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Lst>
  <p:notesMasterIdLst>
    <p:notesMasterId r:id="rId60"/>
  </p:notesMasterIdLst>
  <p:sldIdLst>
    <p:sldId id="256" r:id="rId3"/>
    <p:sldId id="258" r:id="rId4"/>
    <p:sldId id="261" r:id="rId5"/>
    <p:sldId id="259" r:id="rId6"/>
    <p:sldId id="276" r:id="rId7"/>
    <p:sldId id="307" r:id="rId8"/>
    <p:sldId id="269" r:id="rId9"/>
    <p:sldId id="271" r:id="rId10"/>
    <p:sldId id="310" r:id="rId11"/>
    <p:sldId id="309" r:id="rId12"/>
    <p:sldId id="311" r:id="rId13"/>
    <p:sldId id="265" r:id="rId14"/>
    <p:sldId id="312" r:id="rId15"/>
    <p:sldId id="264" r:id="rId16"/>
    <p:sldId id="260" r:id="rId17"/>
    <p:sldId id="272" r:id="rId18"/>
    <p:sldId id="308" r:id="rId19"/>
    <p:sldId id="257" r:id="rId20"/>
    <p:sldId id="262" r:id="rId21"/>
    <p:sldId id="263" r:id="rId22"/>
    <p:sldId id="266" r:id="rId23"/>
    <p:sldId id="267" r:id="rId24"/>
    <p:sldId id="268" r:id="rId25"/>
    <p:sldId id="270" r:id="rId26"/>
    <p:sldId id="273" r:id="rId27"/>
    <p:sldId id="274" r:id="rId28"/>
    <p:sldId id="275"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Lst>
  <p:sldSz cx="9144000" cy="5143500" type="screen16x9"/>
  <p:notesSz cx="6858000" cy="9144000"/>
  <p:embeddedFontLst>
    <p:embeddedFont>
      <p:font typeface="Bebas Neue" panose="020B0604020202020204" charset="0"/>
      <p:regular r:id="rId61"/>
    </p:embeddedFont>
    <p:embeddedFont>
      <p:font typeface="Calibri" panose="020F0502020204030204" pitchFamily="34" charset="0"/>
      <p:regular r:id="rId62"/>
      <p:bold r:id="rId63"/>
      <p:italic r:id="rId64"/>
      <p:boldItalic r:id="rId65"/>
    </p:embeddedFont>
    <p:embeddedFont>
      <p:font typeface="Proxima Nova" panose="020B0604020202020204" charset="0"/>
      <p:regular r:id="rId66"/>
      <p:bold r:id="rId67"/>
      <p:italic r:id="rId68"/>
      <p:boldItalic r:id="rId69"/>
    </p:embeddedFont>
    <p:embeddedFont>
      <p:font typeface="Amatic SC" panose="020B0604020202020204" charset="-79"/>
      <p:regular r:id="rId70"/>
      <p:bold r:id="rId71"/>
    </p:embeddedFont>
    <p:embeddedFont>
      <p:font typeface="Montserrat ExtraBold" panose="020B0604020202020204" charset="0"/>
      <p:bold r:id="rId72"/>
      <p:boldItalic r:id="rId73"/>
    </p:embeddedFont>
    <p:embeddedFont>
      <p:font typeface="PT Sans" panose="020B0604020202020204" charset="0"/>
      <p:regular r:id="rId74"/>
      <p:bold r:id="rId75"/>
      <p:italic r:id="rId76"/>
      <p:boldItalic r:id="rId77"/>
    </p:embeddedFont>
    <p:embeddedFont>
      <p:font typeface="Roboto Medium" panose="020B0604020202020204" charset="0"/>
      <p:regular r:id="rId78"/>
      <p:bold r:id="rId79"/>
      <p:italic r:id="rId80"/>
      <p:boldItalic r:id="rId81"/>
    </p:embeddedFont>
    <p:embeddedFont>
      <p:font typeface="Karla" panose="020B0604020202020204"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8257AAA-C991-4853-BFAB-50C3FD627F01}">
  <a:tblStyle styleId="{58257AAA-C991-4853-BFAB-50C3FD627F0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7" d="100"/>
          <a:sy n="77" d="100"/>
        </p:scale>
        <p:origin x="1092" y="5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3.fntdata"/><Relationship Id="rId68" Type="http://schemas.openxmlformats.org/officeDocument/2006/relationships/font" Target="fonts/font8.fntdata"/><Relationship Id="rId84" Type="http://schemas.openxmlformats.org/officeDocument/2006/relationships/font" Target="fonts/font24.fntdata"/><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4.fntdata"/><Relationship Id="rId79" Type="http://schemas.openxmlformats.org/officeDocument/2006/relationships/font" Target="fonts/font19.fntdata"/><Relationship Id="rId5" Type="http://schemas.openxmlformats.org/officeDocument/2006/relationships/slide" Target="slides/slide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4.fntdata"/><Relationship Id="rId69" Type="http://schemas.openxmlformats.org/officeDocument/2006/relationships/font" Target="fonts/font9.fntdata"/><Relationship Id="rId77" Type="http://schemas.openxmlformats.org/officeDocument/2006/relationships/font" Target="fonts/font17.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2.fntdata"/><Relationship Id="rId80" Type="http://schemas.openxmlformats.org/officeDocument/2006/relationships/font" Target="fonts/font20.fntdata"/><Relationship Id="rId85" Type="http://schemas.openxmlformats.org/officeDocument/2006/relationships/font" Target="fonts/font2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font" Target="fonts/font23.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font" Target="fonts/font21.fntdata"/><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6.fntdata"/><Relationship Id="rId7" Type="http://schemas.openxmlformats.org/officeDocument/2006/relationships/slide" Target="slides/slide5.xml"/><Relationship Id="rId71" Type="http://schemas.openxmlformats.org/officeDocument/2006/relationships/font" Target="fonts/font1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6.fntdata"/><Relationship Id="rId87" Type="http://schemas.openxmlformats.org/officeDocument/2006/relationships/viewProps" Target="viewProps.xml"/><Relationship Id="rId61" Type="http://schemas.openxmlformats.org/officeDocument/2006/relationships/font" Target="fonts/font1.fntdata"/><Relationship Id="rId82" Type="http://schemas.openxmlformats.org/officeDocument/2006/relationships/font" Target="fonts/font22.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08075549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
        <p:cNvGrpSpPr/>
        <p:nvPr/>
      </p:nvGrpSpPr>
      <p:grpSpPr>
        <a:xfrm>
          <a:off x="0" y="0"/>
          <a:ext cx="0" cy="0"/>
          <a:chOff x="0" y="0"/>
          <a:chExt cx="0" cy="0"/>
        </a:xfrm>
      </p:grpSpPr>
      <p:sp>
        <p:nvSpPr>
          <p:cNvPr id="1129" name="Google Shape;112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27211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3"/>
        <p:cNvGrpSpPr/>
        <p:nvPr/>
      </p:nvGrpSpPr>
      <p:grpSpPr>
        <a:xfrm>
          <a:off x="0" y="0"/>
          <a:ext cx="0" cy="0"/>
          <a:chOff x="0" y="0"/>
          <a:chExt cx="0" cy="0"/>
        </a:xfrm>
      </p:grpSpPr>
      <p:sp>
        <p:nvSpPr>
          <p:cNvPr id="1834" name="Google Shape;1834;gf2779ff94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5" name="Google Shape;1835;gf2779ff94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39820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f2779ff94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f2779ff94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7492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2"/>
        <p:cNvGrpSpPr/>
        <p:nvPr/>
      </p:nvGrpSpPr>
      <p:grpSpPr>
        <a:xfrm>
          <a:off x="0" y="0"/>
          <a:ext cx="0" cy="0"/>
          <a:chOff x="0" y="0"/>
          <a:chExt cx="0" cy="0"/>
        </a:xfrm>
      </p:grpSpPr>
      <p:sp>
        <p:nvSpPr>
          <p:cNvPr id="1733" name="Google Shape;1733;gf2779ff94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4" name="Google Shape;1734;gf2779ff94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61442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f2779ff94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f2779ff94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9993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1"/>
        <p:cNvGrpSpPr/>
        <p:nvPr/>
      </p:nvGrpSpPr>
      <p:grpSpPr>
        <a:xfrm>
          <a:off x="0" y="0"/>
          <a:ext cx="0" cy="0"/>
          <a:chOff x="0" y="0"/>
          <a:chExt cx="0" cy="0"/>
        </a:xfrm>
      </p:grpSpPr>
      <p:sp>
        <p:nvSpPr>
          <p:cNvPr id="1662" name="Google Shape;1662;gf2779ff940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3" name="Google Shape;1663;gf2779ff94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25440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 name="Google Shape;1480;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05983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9"/>
        <p:cNvGrpSpPr/>
        <p:nvPr/>
      </p:nvGrpSpPr>
      <p:grpSpPr>
        <a:xfrm>
          <a:off x="0" y="0"/>
          <a:ext cx="0" cy="0"/>
          <a:chOff x="0" y="0"/>
          <a:chExt cx="0" cy="0"/>
        </a:xfrm>
      </p:grpSpPr>
      <p:sp>
        <p:nvSpPr>
          <p:cNvPr id="1940" name="Google Shape;1940;gf2a9cdacfa_0_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1" name="Google Shape;1941;gf2a9cdacfa_0_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83330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4"/>
        <p:cNvGrpSpPr/>
        <p:nvPr/>
      </p:nvGrpSpPr>
      <p:grpSpPr>
        <a:xfrm>
          <a:off x="0" y="0"/>
          <a:ext cx="0" cy="0"/>
          <a:chOff x="0" y="0"/>
          <a:chExt cx="0" cy="0"/>
        </a:xfrm>
      </p:grpSpPr>
      <p:sp>
        <p:nvSpPr>
          <p:cNvPr id="2485" name="Google Shape;2485;gf2a9cdacfa_0_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6" name="Google Shape;2486;gf2a9cdacfa_0_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22831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86236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f2779ff940_0_2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f2779ff940_0_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89459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
        <p:cNvGrpSpPr/>
        <p:nvPr/>
      </p:nvGrpSpPr>
      <p:grpSpPr>
        <a:xfrm>
          <a:off x="0" y="0"/>
          <a:ext cx="0" cy="0"/>
          <a:chOff x="0" y="0"/>
          <a:chExt cx="0" cy="0"/>
        </a:xfrm>
      </p:grpSpPr>
      <p:sp>
        <p:nvSpPr>
          <p:cNvPr id="1289" name="Google Shape;1289;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 name="Google Shape;1290;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35445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f2779ff940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f2779ff940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30065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3"/>
        <p:cNvGrpSpPr/>
        <p:nvPr/>
      </p:nvGrpSpPr>
      <p:grpSpPr>
        <a:xfrm>
          <a:off x="0" y="0"/>
          <a:ext cx="0" cy="0"/>
          <a:chOff x="0" y="0"/>
          <a:chExt cx="0" cy="0"/>
        </a:xfrm>
      </p:grpSpPr>
      <p:sp>
        <p:nvSpPr>
          <p:cNvPr id="1794" name="Google Shape;1794;gf2779ff940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5" name="Google Shape;1795;gf2779ff940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56756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3"/>
        <p:cNvGrpSpPr/>
        <p:nvPr/>
      </p:nvGrpSpPr>
      <p:grpSpPr>
        <a:xfrm>
          <a:off x="0" y="0"/>
          <a:ext cx="0" cy="0"/>
          <a:chOff x="0" y="0"/>
          <a:chExt cx="0" cy="0"/>
        </a:xfrm>
      </p:grpSpPr>
      <p:sp>
        <p:nvSpPr>
          <p:cNvPr id="1814" name="Google Shape;1814;gf2a9cdacfa_0_1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 name="Google Shape;1815;gf2a9cdacfa_0_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15462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3"/>
        <p:cNvGrpSpPr/>
        <p:nvPr/>
      </p:nvGrpSpPr>
      <p:grpSpPr>
        <a:xfrm>
          <a:off x="0" y="0"/>
          <a:ext cx="0" cy="0"/>
          <a:chOff x="0" y="0"/>
          <a:chExt cx="0" cy="0"/>
        </a:xfrm>
      </p:grpSpPr>
      <p:sp>
        <p:nvSpPr>
          <p:cNvPr id="1834" name="Google Shape;1834;gf2779ff94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5" name="Google Shape;1835;gf2779ff94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824742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4"/>
        <p:cNvGrpSpPr/>
        <p:nvPr/>
      </p:nvGrpSpPr>
      <p:grpSpPr>
        <a:xfrm>
          <a:off x="0" y="0"/>
          <a:ext cx="0" cy="0"/>
          <a:chOff x="0" y="0"/>
          <a:chExt cx="0" cy="0"/>
        </a:xfrm>
      </p:grpSpPr>
      <p:sp>
        <p:nvSpPr>
          <p:cNvPr id="1895" name="Google Shape;1895;gf2a9cdacfa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 name="Google Shape;1896;gf2a9cdacfa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5452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6"/>
        <p:cNvGrpSpPr/>
        <p:nvPr/>
      </p:nvGrpSpPr>
      <p:grpSpPr>
        <a:xfrm>
          <a:off x="0" y="0"/>
          <a:ext cx="0" cy="0"/>
          <a:chOff x="0" y="0"/>
          <a:chExt cx="0" cy="0"/>
        </a:xfrm>
      </p:grpSpPr>
      <p:sp>
        <p:nvSpPr>
          <p:cNvPr id="1997" name="Google Shape;1997;gf2a9cdacfa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8" name="Google Shape;1998;gf2a9cdacfa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98113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f2a9cdacfa_0_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f2a9cdacfa_0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260909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f2a9cdacfa_0_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f2a9cdacfa_0_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76370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7"/>
        <p:cNvGrpSpPr/>
        <p:nvPr/>
      </p:nvGrpSpPr>
      <p:grpSpPr>
        <a:xfrm>
          <a:off x="0" y="0"/>
          <a:ext cx="0" cy="0"/>
          <a:chOff x="0" y="0"/>
          <a:chExt cx="0" cy="0"/>
        </a:xfrm>
      </p:grpSpPr>
      <p:sp>
        <p:nvSpPr>
          <p:cNvPr id="2168" name="Google Shape;2168;gf2779ff940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9" name="Google Shape;2169;gf2779ff940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53332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2"/>
        <p:cNvGrpSpPr/>
        <p:nvPr/>
      </p:nvGrpSpPr>
      <p:grpSpPr>
        <a:xfrm>
          <a:off x="0" y="0"/>
          <a:ext cx="0" cy="0"/>
          <a:chOff x="0" y="0"/>
          <a:chExt cx="0" cy="0"/>
        </a:xfrm>
      </p:grpSpPr>
      <p:sp>
        <p:nvSpPr>
          <p:cNvPr id="2243" name="Google Shape;2243;gf2a9cdacfa_0_4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4" name="Google Shape;2244;gf2a9cdacfa_0_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81301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f2779ff94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f2779ff94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76369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f2779ff940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f2779ff940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2775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2"/>
        <p:cNvGrpSpPr/>
        <p:nvPr/>
      </p:nvGrpSpPr>
      <p:grpSpPr>
        <a:xfrm>
          <a:off x="0" y="0"/>
          <a:ext cx="0" cy="0"/>
          <a:chOff x="0" y="0"/>
          <a:chExt cx="0" cy="0"/>
        </a:xfrm>
      </p:grpSpPr>
      <p:sp>
        <p:nvSpPr>
          <p:cNvPr id="2413" name="Google Shape;2413;gf2a9cdacfa_0_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4" name="Google Shape;2414;gf2a9cdacfa_0_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52371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4"/>
        <p:cNvGrpSpPr/>
        <p:nvPr/>
      </p:nvGrpSpPr>
      <p:grpSpPr>
        <a:xfrm>
          <a:off x="0" y="0"/>
          <a:ext cx="0" cy="0"/>
          <a:chOff x="0" y="0"/>
          <a:chExt cx="0" cy="0"/>
        </a:xfrm>
      </p:grpSpPr>
      <p:sp>
        <p:nvSpPr>
          <p:cNvPr id="2485" name="Google Shape;2485;gf2a9cdacfa_0_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6" name="Google Shape;2486;gf2a9cdacfa_0_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33499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9"/>
        <p:cNvGrpSpPr/>
        <p:nvPr/>
      </p:nvGrpSpPr>
      <p:grpSpPr>
        <a:xfrm>
          <a:off x="0" y="0"/>
          <a:ext cx="0" cy="0"/>
          <a:chOff x="0" y="0"/>
          <a:chExt cx="0" cy="0"/>
        </a:xfrm>
      </p:grpSpPr>
      <p:sp>
        <p:nvSpPr>
          <p:cNvPr id="2520" name="Google Shape;2520;gf2779ff940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1" name="Google Shape;2521;gf2779ff940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952602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6"/>
        <p:cNvGrpSpPr/>
        <p:nvPr/>
      </p:nvGrpSpPr>
      <p:grpSpPr>
        <a:xfrm>
          <a:off x="0" y="0"/>
          <a:ext cx="0" cy="0"/>
          <a:chOff x="0" y="0"/>
          <a:chExt cx="0" cy="0"/>
        </a:xfrm>
      </p:grpSpPr>
      <p:sp>
        <p:nvSpPr>
          <p:cNvPr id="2527" name="Google Shape;2527;gf2779ff940_0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8" name="Google Shape;2528;gf2779ff940_0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26256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8"/>
        <p:cNvGrpSpPr/>
        <p:nvPr/>
      </p:nvGrpSpPr>
      <p:grpSpPr>
        <a:xfrm>
          <a:off x="0" y="0"/>
          <a:ext cx="0" cy="0"/>
          <a:chOff x="0" y="0"/>
          <a:chExt cx="0" cy="0"/>
        </a:xfrm>
      </p:grpSpPr>
      <p:sp>
        <p:nvSpPr>
          <p:cNvPr id="2579" name="Google Shape;2579;gf2ce4235a9_0_1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0" name="Google Shape;2580;gf2ce4235a9_0_1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11232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9"/>
        <p:cNvGrpSpPr/>
        <p:nvPr/>
      </p:nvGrpSpPr>
      <p:grpSpPr>
        <a:xfrm>
          <a:off x="0" y="0"/>
          <a:ext cx="0" cy="0"/>
          <a:chOff x="0" y="0"/>
          <a:chExt cx="0" cy="0"/>
        </a:xfrm>
      </p:grpSpPr>
      <p:sp>
        <p:nvSpPr>
          <p:cNvPr id="2590" name="Google Shape;2590;gf2779ff940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1" name="Google Shape;2591;gf2779ff940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80240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9"/>
        <p:cNvGrpSpPr/>
        <p:nvPr/>
      </p:nvGrpSpPr>
      <p:grpSpPr>
        <a:xfrm>
          <a:off x="0" y="0"/>
          <a:ext cx="0" cy="0"/>
          <a:chOff x="0" y="0"/>
          <a:chExt cx="0" cy="0"/>
        </a:xfrm>
      </p:grpSpPr>
      <p:sp>
        <p:nvSpPr>
          <p:cNvPr id="2750" name="Google Shape;2750;gf2779ff940_0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1" name="Google Shape;2751;gf2779ff940_0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896671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3"/>
        <p:cNvGrpSpPr/>
        <p:nvPr/>
      </p:nvGrpSpPr>
      <p:grpSpPr>
        <a:xfrm>
          <a:off x="0" y="0"/>
          <a:ext cx="0" cy="0"/>
          <a:chOff x="0" y="0"/>
          <a:chExt cx="0" cy="0"/>
        </a:xfrm>
      </p:grpSpPr>
      <p:sp>
        <p:nvSpPr>
          <p:cNvPr id="2884" name="Google Shape;2884;gefcb058e25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5" name="Google Shape;2885;gefcb058e25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24858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1"/>
        <p:cNvGrpSpPr/>
        <p:nvPr/>
      </p:nvGrpSpPr>
      <p:grpSpPr>
        <a:xfrm>
          <a:off x="0" y="0"/>
          <a:ext cx="0" cy="0"/>
          <a:chOff x="0" y="0"/>
          <a:chExt cx="0" cy="0"/>
        </a:xfrm>
      </p:grpSpPr>
      <p:sp>
        <p:nvSpPr>
          <p:cNvPr id="2892" name="Google Shape;2892;gf2779ff940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3" name="Google Shape;2893;gf2779ff940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29074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0"/>
        <p:cNvGrpSpPr/>
        <p:nvPr/>
      </p:nvGrpSpPr>
      <p:grpSpPr>
        <a:xfrm>
          <a:off x="0" y="0"/>
          <a:ext cx="0" cy="0"/>
          <a:chOff x="0" y="0"/>
          <a:chExt cx="0" cy="0"/>
        </a:xfrm>
      </p:grpSpPr>
      <p:sp>
        <p:nvSpPr>
          <p:cNvPr id="1351" name="Google Shape;1351;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2" name="Google Shape;1352;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372449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9"/>
        <p:cNvGrpSpPr/>
        <p:nvPr/>
      </p:nvGrpSpPr>
      <p:grpSpPr>
        <a:xfrm>
          <a:off x="0" y="0"/>
          <a:ext cx="0" cy="0"/>
          <a:chOff x="0" y="0"/>
          <a:chExt cx="0" cy="0"/>
        </a:xfrm>
      </p:grpSpPr>
      <p:sp>
        <p:nvSpPr>
          <p:cNvPr id="2900" name="Google Shape;2900;gf2ce4235a9_0_1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1" name="Google Shape;2901;gf2ce4235a9_0_1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845043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6"/>
        <p:cNvGrpSpPr/>
        <p:nvPr/>
      </p:nvGrpSpPr>
      <p:grpSpPr>
        <a:xfrm>
          <a:off x="0" y="0"/>
          <a:ext cx="0" cy="0"/>
          <a:chOff x="0" y="0"/>
          <a:chExt cx="0" cy="0"/>
        </a:xfrm>
      </p:grpSpPr>
      <p:sp>
        <p:nvSpPr>
          <p:cNvPr id="2907" name="Google Shape;2907;gf2ce4235a9_0_17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8" name="Google Shape;2908;gf2ce4235a9_0_1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296003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3"/>
        <p:cNvGrpSpPr/>
        <p:nvPr/>
      </p:nvGrpSpPr>
      <p:grpSpPr>
        <a:xfrm>
          <a:off x="0" y="0"/>
          <a:ext cx="0" cy="0"/>
          <a:chOff x="0" y="0"/>
          <a:chExt cx="0" cy="0"/>
        </a:xfrm>
      </p:grpSpPr>
      <p:sp>
        <p:nvSpPr>
          <p:cNvPr id="2914" name="Google Shape;2914;gf2ce4235a9_0_1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5" name="Google Shape;2915;gf2ce4235a9_0_1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291911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3"/>
        <p:cNvGrpSpPr/>
        <p:nvPr/>
      </p:nvGrpSpPr>
      <p:grpSpPr>
        <a:xfrm>
          <a:off x="0" y="0"/>
          <a:ext cx="0" cy="0"/>
          <a:chOff x="0" y="0"/>
          <a:chExt cx="0" cy="0"/>
        </a:xfrm>
      </p:grpSpPr>
      <p:sp>
        <p:nvSpPr>
          <p:cNvPr id="2934" name="Google Shape;2934;gf2ce4235a9_0_1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5" name="Google Shape;2935;gf2ce4235a9_0_1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514753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9"/>
        <p:cNvGrpSpPr/>
        <p:nvPr/>
      </p:nvGrpSpPr>
      <p:grpSpPr>
        <a:xfrm>
          <a:off x="0" y="0"/>
          <a:ext cx="0" cy="0"/>
          <a:chOff x="0" y="0"/>
          <a:chExt cx="0" cy="0"/>
        </a:xfrm>
      </p:grpSpPr>
      <p:sp>
        <p:nvSpPr>
          <p:cNvPr id="2950" name="Google Shape;2950;gf2ce4235a9_0_17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1" name="Google Shape;2951;gf2ce4235a9_0_17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111815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6"/>
        <p:cNvGrpSpPr/>
        <p:nvPr/>
      </p:nvGrpSpPr>
      <p:grpSpPr>
        <a:xfrm>
          <a:off x="0" y="0"/>
          <a:ext cx="0" cy="0"/>
          <a:chOff x="0" y="0"/>
          <a:chExt cx="0" cy="0"/>
        </a:xfrm>
      </p:grpSpPr>
      <p:sp>
        <p:nvSpPr>
          <p:cNvPr id="3287" name="Google Shape;3287;gf2ce4235a9_0_2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8" name="Google Shape;3288;gf2ce4235a9_0_2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432125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3"/>
        <p:cNvGrpSpPr/>
        <p:nvPr/>
      </p:nvGrpSpPr>
      <p:grpSpPr>
        <a:xfrm>
          <a:off x="0" y="0"/>
          <a:ext cx="0" cy="0"/>
          <a:chOff x="0" y="0"/>
          <a:chExt cx="0" cy="0"/>
        </a:xfrm>
      </p:grpSpPr>
      <p:sp>
        <p:nvSpPr>
          <p:cNvPr id="6074" name="Google Shape;6074;gf2ce4235a9_0_4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5" name="Google Shape;6075;gf2ce4235a9_0_4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55962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2"/>
        <p:cNvGrpSpPr/>
        <p:nvPr/>
      </p:nvGrpSpPr>
      <p:grpSpPr>
        <a:xfrm>
          <a:off x="0" y="0"/>
          <a:ext cx="0" cy="0"/>
          <a:chOff x="0" y="0"/>
          <a:chExt cx="0" cy="0"/>
        </a:xfrm>
      </p:grpSpPr>
      <p:sp>
        <p:nvSpPr>
          <p:cNvPr id="6493" name="Google Shape;6493;gf2ce4235a9_0_5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4" name="Google Shape;6494;gf2ce4235a9_0_5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41135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2"/>
        <p:cNvGrpSpPr/>
        <p:nvPr/>
      </p:nvGrpSpPr>
      <p:grpSpPr>
        <a:xfrm>
          <a:off x="0" y="0"/>
          <a:ext cx="0" cy="0"/>
          <a:chOff x="0" y="0"/>
          <a:chExt cx="0" cy="0"/>
        </a:xfrm>
      </p:grpSpPr>
      <p:sp>
        <p:nvSpPr>
          <p:cNvPr id="6663" name="Google Shape;6663;gf2ce4235a9_0_5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4" name="Google Shape;6664;gf2ce4235a9_0_5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351835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7"/>
        <p:cNvGrpSpPr/>
        <p:nvPr/>
      </p:nvGrpSpPr>
      <p:grpSpPr>
        <a:xfrm>
          <a:off x="0" y="0"/>
          <a:ext cx="0" cy="0"/>
          <a:chOff x="0" y="0"/>
          <a:chExt cx="0" cy="0"/>
        </a:xfrm>
      </p:grpSpPr>
      <p:sp>
        <p:nvSpPr>
          <p:cNvPr id="7068" name="Google Shape;7068;gf2ce4235a9_0_5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9" name="Google Shape;7069;gf2ce4235a9_0_5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49294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0"/>
        <p:cNvGrpSpPr/>
        <p:nvPr/>
      </p:nvGrpSpPr>
      <p:grpSpPr>
        <a:xfrm>
          <a:off x="0" y="0"/>
          <a:ext cx="0" cy="0"/>
          <a:chOff x="0" y="0"/>
          <a:chExt cx="0" cy="0"/>
        </a:xfrm>
      </p:grpSpPr>
      <p:sp>
        <p:nvSpPr>
          <p:cNvPr id="2161" name="Google Shape;2161;gf2779ff940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2" name="Google Shape;2162;gf2779ff940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94894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7"/>
        <p:cNvGrpSpPr/>
        <p:nvPr/>
      </p:nvGrpSpPr>
      <p:grpSpPr>
        <a:xfrm>
          <a:off x="0" y="0"/>
          <a:ext cx="0" cy="0"/>
          <a:chOff x="0" y="0"/>
          <a:chExt cx="0" cy="0"/>
        </a:xfrm>
      </p:grpSpPr>
      <p:sp>
        <p:nvSpPr>
          <p:cNvPr id="7448" name="Google Shape;7448;gf2ce4235a9_0_6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9" name="Google Shape;7449;gf2ce4235a9_0_6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183932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5"/>
        <p:cNvGrpSpPr/>
        <p:nvPr/>
      </p:nvGrpSpPr>
      <p:grpSpPr>
        <a:xfrm>
          <a:off x="0" y="0"/>
          <a:ext cx="0" cy="0"/>
          <a:chOff x="0" y="0"/>
          <a:chExt cx="0" cy="0"/>
        </a:xfrm>
      </p:grpSpPr>
      <p:sp>
        <p:nvSpPr>
          <p:cNvPr id="8216" name="Google Shape;8216;gf2ce4235a9_0_7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7" name="Google Shape;8217;gf2ce4235a9_0_7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95039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2"/>
        <p:cNvGrpSpPr/>
        <p:nvPr/>
      </p:nvGrpSpPr>
      <p:grpSpPr>
        <a:xfrm>
          <a:off x="0" y="0"/>
          <a:ext cx="0" cy="0"/>
          <a:chOff x="0" y="0"/>
          <a:chExt cx="0" cy="0"/>
        </a:xfrm>
      </p:grpSpPr>
      <p:sp>
        <p:nvSpPr>
          <p:cNvPr id="9623" name="Google Shape;9623;gf2ce4235a9_0_84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4" name="Google Shape;9624;gf2ce4235a9_0_8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797045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16"/>
        <p:cNvGrpSpPr/>
        <p:nvPr/>
      </p:nvGrpSpPr>
      <p:grpSpPr>
        <a:xfrm>
          <a:off x="0" y="0"/>
          <a:ext cx="0" cy="0"/>
          <a:chOff x="0" y="0"/>
          <a:chExt cx="0" cy="0"/>
        </a:xfrm>
      </p:grpSpPr>
      <p:sp>
        <p:nvSpPr>
          <p:cNvPr id="12017" name="Google Shape;12017;gf2ce4235a9_0_108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18" name="Google Shape;12018;gf2ce4235a9_0_10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499741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30"/>
        <p:cNvGrpSpPr/>
        <p:nvPr/>
      </p:nvGrpSpPr>
      <p:grpSpPr>
        <a:xfrm>
          <a:off x="0" y="0"/>
          <a:ext cx="0" cy="0"/>
          <a:chOff x="0" y="0"/>
          <a:chExt cx="0" cy="0"/>
        </a:xfrm>
      </p:grpSpPr>
      <p:sp>
        <p:nvSpPr>
          <p:cNvPr id="14031" name="Google Shape;14031;gf2ce4235a9_0_128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2" name="Google Shape;14032;gf2ce4235a9_0_12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181788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66"/>
        <p:cNvGrpSpPr/>
        <p:nvPr/>
      </p:nvGrpSpPr>
      <p:grpSpPr>
        <a:xfrm>
          <a:off x="0" y="0"/>
          <a:ext cx="0" cy="0"/>
          <a:chOff x="0" y="0"/>
          <a:chExt cx="0" cy="0"/>
        </a:xfrm>
      </p:grpSpPr>
      <p:sp>
        <p:nvSpPr>
          <p:cNvPr id="15667" name="Google Shape;15667;gf2ce4235a9_0_14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68" name="Google Shape;15668;gf2ce4235a9_0_14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196806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08"/>
        <p:cNvGrpSpPr/>
        <p:nvPr/>
      </p:nvGrpSpPr>
      <p:grpSpPr>
        <a:xfrm>
          <a:off x="0" y="0"/>
          <a:ext cx="0" cy="0"/>
          <a:chOff x="0" y="0"/>
          <a:chExt cx="0" cy="0"/>
        </a:xfrm>
      </p:grpSpPr>
      <p:sp>
        <p:nvSpPr>
          <p:cNvPr id="16709" name="Google Shape;16709;gf2ce4235a9_0_15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10" name="Google Shape;16710;gf2ce4235a9_0_15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67827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51"/>
        <p:cNvGrpSpPr/>
        <p:nvPr/>
      </p:nvGrpSpPr>
      <p:grpSpPr>
        <a:xfrm>
          <a:off x="0" y="0"/>
          <a:ext cx="0" cy="0"/>
          <a:chOff x="0" y="0"/>
          <a:chExt cx="0" cy="0"/>
        </a:xfrm>
      </p:grpSpPr>
      <p:sp>
        <p:nvSpPr>
          <p:cNvPr id="18252" name="Google Shape;18252;gf2ce4235a9_0_21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53" name="Google Shape;18253;gf2ce4235a9_0_2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27379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f2779ff94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f2779ff94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26927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7"/>
        <p:cNvGrpSpPr/>
        <p:nvPr/>
      </p:nvGrpSpPr>
      <p:grpSpPr>
        <a:xfrm>
          <a:off x="0" y="0"/>
          <a:ext cx="0" cy="0"/>
          <a:chOff x="0" y="0"/>
          <a:chExt cx="0" cy="0"/>
        </a:xfrm>
      </p:grpSpPr>
      <p:sp>
        <p:nvSpPr>
          <p:cNvPr id="1888" name="Google Shape;1888;gf2779ff940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9" name="Google Shape;1889;gf2779ff940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30436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f2779ff940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f2779ff940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13126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2"/>
        <p:cNvGrpSpPr/>
        <p:nvPr/>
      </p:nvGrpSpPr>
      <p:grpSpPr>
        <a:xfrm>
          <a:off x="0" y="0"/>
          <a:ext cx="0" cy="0"/>
          <a:chOff x="0" y="0"/>
          <a:chExt cx="0" cy="0"/>
        </a:xfrm>
      </p:grpSpPr>
      <p:sp>
        <p:nvSpPr>
          <p:cNvPr id="1513" name="Google Shape;1513;gf2779ff94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 name="Google Shape;1514;gf2779ff94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96797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100" y="1292375"/>
            <a:ext cx="3858900" cy="19872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lt2"/>
              </a:buClr>
              <a:buSzPts val="5200"/>
              <a:buNone/>
              <a:defRPr sz="4800">
                <a:solidFill>
                  <a:schemeClr val="lt2"/>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16854" y="3488125"/>
            <a:ext cx="3858900" cy="363000"/>
          </a:xfrm>
          <a:prstGeom prst="rect">
            <a:avLst/>
          </a:prstGeom>
          <a:solidFill>
            <a:schemeClr val="accent1"/>
          </a:solidFill>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389153" y="4481509"/>
            <a:ext cx="547665" cy="365932"/>
            <a:chOff x="4840753" y="2688421"/>
            <a:chExt cx="547665" cy="365932"/>
          </a:xfrm>
        </p:grpSpPr>
        <p:sp>
          <p:nvSpPr>
            <p:cNvPr id="12" name="Google Shape;12;p2"/>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4256550" y="4387509"/>
            <a:ext cx="408244" cy="505626"/>
            <a:chOff x="4369900" y="3975884"/>
            <a:chExt cx="408244" cy="505626"/>
          </a:xfrm>
        </p:grpSpPr>
        <p:sp>
          <p:nvSpPr>
            <p:cNvPr id="16" name="Google Shape;16;p2"/>
            <p:cNvSpPr/>
            <p:nvPr/>
          </p:nvSpPr>
          <p:spPr>
            <a:xfrm>
              <a:off x="4369900" y="3975884"/>
              <a:ext cx="408244" cy="505626"/>
            </a:xfrm>
            <a:custGeom>
              <a:avLst/>
              <a:gdLst/>
              <a:ahLst/>
              <a:cxnLst/>
              <a:rect l="l" t="t" r="r" b="b"/>
              <a:pathLst>
                <a:path w="2934" h="3634" extrusionOk="0">
                  <a:moveTo>
                    <a:pt x="734" y="1"/>
                  </a:moveTo>
                  <a:cubicBezTo>
                    <a:pt x="606" y="1"/>
                    <a:pt x="474" y="34"/>
                    <a:pt x="352" y="104"/>
                  </a:cubicBezTo>
                  <a:cubicBezTo>
                    <a:pt x="201" y="229"/>
                    <a:pt x="76" y="380"/>
                    <a:pt x="51" y="555"/>
                  </a:cubicBezTo>
                  <a:cubicBezTo>
                    <a:pt x="1" y="731"/>
                    <a:pt x="26" y="931"/>
                    <a:pt x="126" y="1107"/>
                  </a:cubicBezTo>
                  <a:lnTo>
                    <a:pt x="1530" y="3287"/>
                  </a:lnTo>
                  <a:cubicBezTo>
                    <a:pt x="1658" y="3511"/>
                    <a:pt x="1888" y="3633"/>
                    <a:pt x="2123" y="3633"/>
                  </a:cubicBezTo>
                  <a:cubicBezTo>
                    <a:pt x="2256" y="3633"/>
                    <a:pt x="2390" y="3594"/>
                    <a:pt x="2507" y="3513"/>
                  </a:cubicBezTo>
                  <a:cubicBezTo>
                    <a:pt x="2833" y="3312"/>
                    <a:pt x="2933" y="2861"/>
                    <a:pt x="2733" y="2535"/>
                  </a:cubicBezTo>
                  <a:lnTo>
                    <a:pt x="1354" y="330"/>
                  </a:lnTo>
                  <a:cubicBezTo>
                    <a:pt x="1207" y="117"/>
                    <a:pt x="975"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369900" y="3975884"/>
              <a:ext cx="282738" cy="304015"/>
            </a:xfrm>
            <a:custGeom>
              <a:avLst/>
              <a:gdLst/>
              <a:ahLst/>
              <a:cxnLst/>
              <a:rect l="l" t="t" r="r" b="b"/>
              <a:pathLst>
                <a:path w="2032" h="2185" extrusionOk="0">
                  <a:moveTo>
                    <a:pt x="734" y="1"/>
                  </a:moveTo>
                  <a:cubicBezTo>
                    <a:pt x="606" y="1"/>
                    <a:pt x="474" y="34"/>
                    <a:pt x="352" y="104"/>
                  </a:cubicBezTo>
                  <a:cubicBezTo>
                    <a:pt x="201" y="229"/>
                    <a:pt x="76" y="380"/>
                    <a:pt x="51" y="555"/>
                  </a:cubicBezTo>
                  <a:cubicBezTo>
                    <a:pt x="1" y="731"/>
                    <a:pt x="26" y="931"/>
                    <a:pt x="126" y="1107"/>
                  </a:cubicBezTo>
                  <a:lnTo>
                    <a:pt x="828" y="2184"/>
                  </a:lnTo>
                  <a:lnTo>
                    <a:pt x="2031" y="1432"/>
                  </a:lnTo>
                  <a:lnTo>
                    <a:pt x="1354" y="330"/>
                  </a:lnTo>
                  <a:cubicBezTo>
                    <a:pt x="1207" y="117"/>
                    <a:pt x="975"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369900" y="3990354"/>
              <a:ext cx="348969" cy="491155"/>
            </a:xfrm>
            <a:custGeom>
              <a:avLst/>
              <a:gdLst/>
              <a:ahLst/>
              <a:cxnLst/>
              <a:rect l="l" t="t" r="r" b="b"/>
              <a:pathLst>
                <a:path w="2508" h="3530" extrusionOk="0">
                  <a:moveTo>
                    <a:pt x="352" y="0"/>
                  </a:moveTo>
                  <a:cubicBezTo>
                    <a:pt x="201" y="125"/>
                    <a:pt x="76" y="276"/>
                    <a:pt x="51" y="451"/>
                  </a:cubicBezTo>
                  <a:cubicBezTo>
                    <a:pt x="1" y="627"/>
                    <a:pt x="26" y="827"/>
                    <a:pt x="126" y="1003"/>
                  </a:cubicBezTo>
                  <a:lnTo>
                    <a:pt x="1530" y="3183"/>
                  </a:lnTo>
                  <a:cubicBezTo>
                    <a:pt x="1658" y="3407"/>
                    <a:pt x="1888" y="3529"/>
                    <a:pt x="2123" y="3529"/>
                  </a:cubicBezTo>
                  <a:cubicBezTo>
                    <a:pt x="2256" y="3529"/>
                    <a:pt x="2390" y="3490"/>
                    <a:pt x="2507" y="3409"/>
                  </a:cubicBezTo>
                  <a:lnTo>
                    <a:pt x="352"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8460373" y="369729"/>
            <a:ext cx="313654" cy="388472"/>
            <a:chOff x="4369900" y="3975884"/>
            <a:chExt cx="408244" cy="505626"/>
          </a:xfrm>
        </p:grpSpPr>
        <p:sp>
          <p:nvSpPr>
            <p:cNvPr id="20" name="Google Shape;20;p2"/>
            <p:cNvSpPr/>
            <p:nvPr/>
          </p:nvSpPr>
          <p:spPr>
            <a:xfrm>
              <a:off x="4369900" y="3975884"/>
              <a:ext cx="408244" cy="505626"/>
            </a:xfrm>
            <a:custGeom>
              <a:avLst/>
              <a:gdLst/>
              <a:ahLst/>
              <a:cxnLst/>
              <a:rect l="l" t="t" r="r" b="b"/>
              <a:pathLst>
                <a:path w="2934" h="3634" extrusionOk="0">
                  <a:moveTo>
                    <a:pt x="734" y="1"/>
                  </a:moveTo>
                  <a:cubicBezTo>
                    <a:pt x="606" y="1"/>
                    <a:pt x="474" y="34"/>
                    <a:pt x="352" y="104"/>
                  </a:cubicBezTo>
                  <a:cubicBezTo>
                    <a:pt x="201" y="229"/>
                    <a:pt x="76" y="380"/>
                    <a:pt x="51" y="555"/>
                  </a:cubicBezTo>
                  <a:cubicBezTo>
                    <a:pt x="1" y="731"/>
                    <a:pt x="26" y="931"/>
                    <a:pt x="126" y="1107"/>
                  </a:cubicBezTo>
                  <a:lnTo>
                    <a:pt x="1530" y="3287"/>
                  </a:lnTo>
                  <a:cubicBezTo>
                    <a:pt x="1658" y="3511"/>
                    <a:pt x="1888" y="3633"/>
                    <a:pt x="2123" y="3633"/>
                  </a:cubicBezTo>
                  <a:cubicBezTo>
                    <a:pt x="2256" y="3633"/>
                    <a:pt x="2390" y="3594"/>
                    <a:pt x="2507" y="3513"/>
                  </a:cubicBezTo>
                  <a:cubicBezTo>
                    <a:pt x="2833" y="3312"/>
                    <a:pt x="2933" y="2861"/>
                    <a:pt x="2733" y="2535"/>
                  </a:cubicBezTo>
                  <a:lnTo>
                    <a:pt x="1354" y="330"/>
                  </a:lnTo>
                  <a:cubicBezTo>
                    <a:pt x="1207" y="117"/>
                    <a:pt x="975"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369900" y="3975884"/>
              <a:ext cx="282738" cy="304015"/>
            </a:xfrm>
            <a:custGeom>
              <a:avLst/>
              <a:gdLst/>
              <a:ahLst/>
              <a:cxnLst/>
              <a:rect l="l" t="t" r="r" b="b"/>
              <a:pathLst>
                <a:path w="2032" h="2185" extrusionOk="0">
                  <a:moveTo>
                    <a:pt x="734" y="1"/>
                  </a:moveTo>
                  <a:cubicBezTo>
                    <a:pt x="606" y="1"/>
                    <a:pt x="474" y="34"/>
                    <a:pt x="352" y="104"/>
                  </a:cubicBezTo>
                  <a:cubicBezTo>
                    <a:pt x="201" y="229"/>
                    <a:pt x="76" y="380"/>
                    <a:pt x="51" y="555"/>
                  </a:cubicBezTo>
                  <a:cubicBezTo>
                    <a:pt x="1" y="731"/>
                    <a:pt x="26" y="931"/>
                    <a:pt x="126" y="1107"/>
                  </a:cubicBezTo>
                  <a:lnTo>
                    <a:pt x="828" y="2184"/>
                  </a:lnTo>
                  <a:lnTo>
                    <a:pt x="2031" y="1432"/>
                  </a:lnTo>
                  <a:lnTo>
                    <a:pt x="1354" y="330"/>
                  </a:lnTo>
                  <a:cubicBezTo>
                    <a:pt x="1207" y="117"/>
                    <a:pt x="975"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369900" y="3990354"/>
              <a:ext cx="348969" cy="491155"/>
            </a:xfrm>
            <a:custGeom>
              <a:avLst/>
              <a:gdLst/>
              <a:ahLst/>
              <a:cxnLst/>
              <a:rect l="l" t="t" r="r" b="b"/>
              <a:pathLst>
                <a:path w="2508" h="3530" extrusionOk="0">
                  <a:moveTo>
                    <a:pt x="352" y="0"/>
                  </a:moveTo>
                  <a:cubicBezTo>
                    <a:pt x="201" y="125"/>
                    <a:pt x="76" y="276"/>
                    <a:pt x="51" y="451"/>
                  </a:cubicBezTo>
                  <a:cubicBezTo>
                    <a:pt x="1" y="627"/>
                    <a:pt x="26" y="827"/>
                    <a:pt x="126" y="1003"/>
                  </a:cubicBezTo>
                  <a:lnTo>
                    <a:pt x="1530" y="3183"/>
                  </a:lnTo>
                  <a:cubicBezTo>
                    <a:pt x="1658" y="3407"/>
                    <a:pt x="1888" y="3529"/>
                    <a:pt x="2123" y="3529"/>
                  </a:cubicBezTo>
                  <a:cubicBezTo>
                    <a:pt x="2256" y="3529"/>
                    <a:pt x="2390" y="3490"/>
                    <a:pt x="2507" y="3409"/>
                  </a:cubicBezTo>
                  <a:lnTo>
                    <a:pt x="352"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flipH="1">
            <a:off x="4117128" y="-85429"/>
            <a:ext cx="547665" cy="365932"/>
            <a:chOff x="4840753" y="2688421"/>
            <a:chExt cx="547665" cy="365932"/>
          </a:xfrm>
        </p:grpSpPr>
        <p:sp>
          <p:nvSpPr>
            <p:cNvPr id="24" name="Google Shape;24;p2"/>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a:off x="-84427" y="2183279"/>
            <a:ext cx="313654" cy="388472"/>
            <a:chOff x="4369900" y="3975884"/>
            <a:chExt cx="408244" cy="505626"/>
          </a:xfrm>
        </p:grpSpPr>
        <p:sp>
          <p:nvSpPr>
            <p:cNvPr id="28" name="Google Shape;28;p2"/>
            <p:cNvSpPr/>
            <p:nvPr/>
          </p:nvSpPr>
          <p:spPr>
            <a:xfrm>
              <a:off x="4369900" y="3975884"/>
              <a:ext cx="408244" cy="505626"/>
            </a:xfrm>
            <a:custGeom>
              <a:avLst/>
              <a:gdLst/>
              <a:ahLst/>
              <a:cxnLst/>
              <a:rect l="l" t="t" r="r" b="b"/>
              <a:pathLst>
                <a:path w="2934" h="3634" extrusionOk="0">
                  <a:moveTo>
                    <a:pt x="734" y="1"/>
                  </a:moveTo>
                  <a:cubicBezTo>
                    <a:pt x="606" y="1"/>
                    <a:pt x="474" y="34"/>
                    <a:pt x="352" y="104"/>
                  </a:cubicBezTo>
                  <a:cubicBezTo>
                    <a:pt x="201" y="229"/>
                    <a:pt x="76" y="380"/>
                    <a:pt x="51" y="555"/>
                  </a:cubicBezTo>
                  <a:cubicBezTo>
                    <a:pt x="1" y="731"/>
                    <a:pt x="26" y="931"/>
                    <a:pt x="126" y="1107"/>
                  </a:cubicBezTo>
                  <a:lnTo>
                    <a:pt x="1530" y="3287"/>
                  </a:lnTo>
                  <a:cubicBezTo>
                    <a:pt x="1658" y="3511"/>
                    <a:pt x="1888" y="3633"/>
                    <a:pt x="2123" y="3633"/>
                  </a:cubicBezTo>
                  <a:cubicBezTo>
                    <a:pt x="2256" y="3633"/>
                    <a:pt x="2390" y="3594"/>
                    <a:pt x="2507" y="3513"/>
                  </a:cubicBezTo>
                  <a:cubicBezTo>
                    <a:pt x="2833" y="3312"/>
                    <a:pt x="2933" y="2861"/>
                    <a:pt x="2733" y="2535"/>
                  </a:cubicBezTo>
                  <a:lnTo>
                    <a:pt x="1354" y="330"/>
                  </a:lnTo>
                  <a:cubicBezTo>
                    <a:pt x="1207" y="117"/>
                    <a:pt x="975"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369900" y="3975884"/>
              <a:ext cx="282738" cy="304015"/>
            </a:xfrm>
            <a:custGeom>
              <a:avLst/>
              <a:gdLst/>
              <a:ahLst/>
              <a:cxnLst/>
              <a:rect l="l" t="t" r="r" b="b"/>
              <a:pathLst>
                <a:path w="2032" h="2185" extrusionOk="0">
                  <a:moveTo>
                    <a:pt x="734" y="1"/>
                  </a:moveTo>
                  <a:cubicBezTo>
                    <a:pt x="606" y="1"/>
                    <a:pt x="474" y="34"/>
                    <a:pt x="352" y="104"/>
                  </a:cubicBezTo>
                  <a:cubicBezTo>
                    <a:pt x="201" y="229"/>
                    <a:pt x="76" y="380"/>
                    <a:pt x="51" y="555"/>
                  </a:cubicBezTo>
                  <a:cubicBezTo>
                    <a:pt x="1" y="731"/>
                    <a:pt x="26" y="931"/>
                    <a:pt x="126" y="1107"/>
                  </a:cubicBezTo>
                  <a:lnTo>
                    <a:pt x="828" y="2184"/>
                  </a:lnTo>
                  <a:lnTo>
                    <a:pt x="2031" y="1432"/>
                  </a:lnTo>
                  <a:lnTo>
                    <a:pt x="1354" y="330"/>
                  </a:lnTo>
                  <a:cubicBezTo>
                    <a:pt x="1207" y="117"/>
                    <a:pt x="975"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369900" y="3990354"/>
              <a:ext cx="348969" cy="491155"/>
            </a:xfrm>
            <a:custGeom>
              <a:avLst/>
              <a:gdLst/>
              <a:ahLst/>
              <a:cxnLst/>
              <a:rect l="l" t="t" r="r" b="b"/>
              <a:pathLst>
                <a:path w="2508" h="3530" extrusionOk="0">
                  <a:moveTo>
                    <a:pt x="352" y="0"/>
                  </a:moveTo>
                  <a:cubicBezTo>
                    <a:pt x="201" y="125"/>
                    <a:pt x="76" y="276"/>
                    <a:pt x="51" y="451"/>
                  </a:cubicBezTo>
                  <a:cubicBezTo>
                    <a:pt x="1" y="627"/>
                    <a:pt x="26" y="827"/>
                    <a:pt x="126" y="1003"/>
                  </a:cubicBezTo>
                  <a:lnTo>
                    <a:pt x="1530" y="3183"/>
                  </a:lnTo>
                  <a:cubicBezTo>
                    <a:pt x="1658" y="3407"/>
                    <a:pt x="1888" y="3529"/>
                    <a:pt x="2123" y="3529"/>
                  </a:cubicBezTo>
                  <a:cubicBezTo>
                    <a:pt x="2256" y="3529"/>
                    <a:pt x="2390" y="3490"/>
                    <a:pt x="2507" y="3409"/>
                  </a:cubicBezTo>
                  <a:lnTo>
                    <a:pt x="352"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rot="3164984">
            <a:off x="995814" y="339495"/>
            <a:ext cx="293989" cy="293989"/>
            <a:chOff x="2541888" y="4682900"/>
            <a:chExt cx="376775" cy="376775"/>
          </a:xfrm>
        </p:grpSpPr>
        <p:sp>
          <p:nvSpPr>
            <p:cNvPr id="32" name="Google Shape;32;p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rot="3164984">
            <a:off x="6833514" y="392408"/>
            <a:ext cx="293989" cy="293989"/>
            <a:chOff x="2541888" y="4682900"/>
            <a:chExt cx="376775" cy="376775"/>
          </a:xfrm>
        </p:grpSpPr>
        <p:sp>
          <p:nvSpPr>
            <p:cNvPr id="35" name="Google Shape;35;p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rot="3164657">
            <a:off x="2336811" y="4551188"/>
            <a:ext cx="223809" cy="223839"/>
            <a:chOff x="2541888" y="4682900"/>
            <a:chExt cx="376775" cy="376775"/>
          </a:xfrm>
        </p:grpSpPr>
        <p:sp>
          <p:nvSpPr>
            <p:cNvPr id="38" name="Google Shape;38;p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32"/>
        <p:cNvGrpSpPr/>
        <p:nvPr/>
      </p:nvGrpSpPr>
      <p:grpSpPr>
        <a:xfrm>
          <a:off x="0" y="0"/>
          <a:ext cx="0" cy="0"/>
          <a:chOff x="0" y="0"/>
          <a:chExt cx="0" cy="0"/>
        </a:xfrm>
      </p:grpSpPr>
      <p:sp>
        <p:nvSpPr>
          <p:cNvPr id="333" name="Google Shape;333;p11"/>
          <p:cNvSpPr txBox="1">
            <a:spLocks noGrp="1"/>
          </p:cNvSpPr>
          <p:nvPr>
            <p:ph type="title" hasCustomPrompt="1"/>
          </p:nvPr>
        </p:nvSpPr>
        <p:spPr>
          <a:xfrm>
            <a:off x="1284000" y="1497700"/>
            <a:ext cx="6576000" cy="16242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18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34" name="Google Shape;334;p11"/>
          <p:cNvSpPr txBox="1">
            <a:spLocks noGrp="1"/>
          </p:cNvSpPr>
          <p:nvPr>
            <p:ph type="subTitle" idx="1"/>
          </p:nvPr>
        </p:nvSpPr>
        <p:spPr>
          <a:xfrm>
            <a:off x="1284000" y="3121863"/>
            <a:ext cx="65760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335" name="Google Shape;335;p11"/>
          <p:cNvGrpSpPr/>
          <p:nvPr/>
        </p:nvGrpSpPr>
        <p:grpSpPr>
          <a:xfrm rot="250011">
            <a:off x="217786" y="326494"/>
            <a:ext cx="380630" cy="392420"/>
            <a:chOff x="5307989" y="1312048"/>
            <a:chExt cx="376798" cy="388472"/>
          </a:xfrm>
        </p:grpSpPr>
        <p:sp>
          <p:nvSpPr>
            <p:cNvPr id="336" name="Google Shape;336;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11"/>
          <p:cNvGrpSpPr/>
          <p:nvPr/>
        </p:nvGrpSpPr>
        <p:grpSpPr>
          <a:xfrm rot="-6027013">
            <a:off x="1403622" y="33619"/>
            <a:ext cx="482160" cy="497098"/>
            <a:chOff x="5307989" y="1312048"/>
            <a:chExt cx="376798" cy="388472"/>
          </a:xfrm>
        </p:grpSpPr>
        <p:sp>
          <p:nvSpPr>
            <p:cNvPr id="340" name="Google Shape;340;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 name="Google Shape;343;p11"/>
          <p:cNvGrpSpPr/>
          <p:nvPr/>
        </p:nvGrpSpPr>
        <p:grpSpPr>
          <a:xfrm rot="3164984">
            <a:off x="3581727" y="135170"/>
            <a:ext cx="293989" cy="293989"/>
            <a:chOff x="2541888" y="4682900"/>
            <a:chExt cx="376775" cy="376775"/>
          </a:xfrm>
        </p:grpSpPr>
        <p:sp>
          <p:nvSpPr>
            <p:cNvPr id="344" name="Google Shape;344;p1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11"/>
          <p:cNvGrpSpPr/>
          <p:nvPr/>
        </p:nvGrpSpPr>
        <p:grpSpPr>
          <a:xfrm rot="3164958">
            <a:off x="2617252" y="412148"/>
            <a:ext cx="221096" cy="221096"/>
            <a:chOff x="2541888" y="4682900"/>
            <a:chExt cx="376775" cy="376775"/>
          </a:xfrm>
        </p:grpSpPr>
        <p:sp>
          <p:nvSpPr>
            <p:cNvPr id="347" name="Google Shape;347;p1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11"/>
          <p:cNvGrpSpPr/>
          <p:nvPr/>
        </p:nvGrpSpPr>
        <p:grpSpPr>
          <a:xfrm rot="5400000" flipH="1">
            <a:off x="4805890" y="-42412"/>
            <a:ext cx="482151" cy="497089"/>
            <a:chOff x="5307989" y="1312048"/>
            <a:chExt cx="376798" cy="388472"/>
          </a:xfrm>
        </p:grpSpPr>
        <p:sp>
          <p:nvSpPr>
            <p:cNvPr id="350" name="Google Shape;350;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1"/>
          <p:cNvGrpSpPr/>
          <p:nvPr/>
        </p:nvGrpSpPr>
        <p:grpSpPr>
          <a:xfrm rot="-2874772">
            <a:off x="6173162" y="133642"/>
            <a:ext cx="380643" cy="392439"/>
            <a:chOff x="5307989" y="1312048"/>
            <a:chExt cx="376798" cy="388472"/>
          </a:xfrm>
        </p:grpSpPr>
        <p:sp>
          <p:nvSpPr>
            <p:cNvPr id="354" name="Google Shape;354;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11"/>
          <p:cNvGrpSpPr/>
          <p:nvPr/>
        </p:nvGrpSpPr>
        <p:grpSpPr>
          <a:xfrm rot="-6027013">
            <a:off x="8208147" y="-42418"/>
            <a:ext cx="482160" cy="497098"/>
            <a:chOff x="5307989" y="1312048"/>
            <a:chExt cx="376798" cy="388472"/>
          </a:xfrm>
        </p:grpSpPr>
        <p:sp>
          <p:nvSpPr>
            <p:cNvPr id="358" name="Google Shape;358;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11"/>
          <p:cNvGrpSpPr/>
          <p:nvPr/>
        </p:nvGrpSpPr>
        <p:grpSpPr>
          <a:xfrm rot="3164984">
            <a:off x="7170002" y="265495"/>
            <a:ext cx="293989" cy="293989"/>
            <a:chOff x="2541888" y="4682900"/>
            <a:chExt cx="376775" cy="376775"/>
          </a:xfrm>
        </p:grpSpPr>
        <p:sp>
          <p:nvSpPr>
            <p:cNvPr id="362" name="Google Shape;362;p1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11"/>
          <p:cNvGrpSpPr/>
          <p:nvPr/>
        </p:nvGrpSpPr>
        <p:grpSpPr>
          <a:xfrm rot="250011">
            <a:off x="8871386" y="552719"/>
            <a:ext cx="380630" cy="392420"/>
            <a:chOff x="5307989" y="1312048"/>
            <a:chExt cx="376798" cy="388472"/>
          </a:xfrm>
        </p:grpSpPr>
        <p:sp>
          <p:nvSpPr>
            <p:cNvPr id="365" name="Google Shape;365;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11"/>
          <p:cNvGrpSpPr/>
          <p:nvPr/>
        </p:nvGrpSpPr>
        <p:grpSpPr>
          <a:xfrm rot="-10549989">
            <a:off x="8708486" y="4397779"/>
            <a:ext cx="380630" cy="392420"/>
            <a:chOff x="5307989" y="1312048"/>
            <a:chExt cx="376798" cy="388472"/>
          </a:xfrm>
        </p:grpSpPr>
        <p:sp>
          <p:nvSpPr>
            <p:cNvPr id="369" name="Google Shape;369;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 name="Google Shape;372;p11"/>
          <p:cNvGrpSpPr/>
          <p:nvPr/>
        </p:nvGrpSpPr>
        <p:grpSpPr>
          <a:xfrm rot="4772987">
            <a:off x="7421120" y="4585975"/>
            <a:ext cx="482160" cy="497098"/>
            <a:chOff x="5307989" y="1312048"/>
            <a:chExt cx="376798" cy="388472"/>
          </a:xfrm>
        </p:grpSpPr>
        <p:sp>
          <p:nvSpPr>
            <p:cNvPr id="373" name="Google Shape;373;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 name="Google Shape;376;p11"/>
          <p:cNvGrpSpPr/>
          <p:nvPr/>
        </p:nvGrpSpPr>
        <p:grpSpPr>
          <a:xfrm rot="-7635016">
            <a:off x="5431187" y="4687534"/>
            <a:ext cx="293989" cy="293989"/>
            <a:chOff x="2541888" y="4682900"/>
            <a:chExt cx="376775" cy="376775"/>
          </a:xfrm>
        </p:grpSpPr>
        <p:sp>
          <p:nvSpPr>
            <p:cNvPr id="377" name="Google Shape;377;p1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11"/>
          <p:cNvGrpSpPr/>
          <p:nvPr/>
        </p:nvGrpSpPr>
        <p:grpSpPr>
          <a:xfrm rot="-7635042">
            <a:off x="6468554" y="4483449"/>
            <a:ext cx="221096" cy="221096"/>
            <a:chOff x="2541888" y="4682900"/>
            <a:chExt cx="376775" cy="376775"/>
          </a:xfrm>
        </p:grpSpPr>
        <p:sp>
          <p:nvSpPr>
            <p:cNvPr id="380" name="Google Shape;380;p1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382;p11"/>
          <p:cNvGrpSpPr/>
          <p:nvPr/>
        </p:nvGrpSpPr>
        <p:grpSpPr>
          <a:xfrm rot="-5400000" flipH="1">
            <a:off x="4018862" y="4662016"/>
            <a:ext cx="482151" cy="497089"/>
            <a:chOff x="5307989" y="1312048"/>
            <a:chExt cx="376798" cy="388472"/>
          </a:xfrm>
        </p:grpSpPr>
        <p:sp>
          <p:nvSpPr>
            <p:cNvPr id="383" name="Google Shape;383;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11"/>
          <p:cNvGrpSpPr/>
          <p:nvPr/>
        </p:nvGrpSpPr>
        <p:grpSpPr>
          <a:xfrm rot="10029225">
            <a:off x="2753289" y="4590667"/>
            <a:ext cx="380635" cy="392437"/>
            <a:chOff x="5307989" y="1312048"/>
            <a:chExt cx="376798" cy="388472"/>
          </a:xfrm>
        </p:grpSpPr>
        <p:sp>
          <p:nvSpPr>
            <p:cNvPr id="387" name="Google Shape;387;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11"/>
          <p:cNvGrpSpPr/>
          <p:nvPr/>
        </p:nvGrpSpPr>
        <p:grpSpPr>
          <a:xfrm rot="4772987">
            <a:off x="616595" y="4662013"/>
            <a:ext cx="482160" cy="497098"/>
            <a:chOff x="5307989" y="1312048"/>
            <a:chExt cx="376798" cy="388472"/>
          </a:xfrm>
        </p:grpSpPr>
        <p:sp>
          <p:nvSpPr>
            <p:cNvPr id="391" name="Google Shape;391;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11"/>
          <p:cNvGrpSpPr/>
          <p:nvPr/>
        </p:nvGrpSpPr>
        <p:grpSpPr>
          <a:xfrm rot="-7635016">
            <a:off x="1842912" y="4557209"/>
            <a:ext cx="293989" cy="293989"/>
            <a:chOff x="2541888" y="4682900"/>
            <a:chExt cx="376775" cy="376775"/>
          </a:xfrm>
        </p:grpSpPr>
        <p:sp>
          <p:nvSpPr>
            <p:cNvPr id="395" name="Google Shape;395;p1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11"/>
          <p:cNvGrpSpPr/>
          <p:nvPr/>
        </p:nvGrpSpPr>
        <p:grpSpPr>
          <a:xfrm rot="-10549989">
            <a:off x="54886" y="4171554"/>
            <a:ext cx="380630" cy="392420"/>
            <a:chOff x="5307989" y="1312048"/>
            <a:chExt cx="376798" cy="388472"/>
          </a:xfrm>
        </p:grpSpPr>
        <p:sp>
          <p:nvSpPr>
            <p:cNvPr id="398" name="Google Shape;398;p1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0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402"/>
        <p:cNvGrpSpPr/>
        <p:nvPr/>
      </p:nvGrpSpPr>
      <p:grpSpPr>
        <a:xfrm>
          <a:off x="0" y="0"/>
          <a:ext cx="0" cy="0"/>
          <a:chOff x="0" y="0"/>
          <a:chExt cx="0" cy="0"/>
        </a:xfrm>
      </p:grpSpPr>
      <p:sp>
        <p:nvSpPr>
          <p:cNvPr id="403" name="Google Shape;403;p13"/>
          <p:cNvSpPr txBox="1">
            <a:spLocks noGrp="1"/>
          </p:cNvSpPr>
          <p:nvPr>
            <p:ph type="title"/>
          </p:nvPr>
        </p:nvSpPr>
        <p:spPr>
          <a:xfrm>
            <a:off x="720000" y="1742775"/>
            <a:ext cx="23364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04" name="Google Shape;404;p13"/>
          <p:cNvSpPr txBox="1">
            <a:spLocks noGrp="1"/>
          </p:cNvSpPr>
          <p:nvPr>
            <p:ph type="title" idx="2" hasCustomPrompt="1"/>
          </p:nvPr>
        </p:nvSpPr>
        <p:spPr>
          <a:xfrm>
            <a:off x="720000" y="1149600"/>
            <a:ext cx="12753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05" name="Google Shape;405;p13"/>
          <p:cNvSpPr txBox="1">
            <a:spLocks noGrp="1"/>
          </p:cNvSpPr>
          <p:nvPr>
            <p:ph type="subTitle" idx="1"/>
          </p:nvPr>
        </p:nvSpPr>
        <p:spPr>
          <a:xfrm>
            <a:off x="720000" y="2288845"/>
            <a:ext cx="23364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406" name="Google Shape;406;p13"/>
          <p:cNvSpPr txBox="1">
            <a:spLocks noGrp="1"/>
          </p:cNvSpPr>
          <p:nvPr>
            <p:ph type="title" idx="3"/>
          </p:nvPr>
        </p:nvSpPr>
        <p:spPr>
          <a:xfrm>
            <a:off x="3403800" y="1742775"/>
            <a:ext cx="23364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07" name="Google Shape;407;p13"/>
          <p:cNvSpPr txBox="1">
            <a:spLocks noGrp="1"/>
          </p:cNvSpPr>
          <p:nvPr>
            <p:ph type="title" idx="4" hasCustomPrompt="1"/>
          </p:nvPr>
        </p:nvSpPr>
        <p:spPr>
          <a:xfrm>
            <a:off x="3403800" y="1149600"/>
            <a:ext cx="12753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08" name="Google Shape;408;p13"/>
          <p:cNvSpPr txBox="1">
            <a:spLocks noGrp="1"/>
          </p:cNvSpPr>
          <p:nvPr>
            <p:ph type="subTitle" idx="5"/>
          </p:nvPr>
        </p:nvSpPr>
        <p:spPr>
          <a:xfrm>
            <a:off x="3403800" y="2288845"/>
            <a:ext cx="23364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409" name="Google Shape;409;p13"/>
          <p:cNvSpPr txBox="1">
            <a:spLocks noGrp="1"/>
          </p:cNvSpPr>
          <p:nvPr>
            <p:ph type="title" idx="6"/>
          </p:nvPr>
        </p:nvSpPr>
        <p:spPr>
          <a:xfrm>
            <a:off x="6087600" y="1742775"/>
            <a:ext cx="23364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10" name="Google Shape;410;p13"/>
          <p:cNvSpPr txBox="1">
            <a:spLocks noGrp="1"/>
          </p:cNvSpPr>
          <p:nvPr>
            <p:ph type="title" idx="7" hasCustomPrompt="1"/>
          </p:nvPr>
        </p:nvSpPr>
        <p:spPr>
          <a:xfrm>
            <a:off x="6087600" y="1149600"/>
            <a:ext cx="12753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grpSp>
        <p:nvGrpSpPr>
          <p:cNvPr id="411" name="Google Shape;411;p13"/>
          <p:cNvGrpSpPr/>
          <p:nvPr/>
        </p:nvGrpSpPr>
        <p:grpSpPr>
          <a:xfrm>
            <a:off x="-84427" y="2488079"/>
            <a:ext cx="313654" cy="388472"/>
            <a:chOff x="4369900" y="3975884"/>
            <a:chExt cx="408244" cy="505626"/>
          </a:xfrm>
        </p:grpSpPr>
        <p:sp>
          <p:nvSpPr>
            <p:cNvPr id="412" name="Google Shape;412;p13"/>
            <p:cNvSpPr/>
            <p:nvPr/>
          </p:nvSpPr>
          <p:spPr>
            <a:xfrm>
              <a:off x="4369900" y="3975884"/>
              <a:ext cx="408244" cy="505626"/>
            </a:xfrm>
            <a:custGeom>
              <a:avLst/>
              <a:gdLst/>
              <a:ahLst/>
              <a:cxnLst/>
              <a:rect l="l" t="t" r="r" b="b"/>
              <a:pathLst>
                <a:path w="2934" h="3634" extrusionOk="0">
                  <a:moveTo>
                    <a:pt x="734" y="1"/>
                  </a:moveTo>
                  <a:cubicBezTo>
                    <a:pt x="606" y="1"/>
                    <a:pt x="474" y="34"/>
                    <a:pt x="352" y="104"/>
                  </a:cubicBezTo>
                  <a:cubicBezTo>
                    <a:pt x="201" y="229"/>
                    <a:pt x="76" y="380"/>
                    <a:pt x="51" y="555"/>
                  </a:cubicBezTo>
                  <a:cubicBezTo>
                    <a:pt x="1" y="731"/>
                    <a:pt x="26" y="931"/>
                    <a:pt x="126" y="1107"/>
                  </a:cubicBezTo>
                  <a:lnTo>
                    <a:pt x="1530" y="3287"/>
                  </a:lnTo>
                  <a:cubicBezTo>
                    <a:pt x="1658" y="3511"/>
                    <a:pt x="1888" y="3633"/>
                    <a:pt x="2123" y="3633"/>
                  </a:cubicBezTo>
                  <a:cubicBezTo>
                    <a:pt x="2256" y="3633"/>
                    <a:pt x="2390" y="3594"/>
                    <a:pt x="2507" y="3513"/>
                  </a:cubicBezTo>
                  <a:cubicBezTo>
                    <a:pt x="2833" y="3312"/>
                    <a:pt x="2933" y="2861"/>
                    <a:pt x="2733" y="2535"/>
                  </a:cubicBezTo>
                  <a:lnTo>
                    <a:pt x="1354" y="330"/>
                  </a:lnTo>
                  <a:cubicBezTo>
                    <a:pt x="1207" y="117"/>
                    <a:pt x="975"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3"/>
            <p:cNvSpPr/>
            <p:nvPr/>
          </p:nvSpPr>
          <p:spPr>
            <a:xfrm>
              <a:off x="4369900" y="3975884"/>
              <a:ext cx="282738" cy="304015"/>
            </a:xfrm>
            <a:custGeom>
              <a:avLst/>
              <a:gdLst/>
              <a:ahLst/>
              <a:cxnLst/>
              <a:rect l="l" t="t" r="r" b="b"/>
              <a:pathLst>
                <a:path w="2032" h="2185" extrusionOk="0">
                  <a:moveTo>
                    <a:pt x="734" y="1"/>
                  </a:moveTo>
                  <a:cubicBezTo>
                    <a:pt x="606" y="1"/>
                    <a:pt x="474" y="34"/>
                    <a:pt x="352" y="104"/>
                  </a:cubicBezTo>
                  <a:cubicBezTo>
                    <a:pt x="201" y="229"/>
                    <a:pt x="76" y="380"/>
                    <a:pt x="51" y="555"/>
                  </a:cubicBezTo>
                  <a:cubicBezTo>
                    <a:pt x="1" y="731"/>
                    <a:pt x="26" y="931"/>
                    <a:pt x="126" y="1107"/>
                  </a:cubicBezTo>
                  <a:lnTo>
                    <a:pt x="828" y="2184"/>
                  </a:lnTo>
                  <a:lnTo>
                    <a:pt x="2031" y="1432"/>
                  </a:lnTo>
                  <a:lnTo>
                    <a:pt x="1354" y="330"/>
                  </a:lnTo>
                  <a:cubicBezTo>
                    <a:pt x="1207" y="117"/>
                    <a:pt x="975"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3"/>
            <p:cNvSpPr/>
            <p:nvPr/>
          </p:nvSpPr>
          <p:spPr>
            <a:xfrm>
              <a:off x="4369900" y="3990354"/>
              <a:ext cx="348969" cy="491155"/>
            </a:xfrm>
            <a:custGeom>
              <a:avLst/>
              <a:gdLst/>
              <a:ahLst/>
              <a:cxnLst/>
              <a:rect l="l" t="t" r="r" b="b"/>
              <a:pathLst>
                <a:path w="2508" h="3530" extrusionOk="0">
                  <a:moveTo>
                    <a:pt x="352" y="0"/>
                  </a:moveTo>
                  <a:cubicBezTo>
                    <a:pt x="201" y="125"/>
                    <a:pt x="76" y="276"/>
                    <a:pt x="51" y="451"/>
                  </a:cubicBezTo>
                  <a:cubicBezTo>
                    <a:pt x="1" y="627"/>
                    <a:pt x="26" y="827"/>
                    <a:pt x="126" y="1003"/>
                  </a:cubicBezTo>
                  <a:lnTo>
                    <a:pt x="1530" y="3183"/>
                  </a:lnTo>
                  <a:cubicBezTo>
                    <a:pt x="1658" y="3407"/>
                    <a:pt x="1888" y="3529"/>
                    <a:pt x="2123" y="3529"/>
                  </a:cubicBezTo>
                  <a:cubicBezTo>
                    <a:pt x="2256" y="3529"/>
                    <a:pt x="2390" y="3490"/>
                    <a:pt x="2507" y="3409"/>
                  </a:cubicBezTo>
                  <a:lnTo>
                    <a:pt x="352"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 name="Google Shape;415;p13"/>
          <p:cNvSpPr txBox="1">
            <a:spLocks noGrp="1"/>
          </p:cNvSpPr>
          <p:nvPr>
            <p:ph type="subTitle" idx="8"/>
          </p:nvPr>
        </p:nvSpPr>
        <p:spPr>
          <a:xfrm>
            <a:off x="6087600" y="2288845"/>
            <a:ext cx="23364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416" name="Google Shape;416;p13"/>
          <p:cNvSpPr txBox="1">
            <a:spLocks noGrp="1"/>
          </p:cNvSpPr>
          <p:nvPr>
            <p:ph type="title" idx="9"/>
          </p:nvPr>
        </p:nvSpPr>
        <p:spPr>
          <a:xfrm>
            <a:off x="720000" y="3514400"/>
            <a:ext cx="23364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17" name="Google Shape;417;p13"/>
          <p:cNvSpPr txBox="1">
            <a:spLocks noGrp="1"/>
          </p:cNvSpPr>
          <p:nvPr>
            <p:ph type="title" idx="13" hasCustomPrompt="1"/>
          </p:nvPr>
        </p:nvSpPr>
        <p:spPr>
          <a:xfrm>
            <a:off x="720000" y="2921225"/>
            <a:ext cx="12753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418" name="Google Shape;418;p13"/>
          <p:cNvSpPr txBox="1">
            <a:spLocks noGrp="1"/>
          </p:cNvSpPr>
          <p:nvPr>
            <p:ph type="subTitle" idx="14"/>
          </p:nvPr>
        </p:nvSpPr>
        <p:spPr>
          <a:xfrm>
            <a:off x="720000" y="4060495"/>
            <a:ext cx="23364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419" name="Google Shape;419;p13"/>
          <p:cNvSpPr txBox="1">
            <a:spLocks noGrp="1"/>
          </p:cNvSpPr>
          <p:nvPr>
            <p:ph type="title" idx="15"/>
          </p:nvPr>
        </p:nvSpPr>
        <p:spPr>
          <a:xfrm>
            <a:off x="3403800" y="3514400"/>
            <a:ext cx="23364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20" name="Google Shape;420;p13"/>
          <p:cNvSpPr txBox="1">
            <a:spLocks noGrp="1"/>
          </p:cNvSpPr>
          <p:nvPr>
            <p:ph type="title" idx="16" hasCustomPrompt="1"/>
          </p:nvPr>
        </p:nvSpPr>
        <p:spPr>
          <a:xfrm>
            <a:off x="3403800" y="2921225"/>
            <a:ext cx="12753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421" name="Google Shape;421;p13"/>
          <p:cNvSpPr txBox="1">
            <a:spLocks noGrp="1"/>
          </p:cNvSpPr>
          <p:nvPr>
            <p:ph type="subTitle" idx="17"/>
          </p:nvPr>
        </p:nvSpPr>
        <p:spPr>
          <a:xfrm>
            <a:off x="3403800" y="4060495"/>
            <a:ext cx="2336400" cy="54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422" name="Google Shape;422;p13"/>
          <p:cNvSpPr txBox="1">
            <a:spLocks noGrp="1"/>
          </p:cNvSpPr>
          <p:nvPr>
            <p:ph type="title" idx="18"/>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23" name="Google Shape;423;p13"/>
          <p:cNvGrpSpPr/>
          <p:nvPr/>
        </p:nvGrpSpPr>
        <p:grpSpPr>
          <a:xfrm rot="3164984">
            <a:off x="566102" y="58983"/>
            <a:ext cx="293989" cy="293989"/>
            <a:chOff x="2541888" y="4682900"/>
            <a:chExt cx="376775" cy="376775"/>
          </a:xfrm>
        </p:grpSpPr>
        <p:sp>
          <p:nvSpPr>
            <p:cNvPr id="424" name="Google Shape;424;p1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3"/>
          <p:cNvGrpSpPr/>
          <p:nvPr/>
        </p:nvGrpSpPr>
        <p:grpSpPr>
          <a:xfrm rot="3164657">
            <a:off x="138661" y="1194488"/>
            <a:ext cx="223809" cy="223839"/>
            <a:chOff x="2541888" y="4682900"/>
            <a:chExt cx="376775" cy="376775"/>
          </a:xfrm>
        </p:grpSpPr>
        <p:sp>
          <p:nvSpPr>
            <p:cNvPr id="427" name="Google Shape;427;p1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13"/>
          <p:cNvGrpSpPr/>
          <p:nvPr/>
        </p:nvGrpSpPr>
        <p:grpSpPr>
          <a:xfrm rot="3164657">
            <a:off x="8687986" y="270050"/>
            <a:ext cx="223809" cy="223839"/>
            <a:chOff x="2541888" y="4682900"/>
            <a:chExt cx="376775" cy="376775"/>
          </a:xfrm>
        </p:grpSpPr>
        <p:sp>
          <p:nvSpPr>
            <p:cNvPr id="430" name="Google Shape;430;p1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 name="Google Shape;432;p13"/>
          <p:cNvGrpSpPr/>
          <p:nvPr/>
        </p:nvGrpSpPr>
        <p:grpSpPr>
          <a:xfrm rot="-2700000">
            <a:off x="8875801" y="1649559"/>
            <a:ext cx="293968" cy="293968"/>
            <a:chOff x="2541888" y="4682900"/>
            <a:chExt cx="376775" cy="376775"/>
          </a:xfrm>
        </p:grpSpPr>
        <p:sp>
          <p:nvSpPr>
            <p:cNvPr id="433" name="Google Shape;433;p1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3"/>
          <p:cNvGrpSpPr/>
          <p:nvPr/>
        </p:nvGrpSpPr>
        <p:grpSpPr>
          <a:xfrm rot="3164657">
            <a:off x="-43489" y="3577075"/>
            <a:ext cx="223809" cy="223839"/>
            <a:chOff x="2541888" y="4682900"/>
            <a:chExt cx="376775" cy="376775"/>
          </a:xfrm>
        </p:grpSpPr>
        <p:sp>
          <p:nvSpPr>
            <p:cNvPr id="436" name="Google Shape;436;p1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13"/>
          <p:cNvGrpSpPr/>
          <p:nvPr/>
        </p:nvGrpSpPr>
        <p:grpSpPr>
          <a:xfrm rot="3164657">
            <a:off x="8635861" y="2836463"/>
            <a:ext cx="223809" cy="223839"/>
            <a:chOff x="2541888" y="4682900"/>
            <a:chExt cx="376775" cy="376775"/>
          </a:xfrm>
        </p:grpSpPr>
        <p:sp>
          <p:nvSpPr>
            <p:cNvPr id="439" name="Google Shape;439;p1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41"/>
        <p:cNvGrpSpPr/>
        <p:nvPr/>
      </p:nvGrpSpPr>
      <p:grpSpPr>
        <a:xfrm>
          <a:off x="0" y="0"/>
          <a:ext cx="0" cy="0"/>
          <a:chOff x="0" y="0"/>
          <a:chExt cx="0" cy="0"/>
        </a:xfrm>
      </p:grpSpPr>
      <p:sp>
        <p:nvSpPr>
          <p:cNvPr id="442" name="Google Shape;442;p14"/>
          <p:cNvSpPr txBox="1">
            <a:spLocks noGrp="1"/>
          </p:cNvSpPr>
          <p:nvPr>
            <p:ph type="title"/>
          </p:nvPr>
        </p:nvSpPr>
        <p:spPr>
          <a:xfrm>
            <a:off x="1779312" y="2880825"/>
            <a:ext cx="5585400" cy="642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43" name="Google Shape;443;p14"/>
          <p:cNvSpPr txBox="1">
            <a:spLocks noGrp="1"/>
          </p:cNvSpPr>
          <p:nvPr>
            <p:ph type="subTitle" idx="1"/>
          </p:nvPr>
        </p:nvSpPr>
        <p:spPr>
          <a:xfrm>
            <a:off x="1779287" y="1620075"/>
            <a:ext cx="5585400" cy="126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grpSp>
        <p:nvGrpSpPr>
          <p:cNvPr id="444" name="Google Shape;444;p14"/>
          <p:cNvGrpSpPr/>
          <p:nvPr/>
        </p:nvGrpSpPr>
        <p:grpSpPr>
          <a:xfrm rot="3164984">
            <a:off x="246964" y="504008"/>
            <a:ext cx="293989" cy="293989"/>
            <a:chOff x="2541888" y="4682900"/>
            <a:chExt cx="376775" cy="376775"/>
          </a:xfrm>
        </p:grpSpPr>
        <p:sp>
          <p:nvSpPr>
            <p:cNvPr id="445" name="Google Shape;445;p1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14"/>
          <p:cNvGrpSpPr/>
          <p:nvPr/>
        </p:nvGrpSpPr>
        <p:grpSpPr>
          <a:xfrm rot="3164958">
            <a:off x="390402" y="1782048"/>
            <a:ext cx="221096" cy="221096"/>
            <a:chOff x="2541888" y="4682900"/>
            <a:chExt cx="376775" cy="376775"/>
          </a:xfrm>
        </p:grpSpPr>
        <p:sp>
          <p:nvSpPr>
            <p:cNvPr id="448" name="Google Shape;448;p1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14"/>
          <p:cNvGrpSpPr/>
          <p:nvPr/>
        </p:nvGrpSpPr>
        <p:grpSpPr>
          <a:xfrm rot="3164984">
            <a:off x="8744164" y="2424758"/>
            <a:ext cx="293989" cy="293989"/>
            <a:chOff x="2541888" y="4682900"/>
            <a:chExt cx="376775" cy="376775"/>
          </a:xfrm>
        </p:grpSpPr>
        <p:sp>
          <p:nvSpPr>
            <p:cNvPr id="451" name="Google Shape;451;p1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14"/>
          <p:cNvGrpSpPr/>
          <p:nvPr/>
        </p:nvGrpSpPr>
        <p:grpSpPr>
          <a:xfrm rot="3164958">
            <a:off x="2678377" y="4787398"/>
            <a:ext cx="221096" cy="221096"/>
            <a:chOff x="2541888" y="4682900"/>
            <a:chExt cx="376775" cy="376775"/>
          </a:xfrm>
        </p:grpSpPr>
        <p:sp>
          <p:nvSpPr>
            <p:cNvPr id="454" name="Google Shape;454;p1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14"/>
          <p:cNvGrpSpPr/>
          <p:nvPr/>
        </p:nvGrpSpPr>
        <p:grpSpPr>
          <a:xfrm rot="-6027013">
            <a:off x="70709" y="3103132"/>
            <a:ext cx="482160" cy="497098"/>
            <a:chOff x="5307989" y="1312048"/>
            <a:chExt cx="376798" cy="388472"/>
          </a:xfrm>
        </p:grpSpPr>
        <p:sp>
          <p:nvSpPr>
            <p:cNvPr id="457" name="Google Shape;457;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14"/>
          <p:cNvGrpSpPr/>
          <p:nvPr/>
        </p:nvGrpSpPr>
        <p:grpSpPr>
          <a:xfrm rot="-1084465">
            <a:off x="5003421" y="-15199"/>
            <a:ext cx="380621" cy="392426"/>
            <a:chOff x="5307989" y="1312048"/>
            <a:chExt cx="376798" cy="388472"/>
          </a:xfrm>
        </p:grpSpPr>
        <p:sp>
          <p:nvSpPr>
            <p:cNvPr id="461" name="Google Shape;461;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14"/>
          <p:cNvGrpSpPr/>
          <p:nvPr/>
        </p:nvGrpSpPr>
        <p:grpSpPr>
          <a:xfrm rot="250011">
            <a:off x="-139914" y="3946582"/>
            <a:ext cx="380630" cy="392420"/>
            <a:chOff x="5307989" y="1312048"/>
            <a:chExt cx="376798" cy="388472"/>
          </a:xfrm>
        </p:grpSpPr>
        <p:sp>
          <p:nvSpPr>
            <p:cNvPr id="465" name="Google Shape;465;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14"/>
          <p:cNvGrpSpPr/>
          <p:nvPr/>
        </p:nvGrpSpPr>
        <p:grpSpPr>
          <a:xfrm rot="-6027013">
            <a:off x="4042759" y="-67543"/>
            <a:ext cx="482160" cy="497098"/>
            <a:chOff x="5307989" y="1312048"/>
            <a:chExt cx="376798" cy="388472"/>
          </a:xfrm>
        </p:grpSpPr>
        <p:sp>
          <p:nvSpPr>
            <p:cNvPr id="469" name="Google Shape;469;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14"/>
          <p:cNvGrpSpPr/>
          <p:nvPr/>
        </p:nvGrpSpPr>
        <p:grpSpPr>
          <a:xfrm rot="-6027013">
            <a:off x="8655259" y="3535007"/>
            <a:ext cx="482160" cy="497098"/>
            <a:chOff x="5307989" y="1312048"/>
            <a:chExt cx="376798" cy="388472"/>
          </a:xfrm>
        </p:grpSpPr>
        <p:sp>
          <p:nvSpPr>
            <p:cNvPr id="473" name="Google Shape;473;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14"/>
          <p:cNvGrpSpPr/>
          <p:nvPr/>
        </p:nvGrpSpPr>
        <p:grpSpPr>
          <a:xfrm rot="250011">
            <a:off x="8444636" y="4378457"/>
            <a:ext cx="380630" cy="392420"/>
            <a:chOff x="5307989" y="1312048"/>
            <a:chExt cx="376798" cy="388472"/>
          </a:xfrm>
        </p:grpSpPr>
        <p:sp>
          <p:nvSpPr>
            <p:cNvPr id="477" name="Google Shape;477;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 name="Google Shape;480;p14"/>
          <p:cNvGrpSpPr/>
          <p:nvPr/>
        </p:nvGrpSpPr>
        <p:grpSpPr>
          <a:xfrm rot="3164958">
            <a:off x="8573552" y="1417148"/>
            <a:ext cx="221096" cy="221096"/>
            <a:chOff x="2541888" y="4682900"/>
            <a:chExt cx="376775" cy="376775"/>
          </a:xfrm>
        </p:grpSpPr>
        <p:sp>
          <p:nvSpPr>
            <p:cNvPr id="481" name="Google Shape;481;p1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14"/>
          <p:cNvGrpSpPr/>
          <p:nvPr/>
        </p:nvGrpSpPr>
        <p:grpSpPr>
          <a:xfrm rot="-1084465">
            <a:off x="3563546" y="4701726"/>
            <a:ext cx="380621" cy="392426"/>
            <a:chOff x="5307989" y="1312048"/>
            <a:chExt cx="376798" cy="388472"/>
          </a:xfrm>
        </p:grpSpPr>
        <p:sp>
          <p:nvSpPr>
            <p:cNvPr id="484" name="Google Shape;484;p1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487"/>
        <p:cNvGrpSpPr/>
        <p:nvPr/>
      </p:nvGrpSpPr>
      <p:grpSpPr>
        <a:xfrm>
          <a:off x="0" y="0"/>
          <a:ext cx="0" cy="0"/>
          <a:chOff x="0" y="0"/>
          <a:chExt cx="0" cy="0"/>
        </a:xfrm>
      </p:grpSpPr>
      <p:sp>
        <p:nvSpPr>
          <p:cNvPr id="488" name="Google Shape;488;p15"/>
          <p:cNvSpPr txBox="1">
            <a:spLocks noGrp="1"/>
          </p:cNvSpPr>
          <p:nvPr>
            <p:ph type="title"/>
          </p:nvPr>
        </p:nvSpPr>
        <p:spPr>
          <a:xfrm>
            <a:off x="1026000" y="1482900"/>
            <a:ext cx="3546000" cy="1004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9" name="Google Shape;489;p15"/>
          <p:cNvSpPr txBox="1">
            <a:spLocks noGrp="1"/>
          </p:cNvSpPr>
          <p:nvPr>
            <p:ph type="subTitle" idx="1"/>
          </p:nvPr>
        </p:nvSpPr>
        <p:spPr>
          <a:xfrm>
            <a:off x="1026000" y="2487600"/>
            <a:ext cx="3546000" cy="1173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90" name="Google Shape;490;p15"/>
          <p:cNvGrpSpPr/>
          <p:nvPr/>
        </p:nvGrpSpPr>
        <p:grpSpPr>
          <a:xfrm rot="3164984">
            <a:off x="151389" y="1183058"/>
            <a:ext cx="293989" cy="293989"/>
            <a:chOff x="2541888" y="4682900"/>
            <a:chExt cx="376775" cy="376775"/>
          </a:xfrm>
        </p:grpSpPr>
        <p:sp>
          <p:nvSpPr>
            <p:cNvPr id="491" name="Google Shape;491;p1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15"/>
          <p:cNvGrpSpPr/>
          <p:nvPr/>
        </p:nvGrpSpPr>
        <p:grpSpPr>
          <a:xfrm rot="250011">
            <a:off x="3015436" y="194357"/>
            <a:ext cx="380630" cy="392420"/>
            <a:chOff x="5307989" y="1312048"/>
            <a:chExt cx="376798" cy="388472"/>
          </a:xfrm>
        </p:grpSpPr>
        <p:sp>
          <p:nvSpPr>
            <p:cNvPr id="494" name="Google Shape;494;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15"/>
          <p:cNvGrpSpPr/>
          <p:nvPr/>
        </p:nvGrpSpPr>
        <p:grpSpPr>
          <a:xfrm rot="-6027013">
            <a:off x="1581759" y="214657"/>
            <a:ext cx="482160" cy="497098"/>
            <a:chOff x="5307989" y="1312048"/>
            <a:chExt cx="376798" cy="388472"/>
          </a:xfrm>
        </p:grpSpPr>
        <p:sp>
          <p:nvSpPr>
            <p:cNvPr id="498" name="Google Shape;498;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15"/>
          <p:cNvGrpSpPr/>
          <p:nvPr/>
        </p:nvGrpSpPr>
        <p:grpSpPr>
          <a:xfrm rot="250011">
            <a:off x="2193861" y="4335244"/>
            <a:ext cx="380630" cy="392420"/>
            <a:chOff x="5307989" y="1312048"/>
            <a:chExt cx="376798" cy="388472"/>
          </a:xfrm>
        </p:grpSpPr>
        <p:sp>
          <p:nvSpPr>
            <p:cNvPr id="502" name="Google Shape;502;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15"/>
          <p:cNvGrpSpPr/>
          <p:nvPr/>
        </p:nvGrpSpPr>
        <p:grpSpPr>
          <a:xfrm rot="-6027013">
            <a:off x="-69041" y="2679432"/>
            <a:ext cx="482160" cy="497098"/>
            <a:chOff x="5307989" y="1312048"/>
            <a:chExt cx="376798" cy="388472"/>
          </a:xfrm>
        </p:grpSpPr>
        <p:sp>
          <p:nvSpPr>
            <p:cNvPr id="506" name="Google Shape;506;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15"/>
          <p:cNvGrpSpPr/>
          <p:nvPr/>
        </p:nvGrpSpPr>
        <p:grpSpPr>
          <a:xfrm rot="8974815">
            <a:off x="941236" y="4457079"/>
            <a:ext cx="294005" cy="294005"/>
            <a:chOff x="2541888" y="4682900"/>
            <a:chExt cx="376775" cy="376775"/>
          </a:xfrm>
        </p:grpSpPr>
        <p:sp>
          <p:nvSpPr>
            <p:cNvPr id="510" name="Google Shape;510;p1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15"/>
          <p:cNvGrpSpPr/>
          <p:nvPr/>
        </p:nvGrpSpPr>
        <p:grpSpPr>
          <a:xfrm rot="250011">
            <a:off x="8749636" y="1337769"/>
            <a:ext cx="380630" cy="392420"/>
            <a:chOff x="5307989" y="1312048"/>
            <a:chExt cx="376798" cy="388472"/>
          </a:xfrm>
        </p:grpSpPr>
        <p:sp>
          <p:nvSpPr>
            <p:cNvPr id="513" name="Google Shape;513;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15"/>
          <p:cNvGrpSpPr/>
          <p:nvPr/>
        </p:nvGrpSpPr>
        <p:grpSpPr>
          <a:xfrm rot="-6027013">
            <a:off x="8345409" y="3589894"/>
            <a:ext cx="482160" cy="497098"/>
            <a:chOff x="5307989" y="1312048"/>
            <a:chExt cx="376798" cy="388472"/>
          </a:xfrm>
        </p:grpSpPr>
        <p:sp>
          <p:nvSpPr>
            <p:cNvPr id="517" name="Google Shape;517;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15"/>
          <p:cNvGrpSpPr/>
          <p:nvPr/>
        </p:nvGrpSpPr>
        <p:grpSpPr>
          <a:xfrm rot="-6027013">
            <a:off x="3751784" y="4436494"/>
            <a:ext cx="482160" cy="497098"/>
            <a:chOff x="5307989" y="1312048"/>
            <a:chExt cx="376798" cy="388472"/>
          </a:xfrm>
        </p:grpSpPr>
        <p:sp>
          <p:nvSpPr>
            <p:cNvPr id="521" name="Google Shape;521;p1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15"/>
          <p:cNvGrpSpPr/>
          <p:nvPr/>
        </p:nvGrpSpPr>
        <p:grpSpPr>
          <a:xfrm rot="3164984">
            <a:off x="4721464" y="-44667"/>
            <a:ext cx="293989" cy="293989"/>
            <a:chOff x="2541888" y="4682900"/>
            <a:chExt cx="376775" cy="376775"/>
          </a:xfrm>
        </p:grpSpPr>
        <p:sp>
          <p:nvSpPr>
            <p:cNvPr id="525" name="Google Shape;525;p1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527"/>
        <p:cNvGrpSpPr/>
        <p:nvPr/>
      </p:nvGrpSpPr>
      <p:grpSpPr>
        <a:xfrm>
          <a:off x="0" y="0"/>
          <a:ext cx="0" cy="0"/>
          <a:chOff x="0" y="0"/>
          <a:chExt cx="0" cy="0"/>
        </a:xfrm>
      </p:grpSpPr>
      <p:sp>
        <p:nvSpPr>
          <p:cNvPr id="528" name="Google Shape;528;p16"/>
          <p:cNvSpPr txBox="1">
            <a:spLocks noGrp="1"/>
          </p:cNvSpPr>
          <p:nvPr>
            <p:ph type="title"/>
          </p:nvPr>
        </p:nvSpPr>
        <p:spPr>
          <a:xfrm>
            <a:off x="5102100" y="1642350"/>
            <a:ext cx="3328800" cy="57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9" name="Google Shape;529;p16"/>
          <p:cNvSpPr txBox="1">
            <a:spLocks noGrp="1"/>
          </p:cNvSpPr>
          <p:nvPr>
            <p:ph type="subTitle" idx="1"/>
          </p:nvPr>
        </p:nvSpPr>
        <p:spPr>
          <a:xfrm>
            <a:off x="5102100" y="2215050"/>
            <a:ext cx="3328800" cy="1304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530" name="Google Shape;530;p16"/>
          <p:cNvGrpSpPr/>
          <p:nvPr/>
        </p:nvGrpSpPr>
        <p:grpSpPr>
          <a:xfrm flipH="1">
            <a:off x="8471527" y="980462"/>
            <a:ext cx="489800" cy="505013"/>
            <a:chOff x="5307989" y="1312048"/>
            <a:chExt cx="376798" cy="388472"/>
          </a:xfrm>
        </p:grpSpPr>
        <p:sp>
          <p:nvSpPr>
            <p:cNvPr id="531" name="Google Shape;531;p1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16"/>
          <p:cNvGrpSpPr/>
          <p:nvPr/>
        </p:nvGrpSpPr>
        <p:grpSpPr>
          <a:xfrm flipH="1">
            <a:off x="2755165" y="356448"/>
            <a:ext cx="439939" cy="293953"/>
            <a:chOff x="4840753" y="2688421"/>
            <a:chExt cx="547665" cy="365932"/>
          </a:xfrm>
        </p:grpSpPr>
        <p:sp>
          <p:nvSpPr>
            <p:cNvPr id="535" name="Google Shape;535;p16"/>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16"/>
          <p:cNvGrpSpPr/>
          <p:nvPr/>
        </p:nvGrpSpPr>
        <p:grpSpPr>
          <a:xfrm rot="-3164984" flipH="1">
            <a:off x="6797025" y="356433"/>
            <a:ext cx="293989" cy="293989"/>
            <a:chOff x="2541888" y="4682900"/>
            <a:chExt cx="376775" cy="376775"/>
          </a:xfrm>
        </p:grpSpPr>
        <p:sp>
          <p:nvSpPr>
            <p:cNvPr id="539" name="Google Shape;539;p1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6"/>
          <p:cNvGrpSpPr/>
          <p:nvPr/>
        </p:nvGrpSpPr>
        <p:grpSpPr>
          <a:xfrm rot="3164657">
            <a:off x="5283420" y="44888"/>
            <a:ext cx="223809" cy="223839"/>
            <a:chOff x="2541888" y="4682900"/>
            <a:chExt cx="376775" cy="376775"/>
          </a:xfrm>
        </p:grpSpPr>
        <p:sp>
          <p:nvSpPr>
            <p:cNvPr id="542" name="Google Shape;542;p1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16"/>
          <p:cNvGrpSpPr/>
          <p:nvPr/>
        </p:nvGrpSpPr>
        <p:grpSpPr>
          <a:xfrm flipH="1">
            <a:off x="5373628" y="4457123"/>
            <a:ext cx="439939" cy="293953"/>
            <a:chOff x="4840753" y="2688421"/>
            <a:chExt cx="547665" cy="365932"/>
          </a:xfrm>
        </p:grpSpPr>
        <p:sp>
          <p:nvSpPr>
            <p:cNvPr id="545" name="Google Shape;545;p16"/>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 name="Google Shape;548;p16"/>
          <p:cNvGrpSpPr/>
          <p:nvPr/>
        </p:nvGrpSpPr>
        <p:grpSpPr>
          <a:xfrm rot="-3164657" flipH="1">
            <a:off x="8516445" y="4707963"/>
            <a:ext cx="223809" cy="223839"/>
            <a:chOff x="2541888" y="4682900"/>
            <a:chExt cx="376775" cy="376775"/>
          </a:xfrm>
        </p:grpSpPr>
        <p:sp>
          <p:nvSpPr>
            <p:cNvPr id="549" name="Google Shape;549;p1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16"/>
          <p:cNvGrpSpPr/>
          <p:nvPr/>
        </p:nvGrpSpPr>
        <p:grpSpPr>
          <a:xfrm>
            <a:off x="-86498" y="928337"/>
            <a:ext cx="489800" cy="505013"/>
            <a:chOff x="5307989" y="1312048"/>
            <a:chExt cx="376798" cy="388472"/>
          </a:xfrm>
        </p:grpSpPr>
        <p:sp>
          <p:nvSpPr>
            <p:cNvPr id="552" name="Google Shape;552;p1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16"/>
          <p:cNvGrpSpPr/>
          <p:nvPr/>
        </p:nvGrpSpPr>
        <p:grpSpPr>
          <a:xfrm rot="-3164657" flipH="1">
            <a:off x="184345" y="3491588"/>
            <a:ext cx="223809" cy="223839"/>
            <a:chOff x="2541888" y="4682900"/>
            <a:chExt cx="376775" cy="376775"/>
          </a:xfrm>
        </p:grpSpPr>
        <p:sp>
          <p:nvSpPr>
            <p:cNvPr id="556" name="Google Shape;556;p1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558"/>
        <p:cNvGrpSpPr/>
        <p:nvPr/>
      </p:nvGrpSpPr>
      <p:grpSpPr>
        <a:xfrm>
          <a:off x="0" y="0"/>
          <a:ext cx="0" cy="0"/>
          <a:chOff x="0" y="0"/>
          <a:chExt cx="0" cy="0"/>
        </a:xfrm>
      </p:grpSpPr>
      <p:sp>
        <p:nvSpPr>
          <p:cNvPr id="559" name="Google Shape;559;p17"/>
          <p:cNvSpPr txBox="1">
            <a:spLocks noGrp="1"/>
          </p:cNvSpPr>
          <p:nvPr>
            <p:ph type="title"/>
          </p:nvPr>
        </p:nvSpPr>
        <p:spPr>
          <a:xfrm>
            <a:off x="720000" y="1642350"/>
            <a:ext cx="31725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0" name="Google Shape;560;p17"/>
          <p:cNvSpPr txBox="1">
            <a:spLocks noGrp="1"/>
          </p:cNvSpPr>
          <p:nvPr>
            <p:ph type="subTitle" idx="1"/>
          </p:nvPr>
        </p:nvSpPr>
        <p:spPr>
          <a:xfrm>
            <a:off x="720000" y="2215050"/>
            <a:ext cx="31725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561" name="Google Shape;561;p17"/>
          <p:cNvGrpSpPr/>
          <p:nvPr/>
        </p:nvGrpSpPr>
        <p:grpSpPr>
          <a:xfrm rot="3164984">
            <a:off x="246964" y="504008"/>
            <a:ext cx="293989" cy="293989"/>
            <a:chOff x="2541888" y="4682900"/>
            <a:chExt cx="376775" cy="376775"/>
          </a:xfrm>
        </p:grpSpPr>
        <p:sp>
          <p:nvSpPr>
            <p:cNvPr id="562" name="Google Shape;562;p1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17"/>
          <p:cNvGrpSpPr/>
          <p:nvPr/>
        </p:nvGrpSpPr>
        <p:grpSpPr>
          <a:xfrm rot="3164958">
            <a:off x="390402" y="1782048"/>
            <a:ext cx="221096" cy="221096"/>
            <a:chOff x="2541888" y="4682900"/>
            <a:chExt cx="376775" cy="376775"/>
          </a:xfrm>
        </p:grpSpPr>
        <p:sp>
          <p:nvSpPr>
            <p:cNvPr id="565" name="Google Shape;565;p1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17"/>
          <p:cNvGrpSpPr/>
          <p:nvPr/>
        </p:nvGrpSpPr>
        <p:grpSpPr>
          <a:xfrm rot="-6027013">
            <a:off x="-59616" y="3103132"/>
            <a:ext cx="482160" cy="497098"/>
            <a:chOff x="5307989" y="1312048"/>
            <a:chExt cx="376798" cy="388472"/>
          </a:xfrm>
        </p:grpSpPr>
        <p:sp>
          <p:nvSpPr>
            <p:cNvPr id="568" name="Google Shape;568;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17"/>
          <p:cNvGrpSpPr/>
          <p:nvPr/>
        </p:nvGrpSpPr>
        <p:grpSpPr>
          <a:xfrm rot="250011">
            <a:off x="-139914" y="4535482"/>
            <a:ext cx="380630" cy="392420"/>
            <a:chOff x="5307989" y="1312048"/>
            <a:chExt cx="376798" cy="388472"/>
          </a:xfrm>
        </p:grpSpPr>
        <p:sp>
          <p:nvSpPr>
            <p:cNvPr id="572" name="Google Shape;572;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17"/>
          <p:cNvGrpSpPr/>
          <p:nvPr/>
        </p:nvGrpSpPr>
        <p:grpSpPr>
          <a:xfrm rot="-6027013">
            <a:off x="1371659" y="-142868"/>
            <a:ext cx="482160" cy="497098"/>
            <a:chOff x="5307989" y="1312048"/>
            <a:chExt cx="376798" cy="388472"/>
          </a:xfrm>
        </p:grpSpPr>
        <p:sp>
          <p:nvSpPr>
            <p:cNvPr id="576" name="Google Shape;576;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 name="Google Shape;579;p17"/>
          <p:cNvGrpSpPr/>
          <p:nvPr/>
        </p:nvGrpSpPr>
        <p:grpSpPr>
          <a:xfrm rot="250011">
            <a:off x="3068874" y="-90531"/>
            <a:ext cx="380630" cy="392420"/>
            <a:chOff x="5307989" y="1312048"/>
            <a:chExt cx="376798" cy="388472"/>
          </a:xfrm>
        </p:grpSpPr>
        <p:sp>
          <p:nvSpPr>
            <p:cNvPr id="580" name="Google Shape;580;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17"/>
          <p:cNvGrpSpPr/>
          <p:nvPr/>
        </p:nvGrpSpPr>
        <p:grpSpPr>
          <a:xfrm rot="3164984">
            <a:off x="4754764" y="319583"/>
            <a:ext cx="293989" cy="293989"/>
            <a:chOff x="2541888" y="4682900"/>
            <a:chExt cx="376775" cy="376775"/>
          </a:xfrm>
        </p:grpSpPr>
        <p:sp>
          <p:nvSpPr>
            <p:cNvPr id="584" name="Google Shape;584;p1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17"/>
          <p:cNvGrpSpPr/>
          <p:nvPr/>
        </p:nvGrpSpPr>
        <p:grpSpPr>
          <a:xfrm rot="3164958">
            <a:off x="5957702" y="-4852"/>
            <a:ext cx="221096" cy="221096"/>
            <a:chOff x="2541888" y="4682900"/>
            <a:chExt cx="376775" cy="376775"/>
          </a:xfrm>
        </p:grpSpPr>
        <p:sp>
          <p:nvSpPr>
            <p:cNvPr id="587" name="Google Shape;587;p1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 name="Google Shape;589;p17"/>
          <p:cNvGrpSpPr/>
          <p:nvPr/>
        </p:nvGrpSpPr>
        <p:grpSpPr>
          <a:xfrm rot="250011">
            <a:off x="8240586" y="391719"/>
            <a:ext cx="380630" cy="392420"/>
            <a:chOff x="5307989" y="1312048"/>
            <a:chExt cx="376798" cy="388472"/>
          </a:xfrm>
        </p:grpSpPr>
        <p:sp>
          <p:nvSpPr>
            <p:cNvPr id="590" name="Google Shape;590;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17"/>
          <p:cNvGrpSpPr/>
          <p:nvPr/>
        </p:nvGrpSpPr>
        <p:grpSpPr>
          <a:xfrm rot="-6027013">
            <a:off x="8273934" y="4355557"/>
            <a:ext cx="482160" cy="497098"/>
            <a:chOff x="5307989" y="1312048"/>
            <a:chExt cx="376798" cy="388472"/>
          </a:xfrm>
        </p:grpSpPr>
        <p:sp>
          <p:nvSpPr>
            <p:cNvPr id="594" name="Google Shape;594;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17"/>
          <p:cNvGrpSpPr/>
          <p:nvPr/>
        </p:nvGrpSpPr>
        <p:grpSpPr>
          <a:xfrm rot="3164984">
            <a:off x="5591477" y="4530583"/>
            <a:ext cx="293989" cy="293989"/>
            <a:chOff x="2541888" y="4682900"/>
            <a:chExt cx="376775" cy="376775"/>
          </a:xfrm>
        </p:grpSpPr>
        <p:sp>
          <p:nvSpPr>
            <p:cNvPr id="598" name="Google Shape;598;p1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17"/>
          <p:cNvGrpSpPr/>
          <p:nvPr/>
        </p:nvGrpSpPr>
        <p:grpSpPr>
          <a:xfrm rot="6027013" flipH="1">
            <a:off x="3302834" y="4135107"/>
            <a:ext cx="482160" cy="497098"/>
            <a:chOff x="5307989" y="1312048"/>
            <a:chExt cx="376798" cy="388472"/>
          </a:xfrm>
        </p:grpSpPr>
        <p:sp>
          <p:nvSpPr>
            <p:cNvPr id="601" name="Google Shape;601;p1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 name="Google Shape;604;p17"/>
          <p:cNvGrpSpPr/>
          <p:nvPr/>
        </p:nvGrpSpPr>
        <p:grpSpPr>
          <a:xfrm rot="3165237">
            <a:off x="1341623" y="4530123"/>
            <a:ext cx="233010" cy="233010"/>
            <a:chOff x="2541888" y="4682900"/>
            <a:chExt cx="376775" cy="376775"/>
          </a:xfrm>
        </p:grpSpPr>
        <p:sp>
          <p:nvSpPr>
            <p:cNvPr id="605" name="Google Shape;605;p1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2">
    <p:spTree>
      <p:nvGrpSpPr>
        <p:cNvPr id="1" name="Shape 607"/>
        <p:cNvGrpSpPr/>
        <p:nvPr/>
      </p:nvGrpSpPr>
      <p:grpSpPr>
        <a:xfrm>
          <a:off x="0" y="0"/>
          <a:ext cx="0" cy="0"/>
          <a:chOff x="0" y="0"/>
          <a:chExt cx="0" cy="0"/>
        </a:xfrm>
      </p:grpSpPr>
      <p:sp>
        <p:nvSpPr>
          <p:cNvPr id="608" name="Google Shape;608;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9" name="Google Shape;609;p18"/>
          <p:cNvSpPr txBox="1">
            <a:spLocks noGrp="1"/>
          </p:cNvSpPr>
          <p:nvPr>
            <p:ph type="title" idx="2"/>
          </p:nvPr>
        </p:nvSpPr>
        <p:spPr>
          <a:xfrm>
            <a:off x="1617850" y="3534975"/>
            <a:ext cx="2305500" cy="3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10" name="Google Shape;610;p18"/>
          <p:cNvSpPr txBox="1">
            <a:spLocks noGrp="1"/>
          </p:cNvSpPr>
          <p:nvPr>
            <p:ph type="subTitle" idx="1"/>
          </p:nvPr>
        </p:nvSpPr>
        <p:spPr>
          <a:xfrm>
            <a:off x="1617838" y="3896025"/>
            <a:ext cx="2305500" cy="649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11" name="Google Shape;611;p18"/>
          <p:cNvSpPr txBox="1">
            <a:spLocks noGrp="1"/>
          </p:cNvSpPr>
          <p:nvPr>
            <p:ph type="title" idx="3"/>
          </p:nvPr>
        </p:nvSpPr>
        <p:spPr>
          <a:xfrm>
            <a:off x="5220657" y="3534975"/>
            <a:ext cx="2305500" cy="3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12" name="Google Shape;612;p18"/>
          <p:cNvSpPr txBox="1">
            <a:spLocks noGrp="1"/>
          </p:cNvSpPr>
          <p:nvPr>
            <p:ph type="subTitle" idx="4"/>
          </p:nvPr>
        </p:nvSpPr>
        <p:spPr>
          <a:xfrm>
            <a:off x="5220662" y="3896025"/>
            <a:ext cx="2305500" cy="649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13" name="Google Shape;613;p18"/>
          <p:cNvGrpSpPr/>
          <p:nvPr/>
        </p:nvGrpSpPr>
        <p:grpSpPr>
          <a:xfrm rot="3164984">
            <a:off x="246964" y="504008"/>
            <a:ext cx="293989" cy="293989"/>
            <a:chOff x="2541888" y="4682900"/>
            <a:chExt cx="376775" cy="376775"/>
          </a:xfrm>
        </p:grpSpPr>
        <p:sp>
          <p:nvSpPr>
            <p:cNvPr id="614" name="Google Shape;614;p1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18"/>
          <p:cNvGrpSpPr/>
          <p:nvPr/>
        </p:nvGrpSpPr>
        <p:grpSpPr>
          <a:xfrm rot="3164958">
            <a:off x="390402" y="1782048"/>
            <a:ext cx="221096" cy="221096"/>
            <a:chOff x="2541888" y="4682900"/>
            <a:chExt cx="376775" cy="376775"/>
          </a:xfrm>
        </p:grpSpPr>
        <p:sp>
          <p:nvSpPr>
            <p:cNvPr id="617" name="Google Shape;617;p1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18"/>
          <p:cNvGrpSpPr/>
          <p:nvPr/>
        </p:nvGrpSpPr>
        <p:grpSpPr>
          <a:xfrm rot="-6027013">
            <a:off x="-59616" y="3103132"/>
            <a:ext cx="482160" cy="497098"/>
            <a:chOff x="5307989" y="1312048"/>
            <a:chExt cx="376798" cy="388472"/>
          </a:xfrm>
        </p:grpSpPr>
        <p:sp>
          <p:nvSpPr>
            <p:cNvPr id="620" name="Google Shape;620;p18"/>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8"/>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8"/>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18"/>
          <p:cNvGrpSpPr/>
          <p:nvPr/>
        </p:nvGrpSpPr>
        <p:grpSpPr>
          <a:xfrm rot="250011">
            <a:off x="-139914" y="4535482"/>
            <a:ext cx="380630" cy="392420"/>
            <a:chOff x="5307989" y="1312048"/>
            <a:chExt cx="376798" cy="388472"/>
          </a:xfrm>
        </p:grpSpPr>
        <p:sp>
          <p:nvSpPr>
            <p:cNvPr id="624" name="Google Shape;624;p18"/>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8"/>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8"/>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27;p18"/>
          <p:cNvGrpSpPr/>
          <p:nvPr/>
        </p:nvGrpSpPr>
        <p:grpSpPr>
          <a:xfrm rot="-7635016">
            <a:off x="8538910" y="4588236"/>
            <a:ext cx="293989" cy="293989"/>
            <a:chOff x="2541888" y="4682900"/>
            <a:chExt cx="376775" cy="376775"/>
          </a:xfrm>
        </p:grpSpPr>
        <p:sp>
          <p:nvSpPr>
            <p:cNvPr id="628" name="Google Shape;628;p1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18"/>
          <p:cNvGrpSpPr/>
          <p:nvPr/>
        </p:nvGrpSpPr>
        <p:grpSpPr>
          <a:xfrm rot="-7635042">
            <a:off x="8468364" y="3383088"/>
            <a:ext cx="221096" cy="221096"/>
            <a:chOff x="2541888" y="4682900"/>
            <a:chExt cx="376775" cy="376775"/>
          </a:xfrm>
        </p:grpSpPr>
        <p:sp>
          <p:nvSpPr>
            <p:cNvPr id="631" name="Google Shape;631;p1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18"/>
          <p:cNvGrpSpPr/>
          <p:nvPr/>
        </p:nvGrpSpPr>
        <p:grpSpPr>
          <a:xfrm rot="4772987">
            <a:off x="8421343" y="1786002"/>
            <a:ext cx="482160" cy="497098"/>
            <a:chOff x="5307989" y="1312048"/>
            <a:chExt cx="376798" cy="388472"/>
          </a:xfrm>
        </p:grpSpPr>
        <p:sp>
          <p:nvSpPr>
            <p:cNvPr id="634" name="Google Shape;634;p18"/>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8"/>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8"/>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 name="Google Shape;637;p18"/>
          <p:cNvGrpSpPr/>
          <p:nvPr/>
        </p:nvGrpSpPr>
        <p:grpSpPr>
          <a:xfrm rot="-10549989">
            <a:off x="8603171" y="458331"/>
            <a:ext cx="380630" cy="392420"/>
            <a:chOff x="5307989" y="1312048"/>
            <a:chExt cx="376798" cy="388472"/>
          </a:xfrm>
        </p:grpSpPr>
        <p:sp>
          <p:nvSpPr>
            <p:cNvPr id="638" name="Google Shape;638;p18"/>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8"/>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8"/>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CUSTOM_12_1">
    <p:spTree>
      <p:nvGrpSpPr>
        <p:cNvPr id="1" name="Shape 641"/>
        <p:cNvGrpSpPr/>
        <p:nvPr/>
      </p:nvGrpSpPr>
      <p:grpSpPr>
        <a:xfrm>
          <a:off x="0" y="0"/>
          <a:ext cx="0" cy="0"/>
          <a:chOff x="0" y="0"/>
          <a:chExt cx="0" cy="0"/>
        </a:xfrm>
      </p:grpSpPr>
      <p:sp>
        <p:nvSpPr>
          <p:cNvPr id="642" name="Google Shape;642;p19"/>
          <p:cNvSpPr txBox="1">
            <a:spLocks noGrp="1"/>
          </p:cNvSpPr>
          <p:nvPr>
            <p:ph type="body" idx="1"/>
          </p:nvPr>
        </p:nvSpPr>
        <p:spPr>
          <a:xfrm>
            <a:off x="935588" y="2198150"/>
            <a:ext cx="3299700" cy="21888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Char char="●"/>
              <a:defRPr/>
            </a:lvl1pPr>
            <a:lvl2pPr marL="914400" lvl="1" indent="-304800" rtl="0">
              <a:lnSpc>
                <a:spcPct val="115000"/>
              </a:lnSpc>
              <a:spcBef>
                <a:spcPts val="50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643" name="Google Shape;643;p19"/>
          <p:cNvSpPr txBox="1">
            <a:spLocks noGrp="1"/>
          </p:cNvSpPr>
          <p:nvPr>
            <p:ph type="body" idx="2"/>
          </p:nvPr>
        </p:nvSpPr>
        <p:spPr>
          <a:xfrm>
            <a:off x="4908758" y="2198150"/>
            <a:ext cx="3299700" cy="21888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ExtraBold"/>
              <a:buChar char="●"/>
              <a:defRPr/>
            </a:lvl1pPr>
            <a:lvl2pPr marL="914400" lvl="1" indent="-304800" rtl="0">
              <a:lnSpc>
                <a:spcPct val="115000"/>
              </a:lnSpc>
              <a:spcBef>
                <a:spcPts val="50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644" name="Google Shape;644;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5" name="Google Shape;645;p19"/>
          <p:cNvSpPr txBox="1">
            <a:spLocks noGrp="1"/>
          </p:cNvSpPr>
          <p:nvPr>
            <p:ph type="title" idx="3"/>
          </p:nvPr>
        </p:nvSpPr>
        <p:spPr>
          <a:xfrm>
            <a:off x="935588" y="1670450"/>
            <a:ext cx="32997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46" name="Google Shape;646;p19"/>
          <p:cNvSpPr txBox="1">
            <a:spLocks noGrp="1"/>
          </p:cNvSpPr>
          <p:nvPr>
            <p:ph type="title" idx="4"/>
          </p:nvPr>
        </p:nvSpPr>
        <p:spPr>
          <a:xfrm>
            <a:off x="4908638" y="1670450"/>
            <a:ext cx="32997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grpSp>
        <p:nvGrpSpPr>
          <p:cNvPr id="647" name="Google Shape;647;p19"/>
          <p:cNvGrpSpPr/>
          <p:nvPr/>
        </p:nvGrpSpPr>
        <p:grpSpPr>
          <a:xfrm rot="250011">
            <a:off x="217786" y="458332"/>
            <a:ext cx="380630" cy="392420"/>
            <a:chOff x="5307989" y="1312048"/>
            <a:chExt cx="376798" cy="388472"/>
          </a:xfrm>
        </p:grpSpPr>
        <p:sp>
          <p:nvSpPr>
            <p:cNvPr id="648" name="Google Shape;648;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19"/>
          <p:cNvGrpSpPr/>
          <p:nvPr/>
        </p:nvGrpSpPr>
        <p:grpSpPr>
          <a:xfrm rot="-6027013">
            <a:off x="1086359" y="-85693"/>
            <a:ext cx="482160" cy="497098"/>
            <a:chOff x="5307989" y="1312048"/>
            <a:chExt cx="376798" cy="388472"/>
          </a:xfrm>
        </p:grpSpPr>
        <p:sp>
          <p:nvSpPr>
            <p:cNvPr id="652" name="Google Shape;652;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19"/>
          <p:cNvGrpSpPr/>
          <p:nvPr/>
        </p:nvGrpSpPr>
        <p:grpSpPr>
          <a:xfrm rot="3164984">
            <a:off x="58977" y="4397533"/>
            <a:ext cx="293989" cy="293989"/>
            <a:chOff x="2541888" y="4682900"/>
            <a:chExt cx="376775" cy="376775"/>
          </a:xfrm>
        </p:grpSpPr>
        <p:sp>
          <p:nvSpPr>
            <p:cNvPr id="656" name="Google Shape;656;p1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19"/>
          <p:cNvGrpSpPr/>
          <p:nvPr/>
        </p:nvGrpSpPr>
        <p:grpSpPr>
          <a:xfrm rot="3164958">
            <a:off x="175902" y="1348423"/>
            <a:ext cx="221096" cy="221096"/>
            <a:chOff x="2541888" y="4682900"/>
            <a:chExt cx="376775" cy="376775"/>
          </a:xfrm>
        </p:grpSpPr>
        <p:sp>
          <p:nvSpPr>
            <p:cNvPr id="659" name="Google Shape;659;p1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 name="Google Shape;661;p19"/>
          <p:cNvGrpSpPr/>
          <p:nvPr/>
        </p:nvGrpSpPr>
        <p:grpSpPr>
          <a:xfrm rot="250011">
            <a:off x="522786" y="4872007"/>
            <a:ext cx="380630" cy="392420"/>
            <a:chOff x="5307989" y="1312048"/>
            <a:chExt cx="376798" cy="388472"/>
          </a:xfrm>
        </p:grpSpPr>
        <p:sp>
          <p:nvSpPr>
            <p:cNvPr id="662" name="Google Shape;662;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 name="Google Shape;665;p19"/>
          <p:cNvGrpSpPr/>
          <p:nvPr/>
        </p:nvGrpSpPr>
        <p:grpSpPr>
          <a:xfrm rot="-6027013">
            <a:off x="-173891" y="3450457"/>
            <a:ext cx="482160" cy="497098"/>
            <a:chOff x="5307989" y="1312048"/>
            <a:chExt cx="376798" cy="388472"/>
          </a:xfrm>
        </p:grpSpPr>
        <p:sp>
          <p:nvSpPr>
            <p:cNvPr id="666" name="Google Shape;666;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19"/>
          <p:cNvGrpSpPr/>
          <p:nvPr/>
        </p:nvGrpSpPr>
        <p:grpSpPr>
          <a:xfrm rot="-10549989">
            <a:off x="8442925" y="4307679"/>
            <a:ext cx="380630" cy="392420"/>
            <a:chOff x="5307989" y="1312048"/>
            <a:chExt cx="376798" cy="388472"/>
          </a:xfrm>
        </p:grpSpPr>
        <p:sp>
          <p:nvSpPr>
            <p:cNvPr id="670" name="Google Shape;670;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19"/>
          <p:cNvGrpSpPr/>
          <p:nvPr/>
        </p:nvGrpSpPr>
        <p:grpSpPr>
          <a:xfrm rot="4772987">
            <a:off x="7472822" y="4892325"/>
            <a:ext cx="482160" cy="497098"/>
            <a:chOff x="5307989" y="1312048"/>
            <a:chExt cx="376798" cy="388472"/>
          </a:xfrm>
        </p:grpSpPr>
        <p:sp>
          <p:nvSpPr>
            <p:cNvPr id="674" name="Google Shape;674;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19"/>
          <p:cNvGrpSpPr/>
          <p:nvPr/>
        </p:nvGrpSpPr>
        <p:grpSpPr>
          <a:xfrm rot="-7635016">
            <a:off x="8688375" y="466909"/>
            <a:ext cx="293989" cy="293989"/>
            <a:chOff x="2541888" y="4682900"/>
            <a:chExt cx="376775" cy="376775"/>
          </a:xfrm>
        </p:grpSpPr>
        <p:sp>
          <p:nvSpPr>
            <p:cNvPr id="678" name="Google Shape;678;p1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19"/>
          <p:cNvGrpSpPr/>
          <p:nvPr/>
        </p:nvGrpSpPr>
        <p:grpSpPr>
          <a:xfrm rot="-7635042">
            <a:off x="8644343" y="3354311"/>
            <a:ext cx="221096" cy="221096"/>
            <a:chOff x="2541888" y="4682900"/>
            <a:chExt cx="376775" cy="376775"/>
          </a:xfrm>
        </p:grpSpPr>
        <p:sp>
          <p:nvSpPr>
            <p:cNvPr id="681" name="Google Shape;681;p1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19"/>
          <p:cNvGrpSpPr/>
          <p:nvPr/>
        </p:nvGrpSpPr>
        <p:grpSpPr>
          <a:xfrm rot="-10549989">
            <a:off x="8137925" y="-105996"/>
            <a:ext cx="380630" cy="392420"/>
            <a:chOff x="5307989" y="1312048"/>
            <a:chExt cx="376798" cy="388472"/>
          </a:xfrm>
        </p:grpSpPr>
        <p:sp>
          <p:nvSpPr>
            <p:cNvPr id="684" name="Google Shape;684;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19"/>
          <p:cNvGrpSpPr/>
          <p:nvPr/>
        </p:nvGrpSpPr>
        <p:grpSpPr>
          <a:xfrm rot="4772987">
            <a:off x="8733072" y="1210875"/>
            <a:ext cx="482160" cy="497098"/>
            <a:chOff x="5307989" y="1312048"/>
            <a:chExt cx="376798" cy="388472"/>
          </a:xfrm>
        </p:grpSpPr>
        <p:sp>
          <p:nvSpPr>
            <p:cNvPr id="688" name="Google Shape;688;p1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3">
  <p:cSld name="CUSTOM_10">
    <p:spTree>
      <p:nvGrpSpPr>
        <p:cNvPr id="1" name="Shape 691"/>
        <p:cNvGrpSpPr/>
        <p:nvPr/>
      </p:nvGrpSpPr>
      <p:grpSpPr>
        <a:xfrm>
          <a:off x="0" y="0"/>
          <a:ext cx="0" cy="0"/>
          <a:chOff x="0" y="0"/>
          <a:chExt cx="0" cy="0"/>
        </a:xfrm>
      </p:grpSpPr>
      <p:sp>
        <p:nvSpPr>
          <p:cNvPr id="692" name="Google Shape;692;p20"/>
          <p:cNvSpPr txBox="1">
            <a:spLocks noGrp="1"/>
          </p:cNvSpPr>
          <p:nvPr>
            <p:ph type="body" idx="1"/>
          </p:nvPr>
        </p:nvSpPr>
        <p:spPr>
          <a:xfrm>
            <a:off x="713100" y="2560926"/>
            <a:ext cx="3387900" cy="2043300"/>
          </a:xfrm>
          <a:prstGeom prst="rect">
            <a:avLst/>
          </a:prstGeom>
        </p:spPr>
        <p:txBody>
          <a:bodyPr spcFirstLastPara="1" wrap="square" lIns="91425" tIns="91425" rIns="91425" bIns="91425" anchor="b" anchorCtr="0">
            <a:noAutofit/>
          </a:bodyPr>
          <a:lstStyle>
            <a:lvl1pPr marL="457200" lvl="0" indent="-304800" rtl="0">
              <a:lnSpc>
                <a:spcPct val="100000"/>
              </a:lnSpc>
              <a:spcBef>
                <a:spcPts val="0"/>
              </a:spcBef>
              <a:spcAft>
                <a:spcPts val="0"/>
              </a:spcAft>
              <a:buClr>
                <a:schemeClr val="lt2"/>
              </a:buClr>
              <a:buSzPts val="1200"/>
              <a:buChar char="●"/>
              <a:defRPr sz="1250"/>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693" name="Google Shape;693;p20"/>
          <p:cNvSpPr txBox="1">
            <a:spLocks noGrp="1"/>
          </p:cNvSpPr>
          <p:nvPr>
            <p:ph type="body" idx="2"/>
          </p:nvPr>
        </p:nvSpPr>
        <p:spPr>
          <a:xfrm>
            <a:off x="4101000" y="1277175"/>
            <a:ext cx="4329900" cy="3327000"/>
          </a:xfrm>
          <a:prstGeom prst="rect">
            <a:avLst/>
          </a:prstGeom>
        </p:spPr>
        <p:txBody>
          <a:bodyPr spcFirstLastPara="1" wrap="square" lIns="91425" tIns="91425" rIns="91425" bIns="91425" anchor="b" anchorCtr="0">
            <a:noAutofit/>
          </a:bodyPr>
          <a:lstStyle>
            <a:lvl1pPr marL="457200" lvl="0" indent="-273050" rtl="0">
              <a:lnSpc>
                <a:spcPct val="100000"/>
              </a:lnSpc>
              <a:spcBef>
                <a:spcPts val="0"/>
              </a:spcBef>
              <a:spcAft>
                <a:spcPts val="0"/>
              </a:spcAft>
              <a:buClr>
                <a:schemeClr val="lt2"/>
              </a:buClr>
              <a:buSzPts val="700"/>
              <a:buFont typeface="Montserrat ExtraBold"/>
              <a:buChar char="●"/>
              <a:defRPr sz="2000">
                <a:solidFill>
                  <a:schemeClr val="lt2"/>
                </a:solidFill>
                <a:latin typeface="Montserrat ExtraBold"/>
                <a:ea typeface="Montserrat ExtraBold"/>
                <a:cs typeface="Montserrat ExtraBold"/>
                <a:sym typeface="Montserrat ExtraBold"/>
              </a:defRPr>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694" name="Google Shape;694;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95" name="Google Shape;695;p20"/>
          <p:cNvGrpSpPr/>
          <p:nvPr/>
        </p:nvGrpSpPr>
        <p:grpSpPr>
          <a:xfrm rot="3164984">
            <a:off x="8071014" y="237483"/>
            <a:ext cx="293989" cy="293989"/>
            <a:chOff x="2541888" y="4682900"/>
            <a:chExt cx="376775" cy="376775"/>
          </a:xfrm>
        </p:grpSpPr>
        <p:sp>
          <p:nvSpPr>
            <p:cNvPr id="696" name="Google Shape;696;p2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 name="Google Shape;698;p20"/>
          <p:cNvGrpSpPr/>
          <p:nvPr/>
        </p:nvGrpSpPr>
        <p:grpSpPr>
          <a:xfrm rot="3164958">
            <a:off x="998577" y="222873"/>
            <a:ext cx="221096" cy="221096"/>
            <a:chOff x="2541888" y="4682900"/>
            <a:chExt cx="376775" cy="376775"/>
          </a:xfrm>
        </p:grpSpPr>
        <p:sp>
          <p:nvSpPr>
            <p:cNvPr id="699" name="Google Shape;699;p2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20"/>
          <p:cNvGrpSpPr/>
          <p:nvPr/>
        </p:nvGrpSpPr>
        <p:grpSpPr>
          <a:xfrm rot="-6027013">
            <a:off x="183859" y="686044"/>
            <a:ext cx="482160" cy="497098"/>
            <a:chOff x="5307989" y="1312048"/>
            <a:chExt cx="376798" cy="388472"/>
          </a:xfrm>
        </p:grpSpPr>
        <p:sp>
          <p:nvSpPr>
            <p:cNvPr id="702" name="Google Shape;702;p2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 name="Google Shape;705;p20"/>
          <p:cNvGrpSpPr/>
          <p:nvPr/>
        </p:nvGrpSpPr>
        <p:grpSpPr>
          <a:xfrm rot="250011">
            <a:off x="8644011" y="811007"/>
            <a:ext cx="380630" cy="392420"/>
            <a:chOff x="5307989" y="1312048"/>
            <a:chExt cx="376798" cy="388472"/>
          </a:xfrm>
        </p:grpSpPr>
        <p:sp>
          <p:nvSpPr>
            <p:cNvPr id="706" name="Google Shape;706;p2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20"/>
          <p:cNvGrpSpPr/>
          <p:nvPr/>
        </p:nvGrpSpPr>
        <p:grpSpPr>
          <a:xfrm rot="250011">
            <a:off x="51236" y="1753757"/>
            <a:ext cx="380630" cy="392420"/>
            <a:chOff x="5307989" y="1312048"/>
            <a:chExt cx="376798" cy="388472"/>
          </a:xfrm>
        </p:grpSpPr>
        <p:sp>
          <p:nvSpPr>
            <p:cNvPr id="710" name="Google Shape;710;p2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20"/>
          <p:cNvGrpSpPr/>
          <p:nvPr/>
        </p:nvGrpSpPr>
        <p:grpSpPr>
          <a:xfrm rot="-6027013">
            <a:off x="8677359" y="1701432"/>
            <a:ext cx="482160" cy="497098"/>
            <a:chOff x="5307989" y="1312048"/>
            <a:chExt cx="376798" cy="388472"/>
          </a:xfrm>
        </p:grpSpPr>
        <p:sp>
          <p:nvSpPr>
            <p:cNvPr id="714" name="Google Shape;714;p2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0"/>
        <p:cNvGrpSpPr/>
        <p:nvPr/>
      </p:nvGrpSpPr>
      <p:grpSpPr>
        <a:xfrm>
          <a:off x="0" y="0"/>
          <a:ext cx="0" cy="0"/>
          <a:chOff x="0" y="0"/>
          <a:chExt cx="0" cy="0"/>
        </a:xfrm>
      </p:grpSpPr>
      <p:sp>
        <p:nvSpPr>
          <p:cNvPr id="41" name="Google Shape;41;p3"/>
          <p:cNvSpPr txBox="1">
            <a:spLocks noGrp="1"/>
          </p:cNvSpPr>
          <p:nvPr>
            <p:ph type="title"/>
          </p:nvPr>
        </p:nvSpPr>
        <p:spPr>
          <a:xfrm>
            <a:off x="720000" y="2067388"/>
            <a:ext cx="3668100" cy="1375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solidFill>
                  <a:schemeClr val="l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2" name="Google Shape;42;p3"/>
          <p:cNvSpPr txBox="1">
            <a:spLocks noGrp="1"/>
          </p:cNvSpPr>
          <p:nvPr>
            <p:ph type="title" idx="2" hasCustomPrompt="1"/>
          </p:nvPr>
        </p:nvSpPr>
        <p:spPr>
          <a:xfrm>
            <a:off x="720000" y="1203538"/>
            <a:ext cx="1686600" cy="841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 name="Google Shape;43;p3"/>
          <p:cNvSpPr txBox="1">
            <a:spLocks noGrp="1"/>
          </p:cNvSpPr>
          <p:nvPr>
            <p:ph type="subTitle" idx="1"/>
          </p:nvPr>
        </p:nvSpPr>
        <p:spPr>
          <a:xfrm>
            <a:off x="796200" y="3576963"/>
            <a:ext cx="4100400" cy="363000"/>
          </a:xfrm>
          <a:prstGeom prst="rect">
            <a:avLst/>
          </a:prstGeom>
          <a:solidFill>
            <a:schemeClr val="accent1"/>
          </a:solid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4" name="Google Shape;44;p3"/>
          <p:cNvGrpSpPr/>
          <p:nvPr/>
        </p:nvGrpSpPr>
        <p:grpSpPr>
          <a:xfrm rot="5400000">
            <a:off x="-146263" y="2851989"/>
            <a:ext cx="376798" cy="388472"/>
            <a:chOff x="5307989" y="1312048"/>
            <a:chExt cx="376798" cy="388472"/>
          </a:xfrm>
        </p:grpSpPr>
        <p:sp>
          <p:nvSpPr>
            <p:cNvPr id="45" name="Google Shape;45;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3"/>
          <p:cNvGrpSpPr/>
          <p:nvPr/>
        </p:nvGrpSpPr>
        <p:grpSpPr>
          <a:xfrm rot="10513451" flipH="1">
            <a:off x="2303783" y="4624055"/>
            <a:ext cx="500543" cy="516009"/>
            <a:chOff x="5307989" y="1312048"/>
            <a:chExt cx="376798" cy="388472"/>
          </a:xfrm>
        </p:grpSpPr>
        <p:sp>
          <p:nvSpPr>
            <p:cNvPr id="49" name="Google Shape;49;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2;p3"/>
          <p:cNvGrpSpPr/>
          <p:nvPr/>
        </p:nvGrpSpPr>
        <p:grpSpPr>
          <a:xfrm rot="3164984">
            <a:off x="8369939" y="484633"/>
            <a:ext cx="293989" cy="293989"/>
            <a:chOff x="2541888" y="4682900"/>
            <a:chExt cx="376775" cy="376775"/>
          </a:xfrm>
        </p:grpSpPr>
        <p:sp>
          <p:nvSpPr>
            <p:cNvPr id="53" name="Google Shape;53;p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55;p3"/>
          <p:cNvGrpSpPr/>
          <p:nvPr/>
        </p:nvGrpSpPr>
        <p:grpSpPr>
          <a:xfrm rot="5400000">
            <a:off x="7628737" y="271539"/>
            <a:ext cx="376798" cy="388472"/>
            <a:chOff x="5307989" y="1312048"/>
            <a:chExt cx="376798" cy="388472"/>
          </a:xfrm>
        </p:grpSpPr>
        <p:sp>
          <p:nvSpPr>
            <p:cNvPr id="56" name="Google Shape;56;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3"/>
          <p:cNvGrpSpPr/>
          <p:nvPr/>
        </p:nvGrpSpPr>
        <p:grpSpPr>
          <a:xfrm rot="-10513451">
            <a:off x="2427195" y="-58870"/>
            <a:ext cx="500543" cy="516009"/>
            <a:chOff x="5307989" y="1312048"/>
            <a:chExt cx="376798" cy="388472"/>
          </a:xfrm>
        </p:grpSpPr>
        <p:sp>
          <p:nvSpPr>
            <p:cNvPr id="60" name="Google Shape;60;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3"/>
          <p:cNvGrpSpPr/>
          <p:nvPr/>
        </p:nvGrpSpPr>
        <p:grpSpPr>
          <a:xfrm rot="-1084465">
            <a:off x="5377021" y="-15199"/>
            <a:ext cx="380621" cy="392426"/>
            <a:chOff x="5307989" y="1312048"/>
            <a:chExt cx="376798" cy="388472"/>
          </a:xfrm>
        </p:grpSpPr>
        <p:sp>
          <p:nvSpPr>
            <p:cNvPr id="64" name="Google Shape;64;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3"/>
          <p:cNvGrpSpPr/>
          <p:nvPr/>
        </p:nvGrpSpPr>
        <p:grpSpPr>
          <a:xfrm rot="-1084465">
            <a:off x="948171" y="4809851"/>
            <a:ext cx="380621" cy="392426"/>
            <a:chOff x="5307989" y="1312048"/>
            <a:chExt cx="376798" cy="388472"/>
          </a:xfrm>
        </p:grpSpPr>
        <p:sp>
          <p:nvSpPr>
            <p:cNvPr id="68" name="Google Shape;68;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 name="Google Shape;71;p3"/>
          <p:cNvGrpSpPr/>
          <p:nvPr/>
        </p:nvGrpSpPr>
        <p:grpSpPr>
          <a:xfrm rot="-1084465">
            <a:off x="-9329" y="1026201"/>
            <a:ext cx="380621" cy="392426"/>
            <a:chOff x="5307989" y="1312048"/>
            <a:chExt cx="376798" cy="388472"/>
          </a:xfrm>
        </p:grpSpPr>
        <p:sp>
          <p:nvSpPr>
            <p:cNvPr id="72" name="Google Shape;72;p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717"/>
        <p:cNvGrpSpPr/>
        <p:nvPr/>
      </p:nvGrpSpPr>
      <p:grpSpPr>
        <a:xfrm>
          <a:off x="0" y="0"/>
          <a:ext cx="0" cy="0"/>
          <a:chOff x="0" y="0"/>
          <a:chExt cx="0" cy="0"/>
        </a:xfrm>
      </p:grpSpPr>
      <p:sp>
        <p:nvSpPr>
          <p:cNvPr id="718" name="Google Shape;718;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9" name="Google Shape;719;p21"/>
          <p:cNvSpPr txBox="1">
            <a:spLocks noGrp="1"/>
          </p:cNvSpPr>
          <p:nvPr>
            <p:ph type="title" idx="2"/>
          </p:nvPr>
        </p:nvSpPr>
        <p:spPr>
          <a:xfrm>
            <a:off x="720000" y="2575825"/>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0" name="Google Shape;720;p21"/>
          <p:cNvSpPr txBox="1">
            <a:spLocks noGrp="1"/>
          </p:cNvSpPr>
          <p:nvPr>
            <p:ph type="subTitle" idx="1"/>
          </p:nvPr>
        </p:nvSpPr>
        <p:spPr>
          <a:xfrm>
            <a:off x="720000" y="3103525"/>
            <a:ext cx="2305500" cy="807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21" name="Google Shape;721;p21"/>
          <p:cNvGrpSpPr/>
          <p:nvPr/>
        </p:nvGrpSpPr>
        <p:grpSpPr>
          <a:xfrm>
            <a:off x="-180961" y="3754862"/>
            <a:ext cx="489800" cy="505013"/>
            <a:chOff x="5307989" y="1312048"/>
            <a:chExt cx="376798" cy="388472"/>
          </a:xfrm>
        </p:grpSpPr>
        <p:sp>
          <p:nvSpPr>
            <p:cNvPr id="722" name="Google Shape;722;p2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 name="Google Shape;725;p21"/>
          <p:cNvGrpSpPr/>
          <p:nvPr/>
        </p:nvGrpSpPr>
        <p:grpSpPr>
          <a:xfrm rot="-7845872">
            <a:off x="8596151" y="584635"/>
            <a:ext cx="439926" cy="293944"/>
            <a:chOff x="4840753" y="2688421"/>
            <a:chExt cx="547665" cy="365932"/>
          </a:xfrm>
        </p:grpSpPr>
        <p:sp>
          <p:nvSpPr>
            <p:cNvPr id="726" name="Google Shape;726;p21"/>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1"/>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1"/>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21"/>
          <p:cNvGrpSpPr/>
          <p:nvPr/>
        </p:nvGrpSpPr>
        <p:grpSpPr>
          <a:xfrm rot="4762111">
            <a:off x="5424793" y="4757957"/>
            <a:ext cx="439933" cy="293949"/>
            <a:chOff x="4840753" y="2688421"/>
            <a:chExt cx="547665" cy="365932"/>
          </a:xfrm>
        </p:grpSpPr>
        <p:sp>
          <p:nvSpPr>
            <p:cNvPr id="730" name="Google Shape;730;p21"/>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1"/>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1"/>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 name="Google Shape;733;p21"/>
          <p:cNvGrpSpPr/>
          <p:nvPr/>
        </p:nvGrpSpPr>
        <p:grpSpPr>
          <a:xfrm rot="2944244" flipH="1">
            <a:off x="8299289" y="4652419"/>
            <a:ext cx="489800" cy="505030"/>
            <a:chOff x="5307989" y="1312048"/>
            <a:chExt cx="376798" cy="388472"/>
          </a:xfrm>
        </p:grpSpPr>
        <p:sp>
          <p:nvSpPr>
            <p:cNvPr id="734" name="Google Shape;734;p21"/>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1"/>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1"/>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21"/>
          <p:cNvSpPr txBox="1">
            <a:spLocks noGrp="1"/>
          </p:cNvSpPr>
          <p:nvPr>
            <p:ph type="title" idx="3"/>
          </p:nvPr>
        </p:nvSpPr>
        <p:spPr>
          <a:xfrm>
            <a:off x="3419250" y="2575825"/>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38" name="Google Shape;738;p21"/>
          <p:cNvSpPr txBox="1">
            <a:spLocks noGrp="1"/>
          </p:cNvSpPr>
          <p:nvPr>
            <p:ph type="subTitle" idx="4"/>
          </p:nvPr>
        </p:nvSpPr>
        <p:spPr>
          <a:xfrm>
            <a:off x="3419250" y="3103525"/>
            <a:ext cx="2305500" cy="807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9" name="Google Shape;739;p21"/>
          <p:cNvSpPr txBox="1">
            <a:spLocks noGrp="1"/>
          </p:cNvSpPr>
          <p:nvPr>
            <p:ph type="title" idx="5"/>
          </p:nvPr>
        </p:nvSpPr>
        <p:spPr>
          <a:xfrm>
            <a:off x="6118447" y="2575825"/>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0" name="Google Shape;740;p21"/>
          <p:cNvSpPr txBox="1">
            <a:spLocks noGrp="1"/>
          </p:cNvSpPr>
          <p:nvPr>
            <p:ph type="subTitle" idx="6"/>
          </p:nvPr>
        </p:nvSpPr>
        <p:spPr>
          <a:xfrm>
            <a:off x="6118447" y="3103525"/>
            <a:ext cx="2305500" cy="807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41" name="Google Shape;741;p21"/>
          <p:cNvGrpSpPr/>
          <p:nvPr/>
        </p:nvGrpSpPr>
        <p:grpSpPr>
          <a:xfrm rot="3164984">
            <a:off x="246964" y="504008"/>
            <a:ext cx="293989" cy="293989"/>
            <a:chOff x="2541888" y="4682900"/>
            <a:chExt cx="376775" cy="376775"/>
          </a:xfrm>
        </p:grpSpPr>
        <p:sp>
          <p:nvSpPr>
            <p:cNvPr id="742" name="Google Shape;742;p2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21"/>
          <p:cNvGrpSpPr/>
          <p:nvPr/>
        </p:nvGrpSpPr>
        <p:grpSpPr>
          <a:xfrm rot="3164958">
            <a:off x="390402" y="1782048"/>
            <a:ext cx="221096" cy="221096"/>
            <a:chOff x="2541888" y="4682900"/>
            <a:chExt cx="376775" cy="376775"/>
          </a:xfrm>
        </p:grpSpPr>
        <p:sp>
          <p:nvSpPr>
            <p:cNvPr id="745" name="Google Shape;745;p2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 name="Google Shape;747;p21"/>
          <p:cNvGrpSpPr/>
          <p:nvPr/>
        </p:nvGrpSpPr>
        <p:grpSpPr>
          <a:xfrm rot="3164984">
            <a:off x="8744164" y="2424758"/>
            <a:ext cx="293989" cy="293989"/>
            <a:chOff x="2541888" y="4682900"/>
            <a:chExt cx="376775" cy="376775"/>
          </a:xfrm>
        </p:grpSpPr>
        <p:sp>
          <p:nvSpPr>
            <p:cNvPr id="748" name="Google Shape;748;p2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 name="Google Shape;750;p21"/>
          <p:cNvGrpSpPr/>
          <p:nvPr/>
        </p:nvGrpSpPr>
        <p:grpSpPr>
          <a:xfrm rot="3164958">
            <a:off x="2241552" y="4878048"/>
            <a:ext cx="221096" cy="221096"/>
            <a:chOff x="2541888" y="4682900"/>
            <a:chExt cx="376775" cy="376775"/>
          </a:xfrm>
        </p:grpSpPr>
        <p:sp>
          <p:nvSpPr>
            <p:cNvPr id="751" name="Google Shape;751;p21"/>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1"/>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53"/>
        <p:cNvGrpSpPr/>
        <p:nvPr/>
      </p:nvGrpSpPr>
      <p:grpSpPr>
        <a:xfrm>
          <a:off x="0" y="0"/>
          <a:ext cx="0" cy="0"/>
          <a:chOff x="0" y="0"/>
          <a:chExt cx="0" cy="0"/>
        </a:xfrm>
      </p:grpSpPr>
      <p:sp>
        <p:nvSpPr>
          <p:cNvPr id="754" name="Google Shape;754;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5" name="Google Shape;755;p22"/>
          <p:cNvSpPr txBox="1">
            <a:spLocks noGrp="1"/>
          </p:cNvSpPr>
          <p:nvPr>
            <p:ph type="title" idx="2"/>
          </p:nvPr>
        </p:nvSpPr>
        <p:spPr>
          <a:xfrm>
            <a:off x="713100" y="3293463"/>
            <a:ext cx="1835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6" name="Google Shape;756;p22"/>
          <p:cNvSpPr txBox="1">
            <a:spLocks noGrp="1"/>
          </p:cNvSpPr>
          <p:nvPr>
            <p:ph type="subTitle" idx="1"/>
          </p:nvPr>
        </p:nvSpPr>
        <p:spPr>
          <a:xfrm>
            <a:off x="713100" y="3821163"/>
            <a:ext cx="18351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22"/>
          <p:cNvSpPr txBox="1">
            <a:spLocks noGrp="1"/>
          </p:cNvSpPr>
          <p:nvPr>
            <p:ph type="title" idx="3"/>
          </p:nvPr>
        </p:nvSpPr>
        <p:spPr>
          <a:xfrm>
            <a:off x="2669403" y="2489875"/>
            <a:ext cx="1835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8" name="Google Shape;758;p22"/>
          <p:cNvSpPr txBox="1">
            <a:spLocks noGrp="1"/>
          </p:cNvSpPr>
          <p:nvPr>
            <p:ph type="subTitle" idx="4"/>
          </p:nvPr>
        </p:nvSpPr>
        <p:spPr>
          <a:xfrm>
            <a:off x="2669403" y="3017575"/>
            <a:ext cx="18351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22"/>
          <p:cNvSpPr txBox="1">
            <a:spLocks noGrp="1"/>
          </p:cNvSpPr>
          <p:nvPr>
            <p:ph type="title" idx="5"/>
          </p:nvPr>
        </p:nvSpPr>
        <p:spPr>
          <a:xfrm>
            <a:off x="4625709" y="3293463"/>
            <a:ext cx="1835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60" name="Google Shape;760;p22"/>
          <p:cNvSpPr txBox="1">
            <a:spLocks noGrp="1"/>
          </p:cNvSpPr>
          <p:nvPr>
            <p:ph type="subTitle" idx="6"/>
          </p:nvPr>
        </p:nvSpPr>
        <p:spPr>
          <a:xfrm>
            <a:off x="4625709" y="3821163"/>
            <a:ext cx="18351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1" name="Google Shape;761;p22"/>
          <p:cNvSpPr txBox="1">
            <a:spLocks noGrp="1"/>
          </p:cNvSpPr>
          <p:nvPr>
            <p:ph type="title" idx="7"/>
          </p:nvPr>
        </p:nvSpPr>
        <p:spPr>
          <a:xfrm>
            <a:off x="6582023" y="2489875"/>
            <a:ext cx="1835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62" name="Google Shape;762;p22"/>
          <p:cNvSpPr txBox="1">
            <a:spLocks noGrp="1"/>
          </p:cNvSpPr>
          <p:nvPr>
            <p:ph type="subTitle" idx="8"/>
          </p:nvPr>
        </p:nvSpPr>
        <p:spPr>
          <a:xfrm>
            <a:off x="6582023" y="3017575"/>
            <a:ext cx="18351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3" name="Google Shape;763;p22"/>
          <p:cNvGrpSpPr/>
          <p:nvPr/>
        </p:nvGrpSpPr>
        <p:grpSpPr>
          <a:xfrm rot="-6027013">
            <a:off x="257159" y="835507"/>
            <a:ext cx="482160" cy="497098"/>
            <a:chOff x="5307989" y="1312048"/>
            <a:chExt cx="376798" cy="388472"/>
          </a:xfrm>
        </p:grpSpPr>
        <p:sp>
          <p:nvSpPr>
            <p:cNvPr id="764" name="Google Shape;764;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22"/>
          <p:cNvGrpSpPr/>
          <p:nvPr/>
        </p:nvGrpSpPr>
        <p:grpSpPr>
          <a:xfrm rot="10800000">
            <a:off x="8550345" y="226663"/>
            <a:ext cx="376798" cy="388472"/>
            <a:chOff x="5307989" y="1312048"/>
            <a:chExt cx="376798" cy="388472"/>
          </a:xfrm>
        </p:grpSpPr>
        <p:sp>
          <p:nvSpPr>
            <p:cNvPr id="768" name="Google Shape;768;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22"/>
          <p:cNvGrpSpPr/>
          <p:nvPr/>
        </p:nvGrpSpPr>
        <p:grpSpPr>
          <a:xfrm rot="-5113451">
            <a:off x="8398914" y="968425"/>
            <a:ext cx="500543" cy="516009"/>
            <a:chOff x="5307989" y="1312048"/>
            <a:chExt cx="376798" cy="388472"/>
          </a:xfrm>
        </p:grpSpPr>
        <p:sp>
          <p:nvSpPr>
            <p:cNvPr id="772" name="Google Shape;772;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 name="Google Shape;775;p22"/>
          <p:cNvGrpSpPr/>
          <p:nvPr/>
        </p:nvGrpSpPr>
        <p:grpSpPr>
          <a:xfrm rot="3164984">
            <a:off x="525014" y="186433"/>
            <a:ext cx="293989" cy="293989"/>
            <a:chOff x="2541888" y="4682900"/>
            <a:chExt cx="376775" cy="376775"/>
          </a:xfrm>
        </p:grpSpPr>
        <p:sp>
          <p:nvSpPr>
            <p:cNvPr id="776" name="Google Shape;776;p2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22"/>
          <p:cNvGrpSpPr/>
          <p:nvPr/>
        </p:nvGrpSpPr>
        <p:grpSpPr>
          <a:xfrm rot="10800000">
            <a:off x="-42430" y="1686788"/>
            <a:ext cx="376798" cy="388472"/>
            <a:chOff x="5307989" y="1312048"/>
            <a:chExt cx="376798" cy="388472"/>
          </a:xfrm>
        </p:grpSpPr>
        <p:sp>
          <p:nvSpPr>
            <p:cNvPr id="779" name="Google Shape;779;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22"/>
          <p:cNvGrpSpPr/>
          <p:nvPr/>
        </p:nvGrpSpPr>
        <p:grpSpPr>
          <a:xfrm rot="3164984">
            <a:off x="8735514" y="2062058"/>
            <a:ext cx="293989" cy="293989"/>
            <a:chOff x="2541888" y="4682900"/>
            <a:chExt cx="376775" cy="376775"/>
          </a:xfrm>
        </p:grpSpPr>
        <p:sp>
          <p:nvSpPr>
            <p:cNvPr id="783" name="Google Shape;783;p2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22"/>
          <p:cNvGrpSpPr/>
          <p:nvPr/>
        </p:nvGrpSpPr>
        <p:grpSpPr>
          <a:xfrm rot="-6027013">
            <a:off x="-95103" y="4685107"/>
            <a:ext cx="482160" cy="497098"/>
            <a:chOff x="5307989" y="1312048"/>
            <a:chExt cx="376798" cy="388472"/>
          </a:xfrm>
        </p:grpSpPr>
        <p:sp>
          <p:nvSpPr>
            <p:cNvPr id="786" name="Google Shape;786;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22"/>
          <p:cNvGrpSpPr/>
          <p:nvPr/>
        </p:nvGrpSpPr>
        <p:grpSpPr>
          <a:xfrm rot="10800000">
            <a:off x="-142180" y="3735263"/>
            <a:ext cx="376798" cy="388472"/>
            <a:chOff x="5307989" y="1312048"/>
            <a:chExt cx="376798" cy="388472"/>
          </a:xfrm>
        </p:grpSpPr>
        <p:sp>
          <p:nvSpPr>
            <p:cNvPr id="790" name="Google Shape;790;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22"/>
          <p:cNvGrpSpPr/>
          <p:nvPr/>
        </p:nvGrpSpPr>
        <p:grpSpPr>
          <a:xfrm rot="7635016" flipH="1">
            <a:off x="8644789" y="3861971"/>
            <a:ext cx="293989" cy="293989"/>
            <a:chOff x="2541888" y="4682900"/>
            <a:chExt cx="376775" cy="376775"/>
          </a:xfrm>
        </p:grpSpPr>
        <p:sp>
          <p:nvSpPr>
            <p:cNvPr id="794" name="Google Shape;794;p2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22"/>
          <p:cNvGrpSpPr/>
          <p:nvPr/>
        </p:nvGrpSpPr>
        <p:grpSpPr>
          <a:xfrm rot="7635300" flipH="1">
            <a:off x="8404795" y="4684999"/>
            <a:ext cx="167051" cy="167081"/>
            <a:chOff x="2541888" y="4682900"/>
            <a:chExt cx="376775" cy="376775"/>
          </a:xfrm>
        </p:grpSpPr>
        <p:sp>
          <p:nvSpPr>
            <p:cNvPr id="797" name="Google Shape;797;p22"/>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99;p22"/>
          <p:cNvGrpSpPr/>
          <p:nvPr/>
        </p:nvGrpSpPr>
        <p:grpSpPr>
          <a:xfrm rot="-6026928">
            <a:off x="8922842" y="2994872"/>
            <a:ext cx="320583" cy="330515"/>
            <a:chOff x="5307989" y="1312048"/>
            <a:chExt cx="376798" cy="388472"/>
          </a:xfrm>
        </p:grpSpPr>
        <p:sp>
          <p:nvSpPr>
            <p:cNvPr id="800" name="Google Shape;800;p22"/>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803"/>
        <p:cNvGrpSpPr/>
        <p:nvPr/>
      </p:nvGrpSpPr>
      <p:grpSpPr>
        <a:xfrm>
          <a:off x="0" y="0"/>
          <a:ext cx="0" cy="0"/>
          <a:chOff x="0" y="0"/>
          <a:chExt cx="0" cy="0"/>
        </a:xfrm>
      </p:grpSpPr>
      <p:sp>
        <p:nvSpPr>
          <p:cNvPr id="804" name="Google Shape;804;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05" name="Google Shape;805;p23"/>
          <p:cNvSpPr txBox="1">
            <a:spLocks noGrp="1"/>
          </p:cNvSpPr>
          <p:nvPr>
            <p:ph type="title" idx="2"/>
          </p:nvPr>
        </p:nvSpPr>
        <p:spPr>
          <a:xfrm>
            <a:off x="1271625" y="1716914"/>
            <a:ext cx="1835100" cy="33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06" name="Google Shape;806;p23"/>
          <p:cNvSpPr txBox="1">
            <a:spLocks noGrp="1"/>
          </p:cNvSpPr>
          <p:nvPr>
            <p:ph type="subTitle" idx="1"/>
          </p:nvPr>
        </p:nvSpPr>
        <p:spPr>
          <a:xfrm>
            <a:off x="1271613" y="2055656"/>
            <a:ext cx="1835100" cy="52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07" name="Google Shape;807;p23"/>
          <p:cNvSpPr txBox="1">
            <a:spLocks noGrp="1"/>
          </p:cNvSpPr>
          <p:nvPr>
            <p:ph type="title" idx="3"/>
          </p:nvPr>
        </p:nvSpPr>
        <p:spPr>
          <a:xfrm>
            <a:off x="1271625" y="3097075"/>
            <a:ext cx="1835100" cy="33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08" name="Google Shape;808;p23"/>
          <p:cNvSpPr txBox="1">
            <a:spLocks noGrp="1"/>
          </p:cNvSpPr>
          <p:nvPr>
            <p:ph type="subTitle" idx="4"/>
          </p:nvPr>
        </p:nvSpPr>
        <p:spPr>
          <a:xfrm>
            <a:off x="1271614" y="3435775"/>
            <a:ext cx="1835100" cy="52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09" name="Google Shape;809;p23"/>
          <p:cNvSpPr txBox="1">
            <a:spLocks noGrp="1"/>
          </p:cNvSpPr>
          <p:nvPr>
            <p:ph type="title" idx="5"/>
          </p:nvPr>
        </p:nvSpPr>
        <p:spPr>
          <a:xfrm>
            <a:off x="6037300" y="3097075"/>
            <a:ext cx="1835100" cy="338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0" name="Google Shape;810;p23"/>
          <p:cNvSpPr txBox="1">
            <a:spLocks noGrp="1"/>
          </p:cNvSpPr>
          <p:nvPr>
            <p:ph type="subTitle" idx="6"/>
          </p:nvPr>
        </p:nvSpPr>
        <p:spPr>
          <a:xfrm>
            <a:off x="6037298" y="3435775"/>
            <a:ext cx="18351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1" name="Google Shape;811;p23"/>
          <p:cNvSpPr txBox="1">
            <a:spLocks noGrp="1"/>
          </p:cNvSpPr>
          <p:nvPr>
            <p:ph type="title" idx="7"/>
          </p:nvPr>
        </p:nvSpPr>
        <p:spPr>
          <a:xfrm>
            <a:off x="6037275" y="1716914"/>
            <a:ext cx="1835100" cy="338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2" name="Google Shape;812;p23"/>
          <p:cNvSpPr txBox="1">
            <a:spLocks noGrp="1"/>
          </p:cNvSpPr>
          <p:nvPr>
            <p:ph type="subTitle" idx="8"/>
          </p:nvPr>
        </p:nvSpPr>
        <p:spPr>
          <a:xfrm>
            <a:off x="6037286" y="2055656"/>
            <a:ext cx="18351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13" name="Google Shape;813;p23"/>
          <p:cNvGrpSpPr/>
          <p:nvPr/>
        </p:nvGrpSpPr>
        <p:grpSpPr>
          <a:xfrm rot="250011">
            <a:off x="217786" y="458332"/>
            <a:ext cx="380630" cy="392420"/>
            <a:chOff x="5307989" y="1312048"/>
            <a:chExt cx="376798" cy="388472"/>
          </a:xfrm>
        </p:grpSpPr>
        <p:sp>
          <p:nvSpPr>
            <p:cNvPr id="814" name="Google Shape;814;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23"/>
          <p:cNvGrpSpPr/>
          <p:nvPr/>
        </p:nvGrpSpPr>
        <p:grpSpPr>
          <a:xfrm rot="-6027013">
            <a:off x="-173441" y="1549707"/>
            <a:ext cx="482160" cy="497098"/>
            <a:chOff x="5307989" y="1312048"/>
            <a:chExt cx="376798" cy="388472"/>
          </a:xfrm>
        </p:grpSpPr>
        <p:sp>
          <p:nvSpPr>
            <p:cNvPr id="818" name="Google Shape;818;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23"/>
          <p:cNvGrpSpPr/>
          <p:nvPr/>
        </p:nvGrpSpPr>
        <p:grpSpPr>
          <a:xfrm rot="3164984">
            <a:off x="414777" y="2642483"/>
            <a:ext cx="293989" cy="293989"/>
            <a:chOff x="2541888" y="4682900"/>
            <a:chExt cx="376775" cy="376775"/>
          </a:xfrm>
        </p:grpSpPr>
        <p:sp>
          <p:nvSpPr>
            <p:cNvPr id="822" name="Google Shape;822;p2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23"/>
          <p:cNvGrpSpPr/>
          <p:nvPr/>
        </p:nvGrpSpPr>
        <p:grpSpPr>
          <a:xfrm rot="3164958">
            <a:off x="184602" y="3633448"/>
            <a:ext cx="221096" cy="221096"/>
            <a:chOff x="2541888" y="4682900"/>
            <a:chExt cx="376775" cy="376775"/>
          </a:xfrm>
        </p:grpSpPr>
        <p:sp>
          <p:nvSpPr>
            <p:cNvPr id="825" name="Google Shape;825;p2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23"/>
          <p:cNvGrpSpPr/>
          <p:nvPr/>
        </p:nvGrpSpPr>
        <p:grpSpPr>
          <a:xfrm rot="4097802" flipH="1">
            <a:off x="472022" y="4677694"/>
            <a:ext cx="482154" cy="497092"/>
            <a:chOff x="5307989" y="1312048"/>
            <a:chExt cx="376798" cy="388472"/>
          </a:xfrm>
        </p:grpSpPr>
        <p:sp>
          <p:nvSpPr>
            <p:cNvPr id="828" name="Google Shape;828;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23"/>
          <p:cNvGrpSpPr/>
          <p:nvPr/>
        </p:nvGrpSpPr>
        <p:grpSpPr>
          <a:xfrm rot="-4097802">
            <a:off x="1112172" y="-196481"/>
            <a:ext cx="482154" cy="497092"/>
            <a:chOff x="5307989" y="1312048"/>
            <a:chExt cx="376798" cy="388472"/>
          </a:xfrm>
        </p:grpSpPr>
        <p:sp>
          <p:nvSpPr>
            <p:cNvPr id="832" name="Google Shape;832;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 name="Google Shape;835;p23"/>
          <p:cNvGrpSpPr/>
          <p:nvPr/>
        </p:nvGrpSpPr>
        <p:grpSpPr>
          <a:xfrm rot="5751484" flipH="1">
            <a:off x="8091636" y="-119255"/>
            <a:ext cx="482144" cy="497082"/>
            <a:chOff x="5307989" y="1312048"/>
            <a:chExt cx="376798" cy="388472"/>
          </a:xfrm>
        </p:grpSpPr>
        <p:sp>
          <p:nvSpPr>
            <p:cNvPr id="836" name="Google Shape;836;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23"/>
          <p:cNvGrpSpPr/>
          <p:nvPr/>
        </p:nvGrpSpPr>
        <p:grpSpPr>
          <a:xfrm rot="250011">
            <a:off x="8854986" y="3225107"/>
            <a:ext cx="380630" cy="392420"/>
            <a:chOff x="5307989" y="1312048"/>
            <a:chExt cx="376798" cy="388472"/>
          </a:xfrm>
        </p:grpSpPr>
        <p:sp>
          <p:nvSpPr>
            <p:cNvPr id="840" name="Google Shape;840;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23"/>
          <p:cNvGrpSpPr/>
          <p:nvPr/>
        </p:nvGrpSpPr>
        <p:grpSpPr>
          <a:xfrm rot="-6027013">
            <a:off x="8463759" y="4132032"/>
            <a:ext cx="482160" cy="497098"/>
            <a:chOff x="5307989" y="1312048"/>
            <a:chExt cx="376798" cy="388472"/>
          </a:xfrm>
        </p:grpSpPr>
        <p:sp>
          <p:nvSpPr>
            <p:cNvPr id="844" name="Google Shape;844;p2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 name="Google Shape;847;p23"/>
          <p:cNvGrpSpPr/>
          <p:nvPr/>
        </p:nvGrpSpPr>
        <p:grpSpPr>
          <a:xfrm rot="3164984">
            <a:off x="8691152" y="792708"/>
            <a:ext cx="293989" cy="293989"/>
            <a:chOff x="2541888" y="4682900"/>
            <a:chExt cx="376775" cy="376775"/>
          </a:xfrm>
        </p:grpSpPr>
        <p:sp>
          <p:nvSpPr>
            <p:cNvPr id="848" name="Google Shape;848;p2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23"/>
          <p:cNvGrpSpPr/>
          <p:nvPr/>
        </p:nvGrpSpPr>
        <p:grpSpPr>
          <a:xfrm rot="-2286834">
            <a:off x="8460932" y="2018430"/>
            <a:ext cx="221098" cy="221098"/>
            <a:chOff x="2541888" y="4682900"/>
            <a:chExt cx="376775" cy="376775"/>
          </a:xfrm>
        </p:grpSpPr>
        <p:sp>
          <p:nvSpPr>
            <p:cNvPr id="851" name="Google Shape;851;p2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853"/>
        <p:cNvGrpSpPr/>
        <p:nvPr/>
      </p:nvGrpSpPr>
      <p:grpSpPr>
        <a:xfrm>
          <a:off x="0" y="0"/>
          <a:ext cx="0" cy="0"/>
          <a:chOff x="0" y="0"/>
          <a:chExt cx="0" cy="0"/>
        </a:xfrm>
      </p:grpSpPr>
      <p:sp>
        <p:nvSpPr>
          <p:cNvPr id="854" name="Google Shape;854;p2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55" name="Google Shape;855;p24"/>
          <p:cNvSpPr txBox="1">
            <a:spLocks noGrp="1"/>
          </p:cNvSpPr>
          <p:nvPr>
            <p:ph type="title" idx="2"/>
          </p:nvPr>
        </p:nvSpPr>
        <p:spPr>
          <a:xfrm>
            <a:off x="1101175"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56" name="Google Shape;856;p24"/>
          <p:cNvSpPr txBox="1">
            <a:spLocks noGrp="1"/>
          </p:cNvSpPr>
          <p:nvPr>
            <p:ph type="subTitle" idx="1"/>
          </p:nvPr>
        </p:nvSpPr>
        <p:spPr>
          <a:xfrm>
            <a:off x="1101175" y="22105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7" name="Google Shape;857;p24"/>
          <p:cNvSpPr txBox="1">
            <a:spLocks noGrp="1"/>
          </p:cNvSpPr>
          <p:nvPr>
            <p:ph type="title" idx="3"/>
          </p:nvPr>
        </p:nvSpPr>
        <p:spPr>
          <a:xfrm>
            <a:off x="3578948"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58" name="Google Shape;858;p24"/>
          <p:cNvSpPr txBox="1">
            <a:spLocks noGrp="1"/>
          </p:cNvSpPr>
          <p:nvPr>
            <p:ph type="subTitle" idx="4"/>
          </p:nvPr>
        </p:nvSpPr>
        <p:spPr>
          <a:xfrm>
            <a:off x="3579000" y="22105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9" name="Google Shape;859;p24"/>
          <p:cNvSpPr txBox="1">
            <a:spLocks noGrp="1"/>
          </p:cNvSpPr>
          <p:nvPr>
            <p:ph type="title" idx="5"/>
          </p:nvPr>
        </p:nvSpPr>
        <p:spPr>
          <a:xfrm>
            <a:off x="1101175"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0" name="Google Shape;860;p24"/>
          <p:cNvSpPr txBox="1">
            <a:spLocks noGrp="1"/>
          </p:cNvSpPr>
          <p:nvPr>
            <p:ph type="subTitle" idx="6"/>
          </p:nvPr>
        </p:nvSpPr>
        <p:spPr>
          <a:xfrm>
            <a:off x="1101175" y="36439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1" name="Google Shape;861;p24"/>
          <p:cNvSpPr txBox="1">
            <a:spLocks noGrp="1"/>
          </p:cNvSpPr>
          <p:nvPr>
            <p:ph type="title" idx="7"/>
          </p:nvPr>
        </p:nvSpPr>
        <p:spPr>
          <a:xfrm>
            <a:off x="3578948"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2" name="Google Shape;862;p24"/>
          <p:cNvSpPr txBox="1">
            <a:spLocks noGrp="1"/>
          </p:cNvSpPr>
          <p:nvPr>
            <p:ph type="subTitle" idx="8"/>
          </p:nvPr>
        </p:nvSpPr>
        <p:spPr>
          <a:xfrm>
            <a:off x="3578947" y="36439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3" name="Google Shape;863;p24"/>
          <p:cNvSpPr txBox="1">
            <a:spLocks noGrp="1"/>
          </p:cNvSpPr>
          <p:nvPr>
            <p:ph type="title" idx="9"/>
          </p:nvPr>
        </p:nvSpPr>
        <p:spPr>
          <a:xfrm>
            <a:off x="6056727" y="16828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4" name="Google Shape;864;p24"/>
          <p:cNvSpPr txBox="1">
            <a:spLocks noGrp="1"/>
          </p:cNvSpPr>
          <p:nvPr>
            <p:ph type="subTitle" idx="13"/>
          </p:nvPr>
        </p:nvSpPr>
        <p:spPr>
          <a:xfrm>
            <a:off x="6056725" y="22105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5" name="Google Shape;865;p24"/>
          <p:cNvSpPr txBox="1">
            <a:spLocks noGrp="1"/>
          </p:cNvSpPr>
          <p:nvPr>
            <p:ph type="title" idx="14"/>
          </p:nvPr>
        </p:nvSpPr>
        <p:spPr>
          <a:xfrm>
            <a:off x="6056727" y="3116250"/>
            <a:ext cx="1986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66" name="Google Shape;866;p24"/>
          <p:cNvSpPr txBox="1">
            <a:spLocks noGrp="1"/>
          </p:cNvSpPr>
          <p:nvPr>
            <p:ph type="subTitle" idx="15"/>
          </p:nvPr>
        </p:nvSpPr>
        <p:spPr>
          <a:xfrm>
            <a:off x="6056725" y="3643950"/>
            <a:ext cx="1986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67" name="Google Shape;867;p24"/>
          <p:cNvGrpSpPr/>
          <p:nvPr/>
        </p:nvGrpSpPr>
        <p:grpSpPr>
          <a:xfrm rot="250011">
            <a:off x="156961" y="747032"/>
            <a:ext cx="380630" cy="392420"/>
            <a:chOff x="5307989" y="1312048"/>
            <a:chExt cx="376798" cy="388472"/>
          </a:xfrm>
        </p:grpSpPr>
        <p:sp>
          <p:nvSpPr>
            <p:cNvPr id="868" name="Google Shape;868;p2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24"/>
          <p:cNvGrpSpPr/>
          <p:nvPr/>
        </p:nvGrpSpPr>
        <p:grpSpPr>
          <a:xfrm rot="-6027013">
            <a:off x="1148259" y="-187968"/>
            <a:ext cx="482160" cy="497098"/>
            <a:chOff x="5307989" y="1312048"/>
            <a:chExt cx="376798" cy="388472"/>
          </a:xfrm>
        </p:grpSpPr>
        <p:sp>
          <p:nvSpPr>
            <p:cNvPr id="872" name="Google Shape;872;p2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24"/>
          <p:cNvGrpSpPr/>
          <p:nvPr/>
        </p:nvGrpSpPr>
        <p:grpSpPr>
          <a:xfrm rot="3164984">
            <a:off x="353952" y="2327408"/>
            <a:ext cx="293989" cy="293989"/>
            <a:chOff x="2541888" y="4682900"/>
            <a:chExt cx="376775" cy="376775"/>
          </a:xfrm>
        </p:grpSpPr>
        <p:sp>
          <p:nvSpPr>
            <p:cNvPr id="876" name="Google Shape;876;p2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24"/>
          <p:cNvGrpSpPr/>
          <p:nvPr/>
        </p:nvGrpSpPr>
        <p:grpSpPr>
          <a:xfrm rot="3164958">
            <a:off x="236727" y="3450198"/>
            <a:ext cx="221096" cy="221096"/>
            <a:chOff x="2541888" y="4682900"/>
            <a:chExt cx="376775" cy="376775"/>
          </a:xfrm>
        </p:grpSpPr>
        <p:sp>
          <p:nvSpPr>
            <p:cNvPr id="879" name="Google Shape;879;p2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24"/>
          <p:cNvGrpSpPr/>
          <p:nvPr/>
        </p:nvGrpSpPr>
        <p:grpSpPr>
          <a:xfrm rot="-4772987" flipH="1">
            <a:off x="8784384" y="4503732"/>
            <a:ext cx="482160" cy="497098"/>
            <a:chOff x="5307989" y="1312048"/>
            <a:chExt cx="376798" cy="388472"/>
          </a:xfrm>
        </p:grpSpPr>
        <p:sp>
          <p:nvSpPr>
            <p:cNvPr id="882" name="Google Shape;882;p2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24"/>
          <p:cNvGrpSpPr/>
          <p:nvPr/>
        </p:nvGrpSpPr>
        <p:grpSpPr>
          <a:xfrm rot="7635016" flipH="1">
            <a:off x="8726789" y="3233103"/>
            <a:ext cx="293989" cy="293989"/>
            <a:chOff x="2541888" y="4682900"/>
            <a:chExt cx="376775" cy="376775"/>
          </a:xfrm>
        </p:grpSpPr>
        <p:sp>
          <p:nvSpPr>
            <p:cNvPr id="886" name="Google Shape;886;p2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24"/>
          <p:cNvGrpSpPr/>
          <p:nvPr/>
        </p:nvGrpSpPr>
        <p:grpSpPr>
          <a:xfrm rot="7635042" flipH="1">
            <a:off x="8870227" y="1541218"/>
            <a:ext cx="221096" cy="221096"/>
            <a:chOff x="2541888" y="4682900"/>
            <a:chExt cx="376775" cy="376775"/>
          </a:xfrm>
        </p:grpSpPr>
        <p:sp>
          <p:nvSpPr>
            <p:cNvPr id="889" name="Google Shape;889;p2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24"/>
          <p:cNvGrpSpPr/>
          <p:nvPr/>
        </p:nvGrpSpPr>
        <p:grpSpPr>
          <a:xfrm rot="4772987">
            <a:off x="8403572" y="203007"/>
            <a:ext cx="482160" cy="497098"/>
            <a:chOff x="5307989" y="1312048"/>
            <a:chExt cx="376798" cy="388472"/>
          </a:xfrm>
        </p:grpSpPr>
        <p:sp>
          <p:nvSpPr>
            <p:cNvPr id="892" name="Google Shape;892;p2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24"/>
          <p:cNvGrpSpPr/>
          <p:nvPr/>
        </p:nvGrpSpPr>
        <p:grpSpPr>
          <a:xfrm rot="-10549989">
            <a:off x="6859411" y="-156290"/>
            <a:ext cx="380630" cy="392420"/>
            <a:chOff x="5307989" y="1312048"/>
            <a:chExt cx="376798" cy="388472"/>
          </a:xfrm>
        </p:grpSpPr>
        <p:sp>
          <p:nvSpPr>
            <p:cNvPr id="896" name="Google Shape;896;p2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24"/>
          <p:cNvGrpSpPr/>
          <p:nvPr/>
        </p:nvGrpSpPr>
        <p:grpSpPr>
          <a:xfrm rot="7635042" flipH="1">
            <a:off x="6255027" y="4594018"/>
            <a:ext cx="221096" cy="221096"/>
            <a:chOff x="2541888" y="4682900"/>
            <a:chExt cx="376775" cy="376775"/>
          </a:xfrm>
        </p:grpSpPr>
        <p:sp>
          <p:nvSpPr>
            <p:cNvPr id="900" name="Google Shape;900;p2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24"/>
          <p:cNvGrpSpPr/>
          <p:nvPr/>
        </p:nvGrpSpPr>
        <p:grpSpPr>
          <a:xfrm rot="-6027013">
            <a:off x="3779884" y="4784894"/>
            <a:ext cx="482160" cy="497098"/>
            <a:chOff x="5307989" y="1312048"/>
            <a:chExt cx="376798" cy="388472"/>
          </a:xfrm>
        </p:grpSpPr>
        <p:sp>
          <p:nvSpPr>
            <p:cNvPr id="903" name="Google Shape;903;p2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24"/>
          <p:cNvGrpSpPr/>
          <p:nvPr/>
        </p:nvGrpSpPr>
        <p:grpSpPr>
          <a:xfrm rot="3164984">
            <a:off x="1089714" y="4962633"/>
            <a:ext cx="293989" cy="293989"/>
            <a:chOff x="2541888" y="4682900"/>
            <a:chExt cx="376775" cy="376775"/>
          </a:xfrm>
        </p:grpSpPr>
        <p:sp>
          <p:nvSpPr>
            <p:cNvPr id="907" name="Google Shape;907;p2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1">
  <p:cSld name="CUSTOM_7_1">
    <p:spTree>
      <p:nvGrpSpPr>
        <p:cNvPr id="1" name="Shape 909"/>
        <p:cNvGrpSpPr/>
        <p:nvPr/>
      </p:nvGrpSpPr>
      <p:grpSpPr>
        <a:xfrm>
          <a:off x="0" y="0"/>
          <a:ext cx="0" cy="0"/>
          <a:chOff x="0" y="0"/>
          <a:chExt cx="0" cy="0"/>
        </a:xfrm>
      </p:grpSpPr>
      <p:sp>
        <p:nvSpPr>
          <p:cNvPr id="910" name="Google Shape;910;p2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1" name="Google Shape;911;p25"/>
          <p:cNvSpPr txBox="1">
            <a:spLocks noGrp="1"/>
          </p:cNvSpPr>
          <p:nvPr>
            <p:ph type="title" idx="2"/>
          </p:nvPr>
        </p:nvSpPr>
        <p:spPr>
          <a:xfrm>
            <a:off x="2225750" y="1368363"/>
            <a:ext cx="1986000" cy="362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2" name="Google Shape;912;p25"/>
          <p:cNvSpPr txBox="1">
            <a:spLocks noGrp="1"/>
          </p:cNvSpPr>
          <p:nvPr>
            <p:ph type="subTitle" idx="1"/>
          </p:nvPr>
        </p:nvSpPr>
        <p:spPr>
          <a:xfrm>
            <a:off x="2225750" y="1730638"/>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13" name="Google Shape;913;p25"/>
          <p:cNvSpPr txBox="1">
            <a:spLocks noGrp="1"/>
          </p:cNvSpPr>
          <p:nvPr>
            <p:ph type="title" idx="3"/>
          </p:nvPr>
        </p:nvSpPr>
        <p:spPr>
          <a:xfrm>
            <a:off x="5902549" y="1368363"/>
            <a:ext cx="1986000" cy="362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4" name="Google Shape;914;p25"/>
          <p:cNvSpPr txBox="1">
            <a:spLocks noGrp="1"/>
          </p:cNvSpPr>
          <p:nvPr>
            <p:ph type="subTitle" idx="4"/>
          </p:nvPr>
        </p:nvSpPr>
        <p:spPr>
          <a:xfrm>
            <a:off x="5902600" y="1730638"/>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15" name="Google Shape;915;p25"/>
          <p:cNvSpPr txBox="1">
            <a:spLocks noGrp="1"/>
          </p:cNvSpPr>
          <p:nvPr>
            <p:ph type="title" idx="5"/>
          </p:nvPr>
        </p:nvSpPr>
        <p:spPr>
          <a:xfrm>
            <a:off x="2225750" y="3672175"/>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6" name="Google Shape;916;p25"/>
          <p:cNvSpPr txBox="1">
            <a:spLocks noGrp="1"/>
          </p:cNvSpPr>
          <p:nvPr>
            <p:ph type="subTitle" idx="6"/>
          </p:nvPr>
        </p:nvSpPr>
        <p:spPr>
          <a:xfrm>
            <a:off x="2225750" y="4037875"/>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17" name="Google Shape;917;p25"/>
          <p:cNvSpPr txBox="1">
            <a:spLocks noGrp="1"/>
          </p:cNvSpPr>
          <p:nvPr>
            <p:ph type="title" idx="7"/>
          </p:nvPr>
        </p:nvSpPr>
        <p:spPr>
          <a:xfrm>
            <a:off x="2225748" y="2518550"/>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8" name="Google Shape;918;p25"/>
          <p:cNvSpPr txBox="1">
            <a:spLocks noGrp="1"/>
          </p:cNvSpPr>
          <p:nvPr>
            <p:ph type="subTitle" idx="8"/>
          </p:nvPr>
        </p:nvSpPr>
        <p:spPr>
          <a:xfrm>
            <a:off x="2225747" y="288425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19" name="Google Shape;919;p25"/>
          <p:cNvSpPr txBox="1">
            <a:spLocks noGrp="1"/>
          </p:cNvSpPr>
          <p:nvPr>
            <p:ph type="title" idx="9"/>
          </p:nvPr>
        </p:nvSpPr>
        <p:spPr>
          <a:xfrm>
            <a:off x="5902552" y="3672192"/>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0" name="Google Shape;920;p25"/>
          <p:cNvSpPr txBox="1">
            <a:spLocks noGrp="1"/>
          </p:cNvSpPr>
          <p:nvPr>
            <p:ph type="subTitle" idx="13"/>
          </p:nvPr>
        </p:nvSpPr>
        <p:spPr>
          <a:xfrm>
            <a:off x="5902550" y="40379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21" name="Google Shape;921;p25"/>
          <p:cNvSpPr txBox="1">
            <a:spLocks noGrp="1"/>
          </p:cNvSpPr>
          <p:nvPr>
            <p:ph type="title" idx="14"/>
          </p:nvPr>
        </p:nvSpPr>
        <p:spPr>
          <a:xfrm>
            <a:off x="5902602" y="2518559"/>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0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2" name="Google Shape;922;p25"/>
          <p:cNvSpPr txBox="1">
            <a:spLocks noGrp="1"/>
          </p:cNvSpPr>
          <p:nvPr>
            <p:ph type="subTitle" idx="15"/>
          </p:nvPr>
        </p:nvSpPr>
        <p:spPr>
          <a:xfrm>
            <a:off x="5902600" y="2884263"/>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23" name="Google Shape;923;p25"/>
          <p:cNvGrpSpPr/>
          <p:nvPr/>
        </p:nvGrpSpPr>
        <p:grpSpPr>
          <a:xfrm rot="250011">
            <a:off x="217786" y="326494"/>
            <a:ext cx="380630" cy="392420"/>
            <a:chOff x="5307989" y="1312048"/>
            <a:chExt cx="376798" cy="388472"/>
          </a:xfrm>
        </p:grpSpPr>
        <p:sp>
          <p:nvSpPr>
            <p:cNvPr id="924" name="Google Shape;924;p2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25"/>
          <p:cNvGrpSpPr/>
          <p:nvPr/>
        </p:nvGrpSpPr>
        <p:grpSpPr>
          <a:xfrm rot="-6027013">
            <a:off x="-173441" y="1417869"/>
            <a:ext cx="482160" cy="497098"/>
            <a:chOff x="5307989" y="1312048"/>
            <a:chExt cx="376798" cy="388472"/>
          </a:xfrm>
        </p:grpSpPr>
        <p:sp>
          <p:nvSpPr>
            <p:cNvPr id="928" name="Google Shape;928;p2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25"/>
          <p:cNvGrpSpPr/>
          <p:nvPr/>
        </p:nvGrpSpPr>
        <p:grpSpPr>
          <a:xfrm rot="3164984">
            <a:off x="414777" y="2510645"/>
            <a:ext cx="293989" cy="293989"/>
            <a:chOff x="2541888" y="4682900"/>
            <a:chExt cx="376775" cy="376775"/>
          </a:xfrm>
        </p:grpSpPr>
        <p:sp>
          <p:nvSpPr>
            <p:cNvPr id="932" name="Google Shape;932;p2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25"/>
          <p:cNvGrpSpPr/>
          <p:nvPr/>
        </p:nvGrpSpPr>
        <p:grpSpPr>
          <a:xfrm rot="3164958">
            <a:off x="184602" y="3501610"/>
            <a:ext cx="221096" cy="221096"/>
            <a:chOff x="2541888" y="4682900"/>
            <a:chExt cx="376775" cy="376775"/>
          </a:xfrm>
        </p:grpSpPr>
        <p:sp>
          <p:nvSpPr>
            <p:cNvPr id="935" name="Google Shape;935;p2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25"/>
          <p:cNvGrpSpPr/>
          <p:nvPr/>
        </p:nvGrpSpPr>
        <p:grpSpPr>
          <a:xfrm rot="-6027013">
            <a:off x="-79191" y="4480944"/>
            <a:ext cx="482160" cy="497098"/>
            <a:chOff x="5307989" y="1312048"/>
            <a:chExt cx="376798" cy="388472"/>
          </a:xfrm>
        </p:grpSpPr>
        <p:sp>
          <p:nvSpPr>
            <p:cNvPr id="938" name="Google Shape;938;p2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25"/>
          <p:cNvGrpSpPr/>
          <p:nvPr/>
        </p:nvGrpSpPr>
        <p:grpSpPr>
          <a:xfrm rot="-250011" flipH="1">
            <a:off x="8509723" y="326494"/>
            <a:ext cx="380630" cy="392420"/>
            <a:chOff x="5307989" y="1312048"/>
            <a:chExt cx="376798" cy="388472"/>
          </a:xfrm>
        </p:grpSpPr>
        <p:sp>
          <p:nvSpPr>
            <p:cNvPr id="942" name="Google Shape;942;p2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25"/>
          <p:cNvGrpSpPr/>
          <p:nvPr/>
        </p:nvGrpSpPr>
        <p:grpSpPr>
          <a:xfrm rot="6027013" flipH="1">
            <a:off x="8799420" y="1417869"/>
            <a:ext cx="482160" cy="497098"/>
            <a:chOff x="5307989" y="1312048"/>
            <a:chExt cx="376798" cy="388472"/>
          </a:xfrm>
        </p:grpSpPr>
        <p:sp>
          <p:nvSpPr>
            <p:cNvPr id="946" name="Google Shape;946;p2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25"/>
          <p:cNvGrpSpPr/>
          <p:nvPr/>
        </p:nvGrpSpPr>
        <p:grpSpPr>
          <a:xfrm rot="-3164984" flipH="1">
            <a:off x="8399374" y="2510645"/>
            <a:ext cx="293989" cy="293989"/>
            <a:chOff x="2541888" y="4682900"/>
            <a:chExt cx="376775" cy="376775"/>
          </a:xfrm>
        </p:grpSpPr>
        <p:sp>
          <p:nvSpPr>
            <p:cNvPr id="950" name="Google Shape;950;p2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25"/>
          <p:cNvGrpSpPr/>
          <p:nvPr/>
        </p:nvGrpSpPr>
        <p:grpSpPr>
          <a:xfrm rot="-3164958" flipH="1">
            <a:off x="8702441" y="3501610"/>
            <a:ext cx="221096" cy="221096"/>
            <a:chOff x="2541888" y="4682900"/>
            <a:chExt cx="376775" cy="376775"/>
          </a:xfrm>
        </p:grpSpPr>
        <p:sp>
          <p:nvSpPr>
            <p:cNvPr id="953" name="Google Shape;953;p2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25"/>
          <p:cNvGrpSpPr/>
          <p:nvPr/>
        </p:nvGrpSpPr>
        <p:grpSpPr>
          <a:xfrm rot="6027013" flipH="1">
            <a:off x="8705170" y="4480944"/>
            <a:ext cx="482160" cy="497098"/>
            <a:chOff x="5307989" y="1312048"/>
            <a:chExt cx="376798" cy="388472"/>
          </a:xfrm>
        </p:grpSpPr>
        <p:sp>
          <p:nvSpPr>
            <p:cNvPr id="956" name="Google Shape;956;p2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959"/>
        <p:cNvGrpSpPr/>
        <p:nvPr/>
      </p:nvGrpSpPr>
      <p:grpSpPr>
        <a:xfrm>
          <a:off x="0" y="0"/>
          <a:ext cx="0" cy="0"/>
          <a:chOff x="0" y="0"/>
          <a:chExt cx="0" cy="0"/>
        </a:xfrm>
      </p:grpSpPr>
      <p:sp>
        <p:nvSpPr>
          <p:cNvPr id="960" name="Google Shape;960;p26"/>
          <p:cNvSpPr txBox="1">
            <a:spLocks noGrp="1"/>
          </p:cNvSpPr>
          <p:nvPr>
            <p:ph type="title" hasCustomPrompt="1"/>
          </p:nvPr>
        </p:nvSpPr>
        <p:spPr>
          <a:xfrm>
            <a:off x="713100" y="2561813"/>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61" name="Google Shape;961;p26"/>
          <p:cNvSpPr txBox="1">
            <a:spLocks noGrp="1"/>
          </p:cNvSpPr>
          <p:nvPr>
            <p:ph type="subTitle" idx="1"/>
          </p:nvPr>
        </p:nvSpPr>
        <p:spPr>
          <a:xfrm>
            <a:off x="713100" y="3330715"/>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62" name="Google Shape;962;p26"/>
          <p:cNvSpPr txBox="1">
            <a:spLocks noGrp="1"/>
          </p:cNvSpPr>
          <p:nvPr>
            <p:ph type="title" idx="2" hasCustomPrompt="1"/>
          </p:nvPr>
        </p:nvSpPr>
        <p:spPr>
          <a:xfrm>
            <a:off x="3442950" y="1194127"/>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7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63" name="Google Shape;963;p26"/>
          <p:cNvSpPr txBox="1">
            <a:spLocks noGrp="1"/>
          </p:cNvSpPr>
          <p:nvPr>
            <p:ph type="subTitle" idx="3"/>
          </p:nvPr>
        </p:nvSpPr>
        <p:spPr>
          <a:xfrm>
            <a:off x="3442950" y="1963013"/>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64" name="Google Shape;964;p26"/>
          <p:cNvSpPr txBox="1">
            <a:spLocks noGrp="1"/>
          </p:cNvSpPr>
          <p:nvPr>
            <p:ph type="title" idx="4" hasCustomPrompt="1"/>
          </p:nvPr>
        </p:nvSpPr>
        <p:spPr>
          <a:xfrm>
            <a:off x="6172800" y="2561808"/>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65" name="Google Shape;965;p26"/>
          <p:cNvSpPr txBox="1">
            <a:spLocks noGrp="1"/>
          </p:cNvSpPr>
          <p:nvPr>
            <p:ph type="subTitle" idx="5"/>
          </p:nvPr>
        </p:nvSpPr>
        <p:spPr>
          <a:xfrm>
            <a:off x="6172800" y="3330686"/>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966" name="Google Shape;966;p26"/>
          <p:cNvGrpSpPr/>
          <p:nvPr/>
        </p:nvGrpSpPr>
        <p:grpSpPr>
          <a:xfrm rot="250011">
            <a:off x="226711" y="256969"/>
            <a:ext cx="380630" cy="392420"/>
            <a:chOff x="5307989" y="1312048"/>
            <a:chExt cx="376798" cy="388472"/>
          </a:xfrm>
        </p:grpSpPr>
        <p:sp>
          <p:nvSpPr>
            <p:cNvPr id="967" name="Google Shape;967;p2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26"/>
          <p:cNvGrpSpPr/>
          <p:nvPr/>
        </p:nvGrpSpPr>
        <p:grpSpPr>
          <a:xfrm rot="-6027013">
            <a:off x="1166397" y="-183606"/>
            <a:ext cx="482160" cy="497098"/>
            <a:chOff x="5307989" y="1312048"/>
            <a:chExt cx="376798" cy="388472"/>
          </a:xfrm>
        </p:grpSpPr>
        <p:sp>
          <p:nvSpPr>
            <p:cNvPr id="971" name="Google Shape;971;p2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26"/>
          <p:cNvGrpSpPr/>
          <p:nvPr/>
        </p:nvGrpSpPr>
        <p:grpSpPr>
          <a:xfrm rot="3164984">
            <a:off x="2435127" y="-82055"/>
            <a:ext cx="293989" cy="293989"/>
            <a:chOff x="2541888" y="4682900"/>
            <a:chExt cx="376775" cy="376775"/>
          </a:xfrm>
        </p:grpSpPr>
        <p:sp>
          <p:nvSpPr>
            <p:cNvPr id="975" name="Google Shape;975;p2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26"/>
          <p:cNvGrpSpPr/>
          <p:nvPr/>
        </p:nvGrpSpPr>
        <p:grpSpPr>
          <a:xfrm rot="3164958">
            <a:off x="141352" y="1411298"/>
            <a:ext cx="221096" cy="221096"/>
            <a:chOff x="2541888" y="4682900"/>
            <a:chExt cx="376775" cy="376775"/>
          </a:xfrm>
        </p:grpSpPr>
        <p:sp>
          <p:nvSpPr>
            <p:cNvPr id="978" name="Google Shape;978;p2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26"/>
          <p:cNvGrpSpPr/>
          <p:nvPr/>
        </p:nvGrpSpPr>
        <p:grpSpPr>
          <a:xfrm rot="-250011" flipH="1">
            <a:off x="7537164" y="4861069"/>
            <a:ext cx="380630" cy="392420"/>
            <a:chOff x="5307989" y="1312048"/>
            <a:chExt cx="376798" cy="388472"/>
          </a:xfrm>
        </p:grpSpPr>
        <p:sp>
          <p:nvSpPr>
            <p:cNvPr id="981" name="Google Shape;981;p2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26"/>
          <p:cNvGrpSpPr/>
          <p:nvPr/>
        </p:nvGrpSpPr>
        <p:grpSpPr>
          <a:xfrm rot="6027013" flipH="1">
            <a:off x="8730749" y="4453794"/>
            <a:ext cx="482160" cy="497098"/>
            <a:chOff x="5307989" y="1312048"/>
            <a:chExt cx="376798" cy="388472"/>
          </a:xfrm>
        </p:grpSpPr>
        <p:sp>
          <p:nvSpPr>
            <p:cNvPr id="985" name="Google Shape;985;p2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26"/>
          <p:cNvGrpSpPr/>
          <p:nvPr/>
        </p:nvGrpSpPr>
        <p:grpSpPr>
          <a:xfrm rot="-3164984" flipH="1">
            <a:off x="8907002" y="2732270"/>
            <a:ext cx="293989" cy="293989"/>
            <a:chOff x="2541888" y="4682900"/>
            <a:chExt cx="376775" cy="376775"/>
          </a:xfrm>
        </p:grpSpPr>
        <p:sp>
          <p:nvSpPr>
            <p:cNvPr id="989" name="Google Shape;989;p2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26"/>
          <p:cNvGrpSpPr/>
          <p:nvPr/>
        </p:nvGrpSpPr>
        <p:grpSpPr>
          <a:xfrm rot="-3164958" flipH="1">
            <a:off x="8582557" y="3800123"/>
            <a:ext cx="221096" cy="221096"/>
            <a:chOff x="2541888" y="4682900"/>
            <a:chExt cx="376775" cy="376775"/>
          </a:xfrm>
        </p:grpSpPr>
        <p:sp>
          <p:nvSpPr>
            <p:cNvPr id="992" name="Google Shape;992;p2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994"/>
        <p:cNvGrpSpPr/>
        <p:nvPr/>
      </p:nvGrpSpPr>
      <p:grpSpPr>
        <a:xfrm>
          <a:off x="0" y="0"/>
          <a:ext cx="0" cy="0"/>
          <a:chOff x="0" y="0"/>
          <a:chExt cx="0" cy="0"/>
        </a:xfrm>
      </p:grpSpPr>
      <p:sp>
        <p:nvSpPr>
          <p:cNvPr id="995" name="Google Shape;995;p2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96" name="Google Shape;996;p27"/>
          <p:cNvGrpSpPr/>
          <p:nvPr/>
        </p:nvGrpSpPr>
        <p:grpSpPr>
          <a:xfrm rot="-6027013">
            <a:off x="-95103" y="212644"/>
            <a:ext cx="482160" cy="497098"/>
            <a:chOff x="5307989" y="1312048"/>
            <a:chExt cx="376798" cy="388472"/>
          </a:xfrm>
        </p:grpSpPr>
        <p:sp>
          <p:nvSpPr>
            <p:cNvPr id="997" name="Google Shape;997;p2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27"/>
          <p:cNvGrpSpPr/>
          <p:nvPr/>
        </p:nvGrpSpPr>
        <p:grpSpPr>
          <a:xfrm rot="10800000">
            <a:off x="8550345" y="226663"/>
            <a:ext cx="376798" cy="388472"/>
            <a:chOff x="5307989" y="1312048"/>
            <a:chExt cx="376798" cy="388472"/>
          </a:xfrm>
        </p:grpSpPr>
        <p:sp>
          <p:nvSpPr>
            <p:cNvPr id="1001" name="Google Shape;1001;p2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 name="Google Shape;1004;p27"/>
          <p:cNvGrpSpPr/>
          <p:nvPr/>
        </p:nvGrpSpPr>
        <p:grpSpPr>
          <a:xfrm rot="-5113451">
            <a:off x="8398914" y="968425"/>
            <a:ext cx="500543" cy="516009"/>
            <a:chOff x="5307989" y="1312048"/>
            <a:chExt cx="376798" cy="388472"/>
          </a:xfrm>
        </p:grpSpPr>
        <p:sp>
          <p:nvSpPr>
            <p:cNvPr id="1005" name="Google Shape;1005;p2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27"/>
          <p:cNvGrpSpPr/>
          <p:nvPr/>
        </p:nvGrpSpPr>
        <p:grpSpPr>
          <a:xfrm rot="3165169">
            <a:off x="307933" y="1624766"/>
            <a:ext cx="167081" cy="167081"/>
            <a:chOff x="2541888" y="4682900"/>
            <a:chExt cx="376775" cy="376775"/>
          </a:xfrm>
        </p:grpSpPr>
        <p:sp>
          <p:nvSpPr>
            <p:cNvPr id="1009" name="Google Shape;1009;p2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27"/>
          <p:cNvGrpSpPr/>
          <p:nvPr/>
        </p:nvGrpSpPr>
        <p:grpSpPr>
          <a:xfrm rot="10800000">
            <a:off x="-42430" y="1030638"/>
            <a:ext cx="376798" cy="388472"/>
            <a:chOff x="5307989" y="1312048"/>
            <a:chExt cx="376798" cy="388472"/>
          </a:xfrm>
        </p:grpSpPr>
        <p:sp>
          <p:nvSpPr>
            <p:cNvPr id="1012" name="Google Shape;1012;p2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27"/>
          <p:cNvGrpSpPr/>
          <p:nvPr/>
        </p:nvGrpSpPr>
        <p:grpSpPr>
          <a:xfrm rot="-6027013">
            <a:off x="7894772" y="-216106"/>
            <a:ext cx="482160" cy="497098"/>
            <a:chOff x="5307989" y="1312048"/>
            <a:chExt cx="376798" cy="388472"/>
          </a:xfrm>
        </p:grpSpPr>
        <p:sp>
          <p:nvSpPr>
            <p:cNvPr id="1016" name="Google Shape;1016;p2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27"/>
          <p:cNvGrpSpPr/>
          <p:nvPr/>
        </p:nvGrpSpPr>
        <p:grpSpPr>
          <a:xfrm rot="10800000">
            <a:off x="787470" y="-161787"/>
            <a:ext cx="376798" cy="388472"/>
            <a:chOff x="5307989" y="1312048"/>
            <a:chExt cx="376798" cy="388472"/>
          </a:xfrm>
        </p:grpSpPr>
        <p:sp>
          <p:nvSpPr>
            <p:cNvPr id="1020" name="Google Shape;1020;p2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27"/>
          <p:cNvGrpSpPr/>
          <p:nvPr/>
        </p:nvGrpSpPr>
        <p:grpSpPr>
          <a:xfrm rot="3165169">
            <a:off x="8892033" y="754966"/>
            <a:ext cx="167081" cy="167081"/>
            <a:chOff x="2541888" y="4682900"/>
            <a:chExt cx="376775" cy="376775"/>
          </a:xfrm>
        </p:grpSpPr>
        <p:sp>
          <p:nvSpPr>
            <p:cNvPr id="1024" name="Google Shape;1024;p2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026"/>
        <p:cNvGrpSpPr/>
        <p:nvPr/>
      </p:nvGrpSpPr>
      <p:grpSpPr>
        <a:xfrm>
          <a:off x="0" y="0"/>
          <a:ext cx="0" cy="0"/>
          <a:chOff x="0" y="0"/>
          <a:chExt cx="0" cy="0"/>
        </a:xfrm>
      </p:grpSpPr>
      <p:sp>
        <p:nvSpPr>
          <p:cNvPr id="1027" name="Google Shape;1027;p28"/>
          <p:cNvSpPr txBox="1">
            <a:spLocks noGrp="1"/>
          </p:cNvSpPr>
          <p:nvPr>
            <p:ph type="title"/>
          </p:nvPr>
        </p:nvSpPr>
        <p:spPr>
          <a:xfrm>
            <a:off x="720000" y="539400"/>
            <a:ext cx="3693600" cy="87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8" name="Google Shape;1028;p28"/>
          <p:cNvSpPr txBox="1">
            <a:spLocks noGrp="1"/>
          </p:cNvSpPr>
          <p:nvPr>
            <p:ph type="subTitle" idx="1"/>
          </p:nvPr>
        </p:nvSpPr>
        <p:spPr>
          <a:xfrm>
            <a:off x="720000" y="1976325"/>
            <a:ext cx="3852000" cy="873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9" name="Google Shape;1029;p28"/>
          <p:cNvSpPr txBox="1">
            <a:spLocks noGrp="1"/>
          </p:cNvSpPr>
          <p:nvPr>
            <p:ph type="subTitle" idx="2"/>
          </p:nvPr>
        </p:nvSpPr>
        <p:spPr>
          <a:xfrm>
            <a:off x="720000" y="1567400"/>
            <a:ext cx="3852000" cy="40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lt2"/>
                </a:solidFill>
                <a:latin typeface="Montserrat ExtraBold"/>
                <a:ea typeface="Montserrat ExtraBold"/>
                <a:cs typeface="Montserrat ExtraBold"/>
                <a:sym typeface="Montserrat ExtraBold"/>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0" name="Google Shape;1030;p28"/>
          <p:cNvSpPr txBox="1"/>
          <p:nvPr/>
        </p:nvSpPr>
        <p:spPr>
          <a:xfrm>
            <a:off x="720000" y="3392400"/>
            <a:ext cx="3693600" cy="777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solidFill>
                  <a:schemeClr val="dk2"/>
                </a:solidFill>
                <a:latin typeface="Karla"/>
                <a:ea typeface="Karla"/>
                <a:cs typeface="Karla"/>
                <a:sym typeface="Karla"/>
              </a:rPr>
              <a:t>CREDITS: This presentation template was created by </a:t>
            </a:r>
            <a:r>
              <a:rPr lang="en" sz="1200" b="1">
                <a:solidFill>
                  <a:schemeClr val="lt2"/>
                </a:solidFill>
                <a:uFill>
                  <a:noFill/>
                </a:uFill>
                <a:latin typeface="Karla"/>
                <a:ea typeface="Karla"/>
                <a:cs typeface="Karla"/>
                <a:sym typeface="Karla"/>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2"/>
                </a:solidFill>
                <a:latin typeface="Karla"/>
                <a:ea typeface="Karla"/>
                <a:cs typeface="Karla"/>
                <a:sym typeface="Karla"/>
              </a:rPr>
              <a:t>, including icons by </a:t>
            </a:r>
            <a:r>
              <a:rPr lang="en" sz="1200" b="1">
                <a:solidFill>
                  <a:schemeClr val="lt2"/>
                </a:solidFill>
                <a:uFill>
                  <a:noFill/>
                </a:uFill>
                <a:latin typeface="Karla"/>
                <a:ea typeface="Karla"/>
                <a:cs typeface="Karla"/>
                <a:sym typeface="Karla"/>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b="1">
                <a:solidFill>
                  <a:schemeClr val="lt2"/>
                </a:solidFill>
                <a:latin typeface="Karla"/>
                <a:ea typeface="Karla"/>
                <a:cs typeface="Karla"/>
                <a:sym typeface="Karla"/>
              </a:rPr>
              <a:t> </a:t>
            </a:r>
            <a:r>
              <a:rPr lang="en" sz="1200">
                <a:solidFill>
                  <a:schemeClr val="dk2"/>
                </a:solidFill>
                <a:latin typeface="Karla"/>
                <a:ea typeface="Karla"/>
                <a:cs typeface="Karla"/>
                <a:sym typeface="Karla"/>
              </a:rPr>
              <a:t>and infographics &amp; images by </a:t>
            </a:r>
            <a:r>
              <a:rPr lang="en" sz="1200" b="1">
                <a:solidFill>
                  <a:schemeClr val="lt2"/>
                </a:solidFill>
                <a:uFill>
                  <a:noFill/>
                </a:uFill>
                <a:latin typeface="Karla"/>
                <a:ea typeface="Karla"/>
                <a:cs typeface="Karla"/>
                <a:sym typeface="Karla"/>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a:solidFill>
                <a:schemeClr val="lt2"/>
              </a:solidFill>
              <a:latin typeface="Karla"/>
              <a:ea typeface="Karla"/>
              <a:cs typeface="Karla"/>
              <a:sym typeface="Karla"/>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031"/>
        <p:cNvGrpSpPr/>
        <p:nvPr/>
      </p:nvGrpSpPr>
      <p:grpSpPr>
        <a:xfrm>
          <a:off x="0" y="0"/>
          <a:ext cx="0" cy="0"/>
          <a:chOff x="0" y="0"/>
          <a:chExt cx="0" cy="0"/>
        </a:xfrm>
      </p:grpSpPr>
      <p:grpSp>
        <p:nvGrpSpPr>
          <p:cNvPr id="1032" name="Google Shape;1032;p29"/>
          <p:cNvGrpSpPr/>
          <p:nvPr/>
        </p:nvGrpSpPr>
        <p:grpSpPr>
          <a:xfrm rot="-6027013">
            <a:off x="8388784" y="4355469"/>
            <a:ext cx="482160" cy="497098"/>
            <a:chOff x="5307989" y="1312048"/>
            <a:chExt cx="376798" cy="388472"/>
          </a:xfrm>
        </p:grpSpPr>
        <p:sp>
          <p:nvSpPr>
            <p:cNvPr id="1033" name="Google Shape;1033;p2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 name="Google Shape;1036;p29"/>
          <p:cNvGrpSpPr/>
          <p:nvPr/>
        </p:nvGrpSpPr>
        <p:grpSpPr>
          <a:xfrm>
            <a:off x="8692714" y="925611"/>
            <a:ext cx="376798" cy="388472"/>
            <a:chOff x="5307989" y="1312048"/>
            <a:chExt cx="376798" cy="388472"/>
          </a:xfrm>
        </p:grpSpPr>
        <p:sp>
          <p:nvSpPr>
            <p:cNvPr id="1037" name="Google Shape;1037;p2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29"/>
          <p:cNvGrpSpPr/>
          <p:nvPr/>
        </p:nvGrpSpPr>
        <p:grpSpPr>
          <a:xfrm rot="-3737612">
            <a:off x="322284" y="4462481"/>
            <a:ext cx="403508" cy="416009"/>
            <a:chOff x="5307989" y="1312048"/>
            <a:chExt cx="376798" cy="388472"/>
          </a:xfrm>
        </p:grpSpPr>
        <p:sp>
          <p:nvSpPr>
            <p:cNvPr id="1041" name="Google Shape;1041;p2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29"/>
          <p:cNvGrpSpPr/>
          <p:nvPr/>
        </p:nvGrpSpPr>
        <p:grpSpPr>
          <a:xfrm rot="5686549">
            <a:off x="4321587" y="4595686"/>
            <a:ext cx="500543" cy="516009"/>
            <a:chOff x="5307989" y="1312048"/>
            <a:chExt cx="376798" cy="388472"/>
          </a:xfrm>
        </p:grpSpPr>
        <p:sp>
          <p:nvSpPr>
            <p:cNvPr id="1045" name="Google Shape;1045;p2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29"/>
          <p:cNvGrpSpPr/>
          <p:nvPr/>
        </p:nvGrpSpPr>
        <p:grpSpPr>
          <a:xfrm rot="-3737694">
            <a:off x="-143773" y="1009129"/>
            <a:ext cx="500538" cy="516011"/>
            <a:chOff x="5307989" y="1312048"/>
            <a:chExt cx="376798" cy="388472"/>
          </a:xfrm>
        </p:grpSpPr>
        <p:sp>
          <p:nvSpPr>
            <p:cNvPr id="1049" name="Google Shape;1049;p2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29"/>
          <p:cNvGrpSpPr/>
          <p:nvPr/>
        </p:nvGrpSpPr>
        <p:grpSpPr>
          <a:xfrm rot="5686549">
            <a:off x="8720400" y="56311"/>
            <a:ext cx="500543" cy="516009"/>
            <a:chOff x="5307989" y="1312048"/>
            <a:chExt cx="376798" cy="388472"/>
          </a:xfrm>
        </p:grpSpPr>
        <p:sp>
          <p:nvSpPr>
            <p:cNvPr id="1053" name="Google Shape;1053;p2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 name="Google Shape;1056;p29"/>
          <p:cNvGrpSpPr/>
          <p:nvPr/>
        </p:nvGrpSpPr>
        <p:grpSpPr>
          <a:xfrm rot="3164984">
            <a:off x="8656639" y="3931220"/>
            <a:ext cx="293989" cy="293989"/>
            <a:chOff x="2541888" y="4682900"/>
            <a:chExt cx="376775" cy="376775"/>
          </a:xfrm>
        </p:grpSpPr>
        <p:sp>
          <p:nvSpPr>
            <p:cNvPr id="1057" name="Google Shape;1057;p2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29"/>
          <p:cNvGrpSpPr/>
          <p:nvPr/>
        </p:nvGrpSpPr>
        <p:grpSpPr>
          <a:xfrm rot="3164984">
            <a:off x="305064" y="584370"/>
            <a:ext cx="293989" cy="293989"/>
            <a:chOff x="2541888" y="4682900"/>
            <a:chExt cx="376775" cy="376775"/>
          </a:xfrm>
        </p:grpSpPr>
        <p:sp>
          <p:nvSpPr>
            <p:cNvPr id="1060" name="Google Shape;1060;p2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29"/>
          <p:cNvGrpSpPr/>
          <p:nvPr/>
        </p:nvGrpSpPr>
        <p:grpSpPr>
          <a:xfrm rot="3164984">
            <a:off x="3693514" y="4706695"/>
            <a:ext cx="293989" cy="293989"/>
            <a:chOff x="2541888" y="4682900"/>
            <a:chExt cx="376775" cy="376775"/>
          </a:xfrm>
        </p:grpSpPr>
        <p:sp>
          <p:nvSpPr>
            <p:cNvPr id="1063" name="Google Shape;1063;p2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65"/>
        <p:cNvGrpSpPr/>
        <p:nvPr/>
      </p:nvGrpSpPr>
      <p:grpSpPr>
        <a:xfrm>
          <a:off x="0" y="0"/>
          <a:ext cx="0" cy="0"/>
          <a:chOff x="0" y="0"/>
          <a:chExt cx="0" cy="0"/>
        </a:xfrm>
      </p:grpSpPr>
      <p:grpSp>
        <p:nvGrpSpPr>
          <p:cNvPr id="1066" name="Google Shape;1066;p30"/>
          <p:cNvGrpSpPr/>
          <p:nvPr/>
        </p:nvGrpSpPr>
        <p:grpSpPr>
          <a:xfrm rot="3164984">
            <a:off x="246964" y="504008"/>
            <a:ext cx="293989" cy="293989"/>
            <a:chOff x="2541888" y="4682900"/>
            <a:chExt cx="376775" cy="376775"/>
          </a:xfrm>
        </p:grpSpPr>
        <p:sp>
          <p:nvSpPr>
            <p:cNvPr id="1067" name="Google Shape;1067;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30"/>
          <p:cNvGrpSpPr/>
          <p:nvPr/>
        </p:nvGrpSpPr>
        <p:grpSpPr>
          <a:xfrm rot="3164958">
            <a:off x="390402" y="1782048"/>
            <a:ext cx="221096" cy="221096"/>
            <a:chOff x="2541888" y="4682900"/>
            <a:chExt cx="376775" cy="376775"/>
          </a:xfrm>
        </p:grpSpPr>
        <p:sp>
          <p:nvSpPr>
            <p:cNvPr id="1070" name="Google Shape;1070;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30"/>
          <p:cNvGrpSpPr/>
          <p:nvPr/>
        </p:nvGrpSpPr>
        <p:grpSpPr>
          <a:xfrm rot="3164984">
            <a:off x="8744164" y="1642808"/>
            <a:ext cx="293989" cy="293989"/>
            <a:chOff x="2541888" y="4682900"/>
            <a:chExt cx="376775" cy="376775"/>
          </a:xfrm>
        </p:grpSpPr>
        <p:sp>
          <p:nvSpPr>
            <p:cNvPr id="1073" name="Google Shape;1073;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30"/>
          <p:cNvGrpSpPr/>
          <p:nvPr/>
        </p:nvGrpSpPr>
        <p:grpSpPr>
          <a:xfrm rot="3164958">
            <a:off x="2086102" y="4787398"/>
            <a:ext cx="221096" cy="221096"/>
            <a:chOff x="2541888" y="4682900"/>
            <a:chExt cx="376775" cy="376775"/>
          </a:xfrm>
        </p:grpSpPr>
        <p:sp>
          <p:nvSpPr>
            <p:cNvPr id="1076" name="Google Shape;1076;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30"/>
          <p:cNvGrpSpPr/>
          <p:nvPr/>
        </p:nvGrpSpPr>
        <p:grpSpPr>
          <a:xfrm rot="-6027013">
            <a:off x="70709" y="3103132"/>
            <a:ext cx="482160" cy="497098"/>
            <a:chOff x="5307989" y="1312048"/>
            <a:chExt cx="376798" cy="388472"/>
          </a:xfrm>
        </p:grpSpPr>
        <p:sp>
          <p:nvSpPr>
            <p:cNvPr id="1079" name="Google Shape;1079;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30"/>
          <p:cNvGrpSpPr/>
          <p:nvPr/>
        </p:nvGrpSpPr>
        <p:grpSpPr>
          <a:xfrm rot="-1084465">
            <a:off x="5064246" y="-15199"/>
            <a:ext cx="380621" cy="392426"/>
            <a:chOff x="5307989" y="1312048"/>
            <a:chExt cx="376798" cy="388472"/>
          </a:xfrm>
        </p:grpSpPr>
        <p:sp>
          <p:nvSpPr>
            <p:cNvPr id="1083" name="Google Shape;1083;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30"/>
          <p:cNvGrpSpPr/>
          <p:nvPr/>
        </p:nvGrpSpPr>
        <p:grpSpPr>
          <a:xfrm rot="250011">
            <a:off x="-139914" y="4198357"/>
            <a:ext cx="380630" cy="392420"/>
            <a:chOff x="5307989" y="1312048"/>
            <a:chExt cx="376798" cy="388472"/>
          </a:xfrm>
        </p:grpSpPr>
        <p:sp>
          <p:nvSpPr>
            <p:cNvPr id="1087" name="Google Shape;1087;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30"/>
          <p:cNvGrpSpPr/>
          <p:nvPr/>
        </p:nvGrpSpPr>
        <p:grpSpPr>
          <a:xfrm rot="-6027013">
            <a:off x="3339009" y="-67543"/>
            <a:ext cx="482160" cy="497098"/>
            <a:chOff x="5307989" y="1312048"/>
            <a:chExt cx="376798" cy="388472"/>
          </a:xfrm>
        </p:grpSpPr>
        <p:sp>
          <p:nvSpPr>
            <p:cNvPr id="1091" name="Google Shape;1091;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30"/>
          <p:cNvGrpSpPr/>
          <p:nvPr/>
        </p:nvGrpSpPr>
        <p:grpSpPr>
          <a:xfrm rot="-6027013">
            <a:off x="8655259" y="2805182"/>
            <a:ext cx="482160" cy="497098"/>
            <a:chOff x="5307989" y="1312048"/>
            <a:chExt cx="376798" cy="388472"/>
          </a:xfrm>
        </p:grpSpPr>
        <p:sp>
          <p:nvSpPr>
            <p:cNvPr id="1095" name="Google Shape;1095;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30"/>
          <p:cNvGrpSpPr/>
          <p:nvPr/>
        </p:nvGrpSpPr>
        <p:grpSpPr>
          <a:xfrm rot="250011">
            <a:off x="8444636" y="4378457"/>
            <a:ext cx="380630" cy="392420"/>
            <a:chOff x="5307989" y="1312048"/>
            <a:chExt cx="376798" cy="388472"/>
          </a:xfrm>
        </p:grpSpPr>
        <p:sp>
          <p:nvSpPr>
            <p:cNvPr id="1099" name="Google Shape;1099;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30"/>
          <p:cNvGrpSpPr/>
          <p:nvPr/>
        </p:nvGrpSpPr>
        <p:grpSpPr>
          <a:xfrm rot="3164958">
            <a:off x="8573552" y="733998"/>
            <a:ext cx="221096" cy="221096"/>
            <a:chOff x="2541888" y="4682900"/>
            <a:chExt cx="376775" cy="376775"/>
          </a:xfrm>
        </p:grpSpPr>
        <p:sp>
          <p:nvSpPr>
            <p:cNvPr id="1103" name="Google Shape;1103;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30"/>
          <p:cNvGrpSpPr/>
          <p:nvPr/>
        </p:nvGrpSpPr>
        <p:grpSpPr>
          <a:xfrm rot="-1084465">
            <a:off x="3722846" y="4701726"/>
            <a:ext cx="380621" cy="392426"/>
            <a:chOff x="5307989" y="1312048"/>
            <a:chExt cx="376798" cy="388472"/>
          </a:xfrm>
        </p:grpSpPr>
        <p:sp>
          <p:nvSpPr>
            <p:cNvPr id="1106" name="Google Shape;1106;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30"/>
          <p:cNvGrpSpPr/>
          <p:nvPr/>
        </p:nvGrpSpPr>
        <p:grpSpPr>
          <a:xfrm rot="3164984">
            <a:off x="5260139" y="4596208"/>
            <a:ext cx="293989" cy="293989"/>
            <a:chOff x="2541888" y="4682900"/>
            <a:chExt cx="376775" cy="376775"/>
          </a:xfrm>
        </p:grpSpPr>
        <p:sp>
          <p:nvSpPr>
            <p:cNvPr id="1110" name="Google Shape;1110;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30"/>
          <p:cNvGrpSpPr/>
          <p:nvPr/>
        </p:nvGrpSpPr>
        <p:grpSpPr>
          <a:xfrm rot="3164958">
            <a:off x="2142677" y="235523"/>
            <a:ext cx="221096" cy="221096"/>
            <a:chOff x="2541888" y="4682900"/>
            <a:chExt cx="376775" cy="376775"/>
          </a:xfrm>
        </p:grpSpPr>
        <p:sp>
          <p:nvSpPr>
            <p:cNvPr id="1113" name="Google Shape;1113;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30"/>
          <p:cNvGrpSpPr/>
          <p:nvPr/>
        </p:nvGrpSpPr>
        <p:grpSpPr>
          <a:xfrm rot="3164984">
            <a:off x="6851439" y="336658"/>
            <a:ext cx="293989" cy="293989"/>
            <a:chOff x="2541888" y="4682900"/>
            <a:chExt cx="376775" cy="376775"/>
          </a:xfrm>
        </p:grpSpPr>
        <p:sp>
          <p:nvSpPr>
            <p:cNvPr id="1116" name="Google Shape;1116;p3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30"/>
          <p:cNvGrpSpPr/>
          <p:nvPr/>
        </p:nvGrpSpPr>
        <p:grpSpPr>
          <a:xfrm rot="-6027013">
            <a:off x="6523609" y="4570832"/>
            <a:ext cx="482160" cy="497098"/>
            <a:chOff x="5307989" y="1312048"/>
            <a:chExt cx="376798" cy="388472"/>
          </a:xfrm>
        </p:grpSpPr>
        <p:sp>
          <p:nvSpPr>
            <p:cNvPr id="1119" name="Google Shape;1119;p3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5"/>
        <p:cNvGrpSpPr/>
        <p:nvPr/>
      </p:nvGrpSpPr>
      <p:grpSpPr>
        <a:xfrm>
          <a:off x="0" y="0"/>
          <a:ext cx="0" cy="0"/>
          <a:chOff x="0" y="0"/>
          <a:chExt cx="0" cy="0"/>
        </a:xfrm>
      </p:grpSpPr>
      <p:grpSp>
        <p:nvGrpSpPr>
          <p:cNvPr id="76" name="Google Shape;76;p4"/>
          <p:cNvGrpSpPr/>
          <p:nvPr/>
        </p:nvGrpSpPr>
        <p:grpSpPr>
          <a:xfrm rot="4762111">
            <a:off x="8843493" y="2904032"/>
            <a:ext cx="439933" cy="293949"/>
            <a:chOff x="4840753" y="2688421"/>
            <a:chExt cx="547665" cy="365932"/>
          </a:xfrm>
        </p:grpSpPr>
        <p:sp>
          <p:nvSpPr>
            <p:cNvPr id="77" name="Google Shape;77;p4"/>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4"/>
          <p:cNvGrpSpPr/>
          <p:nvPr/>
        </p:nvGrpSpPr>
        <p:grpSpPr>
          <a:xfrm rot="4304440" flipH="1">
            <a:off x="165466" y="286634"/>
            <a:ext cx="489820" cy="505033"/>
            <a:chOff x="5307989" y="1312048"/>
            <a:chExt cx="376798" cy="388472"/>
          </a:xfrm>
        </p:grpSpPr>
        <p:sp>
          <p:nvSpPr>
            <p:cNvPr id="81" name="Google Shape;81;p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4"/>
          <p:cNvGrpSpPr/>
          <p:nvPr/>
        </p:nvGrpSpPr>
        <p:grpSpPr>
          <a:xfrm rot="4392270" flipH="1">
            <a:off x="8282459" y="4670642"/>
            <a:ext cx="489780" cy="505040"/>
            <a:chOff x="5307989" y="1312048"/>
            <a:chExt cx="376798" cy="388472"/>
          </a:xfrm>
        </p:grpSpPr>
        <p:sp>
          <p:nvSpPr>
            <p:cNvPr id="85" name="Google Shape;85;p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88;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4"/>
          <p:cNvSpPr txBox="1">
            <a:spLocks noGrp="1"/>
          </p:cNvSpPr>
          <p:nvPr>
            <p:ph type="body" idx="1"/>
          </p:nvPr>
        </p:nvSpPr>
        <p:spPr>
          <a:xfrm>
            <a:off x="720000" y="1215750"/>
            <a:ext cx="7704000" cy="33885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chemeClr val="lt2"/>
              </a:buClr>
              <a:buSzPts val="1200"/>
              <a:buAutoNum type="arabicPeriod"/>
              <a:defRPr sz="1200"/>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a:p>
        </p:txBody>
      </p:sp>
      <p:grpSp>
        <p:nvGrpSpPr>
          <p:cNvPr id="90" name="Google Shape;90;p4"/>
          <p:cNvGrpSpPr/>
          <p:nvPr/>
        </p:nvGrpSpPr>
        <p:grpSpPr>
          <a:xfrm rot="3164984">
            <a:off x="-29436" y="1981658"/>
            <a:ext cx="293989" cy="293989"/>
            <a:chOff x="2541888" y="4682900"/>
            <a:chExt cx="376775" cy="376775"/>
          </a:xfrm>
        </p:grpSpPr>
        <p:sp>
          <p:nvSpPr>
            <p:cNvPr id="91" name="Google Shape;91;p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4"/>
          <p:cNvGrpSpPr/>
          <p:nvPr/>
        </p:nvGrpSpPr>
        <p:grpSpPr>
          <a:xfrm rot="3164657">
            <a:off x="268986" y="3371463"/>
            <a:ext cx="223809" cy="223839"/>
            <a:chOff x="2541888" y="4682900"/>
            <a:chExt cx="376775" cy="376775"/>
          </a:xfrm>
        </p:grpSpPr>
        <p:sp>
          <p:nvSpPr>
            <p:cNvPr id="94" name="Google Shape;94;p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4"/>
          <p:cNvGrpSpPr/>
          <p:nvPr/>
        </p:nvGrpSpPr>
        <p:grpSpPr>
          <a:xfrm rot="3164657">
            <a:off x="8766186" y="619450"/>
            <a:ext cx="223809" cy="223839"/>
            <a:chOff x="2541888" y="4682900"/>
            <a:chExt cx="376775" cy="376775"/>
          </a:xfrm>
        </p:grpSpPr>
        <p:sp>
          <p:nvSpPr>
            <p:cNvPr id="97" name="Google Shape;97;p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4"/>
          <p:cNvGrpSpPr/>
          <p:nvPr/>
        </p:nvGrpSpPr>
        <p:grpSpPr>
          <a:xfrm rot="3164984">
            <a:off x="8954289" y="1677558"/>
            <a:ext cx="293989" cy="293989"/>
            <a:chOff x="2541888" y="4682900"/>
            <a:chExt cx="376775" cy="376775"/>
          </a:xfrm>
        </p:grpSpPr>
        <p:sp>
          <p:nvSpPr>
            <p:cNvPr id="100" name="Google Shape;100;p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4"/>
          <p:cNvGrpSpPr/>
          <p:nvPr/>
        </p:nvGrpSpPr>
        <p:grpSpPr>
          <a:xfrm rot="3164657">
            <a:off x="-43489" y="4677050"/>
            <a:ext cx="223809" cy="223839"/>
            <a:chOff x="2541888" y="4682900"/>
            <a:chExt cx="376775" cy="376775"/>
          </a:xfrm>
        </p:grpSpPr>
        <p:sp>
          <p:nvSpPr>
            <p:cNvPr id="103" name="Google Shape;103;p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25"/>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126"/>
        <p:cNvGrpSpPr/>
        <p:nvPr/>
      </p:nvGrpSpPr>
      <p:grpSpPr>
        <a:xfrm>
          <a:off x="0" y="0"/>
          <a:ext cx="0" cy="0"/>
          <a:chOff x="0" y="0"/>
          <a:chExt cx="0" cy="0"/>
        </a:xfrm>
      </p:grpSpPr>
      <p:sp>
        <p:nvSpPr>
          <p:cNvPr id="1127" name="Google Shape;1127;p3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5"/>
        <p:cNvGrpSpPr/>
        <p:nvPr/>
      </p:nvGrpSpPr>
      <p:grpSpPr>
        <a:xfrm>
          <a:off x="0" y="0"/>
          <a:ext cx="0" cy="0"/>
          <a:chOff x="0" y="0"/>
          <a:chExt cx="0" cy="0"/>
        </a:xfrm>
      </p:grpSpPr>
      <p:sp>
        <p:nvSpPr>
          <p:cNvPr id="106" name="Google Shape;106;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7" name="Google Shape;107;p5"/>
          <p:cNvSpPr txBox="1">
            <a:spLocks noGrp="1"/>
          </p:cNvSpPr>
          <p:nvPr>
            <p:ph type="title" idx="2"/>
          </p:nvPr>
        </p:nvSpPr>
        <p:spPr>
          <a:xfrm>
            <a:off x="2193988" y="1726475"/>
            <a:ext cx="3734400" cy="39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000" b="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8" name="Google Shape;108;p5"/>
          <p:cNvSpPr txBox="1">
            <a:spLocks noGrp="1"/>
          </p:cNvSpPr>
          <p:nvPr>
            <p:ph type="title" idx="3"/>
          </p:nvPr>
        </p:nvSpPr>
        <p:spPr>
          <a:xfrm>
            <a:off x="3215592" y="3191750"/>
            <a:ext cx="3734400" cy="391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000" b="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9" name="Google Shape;109;p5"/>
          <p:cNvSpPr txBox="1">
            <a:spLocks noGrp="1"/>
          </p:cNvSpPr>
          <p:nvPr>
            <p:ph type="subTitle" idx="1"/>
          </p:nvPr>
        </p:nvSpPr>
        <p:spPr>
          <a:xfrm>
            <a:off x="3215592" y="3583251"/>
            <a:ext cx="3734400" cy="63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0" name="Google Shape;110;p5"/>
          <p:cNvSpPr txBox="1">
            <a:spLocks noGrp="1"/>
          </p:cNvSpPr>
          <p:nvPr>
            <p:ph type="subTitle" idx="4"/>
          </p:nvPr>
        </p:nvSpPr>
        <p:spPr>
          <a:xfrm>
            <a:off x="2193988" y="2117826"/>
            <a:ext cx="3734400" cy="631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11" name="Google Shape;111;p5"/>
          <p:cNvGrpSpPr/>
          <p:nvPr/>
        </p:nvGrpSpPr>
        <p:grpSpPr>
          <a:xfrm rot="3164984">
            <a:off x="203514" y="392408"/>
            <a:ext cx="293989" cy="293989"/>
            <a:chOff x="2541888" y="4682900"/>
            <a:chExt cx="376775" cy="376775"/>
          </a:xfrm>
        </p:grpSpPr>
        <p:sp>
          <p:nvSpPr>
            <p:cNvPr id="112" name="Google Shape;112;p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5"/>
          <p:cNvGrpSpPr/>
          <p:nvPr/>
        </p:nvGrpSpPr>
        <p:grpSpPr>
          <a:xfrm rot="3164958">
            <a:off x="454552" y="843698"/>
            <a:ext cx="221096" cy="221096"/>
            <a:chOff x="2541888" y="4682900"/>
            <a:chExt cx="376775" cy="376775"/>
          </a:xfrm>
        </p:grpSpPr>
        <p:sp>
          <p:nvSpPr>
            <p:cNvPr id="115" name="Google Shape;115;p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5"/>
          <p:cNvGrpSpPr/>
          <p:nvPr/>
        </p:nvGrpSpPr>
        <p:grpSpPr>
          <a:xfrm rot="-6027013">
            <a:off x="8471084" y="4248369"/>
            <a:ext cx="482160" cy="497098"/>
            <a:chOff x="5307989" y="1312048"/>
            <a:chExt cx="376798" cy="388472"/>
          </a:xfrm>
        </p:grpSpPr>
        <p:sp>
          <p:nvSpPr>
            <p:cNvPr id="118" name="Google Shape;118;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5"/>
          <p:cNvGrpSpPr/>
          <p:nvPr/>
        </p:nvGrpSpPr>
        <p:grpSpPr>
          <a:xfrm rot="250011">
            <a:off x="61386" y="1739782"/>
            <a:ext cx="380630" cy="392420"/>
            <a:chOff x="5307989" y="1312048"/>
            <a:chExt cx="376798" cy="388472"/>
          </a:xfrm>
        </p:grpSpPr>
        <p:sp>
          <p:nvSpPr>
            <p:cNvPr id="122" name="Google Shape;122;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5"/>
          <p:cNvGrpSpPr/>
          <p:nvPr/>
        </p:nvGrpSpPr>
        <p:grpSpPr>
          <a:xfrm rot="-6027013">
            <a:off x="191609" y="2438857"/>
            <a:ext cx="482160" cy="497098"/>
            <a:chOff x="5307989" y="1312048"/>
            <a:chExt cx="376798" cy="388472"/>
          </a:xfrm>
        </p:grpSpPr>
        <p:sp>
          <p:nvSpPr>
            <p:cNvPr id="126" name="Google Shape;126;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 name="Google Shape;129;p5"/>
          <p:cNvGrpSpPr/>
          <p:nvPr/>
        </p:nvGrpSpPr>
        <p:grpSpPr>
          <a:xfrm rot="250011">
            <a:off x="8645486" y="3381882"/>
            <a:ext cx="380630" cy="392420"/>
            <a:chOff x="5307989" y="1312048"/>
            <a:chExt cx="376798" cy="388472"/>
          </a:xfrm>
        </p:grpSpPr>
        <p:sp>
          <p:nvSpPr>
            <p:cNvPr id="130" name="Google Shape;130;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133;p5"/>
          <p:cNvGrpSpPr/>
          <p:nvPr/>
        </p:nvGrpSpPr>
        <p:grpSpPr>
          <a:xfrm rot="7635016" flipH="1">
            <a:off x="8482989" y="1970892"/>
            <a:ext cx="293989" cy="293989"/>
            <a:chOff x="2541888" y="4682900"/>
            <a:chExt cx="376775" cy="376775"/>
          </a:xfrm>
        </p:grpSpPr>
        <p:sp>
          <p:nvSpPr>
            <p:cNvPr id="134" name="Google Shape;134;p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5"/>
          <p:cNvGrpSpPr/>
          <p:nvPr/>
        </p:nvGrpSpPr>
        <p:grpSpPr>
          <a:xfrm rot="7635042" flipH="1">
            <a:off x="8774402" y="1461020"/>
            <a:ext cx="221096" cy="221096"/>
            <a:chOff x="2541888" y="4682900"/>
            <a:chExt cx="376775" cy="376775"/>
          </a:xfrm>
        </p:grpSpPr>
        <p:sp>
          <p:nvSpPr>
            <p:cNvPr id="137" name="Google Shape;137;p5"/>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5"/>
          <p:cNvGrpSpPr/>
          <p:nvPr/>
        </p:nvGrpSpPr>
        <p:grpSpPr>
          <a:xfrm rot="250011">
            <a:off x="61386" y="3596557"/>
            <a:ext cx="380630" cy="392420"/>
            <a:chOff x="5307989" y="1312048"/>
            <a:chExt cx="376798" cy="388472"/>
          </a:xfrm>
        </p:grpSpPr>
        <p:sp>
          <p:nvSpPr>
            <p:cNvPr id="140" name="Google Shape;140;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 name="Google Shape;143;p5"/>
          <p:cNvGrpSpPr/>
          <p:nvPr/>
        </p:nvGrpSpPr>
        <p:grpSpPr>
          <a:xfrm rot="-6027013">
            <a:off x="191609" y="4295632"/>
            <a:ext cx="482160" cy="497098"/>
            <a:chOff x="5307989" y="1312048"/>
            <a:chExt cx="376798" cy="388472"/>
          </a:xfrm>
        </p:grpSpPr>
        <p:sp>
          <p:nvSpPr>
            <p:cNvPr id="144" name="Google Shape;144;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5"/>
          <p:cNvGrpSpPr/>
          <p:nvPr/>
        </p:nvGrpSpPr>
        <p:grpSpPr>
          <a:xfrm rot="-6027013">
            <a:off x="1407459" y="-85681"/>
            <a:ext cx="482160" cy="497098"/>
            <a:chOff x="5307989" y="1312048"/>
            <a:chExt cx="376798" cy="388472"/>
          </a:xfrm>
        </p:grpSpPr>
        <p:sp>
          <p:nvSpPr>
            <p:cNvPr id="148" name="Google Shape;148;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5"/>
          <p:cNvGrpSpPr/>
          <p:nvPr/>
        </p:nvGrpSpPr>
        <p:grpSpPr>
          <a:xfrm rot="250011">
            <a:off x="7836461" y="-180143"/>
            <a:ext cx="380630" cy="392420"/>
            <a:chOff x="5307989" y="1312048"/>
            <a:chExt cx="376798" cy="388472"/>
          </a:xfrm>
        </p:grpSpPr>
        <p:sp>
          <p:nvSpPr>
            <p:cNvPr id="152" name="Google Shape;152;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5"/>
          <p:cNvGrpSpPr/>
          <p:nvPr/>
        </p:nvGrpSpPr>
        <p:grpSpPr>
          <a:xfrm rot="-6027013">
            <a:off x="8574859" y="336482"/>
            <a:ext cx="482160" cy="497098"/>
            <a:chOff x="5307989" y="1312048"/>
            <a:chExt cx="376798" cy="388472"/>
          </a:xfrm>
        </p:grpSpPr>
        <p:sp>
          <p:nvSpPr>
            <p:cNvPr id="156" name="Google Shape;156;p5"/>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9"/>
        <p:cNvGrpSpPr/>
        <p:nvPr/>
      </p:nvGrpSpPr>
      <p:grpSpPr>
        <a:xfrm>
          <a:off x="0" y="0"/>
          <a:ext cx="0" cy="0"/>
          <a:chOff x="0" y="0"/>
          <a:chExt cx="0" cy="0"/>
        </a:xfrm>
      </p:grpSpPr>
      <p:grpSp>
        <p:nvGrpSpPr>
          <p:cNvPr id="160" name="Google Shape;160;p6"/>
          <p:cNvGrpSpPr/>
          <p:nvPr/>
        </p:nvGrpSpPr>
        <p:grpSpPr>
          <a:xfrm rot="-6027013">
            <a:off x="8388784" y="4355469"/>
            <a:ext cx="482160" cy="497098"/>
            <a:chOff x="5307989" y="1312048"/>
            <a:chExt cx="376798" cy="388472"/>
          </a:xfrm>
        </p:grpSpPr>
        <p:sp>
          <p:nvSpPr>
            <p:cNvPr id="161" name="Google Shape;161;p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6"/>
          <p:cNvGrpSpPr/>
          <p:nvPr/>
        </p:nvGrpSpPr>
        <p:grpSpPr>
          <a:xfrm>
            <a:off x="8692714" y="925611"/>
            <a:ext cx="376798" cy="388472"/>
            <a:chOff x="5307989" y="1312048"/>
            <a:chExt cx="376798" cy="388472"/>
          </a:xfrm>
        </p:grpSpPr>
        <p:sp>
          <p:nvSpPr>
            <p:cNvPr id="165" name="Google Shape;165;p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6"/>
          <p:cNvGrpSpPr/>
          <p:nvPr/>
        </p:nvGrpSpPr>
        <p:grpSpPr>
          <a:xfrm rot="-3737612">
            <a:off x="322284" y="4462481"/>
            <a:ext cx="403508" cy="416009"/>
            <a:chOff x="5307989" y="1312048"/>
            <a:chExt cx="376798" cy="388472"/>
          </a:xfrm>
        </p:grpSpPr>
        <p:sp>
          <p:nvSpPr>
            <p:cNvPr id="169" name="Google Shape;169;p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6"/>
          <p:cNvGrpSpPr/>
          <p:nvPr/>
        </p:nvGrpSpPr>
        <p:grpSpPr>
          <a:xfrm rot="5686549">
            <a:off x="4321587" y="4595686"/>
            <a:ext cx="500543" cy="516009"/>
            <a:chOff x="5307989" y="1312048"/>
            <a:chExt cx="376798" cy="388472"/>
          </a:xfrm>
        </p:grpSpPr>
        <p:sp>
          <p:nvSpPr>
            <p:cNvPr id="173" name="Google Shape;173;p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6"/>
          <p:cNvGrpSpPr/>
          <p:nvPr/>
        </p:nvGrpSpPr>
        <p:grpSpPr>
          <a:xfrm rot="-3737694">
            <a:off x="-143773" y="1009129"/>
            <a:ext cx="500538" cy="516011"/>
            <a:chOff x="5307989" y="1312048"/>
            <a:chExt cx="376798" cy="388472"/>
          </a:xfrm>
        </p:grpSpPr>
        <p:sp>
          <p:nvSpPr>
            <p:cNvPr id="177" name="Google Shape;177;p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6"/>
          <p:cNvGrpSpPr/>
          <p:nvPr/>
        </p:nvGrpSpPr>
        <p:grpSpPr>
          <a:xfrm rot="5686549">
            <a:off x="8720400" y="56311"/>
            <a:ext cx="500543" cy="516009"/>
            <a:chOff x="5307989" y="1312048"/>
            <a:chExt cx="376798" cy="388472"/>
          </a:xfrm>
        </p:grpSpPr>
        <p:sp>
          <p:nvSpPr>
            <p:cNvPr id="181" name="Google Shape;181;p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6"/>
          <p:cNvGrpSpPr/>
          <p:nvPr/>
        </p:nvGrpSpPr>
        <p:grpSpPr>
          <a:xfrm rot="3164984">
            <a:off x="8656639" y="3931220"/>
            <a:ext cx="293989" cy="293989"/>
            <a:chOff x="2541888" y="4682900"/>
            <a:chExt cx="376775" cy="376775"/>
          </a:xfrm>
        </p:grpSpPr>
        <p:sp>
          <p:nvSpPr>
            <p:cNvPr id="185" name="Google Shape;185;p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6"/>
          <p:cNvGrpSpPr/>
          <p:nvPr/>
        </p:nvGrpSpPr>
        <p:grpSpPr>
          <a:xfrm rot="3164984">
            <a:off x="305064" y="584370"/>
            <a:ext cx="293989" cy="293989"/>
            <a:chOff x="2541888" y="4682900"/>
            <a:chExt cx="376775" cy="376775"/>
          </a:xfrm>
        </p:grpSpPr>
        <p:sp>
          <p:nvSpPr>
            <p:cNvPr id="188" name="Google Shape;188;p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6"/>
          <p:cNvGrpSpPr/>
          <p:nvPr/>
        </p:nvGrpSpPr>
        <p:grpSpPr>
          <a:xfrm rot="3164984">
            <a:off x="3693514" y="4706695"/>
            <a:ext cx="293989" cy="293989"/>
            <a:chOff x="2541888" y="4682900"/>
            <a:chExt cx="376775" cy="376775"/>
          </a:xfrm>
        </p:grpSpPr>
        <p:sp>
          <p:nvSpPr>
            <p:cNvPr id="191" name="Google Shape;191;p6"/>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 name="Google Shape;193;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4"/>
        <p:cNvGrpSpPr/>
        <p:nvPr/>
      </p:nvGrpSpPr>
      <p:grpSpPr>
        <a:xfrm>
          <a:off x="0" y="0"/>
          <a:ext cx="0" cy="0"/>
          <a:chOff x="0" y="0"/>
          <a:chExt cx="0" cy="0"/>
        </a:xfrm>
      </p:grpSpPr>
      <p:sp>
        <p:nvSpPr>
          <p:cNvPr id="195" name="Google Shape;195;p7"/>
          <p:cNvSpPr txBox="1">
            <a:spLocks noGrp="1"/>
          </p:cNvSpPr>
          <p:nvPr>
            <p:ph type="body" idx="1"/>
          </p:nvPr>
        </p:nvSpPr>
        <p:spPr>
          <a:xfrm>
            <a:off x="2154350" y="1857450"/>
            <a:ext cx="4835400" cy="19911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15000"/>
              </a:lnSpc>
              <a:spcBef>
                <a:spcPts val="50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196" name="Google Shape;196;p7"/>
          <p:cNvSpPr txBox="1">
            <a:spLocks noGrp="1"/>
          </p:cNvSpPr>
          <p:nvPr>
            <p:ph type="title"/>
          </p:nvPr>
        </p:nvSpPr>
        <p:spPr>
          <a:xfrm>
            <a:off x="2154300" y="1284750"/>
            <a:ext cx="48354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97" name="Google Shape;197;p7"/>
          <p:cNvGrpSpPr/>
          <p:nvPr/>
        </p:nvGrpSpPr>
        <p:grpSpPr>
          <a:xfrm rot="3164984">
            <a:off x="246964" y="504008"/>
            <a:ext cx="293989" cy="293989"/>
            <a:chOff x="2541888" y="4682900"/>
            <a:chExt cx="376775" cy="376775"/>
          </a:xfrm>
        </p:grpSpPr>
        <p:sp>
          <p:nvSpPr>
            <p:cNvPr id="198" name="Google Shape;198;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7"/>
          <p:cNvGrpSpPr/>
          <p:nvPr/>
        </p:nvGrpSpPr>
        <p:grpSpPr>
          <a:xfrm rot="3164958">
            <a:off x="390402" y="1782048"/>
            <a:ext cx="221096" cy="221096"/>
            <a:chOff x="2541888" y="4682900"/>
            <a:chExt cx="376775" cy="376775"/>
          </a:xfrm>
        </p:grpSpPr>
        <p:sp>
          <p:nvSpPr>
            <p:cNvPr id="201" name="Google Shape;201;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 name="Google Shape;203;p7"/>
          <p:cNvGrpSpPr/>
          <p:nvPr/>
        </p:nvGrpSpPr>
        <p:grpSpPr>
          <a:xfrm rot="3164984">
            <a:off x="8744164" y="1642808"/>
            <a:ext cx="293989" cy="293989"/>
            <a:chOff x="2541888" y="4682900"/>
            <a:chExt cx="376775" cy="376775"/>
          </a:xfrm>
        </p:grpSpPr>
        <p:sp>
          <p:nvSpPr>
            <p:cNvPr id="204" name="Google Shape;204;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7"/>
          <p:cNvGrpSpPr/>
          <p:nvPr/>
        </p:nvGrpSpPr>
        <p:grpSpPr>
          <a:xfrm rot="3164958">
            <a:off x="2086102" y="4787398"/>
            <a:ext cx="221096" cy="221096"/>
            <a:chOff x="2541888" y="4682900"/>
            <a:chExt cx="376775" cy="376775"/>
          </a:xfrm>
        </p:grpSpPr>
        <p:sp>
          <p:nvSpPr>
            <p:cNvPr id="207" name="Google Shape;207;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7"/>
          <p:cNvGrpSpPr/>
          <p:nvPr/>
        </p:nvGrpSpPr>
        <p:grpSpPr>
          <a:xfrm rot="-6027013">
            <a:off x="70709" y="3103132"/>
            <a:ext cx="482160" cy="497098"/>
            <a:chOff x="5307989" y="1312048"/>
            <a:chExt cx="376798" cy="388472"/>
          </a:xfrm>
        </p:grpSpPr>
        <p:sp>
          <p:nvSpPr>
            <p:cNvPr id="210" name="Google Shape;210;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7"/>
          <p:cNvGrpSpPr/>
          <p:nvPr/>
        </p:nvGrpSpPr>
        <p:grpSpPr>
          <a:xfrm rot="-1084465">
            <a:off x="5064246" y="-15199"/>
            <a:ext cx="380621" cy="392426"/>
            <a:chOff x="5307989" y="1312048"/>
            <a:chExt cx="376798" cy="388472"/>
          </a:xfrm>
        </p:grpSpPr>
        <p:sp>
          <p:nvSpPr>
            <p:cNvPr id="214" name="Google Shape;214;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17;p7"/>
          <p:cNvGrpSpPr/>
          <p:nvPr/>
        </p:nvGrpSpPr>
        <p:grpSpPr>
          <a:xfrm rot="250011">
            <a:off x="-139914" y="4198357"/>
            <a:ext cx="380630" cy="392420"/>
            <a:chOff x="5307989" y="1312048"/>
            <a:chExt cx="376798" cy="388472"/>
          </a:xfrm>
        </p:grpSpPr>
        <p:sp>
          <p:nvSpPr>
            <p:cNvPr id="218" name="Google Shape;218;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7"/>
          <p:cNvGrpSpPr/>
          <p:nvPr/>
        </p:nvGrpSpPr>
        <p:grpSpPr>
          <a:xfrm rot="-6027013">
            <a:off x="3339009" y="-67543"/>
            <a:ext cx="482160" cy="497098"/>
            <a:chOff x="5307989" y="1312048"/>
            <a:chExt cx="376798" cy="388472"/>
          </a:xfrm>
        </p:grpSpPr>
        <p:sp>
          <p:nvSpPr>
            <p:cNvPr id="222" name="Google Shape;222;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7"/>
          <p:cNvGrpSpPr/>
          <p:nvPr/>
        </p:nvGrpSpPr>
        <p:grpSpPr>
          <a:xfrm rot="-6027013">
            <a:off x="8655259" y="2805182"/>
            <a:ext cx="482160" cy="497098"/>
            <a:chOff x="5307989" y="1312048"/>
            <a:chExt cx="376798" cy="388472"/>
          </a:xfrm>
        </p:grpSpPr>
        <p:sp>
          <p:nvSpPr>
            <p:cNvPr id="226" name="Google Shape;226;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7"/>
          <p:cNvGrpSpPr/>
          <p:nvPr/>
        </p:nvGrpSpPr>
        <p:grpSpPr>
          <a:xfrm rot="250011">
            <a:off x="8444636" y="4378457"/>
            <a:ext cx="380630" cy="392420"/>
            <a:chOff x="5307989" y="1312048"/>
            <a:chExt cx="376798" cy="388472"/>
          </a:xfrm>
        </p:grpSpPr>
        <p:sp>
          <p:nvSpPr>
            <p:cNvPr id="230" name="Google Shape;230;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7"/>
          <p:cNvGrpSpPr/>
          <p:nvPr/>
        </p:nvGrpSpPr>
        <p:grpSpPr>
          <a:xfrm rot="3164958">
            <a:off x="8573552" y="733998"/>
            <a:ext cx="221096" cy="221096"/>
            <a:chOff x="2541888" y="4682900"/>
            <a:chExt cx="376775" cy="376775"/>
          </a:xfrm>
        </p:grpSpPr>
        <p:sp>
          <p:nvSpPr>
            <p:cNvPr id="234" name="Google Shape;234;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7"/>
          <p:cNvGrpSpPr/>
          <p:nvPr/>
        </p:nvGrpSpPr>
        <p:grpSpPr>
          <a:xfrm rot="-1084465">
            <a:off x="3722846" y="4701726"/>
            <a:ext cx="380621" cy="392426"/>
            <a:chOff x="5307989" y="1312048"/>
            <a:chExt cx="376798" cy="388472"/>
          </a:xfrm>
        </p:grpSpPr>
        <p:sp>
          <p:nvSpPr>
            <p:cNvPr id="237" name="Google Shape;237;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7"/>
          <p:cNvGrpSpPr/>
          <p:nvPr/>
        </p:nvGrpSpPr>
        <p:grpSpPr>
          <a:xfrm rot="3164984">
            <a:off x="5260139" y="4596208"/>
            <a:ext cx="293989" cy="293989"/>
            <a:chOff x="2541888" y="4682900"/>
            <a:chExt cx="376775" cy="376775"/>
          </a:xfrm>
        </p:grpSpPr>
        <p:sp>
          <p:nvSpPr>
            <p:cNvPr id="241" name="Google Shape;241;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7"/>
          <p:cNvGrpSpPr/>
          <p:nvPr/>
        </p:nvGrpSpPr>
        <p:grpSpPr>
          <a:xfrm rot="3164958">
            <a:off x="2142677" y="235523"/>
            <a:ext cx="221096" cy="221096"/>
            <a:chOff x="2541888" y="4682900"/>
            <a:chExt cx="376775" cy="376775"/>
          </a:xfrm>
        </p:grpSpPr>
        <p:sp>
          <p:nvSpPr>
            <p:cNvPr id="244" name="Google Shape;244;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7"/>
          <p:cNvGrpSpPr/>
          <p:nvPr/>
        </p:nvGrpSpPr>
        <p:grpSpPr>
          <a:xfrm rot="3164984">
            <a:off x="6851439" y="336658"/>
            <a:ext cx="293989" cy="293989"/>
            <a:chOff x="2541888" y="4682900"/>
            <a:chExt cx="376775" cy="376775"/>
          </a:xfrm>
        </p:grpSpPr>
        <p:sp>
          <p:nvSpPr>
            <p:cNvPr id="247" name="Google Shape;247;p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Google Shape;249;p7"/>
          <p:cNvGrpSpPr/>
          <p:nvPr/>
        </p:nvGrpSpPr>
        <p:grpSpPr>
          <a:xfrm rot="-6027013">
            <a:off x="6523609" y="4570832"/>
            <a:ext cx="482160" cy="497098"/>
            <a:chOff x="5307989" y="1312048"/>
            <a:chExt cx="376798" cy="388472"/>
          </a:xfrm>
        </p:grpSpPr>
        <p:sp>
          <p:nvSpPr>
            <p:cNvPr id="250" name="Google Shape;250;p7"/>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7"/>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7"/>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53"/>
        <p:cNvGrpSpPr/>
        <p:nvPr/>
      </p:nvGrpSpPr>
      <p:grpSpPr>
        <a:xfrm>
          <a:off x="0" y="0"/>
          <a:ext cx="0" cy="0"/>
          <a:chOff x="0" y="0"/>
          <a:chExt cx="0" cy="0"/>
        </a:xfrm>
      </p:grpSpPr>
      <p:sp>
        <p:nvSpPr>
          <p:cNvPr id="254" name="Google Shape;254;p8"/>
          <p:cNvSpPr txBox="1">
            <a:spLocks noGrp="1"/>
          </p:cNvSpPr>
          <p:nvPr>
            <p:ph type="title"/>
          </p:nvPr>
        </p:nvSpPr>
        <p:spPr>
          <a:xfrm>
            <a:off x="713100" y="1307100"/>
            <a:ext cx="4230600" cy="2529300"/>
          </a:xfrm>
          <a:prstGeom prst="rect">
            <a:avLst/>
          </a:prstGeom>
        </p:spPr>
        <p:txBody>
          <a:bodyPr spcFirstLastPara="1" wrap="square" lIns="91425" tIns="91425" rIns="91425" bIns="91425" anchor="ctr" anchorCtr="0">
            <a:noAutofit/>
          </a:bodyPr>
          <a:lstStyle>
            <a:lvl1pPr lvl="0" algn="l">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55" name="Google Shape;255;p8"/>
          <p:cNvGrpSpPr/>
          <p:nvPr/>
        </p:nvGrpSpPr>
        <p:grpSpPr>
          <a:xfrm flipH="1">
            <a:off x="8419402" y="702437"/>
            <a:ext cx="489800" cy="505013"/>
            <a:chOff x="5307989" y="1312048"/>
            <a:chExt cx="376798" cy="388472"/>
          </a:xfrm>
        </p:grpSpPr>
        <p:sp>
          <p:nvSpPr>
            <p:cNvPr id="256" name="Google Shape;256;p8"/>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8"/>
          <p:cNvGrpSpPr/>
          <p:nvPr/>
        </p:nvGrpSpPr>
        <p:grpSpPr>
          <a:xfrm flipH="1">
            <a:off x="2755165" y="356448"/>
            <a:ext cx="439939" cy="293953"/>
            <a:chOff x="4840753" y="2688421"/>
            <a:chExt cx="547665" cy="365932"/>
          </a:xfrm>
        </p:grpSpPr>
        <p:sp>
          <p:nvSpPr>
            <p:cNvPr id="260" name="Google Shape;260;p8"/>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8"/>
          <p:cNvGrpSpPr/>
          <p:nvPr/>
        </p:nvGrpSpPr>
        <p:grpSpPr>
          <a:xfrm>
            <a:off x="-159685" y="2441260"/>
            <a:ext cx="439939" cy="293953"/>
            <a:chOff x="4840753" y="2688421"/>
            <a:chExt cx="547665" cy="365932"/>
          </a:xfrm>
        </p:grpSpPr>
        <p:sp>
          <p:nvSpPr>
            <p:cNvPr id="264" name="Google Shape;264;p8"/>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7;p8"/>
          <p:cNvGrpSpPr/>
          <p:nvPr/>
        </p:nvGrpSpPr>
        <p:grpSpPr>
          <a:xfrm rot="-3164657" flipH="1">
            <a:off x="5283420" y="270038"/>
            <a:ext cx="223809" cy="223839"/>
            <a:chOff x="2541888" y="4682900"/>
            <a:chExt cx="376775" cy="376775"/>
          </a:xfrm>
        </p:grpSpPr>
        <p:sp>
          <p:nvSpPr>
            <p:cNvPr id="268" name="Google Shape;268;p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8"/>
          <p:cNvGrpSpPr/>
          <p:nvPr/>
        </p:nvGrpSpPr>
        <p:grpSpPr>
          <a:xfrm rot="-3164657" flipH="1">
            <a:off x="7581345" y="-7975"/>
            <a:ext cx="223809" cy="223839"/>
            <a:chOff x="2541888" y="4682900"/>
            <a:chExt cx="376775" cy="376775"/>
          </a:xfrm>
        </p:grpSpPr>
        <p:sp>
          <p:nvSpPr>
            <p:cNvPr id="271" name="Google Shape;271;p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8"/>
          <p:cNvGrpSpPr/>
          <p:nvPr/>
        </p:nvGrpSpPr>
        <p:grpSpPr>
          <a:xfrm rot="2700000" flipH="1">
            <a:off x="164197" y="711284"/>
            <a:ext cx="293968" cy="293968"/>
            <a:chOff x="2541888" y="4682900"/>
            <a:chExt cx="376775" cy="376775"/>
          </a:xfrm>
        </p:grpSpPr>
        <p:sp>
          <p:nvSpPr>
            <p:cNvPr id="274" name="Google Shape;274;p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 name="Google Shape;276;p8"/>
          <p:cNvGrpSpPr/>
          <p:nvPr/>
        </p:nvGrpSpPr>
        <p:grpSpPr>
          <a:xfrm rot="-3164657" flipH="1">
            <a:off x="2023920" y="4492188"/>
            <a:ext cx="223809" cy="223839"/>
            <a:chOff x="2541888" y="4682900"/>
            <a:chExt cx="376775" cy="376775"/>
          </a:xfrm>
        </p:grpSpPr>
        <p:sp>
          <p:nvSpPr>
            <p:cNvPr id="277" name="Google Shape;277;p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279;p8"/>
          <p:cNvGrpSpPr/>
          <p:nvPr/>
        </p:nvGrpSpPr>
        <p:grpSpPr>
          <a:xfrm rot="-3164657" flipH="1">
            <a:off x="444358" y="4181425"/>
            <a:ext cx="223809" cy="223839"/>
            <a:chOff x="2541888" y="4682900"/>
            <a:chExt cx="376775" cy="376775"/>
          </a:xfrm>
        </p:grpSpPr>
        <p:sp>
          <p:nvSpPr>
            <p:cNvPr id="280" name="Google Shape;280;p8"/>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82"/>
        <p:cNvGrpSpPr/>
        <p:nvPr/>
      </p:nvGrpSpPr>
      <p:grpSpPr>
        <a:xfrm>
          <a:off x="0" y="0"/>
          <a:ext cx="0" cy="0"/>
          <a:chOff x="0" y="0"/>
          <a:chExt cx="0" cy="0"/>
        </a:xfrm>
      </p:grpSpPr>
      <p:sp>
        <p:nvSpPr>
          <p:cNvPr id="283" name="Google Shape;283;p9"/>
          <p:cNvSpPr txBox="1">
            <a:spLocks noGrp="1"/>
          </p:cNvSpPr>
          <p:nvPr>
            <p:ph type="title"/>
          </p:nvPr>
        </p:nvSpPr>
        <p:spPr>
          <a:xfrm>
            <a:off x="4000875" y="1576950"/>
            <a:ext cx="44298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4" name="Google Shape;284;p9"/>
          <p:cNvSpPr txBox="1">
            <a:spLocks noGrp="1"/>
          </p:cNvSpPr>
          <p:nvPr>
            <p:ph type="subTitle" idx="1"/>
          </p:nvPr>
        </p:nvSpPr>
        <p:spPr>
          <a:xfrm>
            <a:off x="4000875" y="2418750"/>
            <a:ext cx="4429800" cy="1147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85" name="Google Shape;285;p9"/>
          <p:cNvGrpSpPr/>
          <p:nvPr/>
        </p:nvGrpSpPr>
        <p:grpSpPr>
          <a:xfrm>
            <a:off x="468189" y="311462"/>
            <a:ext cx="489800" cy="505013"/>
            <a:chOff x="5307989" y="1312048"/>
            <a:chExt cx="376798" cy="388472"/>
          </a:xfrm>
        </p:grpSpPr>
        <p:sp>
          <p:nvSpPr>
            <p:cNvPr id="286" name="Google Shape;286;p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9"/>
          <p:cNvGrpSpPr/>
          <p:nvPr/>
        </p:nvGrpSpPr>
        <p:grpSpPr>
          <a:xfrm>
            <a:off x="5480511" y="356448"/>
            <a:ext cx="439939" cy="293953"/>
            <a:chOff x="4840753" y="2688421"/>
            <a:chExt cx="547665" cy="365932"/>
          </a:xfrm>
        </p:grpSpPr>
        <p:sp>
          <p:nvSpPr>
            <p:cNvPr id="290" name="Google Shape;290;p9"/>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9"/>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9"/>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 name="Google Shape;293;p9"/>
          <p:cNvGrpSpPr/>
          <p:nvPr/>
        </p:nvGrpSpPr>
        <p:grpSpPr>
          <a:xfrm flipH="1">
            <a:off x="8775686" y="2892123"/>
            <a:ext cx="439939" cy="293953"/>
            <a:chOff x="4840753" y="2688421"/>
            <a:chExt cx="547665" cy="365932"/>
          </a:xfrm>
        </p:grpSpPr>
        <p:sp>
          <p:nvSpPr>
            <p:cNvPr id="294" name="Google Shape;294;p9"/>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9"/>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9"/>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 name="Google Shape;297;p9"/>
          <p:cNvGrpSpPr/>
          <p:nvPr/>
        </p:nvGrpSpPr>
        <p:grpSpPr>
          <a:xfrm rot="3164657">
            <a:off x="3458236" y="270038"/>
            <a:ext cx="223809" cy="223839"/>
            <a:chOff x="2541888" y="4682900"/>
            <a:chExt cx="376775" cy="376775"/>
          </a:xfrm>
        </p:grpSpPr>
        <p:sp>
          <p:nvSpPr>
            <p:cNvPr id="298" name="Google Shape;298;p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 name="Google Shape;300;p9"/>
          <p:cNvGrpSpPr/>
          <p:nvPr/>
        </p:nvGrpSpPr>
        <p:grpSpPr>
          <a:xfrm rot="3164657">
            <a:off x="8687986" y="270050"/>
            <a:ext cx="223809" cy="223839"/>
            <a:chOff x="2541888" y="4682900"/>
            <a:chExt cx="376775" cy="376775"/>
          </a:xfrm>
        </p:grpSpPr>
        <p:sp>
          <p:nvSpPr>
            <p:cNvPr id="301" name="Google Shape;301;p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 name="Google Shape;303;p9"/>
          <p:cNvGrpSpPr/>
          <p:nvPr/>
        </p:nvGrpSpPr>
        <p:grpSpPr>
          <a:xfrm rot="-2700000">
            <a:off x="8875801" y="1649559"/>
            <a:ext cx="293968" cy="293968"/>
            <a:chOff x="2541888" y="4682900"/>
            <a:chExt cx="376775" cy="376775"/>
          </a:xfrm>
        </p:grpSpPr>
        <p:sp>
          <p:nvSpPr>
            <p:cNvPr id="304" name="Google Shape;304;p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306;p9"/>
          <p:cNvGrpSpPr/>
          <p:nvPr/>
        </p:nvGrpSpPr>
        <p:grpSpPr>
          <a:xfrm rot="3164657">
            <a:off x="5588573" y="4492188"/>
            <a:ext cx="223809" cy="223839"/>
            <a:chOff x="2541888" y="4682900"/>
            <a:chExt cx="376775" cy="376775"/>
          </a:xfrm>
        </p:grpSpPr>
        <p:sp>
          <p:nvSpPr>
            <p:cNvPr id="307" name="Google Shape;307;p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9"/>
          <p:cNvGrpSpPr/>
          <p:nvPr/>
        </p:nvGrpSpPr>
        <p:grpSpPr>
          <a:xfrm rot="3164657">
            <a:off x="8618486" y="4409063"/>
            <a:ext cx="223809" cy="223839"/>
            <a:chOff x="2541888" y="4682900"/>
            <a:chExt cx="376775" cy="376775"/>
          </a:xfrm>
        </p:grpSpPr>
        <p:sp>
          <p:nvSpPr>
            <p:cNvPr id="310" name="Google Shape;310;p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12"/>
        <p:cNvGrpSpPr/>
        <p:nvPr/>
      </p:nvGrpSpPr>
      <p:grpSpPr>
        <a:xfrm>
          <a:off x="0" y="0"/>
          <a:ext cx="0" cy="0"/>
          <a:chOff x="0" y="0"/>
          <a:chExt cx="0" cy="0"/>
        </a:xfrm>
      </p:grpSpPr>
      <p:sp>
        <p:nvSpPr>
          <p:cNvPr id="313" name="Google Shape;313;p10"/>
          <p:cNvSpPr txBox="1">
            <a:spLocks noGrp="1"/>
          </p:cNvSpPr>
          <p:nvPr>
            <p:ph type="title"/>
          </p:nvPr>
        </p:nvSpPr>
        <p:spPr>
          <a:xfrm>
            <a:off x="720000" y="1683000"/>
            <a:ext cx="3198600" cy="223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314" name="Google Shape;314;p10"/>
          <p:cNvGrpSpPr/>
          <p:nvPr/>
        </p:nvGrpSpPr>
        <p:grpSpPr>
          <a:xfrm rot="3164984">
            <a:off x="203514" y="392408"/>
            <a:ext cx="293989" cy="293989"/>
            <a:chOff x="2541888" y="4682900"/>
            <a:chExt cx="376775" cy="376775"/>
          </a:xfrm>
        </p:grpSpPr>
        <p:sp>
          <p:nvSpPr>
            <p:cNvPr id="315" name="Google Shape;315;p1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10"/>
          <p:cNvGrpSpPr/>
          <p:nvPr/>
        </p:nvGrpSpPr>
        <p:grpSpPr>
          <a:xfrm rot="3164958">
            <a:off x="454552" y="843698"/>
            <a:ext cx="221096" cy="221096"/>
            <a:chOff x="2541888" y="4682900"/>
            <a:chExt cx="376775" cy="376775"/>
          </a:xfrm>
        </p:grpSpPr>
        <p:sp>
          <p:nvSpPr>
            <p:cNvPr id="318" name="Google Shape;318;p10"/>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0"/>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0"/>
          <p:cNvGrpSpPr/>
          <p:nvPr/>
        </p:nvGrpSpPr>
        <p:grpSpPr>
          <a:xfrm rot="-6027013">
            <a:off x="828059" y="4355544"/>
            <a:ext cx="482160" cy="497098"/>
            <a:chOff x="5307989" y="1312048"/>
            <a:chExt cx="376798" cy="388472"/>
          </a:xfrm>
        </p:grpSpPr>
        <p:sp>
          <p:nvSpPr>
            <p:cNvPr id="321" name="Google Shape;321;p1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10"/>
          <p:cNvGrpSpPr/>
          <p:nvPr/>
        </p:nvGrpSpPr>
        <p:grpSpPr>
          <a:xfrm rot="250011">
            <a:off x="6264861" y="343182"/>
            <a:ext cx="380630" cy="392420"/>
            <a:chOff x="5307989" y="1312048"/>
            <a:chExt cx="376798" cy="388472"/>
          </a:xfrm>
        </p:grpSpPr>
        <p:sp>
          <p:nvSpPr>
            <p:cNvPr id="325" name="Google Shape;325;p1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328;p10"/>
          <p:cNvGrpSpPr/>
          <p:nvPr/>
        </p:nvGrpSpPr>
        <p:grpSpPr>
          <a:xfrm rot="-6027013">
            <a:off x="2426709" y="214657"/>
            <a:ext cx="482160" cy="497098"/>
            <a:chOff x="5307989" y="1312048"/>
            <a:chExt cx="376798" cy="388472"/>
          </a:xfrm>
        </p:grpSpPr>
        <p:sp>
          <p:nvSpPr>
            <p:cNvPr id="329" name="Google Shape;329;p10"/>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0"/>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0"/>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000"/>
              <a:buFont typeface="Montserrat ExtraBold"/>
              <a:buNone/>
              <a:defRPr sz="3000">
                <a:solidFill>
                  <a:schemeClr val="dk1"/>
                </a:solidFill>
                <a:latin typeface="Montserrat ExtraBold"/>
                <a:ea typeface="Montserrat ExtraBold"/>
                <a:cs typeface="Montserrat ExtraBold"/>
                <a:sym typeface="Montserrat ExtraBold"/>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Karla"/>
              <a:buChar char="●"/>
              <a:defRPr>
                <a:solidFill>
                  <a:schemeClr val="dk2"/>
                </a:solidFill>
                <a:latin typeface="Karla"/>
                <a:ea typeface="Karla"/>
                <a:cs typeface="Karla"/>
                <a:sym typeface="Karla"/>
              </a:defRPr>
            </a:lvl1pPr>
            <a:lvl2pPr marL="914400" lvl="1"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2pPr>
            <a:lvl3pPr marL="1371600" lvl="2"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3pPr>
            <a:lvl4pPr marL="1828800" lvl="3"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4pPr>
            <a:lvl5pPr marL="2286000" lvl="4"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5pPr>
            <a:lvl6pPr marL="2743200" lvl="5"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6pPr>
            <a:lvl7pPr marL="3200400" lvl="6"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7pPr>
            <a:lvl8pPr marL="3657600" lvl="7" indent="-317500">
              <a:lnSpc>
                <a:spcPct val="115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8pPr>
            <a:lvl9pPr marL="4114800" lvl="8" indent="-317500">
              <a:lnSpc>
                <a:spcPct val="115000"/>
              </a:lnSpc>
              <a:spcBef>
                <a:spcPts val="1600"/>
              </a:spcBef>
              <a:spcAft>
                <a:spcPts val="1600"/>
              </a:spcAft>
              <a:buClr>
                <a:schemeClr val="dk2"/>
              </a:buClr>
              <a:buSzPts val="1400"/>
              <a:buFont typeface="Karla"/>
              <a:buChar char="■"/>
              <a:defRPr>
                <a:solidFill>
                  <a:schemeClr val="dk2"/>
                </a:solidFill>
                <a:latin typeface="Karla"/>
                <a:ea typeface="Karla"/>
                <a:cs typeface="Karla"/>
                <a:sym typeface="Kar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22"/>
        <p:cNvGrpSpPr/>
        <p:nvPr/>
      </p:nvGrpSpPr>
      <p:grpSpPr>
        <a:xfrm>
          <a:off x="0" y="0"/>
          <a:ext cx="0" cy="0"/>
          <a:chOff x="0" y="0"/>
          <a:chExt cx="0" cy="0"/>
        </a:xfrm>
      </p:grpSpPr>
      <p:sp>
        <p:nvSpPr>
          <p:cNvPr id="1123" name="Google Shape;1123;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124" name="Google Shape;1124;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8" Type="http://schemas.openxmlformats.org/officeDocument/2006/relationships/slide" Target="slide39.xml"/><Relationship Id="rId13" Type="http://schemas.openxmlformats.org/officeDocument/2006/relationships/slide" Target="slide44.xml"/><Relationship Id="rId3" Type="http://schemas.openxmlformats.org/officeDocument/2006/relationships/hyperlink" Target="http://bit.ly/2Tynxth" TargetMode="External"/><Relationship Id="rId7" Type="http://schemas.openxmlformats.org/officeDocument/2006/relationships/slide" Target="slide36.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slide" Target="slide37.xml"/><Relationship Id="rId11" Type="http://schemas.openxmlformats.org/officeDocument/2006/relationships/slide" Target="slide43.xml"/><Relationship Id="rId5" Type="http://schemas.openxmlformats.org/officeDocument/2006/relationships/hyperlink" Target="http://bit.ly/33VAFh3" TargetMode="External"/><Relationship Id="rId10" Type="http://schemas.openxmlformats.org/officeDocument/2006/relationships/slide" Target="slide42.xml"/><Relationship Id="rId4" Type="http://schemas.openxmlformats.org/officeDocument/2006/relationships/hyperlink" Target="http://bit.ly/30B07Gq" TargetMode="External"/><Relationship Id="rId9" Type="http://schemas.openxmlformats.org/officeDocument/2006/relationships/slide" Target="slide40.xml"/><Relationship Id="rId14" Type="http://schemas.openxmlformats.org/officeDocument/2006/relationships/slide" Target="slide5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2.xml"/><Relationship Id="rId1" Type="http://schemas.openxmlformats.org/officeDocument/2006/relationships/slideLayout" Target="../slideLayouts/slideLayout5.xml"/><Relationship Id="rId5" Type="http://schemas.openxmlformats.org/officeDocument/2006/relationships/image" Target="../media/image4.png"/><Relationship Id="rId4" Type="http://schemas.openxmlformats.org/officeDocument/2006/relationships/hyperlink" Target="https://docs.google.com/spreadsheets/d/1zA3UZrVt1N5EGyn_UCEXwxTtJtKi89aPVg23zFlNcao/copy#gid=1364826426"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5.xml"/><Relationship Id="rId1" Type="http://schemas.openxmlformats.org/officeDocument/2006/relationships/slideLayout" Target="../slideLayouts/slideLayout17.xml"/><Relationship Id="rId4" Type="http://schemas.openxmlformats.org/officeDocument/2006/relationships/image" Target="../media/image7.jp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flat-world-arthritis-day-background_17672500.htm/?utm_source=slidesgo_template&amp;utm_medium=referral-link&amp;utm_campaign=s%20g_resources&amp;utm_content=freepik" TargetMode="External"/><Relationship Id="rId13" Type="http://schemas.openxmlformats.org/officeDocument/2006/relationships/hyperlink" Target="https://www.freepik.com/free-vector/flat-world-arthritis-day-background_18329494.htm/?utm_source=slidesgo_template&amp;utm_medium=referral-link&amp;utm_campaign=s%20g_resources&amp;utm_content=freepik" TargetMode="External"/><Relationship Id="rId3" Type="http://schemas.openxmlformats.org/officeDocument/2006/relationships/hyperlink" Target="https://www.freepik.com/free-photo/back-view-woman-with-sore-neck_1892075.htm/?utm_source=slidesgo_template&amp;utm_medium=referral-link&amp;utm_campaign=s%20g_resources&amp;utm_content=freepik" TargetMode="External"/><Relationship Id="rId7" Type="http://schemas.openxmlformats.org/officeDocument/2006/relationships/hyperlink" Target="https://www.freepik.com/free-vector/hand-drawn-world-arthritis-day-vertical-poster-template_17241134.htm/?utm_source=slidesgo_template&amp;utm_medium=referral-link&amp;utm_campaign=s%20g_resources&amp;utm_content=freepik" TargetMode="External"/><Relationship Id="rId12" Type="http://schemas.openxmlformats.org/officeDocument/2006/relationships/hyperlink" Target="https://www.freepik.com/free-vector/flat-world-arthritis-day-background_18329484.htm/?utm_source=slidesgo_template&amp;utm_medium=referral-link&amp;utm_campaign=s%20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19.xml"/><Relationship Id="rId6" Type="http://schemas.openxmlformats.org/officeDocument/2006/relationships/hyperlink" Target="https://www.freepik.com/free-photo/young-female-athlete-having-wrist-pain-standing-against-tree_2978650./?utm_source=slidesgo_template&amp;utm_medium=referral-link&amp;utm_campaign=s%20g_resources&amp;utm_content=freepik" TargetMode="External"/><Relationship Id="rId11" Type="http://schemas.openxmlformats.org/officeDocument/2006/relationships/hyperlink" Target="https://www.freepik.com/free-vector/hand-drawn-flat-world-arthritis-day-illustration_17672604.htm/?utm_source=slidesgo_template&amp;utm_medium=referral-link&amp;utm_campaign=s%20g_resources&amp;utm_content=freepik" TargetMode="External"/><Relationship Id="rId5" Type="http://schemas.openxmlformats.org/officeDocument/2006/relationships/hyperlink" Target="https://www.freepik.com/free-photo/close-up-woman-having-pain-her-wrist_2978648.htm/?utm_source=slidesgo_template&amp;utm_medium=referral-link&amp;utm_campaign=s%20g_resources&amp;utm_content=freepik" TargetMode="External"/><Relationship Id="rId10" Type="http://schemas.openxmlformats.org/officeDocument/2006/relationships/hyperlink" Target="https://www.freepik.com/free-vector/hand-drawn-world-arthritis-day-horizontal-banners-set_17240976.htm/?utm_source=slidesgo_template&amp;utm_medium=referral-link&amp;utm_campaign=s%20g_resources&amp;utm_content=freepik" TargetMode="External"/><Relationship Id="rId4" Type="http://schemas.openxmlformats.org/officeDocument/2006/relationships/hyperlink" Target="https://www.freepik.com/free-photo/woman-with-sore-neck-using-laptop_1907588.htm/?utm_source=slidesgo_template&amp;utm_medium=referral-link&amp;utm_campaign=s%20g_resources&amp;utm_content=freepik" TargetMode="External"/><Relationship Id="rId9" Type="http://schemas.openxmlformats.org/officeDocument/2006/relationships/hyperlink" Target="https://www.freepik.com/free-vector/hand-drawn-world-arthritis-day-instagram-stories-collection_17241099.htm/?utm_source=slidesgo_template&amp;utm_medium=referral-link&amp;utm_campaign=s%20g_resources&amp;utm_content=freepik" TargetMode="External"/><Relationship Id="rId14" Type="http://schemas.openxmlformats.org/officeDocument/2006/relationships/hyperlink" Target="https://www.freepik.com/free-vector/flat-world-arthritis-day-background_18329498.htm/?utm_source=slidesgo_template&amp;utm_medium=referral-link&amp;utm_campaign=s%20g_resources&amp;utm_content=freepik"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www.freepik.com/free-vector/flat-world-arthritis-day-illustration_17672602.htm/?utm_source=slidesgo_template&amp;utm_medium=referral-link&amp;utm_campaign=s%20g_resources&amp;utm_content=freepik" TargetMode="External"/><Relationship Id="rId13" Type="http://schemas.openxmlformats.org/officeDocument/2006/relationships/hyperlink" Target="https://www.freepik.com/free-vector/hand-drawn-world-arthritis-day-background_17240986.htm/?utm_source=slidesgo_template&amp;utm_medium=referral-link&amp;utm_campaign=s%20g_resources&amp;utm_content=freepik" TargetMode="External"/><Relationship Id="rId3" Type="http://schemas.openxmlformats.org/officeDocument/2006/relationships/hyperlink" Target="https://www.freepik.com/free-photo/side-view-woman-with-hurt-wrist_1907551.htm/?utm_source=slidesgo_template&amp;utm_medium=referral-link&amp;utm_campaign=s%20g_resources&amp;utm_content=freepik" TargetMode="External"/><Relationship Id="rId7" Type="http://schemas.openxmlformats.org/officeDocument/2006/relationships/hyperlink" Target="https://www.freepik.com/free-vector/flat-world-arthritis-day-illustration_17672597.htm/?utm_source=slidesgo_template&amp;utm_medium=referral-link&amp;utm_campaign=s%20g_resources&amp;utm_content=freepik" TargetMode="External"/><Relationship Id="rId12" Type="http://schemas.openxmlformats.org/officeDocument/2006/relationships/hyperlink" Target="https://www.freepik.com/free-vector/flat-world-arthritis-day-background_17672469.htm/?utm_source=slidesgo_template&amp;utm_medium=referral-link&amp;utm_campaign=s%20g_resources&amp;utm_content=freepik" TargetMode="External"/><Relationship Id="rId2" Type="http://schemas.openxmlformats.org/officeDocument/2006/relationships/notesSlide" Target="../notesSlides/notesSlide39.xml"/><Relationship Id="rId1" Type="http://schemas.openxmlformats.org/officeDocument/2006/relationships/slideLayout" Target="../slideLayouts/slideLayout19.xml"/><Relationship Id="rId6" Type="http://schemas.openxmlformats.org/officeDocument/2006/relationships/hyperlink" Target="https://www.freepik.com/free-photo/specialist-male-doctor-holding-clipboard_7870544.htm/?utm_source=slidesgo_template&amp;utm_medium=referral-link&amp;utm_campaign=s%20g_resources&amp;utm_content=freepik" TargetMode="External"/><Relationship Id="rId11" Type="http://schemas.openxmlformats.org/officeDocument/2006/relationships/hyperlink" Target="https://www.freepik.com/free-vector/flat-world-arthritis-day-background_17672516.htm/?utm_source=slidesgo_template&amp;utm_medium=referral-link&amp;utm_campaign=s%20g_resources&amp;utm_content=freepik" TargetMode="External"/><Relationship Id="rId5" Type="http://schemas.openxmlformats.org/officeDocument/2006/relationships/hyperlink" Target="https://www.freepik.com/free-photo/female-doctor-hospital-with-stethoscope_12164487.htm/?utm_source=slidesgo_template&amp;utm_medium=referral-link&amp;utm_campaign=s%20g_resources&amp;utm_content=freepik" TargetMode="External"/><Relationship Id="rId15" Type="http://schemas.openxmlformats.org/officeDocument/2006/relationships/hyperlink" Target="https://www.freepik.com/free-vector/hand-drawn-world-arthritis-day-landing-page-template_17241121.htm/?utm_source=slidesgo_template&amp;utm_medium=referral-link&amp;utm_campaign=s%20g_resources&amp;utm_content=freepik" TargetMode="External"/><Relationship Id="rId10" Type="http://schemas.openxmlformats.org/officeDocument/2006/relationships/hyperlink" Target="https://www.freepik.com/free-vector/flat-world-arthritis-day-illustration_17672611.htm/?utm_source=slidesgo_template&amp;utm_medium=referral-link&amp;utm_campaign=s%20g_resources&amp;utm_content=freepik" TargetMode="External"/><Relationship Id="rId4" Type="http://schemas.openxmlformats.org/officeDocument/2006/relationships/hyperlink" Target="https://www.freepik.com/free-photo/sporty-woman-with-sore-neck_1907561.htm/?utm_source=slidesgo_template&amp;utm_medium=referral-link&amp;utm_campaign=s%20g_resources&amp;utm_content=freepik" TargetMode="External"/><Relationship Id="rId9" Type="http://schemas.openxmlformats.org/officeDocument/2006/relationships/hyperlink" Target="https://www.freepik.com/free-vector/flat-world-arthritis-day-illustration_17672603.htm/?utm_source=slidesgo_template&amp;utm_medium=referral-link&amp;utm_campaign=s%20g_resources&amp;utm_content=freepik" TargetMode="External"/><Relationship Id="rId14" Type="http://schemas.openxmlformats.org/officeDocument/2006/relationships/hyperlink" Target="https://www.freepik.com/free-vector/hand-drawn-world-arthritis-day-background_17240982.htm/?utm_source=slidesgo_template&amp;utm_medium=referral-link&amp;utm_campaign=s%20g_resources&amp;utm_content=freepik"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6.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3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42.xml"/><Relationship Id="rId1" Type="http://schemas.openxmlformats.org/officeDocument/2006/relationships/slideLayout" Target="../slideLayouts/slideLayout31.xml"/><Relationship Id="rId4" Type="http://schemas.openxmlformats.org/officeDocument/2006/relationships/hyperlink" Target="https://fonts.google.com/specimen/Karla"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gif"/><Relationship Id="rId2" Type="http://schemas.openxmlformats.org/officeDocument/2006/relationships/notesSlide" Target="../notesSlides/notesSlide43.xml"/><Relationship Id="rId1" Type="http://schemas.openxmlformats.org/officeDocument/2006/relationships/slideLayout" Target="../slideLayouts/slideLayout3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gif"/><Relationship Id="rId4" Type="http://schemas.openxmlformats.org/officeDocument/2006/relationships/image" Target="../media/image8.gif"/><Relationship Id="rId9" Type="http://schemas.openxmlformats.org/officeDocument/2006/relationships/image" Target="../media/image9.gif"/></Relationships>
</file>

<file path=ppt/slides/_rels/slide4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30.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31"/>
        <p:cNvGrpSpPr/>
        <p:nvPr/>
      </p:nvGrpSpPr>
      <p:grpSpPr>
        <a:xfrm>
          <a:off x="0" y="0"/>
          <a:ext cx="0" cy="0"/>
          <a:chOff x="0" y="0"/>
          <a:chExt cx="0" cy="0"/>
        </a:xfrm>
      </p:grpSpPr>
      <p:sp>
        <p:nvSpPr>
          <p:cNvPr id="1132" name="Google Shape;1132;p34"/>
          <p:cNvSpPr txBox="1">
            <a:spLocks noGrp="1"/>
          </p:cNvSpPr>
          <p:nvPr>
            <p:ph type="ctrTitle"/>
          </p:nvPr>
        </p:nvSpPr>
        <p:spPr>
          <a:xfrm>
            <a:off x="713099" y="1292375"/>
            <a:ext cx="5425006" cy="1987200"/>
          </a:xfrm>
          <a:prstGeom prst="rect">
            <a:avLst/>
          </a:prstGeom>
        </p:spPr>
        <p:txBody>
          <a:bodyPr spcFirstLastPara="1" wrap="square" lIns="91425" tIns="91425" rIns="91425" bIns="91425" anchor="ctr" anchorCtr="0">
            <a:noAutofit/>
          </a:bodyPr>
          <a:lstStyle/>
          <a:p>
            <a:pPr lvl="0"/>
            <a:r>
              <a:rPr lang="en" dirty="0" smtClean="0">
                <a:solidFill>
                  <a:schemeClr val="dk1"/>
                </a:solidFill>
              </a:rPr>
              <a:t>Penyakit Asam Urat</a:t>
            </a:r>
            <a:br>
              <a:rPr lang="en" dirty="0" smtClean="0">
                <a:solidFill>
                  <a:schemeClr val="dk1"/>
                </a:solidFill>
              </a:rPr>
            </a:br>
            <a:r>
              <a:rPr lang="en" dirty="0" smtClean="0">
                <a:solidFill>
                  <a:schemeClr val="lt2"/>
                </a:solidFill>
                <a:latin typeface="Montserrat ExtraBold"/>
                <a:ea typeface="Montserrat ExtraBold"/>
                <a:cs typeface="Montserrat ExtraBold"/>
                <a:sym typeface="Montserrat ExtraBold"/>
              </a:rPr>
              <a:t>(Gout Arthritis)</a:t>
            </a:r>
            <a:endParaRPr dirty="0">
              <a:solidFill>
                <a:schemeClr val="accent1"/>
              </a:solidFill>
            </a:endParaRPr>
          </a:p>
        </p:txBody>
      </p:sp>
      <p:sp>
        <p:nvSpPr>
          <p:cNvPr id="1133" name="Google Shape;1133;p34"/>
          <p:cNvSpPr txBox="1">
            <a:spLocks noGrp="1"/>
          </p:cNvSpPr>
          <p:nvPr>
            <p:ph type="subTitle" idx="1"/>
          </p:nvPr>
        </p:nvSpPr>
        <p:spPr>
          <a:xfrm>
            <a:off x="808374" y="3558055"/>
            <a:ext cx="3858900" cy="36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Yuk cari tahu, guys!!</a:t>
            </a:r>
            <a:endParaRPr dirty="0"/>
          </a:p>
        </p:txBody>
      </p:sp>
      <p:grpSp>
        <p:nvGrpSpPr>
          <p:cNvPr id="1134" name="Google Shape;1134;p34"/>
          <p:cNvGrpSpPr/>
          <p:nvPr/>
        </p:nvGrpSpPr>
        <p:grpSpPr>
          <a:xfrm>
            <a:off x="4983549" y="1991469"/>
            <a:ext cx="751068" cy="1844871"/>
            <a:chOff x="4933718" y="1312048"/>
            <a:chExt cx="751068" cy="1844871"/>
          </a:xfrm>
        </p:grpSpPr>
        <p:grpSp>
          <p:nvGrpSpPr>
            <p:cNvPr id="1135" name="Google Shape;1135;p34"/>
            <p:cNvGrpSpPr/>
            <p:nvPr/>
          </p:nvGrpSpPr>
          <p:grpSpPr>
            <a:xfrm>
              <a:off x="5307989" y="1312048"/>
              <a:ext cx="376798" cy="388472"/>
              <a:chOff x="5307989" y="1312048"/>
              <a:chExt cx="376798" cy="388472"/>
            </a:xfrm>
          </p:grpSpPr>
          <p:sp>
            <p:nvSpPr>
              <p:cNvPr id="1136" name="Google Shape;1136;p3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34"/>
            <p:cNvGrpSpPr/>
            <p:nvPr/>
          </p:nvGrpSpPr>
          <p:grpSpPr>
            <a:xfrm rot="8100000">
              <a:off x="4980078" y="2886713"/>
              <a:ext cx="223846" cy="223846"/>
              <a:chOff x="2541888" y="4682900"/>
              <a:chExt cx="376775" cy="376775"/>
            </a:xfrm>
          </p:grpSpPr>
          <p:sp>
            <p:nvSpPr>
              <p:cNvPr id="1140" name="Google Shape;1140;p3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2" name="Google Shape;1142;p34"/>
          <p:cNvGrpSpPr/>
          <p:nvPr/>
        </p:nvGrpSpPr>
        <p:grpSpPr>
          <a:xfrm>
            <a:off x="5206972" y="1071475"/>
            <a:ext cx="4338318" cy="4662577"/>
            <a:chOff x="5206972" y="1071475"/>
            <a:chExt cx="4338318" cy="4662577"/>
          </a:xfrm>
        </p:grpSpPr>
        <p:grpSp>
          <p:nvGrpSpPr>
            <p:cNvPr id="1143" name="Google Shape;1143;p34"/>
            <p:cNvGrpSpPr/>
            <p:nvPr/>
          </p:nvGrpSpPr>
          <p:grpSpPr>
            <a:xfrm>
              <a:off x="5206972" y="1071475"/>
              <a:ext cx="4338318" cy="4662577"/>
              <a:chOff x="5206972" y="1071475"/>
              <a:chExt cx="4338318" cy="4662577"/>
            </a:xfrm>
          </p:grpSpPr>
          <p:sp>
            <p:nvSpPr>
              <p:cNvPr id="1144" name="Google Shape;1144;p34"/>
              <p:cNvSpPr/>
              <p:nvPr/>
            </p:nvSpPr>
            <p:spPr>
              <a:xfrm>
                <a:off x="5757831"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4"/>
              <p:cNvSpPr/>
              <p:nvPr/>
            </p:nvSpPr>
            <p:spPr>
              <a:xfrm>
                <a:off x="6650699" y="3899635"/>
                <a:ext cx="903313" cy="488373"/>
              </a:xfrm>
              <a:custGeom>
                <a:avLst/>
                <a:gdLst/>
                <a:ahLst/>
                <a:cxnLst/>
                <a:rect l="l" t="t" r="r" b="b"/>
                <a:pathLst>
                  <a:path w="6492" h="3510" extrusionOk="0">
                    <a:moveTo>
                      <a:pt x="2857" y="0"/>
                    </a:moveTo>
                    <a:lnTo>
                      <a:pt x="2807" y="1805"/>
                    </a:lnTo>
                    <a:lnTo>
                      <a:pt x="50" y="351"/>
                    </a:lnTo>
                    <a:lnTo>
                      <a:pt x="0" y="2231"/>
                    </a:lnTo>
                    <a:lnTo>
                      <a:pt x="3935" y="3509"/>
                    </a:lnTo>
                    <a:lnTo>
                      <a:pt x="3985" y="1680"/>
                    </a:lnTo>
                    <a:lnTo>
                      <a:pt x="6491" y="2056"/>
                    </a:lnTo>
                    <a:lnTo>
                      <a:pt x="28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4"/>
              <p:cNvSpPr/>
              <p:nvPr/>
            </p:nvSpPr>
            <p:spPr>
              <a:xfrm>
                <a:off x="6866785" y="4356432"/>
                <a:ext cx="676789" cy="523296"/>
              </a:xfrm>
              <a:custGeom>
                <a:avLst/>
                <a:gdLst/>
                <a:ahLst/>
                <a:cxnLst/>
                <a:rect l="l" t="t" r="r" b="b"/>
                <a:pathLst>
                  <a:path w="4864" h="3761" extrusionOk="0">
                    <a:moveTo>
                      <a:pt x="4863" y="1"/>
                    </a:moveTo>
                    <a:lnTo>
                      <a:pt x="1505" y="828"/>
                    </a:lnTo>
                    <a:lnTo>
                      <a:pt x="2507" y="1905"/>
                    </a:lnTo>
                    <a:lnTo>
                      <a:pt x="1" y="2607"/>
                    </a:lnTo>
                    <a:lnTo>
                      <a:pt x="1054" y="3760"/>
                    </a:lnTo>
                    <a:lnTo>
                      <a:pt x="4136" y="2306"/>
                    </a:lnTo>
                    <a:lnTo>
                      <a:pt x="3134" y="1204"/>
                    </a:lnTo>
                    <a:lnTo>
                      <a:pt x="48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4"/>
              <p:cNvSpPr/>
              <p:nvPr/>
            </p:nvSpPr>
            <p:spPr>
              <a:xfrm>
                <a:off x="7442272" y="4485554"/>
                <a:ext cx="321002" cy="550985"/>
              </a:xfrm>
              <a:custGeom>
                <a:avLst/>
                <a:gdLst/>
                <a:ahLst/>
                <a:cxnLst/>
                <a:rect l="l" t="t" r="r" b="b"/>
                <a:pathLst>
                  <a:path w="2307" h="3960" extrusionOk="0">
                    <a:moveTo>
                      <a:pt x="1705" y="0"/>
                    </a:moveTo>
                    <a:lnTo>
                      <a:pt x="75" y="2005"/>
                    </a:lnTo>
                    <a:lnTo>
                      <a:pt x="1153" y="2206"/>
                    </a:lnTo>
                    <a:lnTo>
                      <a:pt x="0" y="3759"/>
                    </a:lnTo>
                    <a:lnTo>
                      <a:pt x="1128" y="3960"/>
                    </a:lnTo>
                    <a:lnTo>
                      <a:pt x="2306" y="1704"/>
                    </a:lnTo>
                    <a:lnTo>
                      <a:pt x="1203" y="1504"/>
                    </a:lnTo>
                    <a:lnTo>
                      <a:pt x="17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4"/>
              <p:cNvSpPr/>
              <p:nvPr/>
            </p:nvSpPr>
            <p:spPr>
              <a:xfrm>
                <a:off x="8872085" y="3223136"/>
                <a:ext cx="446508" cy="558081"/>
              </a:xfrm>
              <a:custGeom>
                <a:avLst/>
                <a:gdLst/>
                <a:ahLst/>
                <a:cxnLst/>
                <a:rect l="l" t="t" r="r" b="b"/>
                <a:pathLst>
                  <a:path w="3209" h="4011" extrusionOk="0">
                    <a:moveTo>
                      <a:pt x="2256" y="0"/>
                    </a:moveTo>
                    <a:lnTo>
                      <a:pt x="1629" y="2055"/>
                    </a:lnTo>
                    <a:lnTo>
                      <a:pt x="752" y="1203"/>
                    </a:lnTo>
                    <a:lnTo>
                      <a:pt x="0" y="4010"/>
                    </a:lnTo>
                    <a:lnTo>
                      <a:pt x="1028" y="2582"/>
                    </a:lnTo>
                    <a:lnTo>
                      <a:pt x="1930" y="3434"/>
                    </a:lnTo>
                    <a:lnTo>
                      <a:pt x="3208" y="877"/>
                    </a:lnTo>
                    <a:lnTo>
                      <a:pt x="22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4"/>
              <p:cNvSpPr/>
              <p:nvPr/>
            </p:nvSpPr>
            <p:spPr>
              <a:xfrm>
                <a:off x="8903392" y="3819490"/>
                <a:ext cx="561579" cy="265057"/>
              </a:xfrm>
              <a:custGeom>
                <a:avLst/>
                <a:gdLst/>
                <a:ahLst/>
                <a:cxnLst/>
                <a:rect l="l" t="t" r="r" b="b"/>
                <a:pathLst>
                  <a:path w="4036" h="1905" extrusionOk="0">
                    <a:moveTo>
                      <a:pt x="2507" y="0"/>
                    </a:moveTo>
                    <a:lnTo>
                      <a:pt x="1" y="376"/>
                    </a:lnTo>
                    <a:lnTo>
                      <a:pt x="1504" y="727"/>
                    </a:lnTo>
                    <a:lnTo>
                      <a:pt x="1128" y="1754"/>
                    </a:lnTo>
                    <a:lnTo>
                      <a:pt x="3635" y="1905"/>
                    </a:lnTo>
                    <a:lnTo>
                      <a:pt x="4036" y="827"/>
                    </a:lnTo>
                    <a:lnTo>
                      <a:pt x="4036" y="827"/>
                    </a:lnTo>
                    <a:lnTo>
                      <a:pt x="2131" y="1028"/>
                    </a:lnTo>
                    <a:lnTo>
                      <a:pt x="2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4"/>
              <p:cNvSpPr/>
              <p:nvPr/>
            </p:nvSpPr>
            <p:spPr>
              <a:xfrm>
                <a:off x="6765769" y="1442144"/>
                <a:ext cx="2029672" cy="2828665"/>
              </a:xfrm>
              <a:custGeom>
                <a:avLst/>
                <a:gdLst/>
                <a:ahLst/>
                <a:cxnLst/>
                <a:rect l="l" t="t" r="r" b="b"/>
                <a:pathLst>
                  <a:path w="14587" h="20330" extrusionOk="0">
                    <a:moveTo>
                      <a:pt x="9216" y="0"/>
                    </a:moveTo>
                    <a:cubicBezTo>
                      <a:pt x="9112" y="0"/>
                      <a:pt x="9006" y="14"/>
                      <a:pt x="8897" y="43"/>
                    </a:cubicBezTo>
                    <a:cubicBezTo>
                      <a:pt x="8271" y="219"/>
                      <a:pt x="7845" y="895"/>
                      <a:pt x="7970" y="1547"/>
                    </a:cubicBezTo>
                    <a:lnTo>
                      <a:pt x="9123" y="7913"/>
                    </a:lnTo>
                    <a:cubicBezTo>
                      <a:pt x="9074" y="8041"/>
                      <a:pt x="9001" y="8080"/>
                      <a:pt x="8931" y="8080"/>
                    </a:cubicBezTo>
                    <a:cubicBezTo>
                      <a:pt x="8823" y="8080"/>
                      <a:pt x="8722" y="7988"/>
                      <a:pt x="8722" y="7988"/>
                    </a:cubicBezTo>
                    <a:lnTo>
                      <a:pt x="6767" y="971"/>
                    </a:lnTo>
                    <a:cubicBezTo>
                      <a:pt x="6635" y="421"/>
                      <a:pt x="6138" y="45"/>
                      <a:pt x="5611" y="45"/>
                    </a:cubicBezTo>
                    <a:cubicBezTo>
                      <a:pt x="5537" y="45"/>
                      <a:pt x="5463" y="53"/>
                      <a:pt x="5389" y="68"/>
                    </a:cubicBezTo>
                    <a:cubicBezTo>
                      <a:pt x="4687" y="219"/>
                      <a:pt x="4286" y="895"/>
                      <a:pt x="4461" y="1572"/>
                    </a:cubicBezTo>
                    <a:lnTo>
                      <a:pt x="6391" y="8540"/>
                    </a:lnTo>
                    <a:cubicBezTo>
                      <a:pt x="6336" y="8693"/>
                      <a:pt x="6257" y="8736"/>
                      <a:pt x="6186" y="8736"/>
                    </a:cubicBezTo>
                    <a:cubicBezTo>
                      <a:pt x="6094" y="8736"/>
                      <a:pt x="6015" y="8665"/>
                      <a:pt x="6015" y="8665"/>
                    </a:cubicBezTo>
                    <a:lnTo>
                      <a:pt x="3709" y="2600"/>
                    </a:lnTo>
                    <a:cubicBezTo>
                      <a:pt x="3523" y="2103"/>
                      <a:pt x="3064" y="1778"/>
                      <a:pt x="2557" y="1778"/>
                    </a:cubicBezTo>
                    <a:cubicBezTo>
                      <a:pt x="2450" y="1778"/>
                      <a:pt x="2340" y="1792"/>
                      <a:pt x="2231" y="1823"/>
                    </a:cubicBezTo>
                    <a:cubicBezTo>
                      <a:pt x="1579" y="2023"/>
                      <a:pt x="1228" y="2750"/>
                      <a:pt x="1454" y="3377"/>
                    </a:cubicBezTo>
                    <a:lnTo>
                      <a:pt x="4336" y="10996"/>
                    </a:lnTo>
                    <a:cubicBezTo>
                      <a:pt x="4386" y="11171"/>
                      <a:pt x="4536" y="11497"/>
                      <a:pt x="4436" y="11672"/>
                    </a:cubicBezTo>
                    <a:cubicBezTo>
                      <a:pt x="4413" y="11719"/>
                      <a:pt x="4378" y="11737"/>
                      <a:pt x="4338" y="11737"/>
                    </a:cubicBezTo>
                    <a:cubicBezTo>
                      <a:pt x="4249" y="11737"/>
                      <a:pt x="4137" y="11649"/>
                      <a:pt x="4085" y="11597"/>
                    </a:cubicBezTo>
                    <a:cubicBezTo>
                      <a:pt x="3684" y="11297"/>
                      <a:pt x="3359" y="10870"/>
                      <a:pt x="3058" y="10495"/>
                    </a:cubicBezTo>
                    <a:cubicBezTo>
                      <a:pt x="3008" y="10419"/>
                      <a:pt x="2958" y="10344"/>
                      <a:pt x="2907" y="10269"/>
                    </a:cubicBezTo>
                    <a:cubicBezTo>
                      <a:pt x="2907" y="10269"/>
                      <a:pt x="2657" y="9943"/>
                      <a:pt x="2657" y="9943"/>
                    </a:cubicBezTo>
                    <a:lnTo>
                      <a:pt x="2306" y="9467"/>
                    </a:lnTo>
                    <a:cubicBezTo>
                      <a:pt x="2077" y="9146"/>
                      <a:pt x="1708" y="8974"/>
                      <a:pt x="1335" y="8974"/>
                    </a:cubicBezTo>
                    <a:cubicBezTo>
                      <a:pt x="1097" y="8974"/>
                      <a:pt x="857" y="9045"/>
                      <a:pt x="652" y="9191"/>
                    </a:cubicBezTo>
                    <a:cubicBezTo>
                      <a:pt x="100" y="9592"/>
                      <a:pt x="0" y="10344"/>
                      <a:pt x="376" y="10870"/>
                    </a:cubicBezTo>
                    <a:lnTo>
                      <a:pt x="2907" y="14304"/>
                    </a:lnTo>
                    <a:cubicBezTo>
                      <a:pt x="2907" y="14304"/>
                      <a:pt x="4737" y="17863"/>
                      <a:pt x="5790" y="18715"/>
                    </a:cubicBezTo>
                    <a:cubicBezTo>
                      <a:pt x="6737" y="19786"/>
                      <a:pt x="8141" y="20330"/>
                      <a:pt x="9526" y="20330"/>
                    </a:cubicBezTo>
                    <a:cubicBezTo>
                      <a:pt x="11220" y="20330"/>
                      <a:pt x="12887" y="19517"/>
                      <a:pt x="13659" y="17863"/>
                    </a:cubicBezTo>
                    <a:cubicBezTo>
                      <a:pt x="14436" y="16184"/>
                      <a:pt x="14587" y="14680"/>
                      <a:pt x="14436" y="13427"/>
                    </a:cubicBezTo>
                    <a:lnTo>
                      <a:pt x="14236" y="2875"/>
                    </a:lnTo>
                    <a:cubicBezTo>
                      <a:pt x="14236" y="2239"/>
                      <a:pt x="13709" y="1722"/>
                      <a:pt x="13054" y="1722"/>
                    </a:cubicBezTo>
                    <a:cubicBezTo>
                      <a:pt x="13039" y="1722"/>
                      <a:pt x="13023" y="1722"/>
                      <a:pt x="13008" y="1723"/>
                    </a:cubicBezTo>
                    <a:cubicBezTo>
                      <a:pt x="12356" y="1723"/>
                      <a:pt x="11855" y="2299"/>
                      <a:pt x="11855" y="2976"/>
                    </a:cubicBezTo>
                    <a:cubicBezTo>
                      <a:pt x="11880" y="4028"/>
                      <a:pt x="11905" y="5106"/>
                      <a:pt x="11905" y="6159"/>
                    </a:cubicBezTo>
                    <a:cubicBezTo>
                      <a:pt x="11905" y="6459"/>
                      <a:pt x="11930" y="6785"/>
                      <a:pt x="11930" y="7086"/>
                    </a:cubicBezTo>
                    <a:cubicBezTo>
                      <a:pt x="11930" y="7261"/>
                      <a:pt x="12005" y="7713"/>
                      <a:pt x="11855" y="7813"/>
                    </a:cubicBezTo>
                    <a:cubicBezTo>
                      <a:pt x="11813" y="7833"/>
                      <a:pt x="11774" y="7843"/>
                      <a:pt x="11737" y="7843"/>
                    </a:cubicBezTo>
                    <a:cubicBezTo>
                      <a:pt x="11639" y="7843"/>
                      <a:pt x="11558" y="7778"/>
                      <a:pt x="11504" y="7687"/>
                    </a:cubicBezTo>
                    <a:lnTo>
                      <a:pt x="10276" y="895"/>
                    </a:lnTo>
                    <a:cubicBezTo>
                      <a:pt x="10171" y="352"/>
                      <a:pt x="9736" y="0"/>
                      <a:pt x="9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4"/>
              <p:cNvSpPr/>
              <p:nvPr/>
            </p:nvSpPr>
            <p:spPr>
              <a:xfrm>
                <a:off x="7738642" y="3561386"/>
                <a:ext cx="1569388" cy="1942499"/>
              </a:xfrm>
              <a:custGeom>
                <a:avLst/>
                <a:gdLst/>
                <a:ahLst/>
                <a:cxnLst/>
                <a:rect l="l" t="t" r="r" b="b"/>
                <a:pathLst>
                  <a:path w="11279" h="13961" extrusionOk="0">
                    <a:moveTo>
                      <a:pt x="4336" y="0"/>
                    </a:moveTo>
                    <a:lnTo>
                      <a:pt x="1" y="4462"/>
                    </a:lnTo>
                    <a:cubicBezTo>
                      <a:pt x="627" y="6091"/>
                      <a:pt x="2031" y="13960"/>
                      <a:pt x="2031" y="13960"/>
                    </a:cubicBezTo>
                    <a:lnTo>
                      <a:pt x="11279" y="11404"/>
                    </a:lnTo>
                    <a:cubicBezTo>
                      <a:pt x="9499" y="9975"/>
                      <a:pt x="7269" y="953"/>
                      <a:pt x="7269" y="953"/>
                    </a:cubicBezTo>
                    <a:lnTo>
                      <a:pt x="4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4"/>
              <p:cNvSpPr/>
              <p:nvPr/>
            </p:nvSpPr>
            <p:spPr>
              <a:xfrm>
                <a:off x="7198080" y="3248460"/>
                <a:ext cx="73467" cy="67343"/>
              </a:xfrm>
              <a:custGeom>
                <a:avLst/>
                <a:gdLst/>
                <a:ahLst/>
                <a:cxnLst/>
                <a:rect l="l" t="t" r="r" b="b"/>
                <a:pathLst>
                  <a:path w="528" h="484" extrusionOk="0">
                    <a:moveTo>
                      <a:pt x="261" y="0"/>
                    </a:moveTo>
                    <a:cubicBezTo>
                      <a:pt x="213" y="0"/>
                      <a:pt x="166" y="14"/>
                      <a:pt x="126" y="44"/>
                    </a:cubicBezTo>
                    <a:cubicBezTo>
                      <a:pt x="1" y="119"/>
                      <a:pt x="1" y="269"/>
                      <a:pt x="76" y="395"/>
                    </a:cubicBezTo>
                    <a:cubicBezTo>
                      <a:pt x="118" y="451"/>
                      <a:pt x="184" y="484"/>
                      <a:pt x="252" y="484"/>
                    </a:cubicBezTo>
                    <a:cubicBezTo>
                      <a:pt x="304" y="484"/>
                      <a:pt x="358" y="464"/>
                      <a:pt x="402" y="420"/>
                    </a:cubicBezTo>
                    <a:cubicBezTo>
                      <a:pt x="502" y="345"/>
                      <a:pt x="527" y="194"/>
                      <a:pt x="452" y="94"/>
                    </a:cubicBezTo>
                    <a:cubicBezTo>
                      <a:pt x="406" y="33"/>
                      <a:pt x="333" y="0"/>
                      <a:pt x="261" y="0"/>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4"/>
              <p:cNvSpPr/>
              <p:nvPr/>
            </p:nvSpPr>
            <p:spPr>
              <a:xfrm>
                <a:off x="6943591" y="2856920"/>
                <a:ext cx="212888" cy="261718"/>
              </a:xfrm>
              <a:custGeom>
                <a:avLst/>
                <a:gdLst/>
                <a:ahLst/>
                <a:cxnLst/>
                <a:rect l="l" t="t" r="r" b="b"/>
                <a:pathLst>
                  <a:path w="1530" h="1881" extrusionOk="0">
                    <a:moveTo>
                      <a:pt x="301" y="1"/>
                    </a:moveTo>
                    <a:lnTo>
                      <a:pt x="0" y="201"/>
                    </a:lnTo>
                    <a:lnTo>
                      <a:pt x="1253" y="1880"/>
                    </a:lnTo>
                    <a:lnTo>
                      <a:pt x="1529" y="1655"/>
                    </a:lnTo>
                    <a:lnTo>
                      <a:pt x="301" y="1"/>
                    </a:ln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4"/>
              <p:cNvSpPr/>
              <p:nvPr/>
            </p:nvSpPr>
            <p:spPr>
              <a:xfrm>
                <a:off x="6943591" y="2812534"/>
                <a:ext cx="76807" cy="68038"/>
              </a:xfrm>
              <a:custGeom>
                <a:avLst/>
                <a:gdLst/>
                <a:ahLst/>
                <a:cxnLst/>
                <a:rect l="l" t="t" r="r" b="b"/>
                <a:pathLst>
                  <a:path w="552" h="489" extrusionOk="0">
                    <a:moveTo>
                      <a:pt x="279" y="0"/>
                    </a:moveTo>
                    <a:cubicBezTo>
                      <a:pt x="228" y="0"/>
                      <a:pt x="175" y="14"/>
                      <a:pt x="126" y="44"/>
                    </a:cubicBezTo>
                    <a:cubicBezTo>
                      <a:pt x="25" y="119"/>
                      <a:pt x="0" y="270"/>
                      <a:pt x="76" y="395"/>
                    </a:cubicBezTo>
                    <a:cubicBezTo>
                      <a:pt x="136" y="456"/>
                      <a:pt x="215" y="489"/>
                      <a:pt x="291" y="489"/>
                    </a:cubicBezTo>
                    <a:cubicBezTo>
                      <a:pt x="339" y="489"/>
                      <a:pt x="387" y="475"/>
                      <a:pt x="426" y="445"/>
                    </a:cubicBezTo>
                    <a:cubicBezTo>
                      <a:pt x="527" y="345"/>
                      <a:pt x="552" y="194"/>
                      <a:pt x="477" y="94"/>
                    </a:cubicBezTo>
                    <a:cubicBezTo>
                      <a:pt x="431" y="33"/>
                      <a:pt x="358" y="0"/>
                      <a:pt x="279" y="0"/>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4"/>
              <p:cNvSpPr/>
              <p:nvPr/>
            </p:nvSpPr>
            <p:spPr>
              <a:xfrm>
                <a:off x="6898231" y="2848015"/>
                <a:ext cx="73328" cy="67482"/>
              </a:xfrm>
              <a:custGeom>
                <a:avLst/>
                <a:gdLst/>
                <a:ahLst/>
                <a:cxnLst/>
                <a:rect l="l" t="t" r="r" b="b"/>
                <a:pathLst>
                  <a:path w="527" h="485" extrusionOk="0">
                    <a:moveTo>
                      <a:pt x="276" y="1"/>
                    </a:moveTo>
                    <a:cubicBezTo>
                      <a:pt x="223" y="1"/>
                      <a:pt x="170" y="21"/>
                      <a:pt x="126" y="65"/>
                    </a:cubicBezTo>
                    <a:cubicBezTo>
                      <a:pt x="26" y="140"/>
                      <a:pt x="0" y="290"/>
                      <a:pt x="76" y="391"/>
                    </a:cubicBezTo>
                    <a:cubicBezTo>
                      <a:pt x="121" y="451"/>
                      <a:pt x="194" y="484"/>
                      <a:pt x="267" y="484"/>
                    </a:cubicBezTo>
                    <a:cubicBezTo>
                      <a:pt x="315" y="484"/>
                      <a:pt x="362" y="470"/>
                      <a:pt x="402" y="441"/>
                    </a:cubicBezTo>
                    <a:cubicBezTo>
                      <a:pt x="527" y="365"/>
                      <a:pt x="527" y="215"/>
                      <a:pt x="452" y="90"/>
                    </a:cubicBezTo>
                    <a:cubicBezTo>
                      <a:pt x="409" y="33"/>
                      <a:pt x="343" y="1"/>
                      <a:pt x="276" y="1"/>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4"/>
              <p:cNvSpPr/>
              <p:nvPr/>
            </p:nvSpPr>
            <p:spPr>
              <a:xfrm>
                <a:off x="7131849" y="3061038"/>
                <a:ext cx="73467" cy="67203"/>
              </a:xfrm>
              <a:custGeom>
                <a:avLst/>
                <a:gdLst/>
                <a:ahLst/>
                <a:cxnLst/>
                <a:rect l="l" t="t" r="r" b="b"/>
                <a:pathLst>
                  <a:path w="528" h="483" extrusionOk="0">
                    <a:moveTo>
                      <a:pt x="269" y="1"/>
                    </a:moveTo>
                    <a:cubicBezTo>
                      <a:pt x="218" y="1"/>
                      <a:pt x="168" y="21"/>
                      <a:pt x="126" y="63"/>
                    </a:cubicBezTo>
                    <a:cubicBezTo>
                      <a:pt x="26" y="138"/>
                      <a:pt x="1" y="288"/>
                      <a:pt x="76" y="388"/>
                    </a:cubicBezTo>
                    <a:cubicBezTo>
                      <a:pt x="121" y="449"/>
                      <a:pt x="195" y="482"/>
                      <a:pt x="267" y="482"/>
                    </a:cubicBezTo>
                    <a:cubicBezTo>
                      <a:pt x="315" y="482"/>
                      <a:pt x="362" y="468"/>
                      <a:pt x="402" y="438"/>
                    </a:cubicBezTo>
                    <a:cubicBezTo>
                      <a:pt x="527" y="363"/>
                      <a:pt x="527" y="213"/>
                      <a:pt x="452" y="113"/>
                    </a:cubicBezTo>
                    <a:cubicBezTo>
                      <a:pt x="408" y="40"/>
                      <a:pt x="339" y="1"/>
                      <a:pt x="269" y="1"/>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4"/>
              <p:cNvSpPr/>
              <p:nvPr/>
            </p:nvSpPr>
            <p:spPr>
              <a:xfrm>
                <a:off x="7083010" y="3097354"/>
                <a:ext cx="76946" cy="65673"/>
              </a:xfrm>
              <a:custGeom>
                <a:avLst/>
                <a:gdLst/>
                <a:ahLst/>
                <a:cxnLst/>
                <a:rect l="l" t="t" r="r" b="b"/>
                <a:pathLst>
                  <a:path w="553" h="472" extrusionOk="0">
                    <a:moveTo>
                      <a:pt x="278" y="1"/>
                    </a:moveTo>
                    <a:cubicBezTo>
                      <a:pt x="223" y="1"/>
                      <a:pt x="170" y="19"/>
                      <a:pt x="126" y="52"/>
                    </a:cubicBezTo>
                    <a:cubicBezTo>
                      <a:pt x="26" y="127"/>
                      <a:pt x="1" y="278"/>
                      <a:pt x="76" y="378"/>
                    </a:cubicBezTo>
                    <a:cubicBezTo>
                      <a:pt x="122" y="439"/>
                      <a:pt x="195" y="472"/>
                      <a:pt x="273" y="472"/>
                    </a:cubicBezTo>
                    <a:cubicBezTo>
                      <a:pt x="324" y="472"/>
                      <a:pt x="377" y="458"/>
                      <a:pt x="427" y="428"/>
                    </a:cubicBezTo>
                    <a:cubicBezTo>
                      <a:pt x="527" y="353"/>
                      <a:pt x="552" y="203"/>
                      <a:pt x="477" y="102"/>
                    </a:cubicBezTo>
                    <a:cubicBezTo>
                      <a:pt x="421" y="32"/>
                      <a:pt x="348" y="1"/>
                      <a:pt x="278" y="1"/>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4"/>
              <p:cNvSpPr/>
              <p:nvPr/>
            </p:nvSpPr>
            <p:spPr>
              <a:xfrm>
                <a:off x="7187644" y="3142713"/>
                <a:ext cx="66371" cy="57186"/>
              </a:xfrm>
              <a:custGeom>
                <a:avLst/>
                <a:gdLst/>
                <a:ahLst/>
                <a:cxnLst/>
                <a:rect l="l" t="t" r="r" b="b"/>
                <a:pathLst>
                  <a:path w="477" h="411" extrusionOk="0">
                    <a:moveTo>
                      <a:pt x="214" y="1"/>
                    </a:moveTo>
                    <a:cubicBezTo>
                      <a:pt x="175" y="1"/>
                      <a:pt x="136" y="9"/>
                      <a:pt x="101" y="27"/>
                    </a:cubicBezTo>
                    <a:cubicBezTo>
                      <a:pt x="26" y="102"/>
                      <a:pt x="1" y="227"/>
                      <a:pt x="76" y="328"/>
                    </a:cubicBezTo>
                    <a:cubicBezTo>
                      <a:pt x="105" y="386"/>
                      <a:pt x="169" y="411"/>
                      <a:pt x="232" y="411"/>
                    </a:cubicBezTo>
                    <a:cubicBezTo>
                      <a:pt x="276" y="411"/>
                      <a:pt x="320" y="399"/>
                      <a:pt x="352" y="378"/>
                    </a:cubicBezTo>
                    <a:cubicBezTo>
                      <a:pt x="452" y="303"/>
                      <a:pt x="477" y="177"/>
                      <a:pt x="402" y="77"/>
                    </a:cubicBezTo>
                    <a:cubicBezTo>
                      <a:pt x="353" y="28"/>
                      <a:pt x="284" y="1"/>
                      <a:pt x="214" y="1"/>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4"/>
              <p:cNvSpPr/>
              <p:nvPr/>
            </p:nvSpPr>
            <p:spPr>
              <a:xfrm>
                <a:off x="7145763" y="3171654"/>
                <a:ext cx="66510" cy="57881"/>
              </a:xfrm>
              <a:custGeom>
                <a:avLst/>
                <a:gdLst/>
                <a:ahLst/>
                <a:cxnLst/>
                <a:rect l="l" t="t" r="r" b="b"/>
                <a:pathLst>
                  <a:path w="478" h="416" extrusionOk="0">
                    <a:moveTo>
                      <a:pt x="240" y="1"/>
                    </a:moveTo>
                    <a:cubicBezTo>
                      <a:pt x="197" y="1"/>
                      <a:pt x="156" y="15"/>
                      <a:pt x="126" y="44"/>
                    </a:cubicBezTo>
                    <a:cubicBezTo>
                      <a:pt x="26" y="120"/>
                      <a:pt x="1" y="245"/>
                      <a:pt x="76" y="345"/>
                    </a:cubicBezTo>
                    <a:cubicBezTo>
                      <a:pt x="120" y="389"/>
                      <a:pt x="180" y="416"/>
                      <a:pt x="243" y="416"/>
                    </a:cubicBezTo>
                    <a:cubicBezTo>
                      <a:pt x="289" y="416"/>
                      <a:pt x="335" y="402"/>
                      <a:pt x="377" y="370"/>
                    </a:cubicBezTo>
                    <a:cubicBezTo>
                      <a:pt x="452" y="320"/>
                      <a:pt x="477" y="170"/>
                      <a:pt x="402" y="95"/>
                    </a:cubicBezTo>
                    <a:cubicBezTo>
                      <a:pt x="372" y="34"/>
                      <a:pt x="304" y="1"/>
                      <a:pt x="240" y="1"/>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4"/>
              <p:cNvSpPr/>
              <p:nvPr/>
            </p:nvSpPr>
            <p:spPr>
              <a:xfrm>
                <a:off x="7177209" y="3174298"/>
                <a:ext cx="69850" cy="55933"/>
              </a:xfrm>
              <a:custGeom>
                <a:avLst/>
                <a:gdLst/>
                <a:ahLst/>
                <a:cxnLst/>
                <a:rect l="l" t="t" r="r" b="b"/>
                <a:pathLst>
                  <a:path w="502" h="402" extrusionOk="0">
                    <a:moveTo>
                      <a:pt x="502" y="0"/>
                    </a:moveTo>
                    <a:lnTo>
                      <a:pt x="176" y="76"/>
                    </a:lnTo>
                    <a:lnTo>
                      <a:pt x="1" y="401"/>
                    </a:lnTo>
                    <a:cubicBezTo>
                      <a:pt x="427" y="401"/>
                      <a:pt x="502" y="0"/>
                      <a:pt x="502" y="0"/>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4"/>
              <p:cNvSpPr/>
              <p:nvPr/>
            </p:nvSpPr>
            <p:spPr>
              <a:xfrm>
                <a:off x="7131849" y="1839945"/>
                <a:ext cx="87381" cy="77778"/>
              </a:xfrm>
              <a:custGeom>
                <a:avLst/>
                <a:gdLst/>
                <a:ahLst/>
                <a:cxnLst/>
                <a:rect l="l" t="t" r="r" b="b"/>
                <a:pathLst>
                  <a:path w="628" h="559" extrusionOk="0">
                    <a:moveTo>
                      <a:pt x="294" y="1"/>
                    </a:moveTo>
                    <a:cubicBezTo>
                      <a:pt x="264" y="1"/>
                      <a:pt x="233" y="6"/>
                      <a:pt x="201" y="16"/>
                    </a:cubicBezTo>
                    <a:cubicBezTo>
                      <a:pt x="51" y="67"/>
                      <a:pt x="1" y="242"/>
                      <a:pt x="51" y="392"/>
                    </a:cubicBezTo>
                    <a:cubicBezTo>
                      <a:pt x="90" y="491"/>
                      <a:pt x="192" y="558"/>
                      <a:pt x="306" y="558"/>
                    </a:cubicBezTo>
                    <a:cubicBezTo>
                      <a:pt x="337" y="558"/>
                      <a:pt x="370" y="553"/>
                      <a:pt x="402" y="543"/>
                    </a:cubicBezTo>
                    <a:cubicBezTo>
                      <a:pt x="552" y="493"/>
                      <a:pt x="627" y="317"/>
                      <a:pt x="552" y="192"/>
                    </a:cubicBezTo>
                    <a:cubicBezTo>
                      <a:pt x="512" y="73"/>
                      <a:pt x="410" y="1"/>
                      <a:pt x="294" y="1"/>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4"/>
              <p:cNvSpPr/>
              <p:nvPr/>
            </p:nvSpPr>
            <p:spPr>
              <a:xfrm>
                <a:off x="7065617" y="1864434"/>
                <a:ext cx="87381" cy="77639"/>
              </a:xfrm>
              <a:custGeom>
                <a:avLst/>
                <a:gdLst/>
                <a:ahLst/>
                <a:cxnLst/>
                <a:rect l="l" t="t" r="r" b="b"/>
                <a:pathLst>
                  <a:path w="628" h="558" extrusionOk="0">
                    <a:moveTo>
                      <a:pt x="319" y="0"/>
                    </a:moveTo>
                    <a:cubicBezTo>
                      <a:pt x="289" y="0"/>
                      <a:pt x="257" y="5"/>
                      <a:pt x="226" y="16"/>
                    </a:cubicBezTo>
                    <a:cubicBezTo>
                      <a:pt x="76" y="66"/>
                      <a:pt x="1" y="241"/>
                      <a:pt x="76" y="367"/>
                    </a:cubicBezTo>
                    <a:cubicBezTo>
                      <a:pt x="115" y="486"/>
                      <a:pt x="218" y="558"/>
                      <a:pt x="333" y="558"/>
                    </a:cubicBezTo>
                    <a:cubicBezTo>
                      <a:pt x="364" y="558"/>
                      <a:pt x="395" y="553"/>
                      <a:pt x="427" y="542"/>
                    </a:cubicBezTo>
                    <a:cubicBezTo>
                      <a:pt x="552" y="492"/>
                      <a:pt x="627" y="317"/>
                      <a:pt x="577" y="191"/>
                    </a:cubicBezTo>
                    <a:cubicBezTo>
                      <a:pt x="537" y="72"/>
                      <a:pt x="435" y="0"/>
                      <a:pt x="319" y="0"/>
                    </a:cubicBezTo>
                    <a:close/>
                  </a:path>
                </a:pathLst>
              </a:custGeom>
              <a:solidFill>
                <a:srgbClr val="BFB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 name="Google Shape;1163;p34"/>
              <p:cNvGrpSpPr/>
              <p:nvPr/>
            </p:nvGrpSpPr>
            <p:grpSpPr>
              <a:xfrm>
                <a:off x="7117934" y="1590606"/>
                <a:ext cx="1959942" cy="4143446"/>
                <a:chOff x="7117934" y="1590606"/>
                <a:chExt cx="1959942" cy="4143446"/>
              </a:xfrm>
            </p:grpSpPr>
            <p:sp>
              <p:nvSpPr>
                <p:cNvPr id="1164" name="Google Shape;1164;p34"/>
                <p:cNvSpPr/>
                <p:nvPr/>
              </p:nvSpPr>
              <p:spPr>
                <a:xfrm>
                  <a:off x="7567777" y="1699136"/>
                  <a:ext cx="143178" cy="331426"/>
                </a:xfrm>
                <a:custGeom>
                  <a:avLst/>
                  <a:gdLst/>
                  <a:ahLst/>
                  <a:cxnLst/>
                  <a:rect l="l" t="t" r="r" b="b"/>
                  <a:pathLst>
                    <a:path w="1029" h="2382" extrusionOk="0">
                      <a:moveTo>
                        <a:pt x="402" y="1"/>
                      </a:moveTo>
                      <a:lnTo>
                        <a:pt x="1" y="101"/>
                      </a:lnTo>
                      <a:lnTo>
                        <a:pt x="627" y="2382"/>
                      </a:lnTo>
                      <a:lnTo>
                        <a:pt x="1028" y="2282"/>
                      </a:lnTo>
                      <a:lnTo>
                        <a:pt x="4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4"/>
                <p:cNvSpPr/>
                <p:nvPr/>
              </p:nvSpPr>
              <p:spPr>
                <a:xfrm>
                  <a:off x="7515460" y="1667133"/>
                  <a:ext cx="87381" cy="76247"/>
                </a:xfrm>
                <a:custGeom>
                  <a:avLst/>
                  <a:gdLst/>
                  <a:ahLst/>
                  <a:cxnLst/>
                  <a:rect l="l" t="t" r="r" b="b"/>
                  <a:pathLst>
                    <a:path w="628" h="548" extrusionOk="0">
                      <a:moveTo>
                        <a:pt x="308" y="1"/>
                      </a:moveTo>
                      <a:cubicBezTo>
                        <a:pt x="289" y="1"/>
                        <a:pt x="270" y="2"/>
                        <a:pt x="251" y="5"/>
                      </a:cubicBezTo>
                      <a:cubicBezTo>
                        <a:pt x="101" y="55"/>
                        <a:pt x="1" y="206"/>
                        <a:pt x="51" y="356"/>
                      </a:cubicBezTo>
                      <a:cubicBezTo>
                        <a:pt x="90" y="475"/>
                        <a:pt x="193" y="547"/>
                        <a:pt x="308" y="547"/>
                      </a:cubicBezTo>
                      <a:cubicBezTo>
                        <a:pt x="339" y="547"/>
                        <a:pt x="370" y="542"/>
                        <a:pt x="402" y="532"/>
                      </a:cubicBezTo>
                      <a:cubicBezTo>
                        <a:pt x="527" y="507"/>
                        <a:pt x="627" y="356"/>
                        <a:pt x="577" y="206"/>
                      </a:cubicBezTo>
                      <a:cubicBezTo>
                        <a:pt x="555" y="75"/>
                        <a:pt x="43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4"/>
                <p:cNvSpPr/>
                <p:nvPr/>
              </p:nvSpPr>
              <p:spPr>
                <a:xfrm>
                  <a:off x="7581691" y="1648489"/>
                  <a:ext cx="87381" cy="77082"/>
                </a:xfrm>
                <a:custGeom>
                  <a:avLst/>
                  <a:gdLst/>
                  <a:ahLst/>
                  <a:cxnLst/>
                  <a:rect l="l" t="t" r="r" b="b"/>
                  <a:pathLst>
                    <a:path w="628" h="554" extrusionOk="0">
                      <a:moveTo>
                        <a:pt x="320" y="1"/>
                      </a:moveTo>
                      <a:cubicBezTo>
                        <a:pt x="297" y="1"/>
                        <a:pt x="274" y="5"/>
                        <a:pt x="251" y="14"/>
                      </a:cubicBezTo>
                      <a:cubicBezTo>
                        <a:pt x="101" y="64"/>
                        <a:pt x="1" y="214"/>
                        <a:pt x="51" y="340"/>
                      </a:cubicBezTo>
                      <a:cubicBezTo>
                        <a:pt x="72" y="464"/>
                        <a:pt x="194" y="553"/>
                        <a:pt x="307" y="553"/>
                      </a:cubicBezTo>
                      <a:cubicBezTo>
                        <a:pt x="331" y="553"/>
                        <a:pt x="355" y="549"/>
                        <a:pt x="377" y="540"/>
                      </a:cubicBezTo>
                      <a:cubicBezTo>
                        <a:pt x="527" y="515"/>
                        <a:pt x="627" y="340"/>
                        <a:pt x="577" y="214"/>
                      </a:cubicBezTo>
                      <a:cubicBezTo>
                        <a:pt x="536" y="91"/>
                        <a:pt x="427"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4"/>
                <p:cNvSpPr/>
                <p:nvPr/>
              </p:nvSpPr>
              <p:spPr>
                <a:xfrm>
                  <a:off x="7613137" y="2008861"/>
                  <a:ext cx="83764" cy="78195"/>
                </a:xfrm>
                <a:custGeom>
                  <a:avLst/>
                  <a:gdLst/>
                  <a:ahLst/>
                  <a:cxnLst/>
                  <a:rect l="l" t="t" r="r" b="b"/>
                  <a:pathLst>
                    <a:path w="602" h="562" extrusionOk="0">
                      <a:moveTo>
                        <a:pt x="283" y="1"/>
                      </a:moveTo>
                      <a:cubicBezTo>
                        <a:pt x="264" y="1"/>
                        <a:pt x="245" y="2"/>
                        <a:pt x="226" y="5"/>
                      </a:cubicBezTo>
                      <a:cubicBezTo>
                        <a:pt x="76" y="56"/>
                        <a:pt x="0" y="206"/>
                        <a:pt x="25" y="356"/>
                      </a:cubicBezTo>
                      <a:cubicBezTo>
                        <a:pt x="69" y="488"/>
                        <a:pt x="189" y="562"/>
                        <a:pt x="319" y="562"/>
                      </a:cubicBezTo>
                      <a:cubicBezTo>
                        <a:pt x="338" y="562"/>
                        <a:pt x="357" y="560"/>
                        <a:pt x="376" y="557"/>
                      </a:cubicBezTo>
                      <a:cubicBezTo>
                        <a:pt x="527" y="507"/>
                        <a:pt x="602" y="356"/>
                        <a:pt x="552" y="206"/>
                      </a:cubicBezTo>
                      <a:cubicBezTo>
                        <a:pt x="530" y="75"/>
                        <a:pt x="412"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4"/>
                <p:cNvSpPr/>
                <p:nvPr/>
              </p:nvSpPr>
              <p:spPr>
                <a:xfrm>
                  <a:off x="7675890" y="1991469"/>
                  <a:ext cx="87381" cy="76108"/>
                </a:xfrm>
                <a:custGeom>
                  <a:avLst/>
                  <a:gdLst/>
                  <a:ahLst/>
                  <a:cxnLst/>
                  <a:rect l="l" t="t" r="r" b="b"/>
                  <a:pathLst>
                    <a:path w="628" h="547" extrusionOk="0">
                      <a:moveTo>
                        <a:pt x="308" y="0"/>
                      </a:moveTo>
                      <a:cubicBezTo>
                        <a:pt x="289" y="0"/>
                        <a:pt x="270" y="2"/>
                        <a:pt x="251" y="5"/>
                      </a:cubicBezTo>
                      <a:cubicBezTo>
                        <a:pt x="101" y="55"/>
                        <a:pt x="1" y="206"/>
                        <a:pt x="51" y="356"/>
                      </a:cubicBezTo>
                      <a:cubicBezTo>
                        <a:pt x="90" y="475"/>
                        <a:pt x="193" y="547"/>
                        <a:pt x="308" y="547"/>
                      </a:cubicBezTo>
                      <a:cubicBezTo>
                        <a:pt x="339" y="547"/>
                        <a:pt x="370" y="542"/>
                        <a:pt x="402" y="531"/>
                      </a:cubicBezTo>
                      <a:cubicBezTo>
                        <a:pt x="527" y="506"/>
                        <a:pt x="627" y="356"/>
                        <a:pt x="577" y="206"/>
                      </a:cubicBezTo>
                      <a:cubicBezTo>
                        <a:pt x="555" y="74"/>
                        <a:pt x="438" y="0"/>
                        <a:pt x="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4"/>
                <p:cNvSpPr/>
                <p:nvPr/>
              </p:nvSpPr>
              <p:spPr>
                <a:xfrm>
                  <a:off x="7651540" y="2115443"/>
                  <a:ext cx="73328" cy="65812"/>
                </a:xfrm>
                <a:custGeom>
                  <a:avLst/>
                  <a:gdLst/>
                  <a:ahLst/>
                  <a:cxnLst/>
                  <a:rect l="l" t="t" r="r" b="b"/>
                  <a:pathLst>
                    <a:path w="527" h="473" extrusionOk="0">
                      <a:moveTo>
                        <a:pt x="280" y="1"/>
                      </a:moveTo>
                      <a:cubicBezTo>
                        <a:pt x="254" y="1"/>
                        <a:pt x="227" y="6"/>
                        <a:pt x="201" y="16"/>
                      </a:cubicBezTo>
                      <a:cubicBezTo>
                        <a:pt x="75" y="41"/>
                        <a:pt x="0" y="167"/>
                        <a:pt x="25" y="292"/>
                      </a:cubicBezTo>
                      <a:cubicBezTo>
                        <a:pt x="69" y="401"/>
                        <a:pt x="169" y="472"/>
                        <a:pt x="277" y="472"/>
                      </a:cubicBezTo>
                      <a:cubicBezTo>
                        <a:pt x="294" y="472"/>
                        <a:pt x="310" y="471"/>
                        <a:pt x="326" y="468"/>
                      </a:cubicBezTo>
                      <a:cubicBezTo>
                        <a:pt x="451" y="417"/>
                        <a:pt x="526" y="292"/>
                        <a:pt x="476" y="167"/>
                      </a:cubicBezTo>
                      <a:cubicBezTo>
                        <a:pt x="457" y="68"/>
                        <a:pt x="375"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4"/>
                <p:cNvSpPr/>
                <p:nvPr/>
              </p:nvSpPr>
              <p:spPr>
                <a:xfrm>
                  <a:off x="7707336" y="2099581"/>
                  <a:ext cx="73328" cy="65673"/>
                </a:xfrm>
                <a:custGeom>
                  <a:avLst/>
                  <a:gdLst/>
                  <a:ahLst/>
                  <a:cxnLst/>
                  <a:rect l="l" t="t" r="r" b="b"/>
                  <a:pathLst>
                    <a:path w="527" h="472" extrusionOk="0">
                      <a:moveTo>
                        <a:pt x="249" y="0"/>
                      </a:moveTo>
                      <a:cubicBezTo>
                        <a:pt x="233" y="0"/>
                        <a:pt x="217" y="2"/>
                        <a:pt x="201" y="5"/>
                      </a:cubicBezTo>
                      <a:cubicBezTo>
                        <a:pt x="75" y="55"/>
                        <a:pt x="0" y="181"/>
                        <a:pt x="25" y="306"/>
                      </a:cubicBezTo>
                      <a:cubicBezTo>
                        <a:pt x="65" y="404"/>
                        <a:pt x="150" y="472"/>
                        <a:pt x="246" y="472"/>
                      </a:cubicBezTo>
                      <a:cubicBezTo>
                        <a:pt x="272" y="472"/>
                        <a:pt x="299" y="467"/>
                        <a:pt x="326" y="456"/>
                      </a:cubicBezTo>
                      <a:cubicBezTo>
                        <a:pt x="451" y="431"/>
                        <a:pt x="526" y="306"/>
                        <a:pt x="476" y="181"/>
                      </a:cubicBezTo>
                      <a:cubicBezTo>
                        <a:pt x="454" y="71"/>
                        <a:pt x="357"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4"/>
                <p:cNvSpPr/>
                <p:nvPr/>
              </p:nvSpPr>
              <p:spPr>
                <a:xfrm>
                  <a:off x="7672411" y="2142018"/>
                  <a:ext cx="97817" cy="42020"/>
                </a:xfrm>
                <a:custGeom>
                  <a:avLst/>
                  <a:gdLst/>
                  <a:ahLst/>
                  <a:cxnLst/>
                  <a:rect l="l" t="t" r="r" b="b"/>
                  <a:pathLst>
                    <a:path w="703" h="302" extrusionOk="0">
                      <a:moveTo>
                        <a:pt x="276" y="1"/>
                      </a:moveTo>
                      <a:lnTo>
                        <a:pt x="0" y="251"/>
                      </a:lnTo>
                      <a:cubicBezTo>
                        <a:pt x="0" y="251"/>
                        <a:pt x="107" y="302"/>
                        <a:pt x="248" y="302"/>
                      </a:cubicBezTo>
                      <a:cubicBezTo>
                        <a:pt x="389" y="302"/>
                        <a:pt x="564" y="251"/>
                        <a:pt x="702" y="51"/>
                      </a:cubicBezTo>
                      <a:lnTo>
                        <a:pt x="2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4"/>
                <p:cNvSpPr/>
                <p:nvPr/>
              </p:nvSpPr>
              <p:spPr>
                <a:xfrm>
                  <a:off x="8582532" y="4178611"/>
                  <a:ext cx="369841" cy="767343"/>
                </a:xfrm>
                <a:custGeom>
                  <a:avLst/>
                  <a:gdLst/>
                  <a:ahLst/>
                  <a:cxnLst/>
                  <a:rect l="l" t="t" r="r" b="b"/>
                  <a:pathLst>
                    <a:path w="2658" h="5515" extrusionOk="0">
                      <a:moveTo>
                        <a:pt x="903" y="0"/>
                      </a:moveTo>
                      <a:lnTo>
                        <a:pt x="1" y="301"/>
                      </a:lnTo>
                      <a:lnTo>
                        <a:pt x="1755" y="5514"/>
                      </a:lnTo>
                      <a:lnTo>
                        <a:pt x="2657" y="5214"/>
                      </a:lnTo>
                      <a:lnTo>
                        <a:pt x="9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4"/>
                <p:cNvSpPr/>
                <p:nvPr/>
              </p:nvSpPr>
              <p:spPr>
                <a:xfrm>
                  <a:off x="8460506" y="4111963"/>
                  <a:ext cx="202452" cy="178792"/>
                </a:xfrm>
                <a:custGeom>
                  <a:avLst/>
                  <a:gdLst/>
                  <a:ahLst/>
                  <a:cxnLst/>
                  <a:rect l="l" t="t" r="r" b="b"/>
                  <a:pathLst>
                    <a:path w="1455" h="1285" extrusionOk="0">
                      <a:moveTo>
                        <a:pt x="716" y="0"/>
                      </a:moveTo>
                      <a:cubicBezTo>
                        <a:pt x="653" y="0"/>
                        <a:pt x="589" y="9"/>
                        <a:pt x="527" y="28"/>
                      </a:cubicBezTo>
                      <a:cubicBezTo>
                        <a:pt x="201" y="154"/>
                        <a:pt x="1" y="505"/>
                        <a:pt x="126" y="855"/>
                      </a:cubicBezTo>
                      <a:cubicBezTo>
                        <a:pt x="207" y="1119"/>
                        <a:pt x="469" y="1285"/>
                        <a:pt x="739" y="1285"/>
                      </a:cubicBezTo>
                      <a:cubicBezTo>
                        <a:pt x="802" y="1285"/>
                        <a:pt x="866" y="1275"/>
                        <a:pt x="928" y="1256"/>
                      </a:cubicBezTo>
                      <a:cubicBezTo>
                        <a:pt x="1279" y="1131"/>
                        <a:pt x="1454" y="780"/>
                        <a:pt x="1329" y="429"/>
                      </a:cubicBezTo>
                      <a:cubicBezTo>
                        <a:pt x="1248" y="165"/>
                        <a:pt x="986"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4"/>
                <p:cNvSpPr/>
                <p:nvPr/>
              </p:nvSpPr>
              <p:spPr>
                <a:xfrm>
                  <a:off x="8610500" y="4061733"/>
                  <a:ext cx="202313" cy="178374"/>
                </a:xfrm>
                <a:custGeom>
                  <a:avLst/>
                  <a:gdLst/>
                  <a:ahLst/>
                  <a:cxnLst/>
                  <a:rect l="l" t="t" r="r" b="b"/>
                  <a:pathLst>
                    <a:path w="1454" h="1282" extrusionOk="0">
                      <a:moveTo>
                        <a:pt x="731" y="1"/>
                      </a:moveTo>
                      <a:cubicBezTo>
                        <a:pt x="663" y="1"/>
                        <a:pt x="594" y="13"/>
                        <a:pt x="527" y="38"/>
                      </a:cubicBezTo>
                      <a:cubicBezTo>
                        <a:pt x="176" y="139"/>
                        <a:pt x="0" y="515"/>
                        <a:pt x="126" y="840"/>
                      </a:cubicBezTo>
                      <a:cubicBezTo>
                        <a:pt x="204" y="1115"/>
                        <a:pt x="451" y="1282"/>
                        <a:pt x="711" y="1282"/>
                      </a:cubicBezTo>
                      <a:cubicBezTo>
                        <a:pt x="783" y="1282"/>
                        <a:pt x="857" y="1269"/>
                        <a:pt x="928" y="1241"/>
                      </a:cubicBezTo>
                      <a:cubicBezTo>
                        <a:pt x="1279" y="1141"/>
                        <a:pt x="1454" y="765"/>
                        <a:pt x="1329" y="439"/>
                      </a:cubicBezTo>
                      <a:cubicBezTo>
                        <a:pt x="1249" y="181"/>
                        <a:pt x="995" y="1"/>
                        <a:pt x="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4"/>
                <p:cNvSpPr/>
                <p:nvPr/>
              </p:nvSpPr>
              <p:spPr>
                <a:xfrm>
                  <a:off x="8725569" y="4896573"/>
                  <a:ext cx="202452" cy="178792"/>
                </a:xfrm>
                <a:custGeom>
                  <a:avLst/>
                  <a:gdLst/>
                  <a:ahLst/>
                  <a:cxnLst/>
                  <a:rect l="l" t="t" r="r" b="b"/>
                  <a:pathLst>
                    <a:path w="1455" h="1285" extrusionOk="0">
                      <a:moveTo>
                        <a:pt x="716" y="0"/>
                      </a:moveTo>
                      <a:cubicBezTo>
                        <a:pt x="652" y="0"/>
                        <a:pt x="589" y="9"/>
                        <a:pt x="527" y="28"/>
                      </a:cubicBezTo>
                      <a:cubicBezTo>
                        <a:pt x="176" y="154"/>
                        <a:pt x="0" y="505"/>
                        <a:pt x="126" y="830"/>
                      </a:cubicBezTo>
                      <a:cubicBezTo>
                        <a:pt x="207" y="1115"/>
                        <a:pt x="470" y="1285"/>
                        <a:pt x="741" y="1285"/>
                      </a:cubicBezTo>
                      <a:cubicBezTo>
                        <a:pt x="803" y="1285"/>
                        <a:pt x="866" y="1275"/>
                        <a:pt x="928" y="1257"/>
                      </a:cubicBezTo>
                      <a:cubicBezTo>
                        <a:pt x="1279" y="1131"/>
                        <a:pt x="1454" y="755"/>
                        <a:pt x="1329" y="429"/>
                      </a:cubicBezTo>
                      <a:cubicBezTo>
                        <a:pt x="1248" y="166"/>
                        <a:pt x="985"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4"/>
                <p:cNvSpPr/>
                <p:nvPr/>
              </p:nvSpPr>
              <p:spPr>
                <a:xfrm>
                  <a:off x="8875563" y="4846065"/>
                  <a:ext cx="202313" cy="178374"/>
                </a:xfrm>
                <a:custGeom>
                  <a:avLst/>
                  <a:gdLst/>
                  <a:ahLst/>
                  <a:cxnLst/>
                  <a:rect l="l" t="t" r="r" b="b"/>
                  <a:pathLst>
                    <a:path w="1454" h="1282" extrusionOk="0">
                      <a:moveTo>
                        <a:pt x="744" y="0"/>
                      </a:moveTo>
                      <a:cubicBezTo>
                        <a:pt x="671" y="0"/>
                        <a:pt x="598" y="13"/>
                        <a:pt x="526" y="41"/>
                      </a:cubicBezTo>
                      <a:cubicBezTo>
                        <a:pt x="176" y="141"/>
                        <a:pt x="0" y="517"/>
                        <a:pt x="125" y="843"/>
                      </a:cubicBezTo>
                      <a:cubicBezTo>
                        <a:pt x="205" y="1102"/>
                        <a:pt x="459" y="1281"/>
                        <a:pt x="723" y="1281"/>
                      </a:cubicBezTo>
                      <a:cubicBezTo>
                        <a:pt x="792" y="1281"/>
                        <a:pt x="861" y="1269"/>
                        <a:pt x="927" y="1244"/>
                      </a:cubicBezTo>
                      <a:cubicBezTo>
                        <a:pt x="1253" y="1118"/>
                        <a:pt x="1454" y="767"/>
                        <a:pt x="1328" y="442"/>
                      </a:cubicBezTo>
                      <a:cubicBezTo>
                        <a:pt x="1250" y="167"/>
                        <a:pt x="1003" y="0"/>
                        <a:pt x="7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4"/>
                <p:cNvSpPr/>
                <p:nvPr/>
              </p:nvSpPr>
              <p:spPr>
                <a:xfrm>
                  <a:off x="8042109" y="4279766"/>
                  <a:ext cx="509262" cy="1251959"/>
                </a:xfrm>
                <a:custGeom>
                  <a:avLst/>
                  <a:gdLst/>
                  <a:ahLst/>
                  <a:cxnLst/>
                  <a:rect l="l" t="t" r="r" b="b"/>
                  <a:pathLst>
                    <a:path w="3660" h="8998" extrusionOk="0">
                      <a:moveTo>
                        <a:pt x="1980" y="0"/>
                      </a:moveTo>
                      <a:lnTo>
                        <a:pt x="0" y="451"/>
                      </a:lnTo>
                      <a:lnTo>
                        <a:pt x="2181" y="8998"/>
                      </a:lnTo>
                      <a:lnTo>
                        <a:pt x="3659" y="8672"/>
                      </a:lnTo>
                      <a:lnTo>
                        <a:pt x="19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4"/>
                <p:cNvSpPr/>
                <p:nvPr/>
              </p:nvSpPr>
              <p:spPr>
                <a:xfrm>
                  <a:off x="7892115" y="4160940"/>
                  <a:ext cx="310427" cy="282867"/>
                </a:xfrm>
                <a:custGeom>
                  <a:avLst/>
                  <a:gdLst/>
                  <a:ahLst/>
                  <a:cxnLst/>
                  <a:rect l="l" t="t" r="r" b="b"/>
                  <a:pathLst>
                    <a:path w="2231" h="2033" extrusionOk="0">
                      <a:moveTo>
                        <a:pt x="1140" y="0"/>
                      </a:moveTo>
                      <a:cubicBezTo>
                        <a:pt x="1062" y="0"/>
                        <a:pt x="982" y="9"/>
                        <a:pt x="903" y="27"/>
                      </a:cubicBezTo>
                      <a:cubicBezTo>
                        <a:pt x="351" y="127"/>
                        <a:pt x="0" y="679"/>
                        <a:pt x="126" y="1230"/>
                      </a:cubicBezTo>
                      <a:cubicBezTo>
                        <a:pt x="234" y="1706"/>
                        <a:pt x="659" y="2033"/>
                        <a:pt x="1128" y="2033"/>
                      </a:cubicBezTo>
                      <a:cubicBezTo>
                        <a:pt x="1203" y="2033"/>
                        <a:pt x="1278" y="2024"/>
                        <a:pt x="1354" y="2007"/>
                      </a:cubicBezTo>
                      <a:cubicBezTo>
                        <a:pt x="1905" y="1882"/>
                        <a:pt x="2231" y="1356"/>
                        <a:pt x="2131" y="779"/>
                      </a:cubicBezTo>
                      <a:cubicBezTo>
                        <a:pt x="2023" y="307"/>
                        <a:pt x="1604"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4"/>
                <p:cNvSpPr/>
                <p:nvPr/>
              </p:nvSpPr>
              <p:spPr>
                <a:xfrm>
                  <a:off x="8136168" y="4105284"/>
                  <a:ext cx="314045" cy="282867"/>
                </a:xfrm>
                <a:custGeom>
                  <a:avLst/>
                  <a:gdLst/>
                  <a:ahLst/>
                  <a:cxnLst/>
                  <a:rect l="l" t="t" r="r" b="b"/>
                  <a:pathLst>
                    <a:path w="2257" h="2033" extrusionOk="0">
                      <a:moveTo>
                        <a:pt x="1129" y="1"/>
                      </a:moveTo>
                      <a:cubicBezTo>
                        <a:pt x="1054" y="1"/>
                        <a:pt x="979" y="9"/>
                        <a:pt x="903" y="26"/>
                      </a:cubicBezTo>
                      <a:cubicBezTo>
                        <a:pt x="352" y="152"/>
                        <a:pt x="1" y="678"/>
                        <a:pt x="126" y="1254"/>
                      </a:cubicBezTo>
                      <a:cubicBezTo>
                        <a:pt x="233" y="1726"/>
                        <a:pt x="653" y="2033"/>
                        <a:pt x="1117" y="2033"/>
                      </a:cubicBezTo>
                      <a:cubicBezTo>
                        <a:pt x="1195" y="2033"/>
                        <a:pt x="1275" y="2024"/>
                        <a:pt x="1354" y="2006"/>
                      </a:cubicBezTo>
                      <a:cubicBezTo>
                        <a:pt x="1906" y="1906"/>
                        <a:pt x="2256" y="1355"/>
                        <a:pt x="2131" y="803"/>
                      </a:cubicBezTo>
                      <a:cubicBezTo>
                        <a:pt x="2023" y="327"/>
                        <a:pt x="1598" y="1"/>
                        <a:pt x="1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4"/>
                <p:cNvSpPr/>
                <p:nvPr/>
              </p:nvSpPr>
              <p:spPr>
                <a:xfrm>
                  <a:off x="8181528" y="5451185"/>
                  <a:ext cx="310566" cy="282867"/>
                </a:xfrm>
                <a:custGeom>
                  <a:avLst/>
                  <a:gdLst/>
                  <a:ahLst/>
                  <a:cxnLst/>
                  <a:rect l="l" t="t" r="r" b="b"/>
                  <a:pathLst>
                    <a:path w="2232" h="2033" extrusionOk="0">
                      <a:moveTo>
                        <a:pt x="1139" y="1"/>
                      </a:moveTo>
                      <a:cubicBezTo>
                        <a:pt x="1061" y="1"/>
                        <a:pt x="982" y="9"/>
                        <a:pt x="903" y="27"/>
                      </a:cubicBezTo>
                      <a:cubicBezTo>
                        <a:pt x="351" y="128"/>
                        <a:pt x="1" y="679"/>
                        <a:pt x="126" y="1230"/>
                      </a:cubicBezTo>
                      <a:cubicBezTo>
                        <a:pt x="234" y="1706"/>
                        <a:pt x="641" y="2033"/>
                        <a:pt x="1121" y="2033"/>
                      </a:cubicBezTo>
                      <a:cubicBezTo>
                        <a:pt x="1197" y="2033"/>
                        <a:pt x="1275" y="2025"/>
                        <a:pt x="1354" y="2007"/>
                      </a:cubicBezTo>
                      <a:cubicBezTo>
                        <a:pt x="1905" y="1882"/>
                        <a:pt x="2231" y="1356"/>
                        <a:pt x="2106" y="804"/>
                      </a:cubicBezTo>
                      <a:cubicBezTo>
                        <a:pt x="2020" y="311"/>
                        <a:pt x="1603" y="1"/>
                        <a:pt x="1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4"/>
                <p:cNvSpPr/>
                <p:nvPr/>
              </p:nvSpPr>
              <p:spPr>
                <a:xfrm>
                  <a:off x="8425721" y="5395669"/>
                  <a:ext cx="313905" cy="285093"/>
                </a:xfrm>
                <a:custGeom>
                  <a:avLst/>
                  <a:gdLst/>
                  <a:ahLst/>
                  <a:cxnLst/>
                  <a:rect l="l" t="t" r="r" b="b"/>
                  <a:pathLst>
                    <a:path w="2256" h="2049" extrusionOk="0">
                      <a:moveTo>
                        <a:pt x="1128" y="0"/>
                      </a:moveTo>
                      <a:cubicBezTo>
                        <a:pt x="1053" y="0"/>
                        <a:pt x="978" y="8"/>
                        <a:pt x="902" y="25"/>
                      </a:cubicBezTo>
                      <a:cubicBezTo>
                        <a:pt x="351" y="151"/>
                        <a:pt x="0" y="702"/>
                        <a:pt x="125" y="1254"/>
                      </a:cubicBezTo>
                      <a:cubicBezTo>
                        <a:pt x="235" y="1738"/>
                        <a:pt x="675" y="2049"/>
                        <a:pt x="1154" y="2049"/>
                      </a:cubicBezTo>
                      <a:cubicBezTo>
                        <a:pt x="1220" y="2049"/>
                        <a:pt x="1287" y="2043"/>
                        <a:pt x="1353" y="2030"/>
                      </a:cubicBezTo>
                      <a:cubicBezTo>
                        <a:pt x="1905" y="1905"/>
                        <a:pt x="2256" y="1354"/>
                        <a:pt x="2130" y="802"/>
                      </a:cubicBezTo>
                      <a:cubicBezTo>
                        <a:pt x="2022" y="327"/>
                        <a:pt x="1597" y="0"/>
                        <a:pt x="1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4"/>
                <p:cNvSpPr/>
                <p:nvPr/>
              </p:nvSpPr>
              <p:spPr>
                <a:xfrm>
                  <a:off x="7721250" y="2250130"/>
                  <a:ext cx="143038" cy="334904"/>
                </a:xfrm>
                <a:custGeom>
                  <a:avLst/>
                  <a:gdLst/>
                  <a:ahLst/>
                  <a:cxnLst/>
                  <a:rect l="l" t="t" r="r" b="b"/>
                  <a:pathLst>
                    <a:path w="1028" h="2407" extrusionOk="0">
                      <a:moveTo>
                        <a:pt x="401" y="1"/>
                      </a:moveTo>
                      <a:lnTo>
                        <a:pt x="0" y="101"/>
                      </a:lnTo>
                      <a:lnTo>
                        <a:pt x="627" y="2407"/>
                      </a:lnTo>
                      <a:lnTo>
                        <a:pt x="1028" y="2281"/>
                      </a:lnTo>
                      <a:lnTo>
                        <a:pt x="4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4"/>
                <p:cNvSpPr/>
                <p:nvPr/>
              </p:nvSpPr>
              <p:spPr>
                <a:xfrm>
                  <a:off x="7668933" y="2218128"/>
                  <a:ext cx="87242" cy="76108"/>
                </a:xfrm>
                <a:custGeom>
                  <a:avLst/>
                  <a:gdLst/>
                  <a:ahLst/>
                  <a:cxnLst/>
                  <a:rect l="l" t="t" r="r" b="b"/>
                  <a:pathLst>
                    <a:path w="627" h="547" extrusionOk="0">
                      <a:moveTo>
                        <a:pt x="283" y="0"/>
                      </a:moveTo>
                      <a:cubicBezTo>
                        <a:pt x="264" y="0"/>
                        <a:pt x="245" y="2"/>
                        <a:pt x="226" y="5"/>
                      </a:cubicBezTo>
                      <a:cubicBezTo>
                        <a:pt x="101" y="55"/>
                        <a:pt x="0" y="206"/>
                        <a:pt x="51" y="356"/>
                      </a:cubicBezTo>
                      <a:cubicBezTo>
                        <a:pt x="70" y="475"/>
                        <a:pt x="169" y="547"/>
                        <a:pt x="283" y="547"/>
                      </a:cubicBezTo>
                      <a:cubicBezTo>
                        <a:pt x="314" y="547"/>
                        <a:pt x="345" y="542"/>
                        <a:pt x="376" y="532"/>
                      </a:cubicBezTo>
                      <a:cubicBezTo>
                        <a:pt x="527" y="506"/>
                        <a:pt x="627" y="356"/>
                        <a:pt x="577" y="206"/>
                      </a:cubicBezTo>
                      <a:cubicBezTo>
                        <a:pt x="533" y="74"/>
                        <a:pt x="413" y="0"/>
                        <a:pt x="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4"/>
                <p:cNvSpPr/>
                <p:nvPr/>
              </p:nvSpPr>
              <p:spPr>
                <a:xfrm>
                  <a:off x="7735164" y="2199483"/>
                  <a:ext cx="83903" cy="77082"/>
                </a:xfrm>
                <a:custGeom>
                  <a:avLst/>
                  <a:gdLst/>
                  <a:ahLst/>
                  <a:cxnLst/>
                  <a:rect l="l" t="t" r="r" b="b"/>
                  <a:pathLst>
                    <a:path w="603" h="554" extrusionOk="0">
                      <a:moveTo>
                        <a:pt x="305" y="1"/>
                      </a:moveTo>
                      <a:cubicBezTo>
                        <a:pt x="279" y="1"/>
                        <a:pt x="253" y="5"/>
                        <a:pt x="226" y="14"/>
                      </a:cubicBezTo>
                      <a:cubicBezTo>
                        <a:pt x="76" y="64"/>
                        <a:pt x="1" y="214"/>
                        <a:pt x="51" y="365"/>
                      </a:cubicBezTo>
                      <a:cubicBezTo>
                        <a:pt x="71" y="467"/>
                        <a:pt x="176" y="553"/>
                        <a:pt x="296" y="553"/>
                      </a:cubicBezTo>
                      <a:cubicBezTo>
                        <a:pt x="322" y="553"/>
                        <a:pt x="349" y="549"/>
                        <a:pt x="377" y="540"/>
                      </a:cubicBezTo>
                      <a:cubicBezTo>
                        <a:pt x="527" y="515"/>
                        <a:pt x="602" y="365"/>
                        <a:pt x="577" y="214"/>
                      </a:cubicBezTo>
                      <a:cubicBezTo>
                        <a:pt x="536" y="91"/>
                        <a:pt x="427" y="1"/>
                        <a:pt x="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4"/>
                <p:cNvSpPr/>
                <p:nvPr/>
              </p:nvSpPr>
              <p:spPr>
                <a:xfrm>
                  <a:off x="7763131" y="2561804"/>
                  <a:ext cx="87242" cy="76247"/>
                </a:xfrm>
                <a:custGeom>
                  <a:avLst/>
                  <a:gdLst/>
                  <a:ahLst/>
                  <a:cxnLst/>
                  <a:rect l="l" t="t" r="r" b="b"/>
                  <a:pathLst>
                    <a:path w="627" h="548" extrusionOk="0">
                      <a:moveTo>
                        <a:pt x="344" y="1"/>
                      </a:moveTo>
                      <a:cubicBezTo>
                        <a:pt x="313" y="1"/>
                        <a:pt x="282" y="6"/>
                        <a:pt x="251" y="16"/>
                      </a:cubicBezTo>
                      <a:cubicBezTo>
                        <a:pt x="100" y="41"/>
                        <a:pt x="0" y="192"/>
                        <a:pt x="50" y="342"/>
                      </a:cubicBezTo>
                      <a:cubicBezTo>
                        <a:pt x="94" y="474"/>
                        <a:pt x="214" y="547"/>
                        <a:pt x="344" y="547"/>
                      </a:cubicBezTo>
                      <a:cubicBezTo>
                        <a:pt x="363" y="547"/>
                        <a:pt x="382" y="546"/>
                        <a:pt x="401" y="543"/>
                      </a:cubicBezTo>
                      <a:cubicBezTo>
                        <a:pt x="526" y="493"/>
                        <a:pt x="627" y="342"/>
                        <a:pt x="577" y="192"/>
                      </a:cubicBezTo>
                      <a:cubicBezTo>
                        <a:pt x="557" y="73"/>
                        <a:pt x="458" y="1"/>
                        <a:pt x="3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4"/>
                <p:cNvSpPr/>
                <p:nvPr/>
              </p:nvSpPr>
              <p:spPr>
                <a:xfrm>
                  <a:off x="7829362" y="2542463"/>
                  <a:ext cx="87242" cy="78195"/>
                </a:xfrm>
                <a:custGeom>
                  <a:avLst/>
                  <a:gdLst/>
                  <a:ahLst/>
                  <a:cxnLst/>
                  <a:rect l="l" t="t" r="r" b="b"/>
                  <a:pathLst>
                    <a:path w="627" h="562" extrusionOk="0">
                      <a:moveTo>
                        <a:pt x="283" y="0"/>
                      </a:moveTo>
                      <a:cubicBezTo>
                        <a:pt x="264" y="0"/>
                        <a:pt x="245" y="2"/>
                        <a:pt x="226" y="5"/>
                      </a:cubicBezTo>
                      <a:cubicBezTo>
                        <a:pt x="101" y="55"/>
                        <a:pt x="0" y="206"/>
                        <a:pt x="50" y="356"/>
                      </a:cubicBezTo>
                      <a:cubicBezTo>
                        <a:pt x="72" y="487"/>
                        <a:pt x="190" y="561"/>
                        <a:pt x="319" y="561"/>
                      </a:cubicBezTo>
                      <a:cubicBezTo>
                        <a:pt x="338" y="561"/>
                        <a:pt x="357" y="560"/>
                        <a:pt x="376" y="556"/>
                      </a:cubicBezTo>
                      <a:cubicBezTo>
                        <a:pt x="527" y="506"/>
                        <a:pt x="627" y="356"/>
                        <a:pt x="577" y="206"/>
                      </a:cubicBezTo>
                      <a:cubicBezTo>
                        <a:pt x="533" y="74"/>
                        <a:pt x="413" y="0"/>
                        <a:pt x="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4"/>
                <p:cNvSpPr/>
                <p:nvPr/>
              </p:nvSpPr>
              <p:spPr>
                <a:xfrm>
                  <a:off x="7794438" y="2683969"/>
                  <a:ext cx="90860" cy="79587"/>
                </a:xfrm>
                <a:custGeom>
                  <a:avLst/>
                  <a:gdLst/>
                  <a:ahLst/>
                  <a:cxnLst/>
                  <a:rect l="l" t="t" r="r" b="b"/>
                  <a:pathLst>
                    <a:path w="653" h="572" extrusionOk="0">
                      <a:moveTo>
                        <a:pt x="343" y="0"/>
                      </a:moveTo>
                      <a:cubicBezTo>
                        <a:pt x="313" y="0"/>
                        <a:pt x="282" y="5"/>
                        <a:pt x="251" y="16"/>
                      </a:cubicBezTo>
                      <a:cubicBezTo>
                        <a:pt x="101" y="41"/>
                        <a:pt x="1" y="216"/>
                        <a:pt x="51" y="366"/>
                      </a:cubicBezTo>
                      <a:cubicBezTo>
                        <a:pt x="95" y="498"/>
                        <a:pt x="215" y="572"/>
                        <a:pt x="345" y="572"/>
                      </a:cubicBezTo>
                      <a:cubicBezTo>
                        <a:pt x="363" y="572"/>
                        <a:pt x="383" y="570"/>
                        <a:pt x="402" y="567"/>
                      </a:cubicBezTo>
                      <a:cubicBezTo>
                        <a:pt x="552" y="517"/>
                        <a:pt x="652" y="366"/>
                        <a:pt x="602" y="216"/>
                      </a:cubicBezTo>
                      <a:cubicBezTo>
                        <a:pt x="562" y="76"/>
                        <a:pt x="45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4"/>
                <p:cNvSpPr/>
                <p:nvPr/>
              </p:nvSpPr>
              <p:spPr>
                <a:xfrm>
                  <a:off x="7864148" y="2663376"/>
                  <a:ext cx="87381" cy="80421"/>
                </a:xfrm>
                <a:custGeom>
                  <a:avLst/>
                  <a:gdLst/>
                  <a:ahLst/>
                  <a:cxnLst/>
                  <a:rect l="l" t="t" r="r" b="b"/>
                  <a:pathLst>
                    <a:path w="628" h="578" extrusionOk="0">
                      <a:moveTo>
                        <a:pt x="331" y="0"/>
                      </a:moveTo>
                      <a:cubicBezTo>
                        <a:pt x="305" y="0"/>
                        <a:pt x="278" y="4"/>
                        <a:pt x="252" y="13"/>
                      </a:cubicBezTo>
                      <a:cubicBezTo>
                        <a:pt x="76" y="63"/>
                        <a:pt x="1" y="214"/>
                        <a:pt x="51" y="364"/>
                      </a:cubicBezTo>
                      <a:cubicBezTo>
                        <a:pt x="72" y="488"/>
                        <a:pt x="194" y="578"/>
                        <a:pt x="321" y="578"/>
                      </a:cubicBezTo>
                      <a:cubicBezTo>
                        <a:pt x="348" y="578"/>
                        <a:pt x="375" y="573"/>
                        <a:pt x="402" y="565"/>
                      </a:cubicBezTo>
                      <a:cubicBezTo>
                        <a:pt x="552" y="540"/>
                        <a:pt x="627" y="364"/>
                        <a:pt x="602" y="214"/>
                      </a:cubicBezTo>
                      <a:cubicBezTo>
                        <a:pt x="561" y="90"/>
                        <a:pt x="452"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4"/>
                <p:cNvSpPr/>
                <p:nvPr/>
              </p:nvSpPr>
              <p:spPr>
                <a:xfrm>
                  <a:off x="7822405" y="2714023"/>
                  <a:ext cx="118689" cy="54124"/>
                </a:xfrm>
                <a:custGeom>
                  <a:avLst/>
                  <a:gdLst/>
                  <a:ahLst/>
                  <a:cxnLst/>
                  <a:rect l="l" t="t" r="r" b="b"/>
                  <a:pathLst>
                    <a:path w="853" h="389" extrusionOk="0">
                      <a:moveTo>
                        <a:pt x="351" y="0"/>
                      </a:moveTo>
                      <a:lnTo>
                        <a:pt x="0" y="326"/>
                      </a:lnTo>
                      <a:cubicBezTo>
                        <a:pt x="0" y="326"/>
                        <a:pt x="125" y="389"/>
                        <a:pt x="295" y="389"/>
                      </a:cubicBezTo>
                      <a:cubicBezTo>
                        <a:pt x="464" y="389"/>
                        <a:pt x="677" y="326"/>
                        <a:pt x="852" y="75"/>
                      </a:cubicBezTo>
                      <a:lnTo>
                        <a:pt x="3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4"/>
                <p:cNvSpPr/>
                <p:nvPr/>
              </p:nvSpPr>
              <p:spPr>
                <a:xfrm>
                  <a:off x="7449229" y="2830344"/>
                  <a:ext cx="90860" cy="81256"/>
                </a:xfrm>
                <a:custGeom>
                  <a:avLst/>
                  <a:gdLst/>
                  <a:ahLst/>
                  <a:cxnLst/>
                  <a:rect l="l" t="t" r="r" b="b"/>
                  <a:pathLst>
                    <a:path w="653" h="584" extrusionOk="0">
                      <a:moveTo>
                        <a:pt x="322" y="1"/>
                      </a:moveTo>
                      <a:cubicBezTo>
                        <a:pt x="290" y="1"/>
                        <a:pt x="257" y="6"/>
                        <a:pt x="226" y="16"/>
                      </a:cubicBezTo>
                      <a:cubicBezTo>
                        <a:pt x="76" y="91"/>
                        <a:pt x="0" y="267"/>
                        <a:pt x="76" y="392"/>
                      </a:cubicBezTo>
                      <a:cubicBezTo>
                        <a:pt x="115" y="511"/>
                        <a:pt x="233" y="583"/>
                        <a:pt x="355" y="583"/>
                      </a:cubicBezTo>
                      <a:cubicBezTo>
                        <a:pt x="388" y="583"/>
                        <a:pt x="420" y="578"/>
                        <a:pt x="452" y="568"/>
                      </a:cubicBezTo>
                      <a:cubicBezTo>
                        <a:pt x="602" y="492"/>
                        <a:pt x="652" y="342"/>
                        <a:pt x="602" y="192"/>
                      </a:cubicBezTo>
                      <a:cubicBezTo>
                        <a:pt x="562" y="73"/>
                        <a:pt x="444"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4"/>
                <p:cNvSpPr/>
                <p:nvPr/>
              </p:nvSpPr>
              <p:spPr>
                <a:xfrm>
                  <a:off x="7515460" y="2804047"/>
                  <a:ext cx="90860" cy="80004"/>
                </a:xfrm>
                <a:custGeom>
                  <a:avLst/>
                  <a:gdLst/>
                  <a:ahLst/>
                  <a:cxnLst/>
                  <a:rect l="l" t="t" r="r" b="b"/>
                  <a:pathLst>
                    <a:path w="653" h="575" extrusionOk="0">
                      <a:moveTo>
                        <a:pt x="350" y="0"/>
                      </a:moveTo>
                      <a:cubicBezTo>
                        <a:pt x="309" y="0"/>
                        <a:pt x="266" y="10"/>
                        <a:pt x="226" y="30"/>
                      </a:cubicBezTo>
                      <a:cubicBezTo>
                        <a:pt x="76" y="80"/>
                        <a:pt x="1" y="255"/>
                        <a:pt x="76" y="406"/>
                      </a:cubicBezTo>
                      <a:cubicBezTo>
                        <a:pt x="113" y="519"/>
                        <a:pt x="221" y="575"/>
                        <a:pt x="337" y="575"/>
                      </a:cubicBezTo>
                      <a:cubicBezTo>
                        <a:pt x="375" y="575"/>
                        <a:pt x="414" y="569"/>
                        <a:pt x="452" y="556"/>
                      </a:cubicBezTo>
                      <a:cubicBezTo>
                        <a:pt x="577" y="506"/>
                        <a:pt x="652" y="331"/>
                        <a:pt x="602" y="180"/>
                      </a:cubicBezTo>
                      <a:cubicBezTo>
                        <a:pt x="565" y="70"/>
                        <a:pt x="462"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4"/>
                <p:cNvSpPr/>
                <p:nvPr/>
              </p:nvSpPr>
              <p:spPr>
                <a:xfrm>
                  <a:off x="7480536" y="2860398"/>
                  <a:ext cx="118828" cy="53985"/>
                </a:xfrm>
                <a:custGeom>
                  <a:avLst/>
                  <a:gdLst/>
                  <a:ahLst/>
                  <a:cxnLst/>
                  <a:rect l="l" t="t" r="r" b="b"/>
                  <a:pathLst>
                    <a:path w="854" h="388" extrusionOk="0">
                      <a:moveTo>
                        <a:pt x="327" y="1"/>
                      </a:moveTo>
                      <a:lnTo>
                        <a:pt x="1" y="352"/>
                      </a:lnTo>
                      <a:cubicBezTo>
                        <a:pt x="1" y="352"/>
                        <a:pt x="99" y="387"/>
                        <a:pt x="234" y="387"/>
                      </a:cubicBezTo>
                      <a:cubicBezTo>
                        <a:pt x="421" y="387"/>
                        <a:pt x="679" y="320"/>
                        <a:pt x="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4"/>
                <p:cNvSpPr/>
                <p:nvPr/>
              </p:nvSpPr>
              <p:spPr>
                <a:xfrm>
                  <a:off x="8209495" y="2622886"/>
                  <a:ext cx="83764" cy="81256"/>
                </a:xfrm>
                <a:custGeom>
                  <a:avLst/>
                  <a:gdLst/>
                  <a:ahLst/>
                  <a:cxnLst/>
                  <a:rect l="l" t="t" r="r" b="b"/>
                  <a:pathLst>
                    <a:path w="602" h="584" extrusionOk="0">
                      <a:moveTo>
                        <a:pt x="290" y="0"/>
                      </a:moveTo>
                      <a:cubicBezTo>
                        <a:pt x="277" y="0"/>
                        <a:pt x="264" y="1"/>
                        <a:pt x="251" y="3"/>
                      </a:cubicBezTo>
                      <a:cubicBezTo>
                        <a:pt x="100" y="29"/>
                        <a:pt x="0" y="179"/>
                        <a:pt x="25" y="329"/>
                      </a:cubicBezTo>
                      <a:cubicBezTo>
                        <a:pt x="48" y="487"/>
                        <a:pt x="151" y="584"/>
                        <a:pt x="299" y="584"/>
                      </a:cubicBezTo>
                      <a:cubicBezTo>
                        <a:pt x="316" y="584"/>
                        <a:pt x="333" y="582"/>
                        <a:pt x="351" y="580"/>
                      </a:cubicBezTo>
                      <a:cubicBezTo>
                        <a:pt x="501" y="555"/>
                        <a:pt x="602" y="404"/>
                        <a:pt x="577" y="254"/>
                      </a:cubicBezTo>
                      <a:cubicBezTo>
                        <a:pt x="554" y="117"/>
                        <a:pt x="426"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4"/>
                <p:cNvSpPr/>
                <p:nvPr/>
              </p:nvSpPr>
              <p:spPr>
                <a:xfrm>
                  <a:off x="8136168" y="2633322"/>
                  <a:ext cx="87381" cy="81256"/>
                </a:xfrm>
                <a:custGeom>
                  <a:avLst/>
                  <a:gdLst/>
                  <a:ahLst/>
                  <a:cxnLst/>
                  <a:rect l="l" t="t" r="r" b="b"/>
                  <a:pathLst>
                    <a:path w="628" h="584" extrusionOk="0">
                      <a:moveTo>
                        <a:pt x="315" y="0"/>
                      </a:moveTo>
                      <a:cubicBezTo>
                        <a:pt x="302" y="0"/>
                        <a:pt x="289" y="2"/>
                        <a:pt x="276" y="4"/>
                      </a:cubicBezTo>
                      <a:cubicBezTo>
                        <a:pt x="126" y="29"/>
                        <a:pt x="1" y="179"/>
                        <a:pt x="26" y="329"/>
                      </a:cubicBezTo>
                      <a:cubicBezTo>
                        <a:pt x="48" y="487"/>
                        <a:pt x="172" y="584"/>
                        <a:pt x="324" y="584"/>
                      </a:cubicBezTo>
                      <a:cubicBezTo>
                        <a:pt x="341" y="584"/>
                        <a:pt x="359" y="583"/>
                        <a:pt x="377" y="580"/>
                      </a:cubicBezTo>
                      <a:cubicBezTo>
                        <a:pt x="527" y="555"/>
                        <a:pt x="627" y="405"/>
                        <a:pt x="602" y="254"/>
                      </a:cubicBezTo>
                      <a:cubicBezTo>
                        <a:pt x="579" y="117"/>
                        <a:pt x="452" y="0"/>
                        <a:pt x="3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4"/>
                <p:cNvSpPr/>
                <p:nvPr/>
              </p:nvSpPr>
              <p:spPr>
                <a:xfrm>
                  <a:off x="8157178" y="2668663"/>
                  <a:ext cx="125646" cy="53429"/>
                </a:xfrm>
                <a:custGeom>
                  <a:avLst/>
                  <a:gdLst/>
                  <a:ahLst/>
                  <a:cxnLst/>
                  <a:rect l="l" t="t" r="r" b="b"/>
                  <a:pathLst>
                    <a:path w="903" h="384" extrusionOk="0">
                      <a:moveTo>
                        <a:pt x="451" y="0"/>
                      </a:moveTo>
                      <a:lnTo>
                        <a:pt x="0" y="276"/>
                      </a:lnTo>
                      <a:cubicBezTo>
                        <a:pt x="144" y="354"/>
                        <a:pt x="274" y="383"/>
                        <a:pt x="388" y="383"/>
                      </a:cubicBezTo>
                      <a:cubicBezTo>
                        <a:pt x="711" y="383"/>
                        <a:pt x="902" y="151"/>
                        <a:pt x="902" y="151"/>
                      </a:cubicBezTo>
                      <a:lnTo>
                        <a:pt x="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4"/>
                <p:cNvSpPr/>
                <p:nvPr/>
              </p:nvSpPr>
              <p:spPr>
                <a:xfrm>
                  <a:off x="8537312" y="2386209"/>
                  <a:ext cx="52318" cy="286067"/>
                </a:xfrm>
                <a:custGeom>
                  <a:avLst/>
                  <a:gdLst/>
                  <a:ahLst/>
                  <a:cxnLst/>
                  <a:rect l="l" t="t" r="r" b="b"/>
                  <a:pathLst>
                    <a:path w="376" h="2056" extrusionOk="0">
                      <a:moveTo>
                        <a:pt x="0" y="0"/>
                      </a:moveTo>
                      <a:lnTo>
                        <a:pt x="0" y="2055"/>
                      </a:lnTo>
                      <a:lnTo>
                        <a:pt x="351" y="2055"/>
                      </a:lnTo>
                      <a:lnTo>
                        <a:pt x="3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4"/>
                <p:cNvSpPr/>
                <p:nvPr/>
              </p:nvSpPr>
              <p:spPr>
                <a:xfrm>
                  <a:off x="8498909" y="2340849"/>
                  <a:ext cx="69850" cy="69847"/>
                </a:xfrm>
                <a:custGeom>
                  <a:avLst/>
                  <a:gdLst/>
                  <a:ahLst/>
                  <a:cxnLst/>
                  <a:rect l="l" t="t" r="r" b="b"/>
                  <a:pathLst>
                    <a:path w="502" h="502" extrusionOk="0">
                      <a:moveTo>
                        <a:pt x="251" y="0"/>
                      </a:moveTo>
                      <a:cubicBezTo>
                        <a:pt x="126" y="0"/>
                        <a:pt x="25" y="126"/>
                        <a:pt x="25" y="251"/>
                      </a:cubicBezTo>
                      <a:cubicBezTo>
                        <a:pt x="0" y="376"/>
                        <a:pt x="126" y="502"/>
                        <a:pt x="251" y="502"/>
                      </a:cubicBezTo>
                      <a:cubicBezTo>
                        <a:pt x="376" y="502"/>
                        <a:pt x="502" y="376"/>
                        <a:pt x="502" y="251"/>
                      </a:cubicBezTo>
                      <a:cubicBezTo>
                        <a:pt x="502" y="126"/>
                        <a:pt x="401" y="25"/>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4"/>
                <p:cNvSpPr/>
                <p:nvPr/>
              </p:nvSpPr>
              <p:spPr>
                <a:xfrm>
                  <a:off x="8558183" y="2344328"/>
                  <a:ext cx="69850" cy="66369"/>
                </a:xfrm>
                <a:custGeom>
                  <a:avLst/>
                  <a:gdLst/>
                  <a:ahLst/>
                  <a:cxnLst/>
                  <a:rect l="l" t="t" r="r" b="b"/>
                  <a:pathLst>
                    <a:path w="502" h="477" extrusionOk="0">
                      <a:moveTo>
                        <a:pt x="251" y="0"/>
                      </a:moveTo>
                      <a:cubicBezTo>
                        <a:pt x="126" y="0"/>
                        <a:pt x="25" y="101"/>
                        <a:pt x="25" y="226"/>
                      </a:cubicBezTo>
                      <a:cubicBezTo>
                        <a:pt x="0" y="351"/>
                        <a:pt x="126" y="477"/>
                        <a:pt x="251" y="477"/>
                      </a:cubicBezTo>
                      <a:cubicBezTo>
                        <a:pt x="376" y="477"/>
                        <a:pt x="502" y="376"/>
                        <a:pt x="502" y="226"/>
                      </a:cubicBezTo>
                      <a:cubicBezTo>
                        <a:pt x="502" y="101"/>
                        <a:pt x="401"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4"/>
                <p:cNvSpPr/>
                <p:nvPr/>
              </p:nvSpPr>
              <p:spPr>
                <a:xfrm>
                  <a:off x="8498909" y="2654193"/>
                  <a:ext cx="66371" cy="66925"/>
                </a:xfrm>
                <a:custGeom>
                  <a:avLst/>
                  <a:gdLst/>
                  <a:ahLst/>
                  <a:cxnLst/>
                  <a:rect l="l" t="t" r="r" b="b"/>
                  <a:pathLst>
                    <a:path w="477" h="481" extrusionOk="0">
                      <a:moveTo>
                        <a:pt x="194" y="1"/>
                      </a:moveTo>
                      <a:cubicBezTo>
                        <a:pt x="84" y="1"/>
                        <a:pt x="0" y="115"/>
                        <a:pt x="0" y="230"/>
                      </a:cubicBezTo>
                      <a:cubicBezTo>
                        <a:pt x="0" y="355"/>
                        <a:pt x="101" y="480"/>
                        <a:pt x="226" y="480"/>
                      </a:cubicBezTo>
                      <a:cubicBezTo>
                        <a:pt x="376" y="480"/>
                        <a:pt x="477" y="380"/>
                        <a:pt x="477" y="230"/>
                      </a:cubicBezTo>
                      <a:cubicBezTo>
                        <a:pt x="477" y="104"/>
                        <a:pt x="376" y="4"/>
                        <a:pt x="226" y="4"/>
                      </a:cubicBezTo>
                      <a:cubicBezTo>
                        <a:pt x="215" y="2"/>
                        <a:pt x="204" y="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4"/>
                <p:cNvSpPr/>
                <p:nvPr/>
              </p:nvSpPr>
              <p:spPr>
                <a:xfrm>
                  <a:off x="8558183" y="2654749"/>
                  <a:ext cx="66371" cy="66369"/>
                </a:xfrm>
                <a:custGeom>
                  <a:avLst/>
                  <a:gdLst/>
                  <a:ahLst/>
                  <a:cxnLst/>
                  <a:rect l="l" t="t" r="r" b="b"/>
                  <a:pathLst>
                    <a:path w="477" h="477" extrusionOk="0">
                      <a:moveTo>
                        <a:pt x="226" y="0"/>
                      </a:moveTo>
                      <a:cubicBezTo>
                        <a:pt x="101" y="0"/>
                        <a:pt x="0" y="100"/>
                        <a:pt x="0" y="226"/>
                      </a:cubicBezTo>
                      <a:cubicBezTo>
                        <a:pt x="0" y="376"/>
                        <a:pt x="101" y="476"/>
                        <a:pt x="226" y="476"/>
                      </a:cubicBezTo>
                      <a:cubicBezTo>
                        <a:pt x="376" y="476"/>
                        <a:pt x="477" y="376"/>
                        <a:pt x="477" y="226"/>
                      </a:cubicBezTo>
                      <a:cubicBezTo>
                        <a:pt x="477" y="100"/>
                        <a:pt x="376"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4"/>
                <p:cNvSpPr/>
                <p:nvPr/>
              </p:nvSpPr>
              <p:spPr>
                <a:xfrm>
                  <a:off x="8540790" y="1884053"/>
                  <a:ext cx="52457" cy="289545"/>
                </a:xfrm>
                <a:custGeom>
                  <a:avLst/>
                  <a:gdLst/>
                  <a:ahLst/>
                  <a:cxnLst/>
                  <a:rect l="l" t="t" r="r" b="b"/>
                  <a:pathLst>
                    <a:path w="377" h="2081" extrusionOk="0">
                      <a:moveTo>
                        <a:pt x="25" y="0"/>
                      </a:moveTo>
                      <a:lnTo>
                        <a:pt x="0" y="2080"/>
                      </a:lnTo>
                      <a:lnTo>
                        <a:pt x="351" y="2080"/>
                      </a:lnTo>
                      <a:lnTo>
                        <a:pt x="376" y="25"/>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4"/>
                <p:cNvSpPr/>
                <p:nvPr/>
              </p:nvSpPr>
              <p:spPr>
                <a:xfrm>
                  <a:off x="8505866" y="1842172"/>
                  <a:ext cx="66371" cy="69847"/>
                </a:xfrm>
                <a:custGeom>
                  <a:avLst/>
                  <a:gdLst/>
                  <a:ahLst/>
                  <a:cxnLst/>
                  <a:rect l="l" t="t" r="r" b="b"/>
                  <a:pathLst>
                    <a:path w="477" h="502" extrusionOk="0">
                      <a:moveTo>
                        <a:pt x="226" y="0"/>
                      </a:moveTo>
                      <a:cubicBezTo>
                        <a:pt x="101" y="0"/>
                        <a:pt x="0" y="126"/>
                        <a:pt x="0" y="251"/>
                      </a:cubicBezTo>
                      <a:cubicBezTo>
                        <a:pt x="0" y="376"/>
                        <a:pt x="101" y="477"/>
                        <a:pt x="226" y="502"/>
                      </a:cubicBezTo>
                      <a:cubicBezTo>
                        <a:pt x="376" y="502"/>
                        <a:pt x="477" y="376"/>
                        <a:pt x="477" y="251"/>
                      </a:cubicBezTo>
                      <a:cubicBezTo>
                        <a:pt x="477" y="126"/>
                        <a:pt x="376"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4"/>
                <p:cNvSpPr/>
                <p:nvPr/>
              </p:nvSpPr>
              <p:spPr>
                <a:xfrm>
                  <a:off x="8565140" y="1842172"/>
                  <a:ext cx="66371" cy="69847"/>
                </a:xfrm>
                <a:custGeom>
                  <a:avLst/>
                  <a:gdLst/>
                  <a:ahLst/>
                  <a:cxnLst/>
                  <a:rect l="l" t="t" r="r" b="b"/>
                  <a:pathLst>
                    <a:path w="477" h="502" extrusionOk="0">
                      <a:moveTo>
                        <a:pt x="226" y="0"/>
                      </a:moveTo>
                      <a:cubicBezTo>
                        <a:pt x="101" y="0"/>
                        <a:pt x="1" y="126"/>
                        <a:pt x="1" y="251"/>
                      </a:cubicBezTo>
                      <a:cubicBezTo>
                        <a:pt x="1" y="376"/>
                        <a:pt x="101" y="502"/>
                        <a:pt x="226" y="502"/>
                      </a:cubicBezTo>
                      <a:cubicBezTo>
                        <a:pt x="376" y="502"/>
                        <a:pt x="477" y="376"/>
                        <a:pt x="477" y="251"/>
                      </a:cubicBezTo>
                      <a:cubicBezTo>
                        <a:pt x="477" y="126"/>
                        <a:pt x="376" y="25"/>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4"/>
                <p:cNvSpPr/>
                <p:nvPr/>
              </p:nvSpPr>
              <p:spPr>
                <a:xfrm>
                  <a:off x="8502387" y="2152593"/>
                  <a:ext cx="66371" cy="69847"/>
                </a:xfrm>
                <a:custGeom>
                  <a:avLst/>
                  <a:gdLst/>
                  <a:ahLst/>
                  <a:cxnLst/>
                  <a:rect l="l" t="t" r="r" b="b"/>
                  <a:pathLst>
                    <a:path w="477" h="502" extrusionOk="0">
                      <a:moveTo>
                        <a:pt x="251" y="0"/>
                      </a:moveTo>
                      <a:cubicBezTo>
                        <a:pt x="101" y="0"/>
                        <a:pt x="0" y="125"/>
                        <a:pt x="0" y="251"/>
                      </a:cubicBezTo>
                      <a:cubicBezTo>
                        <a:pt x="0" y="376"/>
                        <a:pt x="101" y="501"/>
                        <a:pt x="251" y="501"/>
                      </a:cubicBezTo>
                      <a:cubicBezTo>
                        <a:pt x="376" y="501"/>
                        <a:pt x="477" y="376"/>
                        <a:pt x="477" y="251"/>
                      </a:cubicBezTo>
                      <a:cubicBezTo>
                        <a:pt x="477" y="125"/>
                        <a:pt x="376"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4"/>
                <p:cNvSpPr/>
                <p:nvPr/>
              </p:nvSpPr>
              <p:spPr>
                <a:xfrm>
                  <a:off x="8561661" y="2155515"/>
                  <a:ext cx="66371" cy="66925"/>
                </a:xfrm>
                <a:custGeom>
                  <a:avLst/>
                  <a:gdLst/>
                  <a:ahLst/>
                  <a:cxnLst/>
                  <a:rect l="l" t="t" r="r" b="b"/>
                  <a:pathLst>
                    <a:path w="477" h="481" extrusionOk="0">
                      <a:moveTo>
                        <a:pt x="213" y="1"/>
                      </a:moveTo>
                      <a:cubicBezTo>
                        <a:pt x="84" y="1"/>
                        <a:pt x="0" y="115"/>
                        <a:pt x="0" y="230"/>
                      </a:cubicBezTo>
                      <a:cubicBezTo>
                        <a:pt x="0" y="355"/>
                        <a:pt x="101" y="480"/>
                        <a:pt x="251" y="480"/>
                      </a:cubicBezTo>
                      <a:cubicBezTo>
                        <a:pt x="376" y="480"/>
                        <a:pt x="477" y="380"/>
                        <a:pt x="477" y="230"/>
                      </a:cubicBezTo>
                      <a:cubicBezTo>
                        <a:pt x="477" y="104"/>
                        <a:pt x="376" y="4"/>
                        <a:pt x="251" y="4"/>
                      </a:cubicBezTo>
                      <a:cubicBezTo>
                        <a:pt x="238" y="2"/>
                        <a:pt x="225"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4"/>
                <p:cNvSpPr/>
                <p:nvPr/>
              </p:nvSpPr>
              <p:spPr>
                <a:xfrm>
                  <a:off x="8509344" y="2250130"/>
                  <a:ext cx="59414" cy="55933"/>
                </a:xfrm>
                <a:custGeom>
                  <a:avLst/>
                  <a:gdLst/>
                  <a:ahLst/>
                  <a:cxnLst/>
                  <a:rect l="l" t="t" r="r" b="b"/>
                  <a:pathLst>
                    <a:path w="427" h="402" extrusionOk="0">
                      <a:moveTo>
                        <a:pt x="226" y="1"/>
                      </a:moveTo>
                      <a:cubicBezTo>
                        <a:pt x="101" y="1"/>
                        <a:pt x="26" y="101"/>
                        <a:pt x="1" y="201"/>
                      </a:cubicBezTo>
                      <a:cubicBezTo>
                        <a:pt x="1" y="327"/>
                        <a:pt x="101" y="402"/>
                        <a:pt x="226" y="402"/>
                      </a:cubicBezTo>
                      <a:cubicBezTo>
                        <a:pt x="326" y="402"/>
                        <a:pt x="427" y="327"/>
                        <a:pt x="427" y="201"/>
                      </a:cubicBezTo>
                      <a:cubicBezTo>
                        <a:pt x="427" y="101"/>
                        <a:pt x="326"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4"/>
                <p:cNvSpPr/>
                <p:nvPr/>
              </p:nvSpPr>
              <p:spPr>
                <a:xfrm>
                  <a:off x="8561661" y="2250130"/>
                  <a:ext cx="55935" cy="59412"/>
                </a:xfrm>
                <a:custGeom>
                  <a:avLst/>
                  <a:gdLst/>
                  <a:ahLst/>
                  <a:cxnLst/>
                  <a:rect l="l" t="t" r="r" b="b"/>
                  <a:pathLst>
                    <a:path w="402" h="427" extrusionOk="0">
                      <a:moveTo>
                        <a:pt x="201" y="1"/>
                      </a:moveTo>
                      <a:cubicBezTo>
                        <a:pt x="101" y="1"/>
                        <a:pt x="0" y="101"/>
                        <a:pt x="0" y="201"/>
                      </a:cubicBezTo>
                      <a:cubicBezTo>
                        <a:pt x="0" y="327"/>
                        <a:pt x="101" y="402"/>
                        <a:pt x="201" y="427"/>
                      </a:cubicBezTo>
                      <a:cubicBezTo>
                        <a:pt x="326" y="427"/>
                        <a:pt x="401" y="327"/>
                        <a:pt x="401" y="201"/>
                      </a:cubicBezTo>
                      <a:cubicBezTo>
                        <a:pt x="401" y="101"/>
                        <a:pt x="326"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4"/>
                <p:cNvSpPr/>
                <p:nvPr/>
              </p:nvSpPr>
              <p:spPr>
                <a:xfrm>
                  <a:off x="8519780" y="2278097"/>
                  <a:ext cx="90860" cy="38124"/>
                </a:xfrm>
                <a:custGeom>
                  <a:avLst/>
                  <a:gdLst/>
                  <a:ahLst/>
                  <a:cxnLst/>
                  <a:rect l="l" t="t" r="r" b="b"/>
                  <a:pathLst>
                    <a:path w="653" h="274" extrusionOk="0">
                      <a:moveTo>
                        <a:pt x="301" y="0"/>
                      </a:moveTo>
                      <a:lnTo>
                        <a:pt x="1" y="151"/>
                      </a:lnTo>
                      <a:cubicBezTo>
                        <a:pt x="1" y="151"/>
                        <a:pt x="134" y="273"/>
                        <a:pt x="327" y="273"/>
                      </a:cubicBezTo>
                      <a:cubicBezTo>
                        <a:pt x="424" y="273"/>
                        <a:pt x="535" y="243"/>
                        <a:pt x="652" y="151"/>
                      </a:cubicBezTo>
                      <a:lnTo>
                        <a:pt x="3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4"/>
                <p:cNvSpPr/>
                <p:nvPr/>
              </p:nvSpPr>
              <p:spPr>
                <a:xfrm>
                  <a:off x="7243440" y="3254443"/>
                  <a:ext cx="212888" cy="261718"/>
                </a:xfrm>
                <a:custGeom>
                  <a:avLst/>
                  <a:gdLst/>
                  <a:ahLst/>
                  <a:cxnLst/>
                  <a:rect l="l" t="t" r="r" b="b"/>
                  <a:pathLst>
                    <a:path w="1530" h="1881" extrusionOk="0">
                      <a:moveTo>
                        <a:pt x="276" y="1"/>
                      </a:moveTo>
                      <a:lnTo>
                        <a:pt x="1" y="226"/>
                      </a:lnTo>
                      <a:lnTo>
                        <a:pt x="1254" y="1881"/>
                      </a:lnTo>
                      <a:lnTo>
                        <a:pt x="1530" y="1680"/>
                      </a:lnTo>
                      <a:lnTo>
                        <a:pt x="2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4"/>
                <p:cNvSpPr/>
                <p:nvPr/>
              </p:nvSpPr>
              <p:spPr>
                <a:xfrm>
                  <a:off x="7243440" y="3213536"/>
                  <a:ext cx="76946" cy="65673"/>
                </a:xfrm>
                <a:custGeom>
                  <a:avLst/>
                  <a:gdLst/>
                  <a:ahLst/>
                  <a:cxnLst/>
                  <a:rect l="l" t="t" r="r" b="b"/>
                  <a:pathLst>
                    <a:path w="553" h="472" extrusionOk="0">
                      <a:moveTo>
                        <a:pt x="280" y="1"/>
                      </a:moveTo>
                      <a:cubicBezTo>
                        <a:pt x="229" y="1"/>
                        <a:pt x="175" y="15"/>
                        <a:pt x="126" y="44"/>
                      </a:cubicBezTo>
                      <a:cubicBezTo>
                        <a:pt x="26" y="119"/>
                        <a:pt x="1" y="270"/>
                        <a:pt x="76" y="370"/>
                      </a:cubicBezTo>
                      <a:cubicBezTo>
                        <a:pt x="132" y="441"/>
                        <a:pt x="205" y="471"/>
                        <a:pt x="275" y="471"/>
                      </a:cubicBezTo>
                      <a:cubicBezTo>
                        <a:pt x="330" y="471"/>
                        <a:pt x="383" y="453"/>
                        <a:pt x="427" y="420"/>
                      </a:cubicBezTo>
                      <a:cubicBezTo>
                        <a:pt x="527" y="345"/>
                        <a:pt x="552" y="195"/>
                        <a:pt x="477" y="94"/>
                      </a:cubicBezTo>
                      <a:cubicBezTo>
                        <a:pt x="431" y="34"/>
                        <a:pt x="358"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4"/>
                <p:cNvSpPr/>
                <p:nvPr/>
              </p:nvSpPr>
              <p:spPr>
                <a:xfrm>
                  <a:off x="7431837" y="3461066"/>
                  <a:ext cx="73328" cy="68177"/>
                </a:xfrm>
                <a:custGeom>
                  <a:avLst/>
                  <a:gdLst/>
                  <a:ahLst/>
                  <a:cxnLst/>
                  <a:rect l="l" t="t" r="r" b="b"/>
                  <a:pathLst>
                    <a:path w="527" h="490" extrusionOk="0">
                      <a:moveTo>
                        <a:pt x="260" y="1"/>
                      </a:moveTo>
                      <a:cubicBezTo>
                        <a:pt x="212" y="1"/>
                        <a:pt x="165" y="15"/>
                        <a:pt x="125" y="45"/>
                      </a:cubicBezTo>
                      <a:cubicBezTo>
                        <a:pt x="0" y="120"/>
                        <a:pt x="0" y="270"/>
                        <a:pt x="75" y="396"/>
                      </a:cubicBezTo>
                      <a:cubicBezTo>
                        <a:pt x="121" y="456"/>
                        <a:pt x="194" y="489"/>
                        <a:pt x="267" y="489"/>
                      </a:cubicBezTo>
                      <a:cubicBezTo>
                        <a:pt x="314" y="489"/>
                        <a:pt x="362" y="475"/>
                        <a:pt x="401" y="446"/>
                      </a:cubicBezTo>
                      <a:cubicBezTo>
                        <a:pt x="501" y="345"/>
                        <a:pt x="526" y="195"/>
                        <a:pt x="451" y="95"/>
                      </a:cubicBezTo>
                      <a:cubicBezTo>
                        <a:pt x="406" y="34"/>
                        <a:pt x="333"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4"/>
                <p:cNvSpPr/>
                <p:nvPr/>
              </p:nvSpPr>
              <p:spPr>
                <a:xfrm>
                  <a:off x="7382998" y="3495990"/>
                  <a:ext cx="76807" cy="68177"/>
                </a:xfrm>
                <a:custGeom>
                  <a:avLst/>
                  <a:gdLst/>
                  <a:ahLst/>
                  <a:cxnLst/>
                  <a:rect l="l" t="t" r="r" b="b"/>
                  <a:pathLst>
                    <a:path w="552" h="490" extrusionOk="0">
                      <a:moveTo>
                        <a:pt x="260" y="1"/>
                      </a:moveTo>
                      <a:cubicBezTo>
                        <a:pt x="212" y="1"/>
                        <a:pt x="165" y="15"/>
                        <a:pt x="126" y="44"/>
                      </a:cubicBezTo>
                      <a:cubicBezTo>
                        <a:pt x="25" y="145"/>
                        <a:pt x="0" y="295"/>
                        <a:pt x="75" y="395"/>
                      </a:cubicBezTo>
                      <a:cubicBezTo>
                        <a:pt x="121" y="456"/>
                        <a:pt x="194" y="489"/>
                        <a:pt x="272" y="489"/>
                      </a:cubicBezTo>
                      <a:cubicBezTo>
                        <a:pt x="324" y="489"/>
                        <a:pt x="377" y="475"/>
                        <a:pt x="426" y="445"/>
                      </a:cubicBezTo>
                      <a:cubicBezTo>
                        <a:pt x="527" y="370"/>
                        <a:pt x="552" y="220"/>
                        <a:pt x="451" y="94"/>
                      </a:cubicBezTo>
                      <a:cubicBezTo>
                        <a:pt x="406" y="34"/>
                        <a:pt x="333"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4"/>
                <p:cNvSpPr/>
                <p:nvPr/>
              </p:nvSpPr>
              <p:spPr>
                <a:xfrm>
                  <a:off x="8104861" y="2201292"/>
                  <a:ext cx="115210" cy="334904"/>
                </a:xfrm>
                <a:custGeom>
                  <a:avLst/>
                  <a:gdLst/>
                  <a:ahLst/>
                  <a:cxnLst/>
                  <a:rect l="l" t="t" r="r" b="b"/>
                  <a:pathLst>
                    <a:path w="828" h="2407" extrusionOk="0">
                      <a:moveTo>
                        <a:pt x="426" y="1"/>
                      </a:moveTo>
                      <a:lnTo>
                        <a:pt x="0" y="76"/>
                      </a:lnTo>
                      <a:lnTo>
                        <a:pt x="426" y="2407"/>
                      </a:lnTo>
                      <a:lnTo>
                        <a:pt x="827" y="2332"/>
                      </a:lnTo>
                      <a:lnTo>
                        <a:pt x="4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4"/>
                <p:cNvSpPr/>
                <p:nvPr/>
              </p:nvSpPr>
              <p:spPr>
                <a:xfrm>
                  <a:off x="8056023" y="2162472"/>
                  <a:ext cx="83764" cy="77917"/>
                </a:xfrm>
                <a:custGeom>
                  <a:avLst/>
                  <a:gdLst/>
                  <a:ahLst/>
                  <a:cxnLst/>
                  <a:rect l="l" t="t" r="r" b="b"/>
                  <a:pathLst>
                    <a:path w="602" h="560" extrusionOk="0">
                      <a:moveTo>
                        <a:pt x="297" y="0"/>
                      </a:moveTo>
                      <a:cubicBezTo>
                        <a:pt x="282" y="0"/>
                        <a:pt x="266" y="2"/>
                        <a:pt x="251" y="4"/>
                      </a:cubicBezTo>
                      <a:cubicBezTo>
                        <a:pt x="101" y="54"/>
                        <a:pt x="0" y="180"/>
                        <a:pt x="25" y="330"/>
                      </a:cubicBezTo>
                      <a:cubicBezTo>
                        <a:pt x="70" y="465"/>
                        <a:pt x="176" y="559"/>
                        <a:pt x="306" y="559"/>
                      </a:cubicBezTo>
                      <a:cubicBezTo>
                        <a:pt x="320" y="559"/>
                        <a:pt x="336" y="558"/>
                        <a:pt x="351" y="556"/>
                      </a:cubicBezTo>
                      <a:cubicBezTo>
                        <a:pt x="502" y="531"/>
                        <a:pt x="602" y="380"/>
                        <a:pt x="577" y="230"/>
                      </a:cubicBezTo>
                      <a:cubicBezTo>
                        <a:pt x="554" y="95"/>
                        <a:pt x="43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4"/>
                <p:cNvSpPr/>
                <p:nvPr/>
              </p:nvSpPr>
              <p:spPr>
                <a:xfrm>
                  <a:off x="8125733" y="2152036"/>
                  <a:ext cx="80424" cy="77917"/>
                </a:xfrm>
                <a:custGeom>
                  <a:avLst/>
                  <a:gdLst/>
                  <a:ahLst/>
                  <a:cxnLst/>
                  <a:rect l="l" t="t" r="r" b="b"/>
                  <a:pathLst>
                    <a:path w="578" h="560" extrusionOk="0">
                      <a:moveTo>
                        <a:pt x="297" y="0"/>
                      </a:moveTo>
                      <a:cubicBezTo>
                        <a:pt x="282" y="0"/>
                        <a:pt x="267" y="1"/>
                        <a:pt x="251" y="4"/>
                      </a:cubicBezTo>
                      <a:cubicBezTo>
                        <a:pt x="101" y="29"/>
                        <a:pt x="1" y="179"/>
                        <a:pt x="26" y="330"/>
                      </a:cubicBezTo>
                      <a:cubicBezTo>
                        <a:pt x="48" y="465"/>
                        <a:pt x="151" y="559"/>
                        <a:pt x="281" y="559"/>
                      </a:cubicBezTo>
                      <a:cubicBezTo>
                        <a:pt x="296" y="559"/>
                        <a:pt x="311" y="558"/>
                        <a:pt x="326" y="555"/>
                      </a:cubicBezTo>
                      <a:cubicBezTo>
                        <a:pt x="477" y="530"/>
                        <a:pt x="577" y="380"/>
                        <a:pt x="552" y="230"/>
                      </a:cubicBezTo>
                      <a:cubicBezTo>
                        <a:pt x="530" y="95"/>
                        <a:pt x="42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4"/>
                <p:cNvSpPr/>
                <p:nvPr/>
              </p:nvSpPr>
              <p:spPr>
                <a:xfrm>
                  <a:off x="8118776" y="2514635"/>
                  <a:ext cx="83764" cy="77917"/>
                </a:xfrm>
                <a:custGeom>
                  <a:avLst/>
                  <a:gdLst/>
                  <a:ahLst/>
                  <a:cxnLst/>
                  <a:rect l="l" t="t" r="r" b="b"/>
                  <a:pathLst>
                    <a:path w="602" h="560" extrusionOk="0">
                      <a:moveTo>
                        <a:pt x="298" y="1"/>
                      </a:moveTo>
                      <a:cubicBezTo>
                        <a:pt x="282" y="1"/>
                        <a:pt x="267" y="2"/>
                        <a:pt x="251" y="5"/>
                      </a:cubicBezTo>
                      <a:cubicBezTo>
                        <a:pt x="101" y="30"/>
                        <a:pt x="0" y="180"/>
                        <a:pt x="26" y="330"/>
                      </a:cubicBezTo>
                      <a:cubicBezTo>
                        <a:pt x="48" y="465"/>
                        <a:pt x="171" y="560"/>
                        <a:pt x="305" y="560"/>
                      </a:cubicBezTo>
                      <a:cubicBezTo>
                        <a:pt x="320" y="560"/>
                        <a:pt x="336" y="559"/>
                        <a:pt x="351" y="556"/>
                      </a:cubicBezTo>
                      <a:cubicBezTo>
                        <a:pt x="502" y="531"/>
                        <a:pt x="602" y="380"/>
                        <a:pt x="577" y="230"/>
                      </a:cubicBezTo>
                      <a:cubicBezTo>
                        <a:pt x="554" y="95"/>
                        <a:pt x="431"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4"/>
                <p:cNvSpPr/>
                <p:nvPr/>
              </p:nvSpPr>
              <p:spPr>
                <a:xfrm>
                  <a:off x="8185007" y="2502948"/>
                  <a:ext cx="83903" cy="75691"/>
                </a:xfrm>
                <a:custGeom>
                  <a:avLst/>
                  <a:gdLst/>
                  <a:ahLst/>
                  <a:cxnLst/>
                  <a:rect l="l" t="t" r="r" b="b"/>
                  <a:pathLst>
                    <a:path w="603" h="544" extrusionOk="0">
                      <a:moveTo>
                        <a:pt x="331" y="0"/>
                      </a:moveTo>
                      <a:cubicBezTo>
                        <a:pt x="305" y="0"/>
                        <a:pt x="278" y="4"/>
                        <a:pt x="251" y="13"/>
                      </a:cubicBezTo>
                      <a:cubicBezTo>
                        <a:pt x="101" y="38"/>
                        <a:pt x="1" y="164"/>
                        <a:pt x="51" y="314"/>
                      </a:cubicBezTo>
                      <a:cubicBezTo>
                        <a:pt x="73" y="449"/>
                        <a:pt x="176" y="544"/>
                        <a:pt x="306" y="544"/>
                      </a:cubicBezTo>
                      <a:cubicBezTo>
                        <a:pt x="321" y="544"/>
                        <a:pt x="336" y="542"/>
                        <a:pt x="352" y="540"/>
                      </a:cubicBezTo>
                      <a:cubicBezTo>
                        <a:pt x="502" y="515"/>
                        <a:pt x="602" y="364"/>
                        <a:pt x="577" y="214"/>
                      </a:cubicBezTo>
                      <a:cubicBezTo>
                        <a:pt x="556" y="90"/>
                        <a:pt x="451"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4"/>
                <p:cNvSpPr/>
                <p:nvPr/>
              </p:nvSpPr>
              <p:spPr>
                <a:xfrm>
                  <a:off x="8049066" y="2057839"/>
                  <a:ext cx="69850" cy="67482"/>
                </a:xfrm>
                <a:custGeom>
                  <a:avLst/>
                  <a:gdLst/>
                  <a:ahLst/>
                  <a:cxnLst/>
                  <a:rect l="l" t="t" r="r" b="b"/>
                  <a:pathLst>
                    <a:path w="502" h="485" extrusionOk="0">
                      <a:moveTo>
                        <a:pt x="264" y="0"/>
                      </a:moveTo>
                      <a:cubicBezTo>
                        <a:pt x="252" y="0"/>
                        <a:pt x="239" y="2"/>
                        <a:pt x="226" y="4"/>
                      </a:cubicBezTo>
                      <a:cubicBezTo>
                        <a:pt x="75" y="29"/>
                        <a:pt x="0" y="155"/>
                        <a:pt x="25" y="280"/>
                      </a:cubicBezTo>
                      <a:cubicBezTo>
                        <a:pt x="48" y="392"/>
                        <a:pt x="151" y="484"/>
                        <a:pt x="262" y="484"/>
                      </a:cubicBezTo>
                      <a:cubicBezTo>
                        <a:pt x="275" y="484"/>
                        <a:pt x="288" y="483"/>
                        <a:pt x="301" y="481"/>
                      </a:cubicBezTo>
                      <a:cubicBezTo>
                        <a:pt x="426" y="455"/>
                        <a:pt x="501" y="330"/>
                        <a:pt x="476" y="205"/>
                      </a:cubicBezTo>
                      <a:cubicBezTo>
                        <a:pt x="454" y="93"/>
                        <a:pt x="371"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4"/>
                <p:cNvSpPr/>
                <p:nvPr/>
              </p:nvSpPr>
              <p:spPr>
                <a:xfrm>
                  <a:off x="8104861" y="2050742"/>
                  <a:ext cx="73328" cy="64142"/>
                </a:xfrm>
                <a:custGeom>
                  <a:avLst/>
                  <a:gdLst/>
                  <a:ahLst/>
                  <a:cxnLst/>
                  <a:rect l="l" t="t" r="r" b="b"/>
                  <a:pathLst>
                    <a:path w="527" h="461" extrusionOk="0">
                      <a:moveTo>
                        <a:pt x="274" y="0"/>
                      </a:moveTo>
                      <a:cubicBezTo>
                        <a:pt x="258" y="0"/>
                        <a:pt x="242" y="2"/>
                        <a:pt x="226" y="5"/>
                      </a:cubicBezTo>
                      <a:cubicBezTo>
                        <a:pt x="100" y="5"/>
                        <a:pt x="0" y="130"/>
                        <a:pt x="25" y="256"/>
                      </a:cubicBezTo>
                      <a:cubicBezTo>
                        <a:pt x="48" y="368"/>
                        <a:pt x="151" y="460"/>
                        <a:pt x="262" y="460"/>
                      </a:cubicBezTo>
                      <a:cubicBezTo>
                        <a:pt x="275" y="460"/>
                        <a:pt x="288" y="459"/>
                        <a:pt x="301" y="456"/>
                      </a:cubicBezTo>
                      <a:cubicBezTo>
                        <a:pt x="426" y="431"/>
                        <a:pt x="527" y="306"/>
                        <a:pt x="501" y="181"/>
                      </a:cubicBezTo>
                      <a:cubicBezTo>
                        <a:pt x="480" y="71"/>
                        <a:pt x="38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4"/>
                <p:cNvSpPr/>
                <p:nvPr/>
              </p:nvSpPr>
              <p:spPr>
                <a:xfrm>
                  <a:off x="8066459" y="2086223"/>
                  <a:ext cx="101296" cy="42993"/>
                </a:xfrm>
                <a:custGeom>
                  <a:avLst/>
                  <a:gdLst/>
                  <a:ahLst/>
                  <a:cxnLst/>
                  <a:rect l="l" t="t" r="r" b="b"/>
                  <a:pathLst>
                    <a:path w="728" h="309" extrusionOk="0">
                      <a:moveTo>
                        <a:pt x="301" y="1"/>
                      </a:moveTo>
                      <a:lnTo>
                        <a:pt x="1" y="226"/>
                      </a:lnTo>
                      <a:cubicBezTo>
                        <a:pt x="1" y="226"/>
                        <a:pt x="131" y="308"/>
                        <a:pt x="305" y="308"/>
                      </a:cubicBezTo>
                      <a:cubicBezTo>
                        <a:pt x="434" y="308"/>
                        <a:pt x="588" y="262"/>
                        <a:pt x="727" y="101"/>
                      </a:cubicBezTo>
                      <a:lnTo>
                        <a:pt x="3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4"/>
                <p:cNvSpPr/>
                <p:nvPr/>
              </p:nvSpPr>
              <p:spPr>
                <a:xfrm>
                  <a:off x="8017620" y="1639862"/>
                  <a:ext cx="115210" cy="334904"/>
                </a:xfrm>
                <a:custGeom>
                  <a:avLst/>
                  <a:gdLst/>
                  <a:ahLst/>
                  <a:cxnLst/>
                  <a:rect l="l" t="t" r="r" b="b"/>
                  <a:pathLst>
                    <a:path w="828" h="2407" extrusionOk="0">
                      <a:moveTo>
                        <a:pt x="402" y="1"/>
                      </a:moveTo>
                      <a:lnTo>
                        <a:pt x="1" y="76"/>
                      </a:lnTo>
                      <a:lnTo>
                        <a:pt x="427" y="2407"/>
                      </a:lnTo>
                      <a:lnTo>
                        <a:pt x="828" y="2332"/>
                      </a:lnTo>
                      <a:lnTo>
                        <a:pt x="4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4"/>
                <p:cNvSpPr/>
                <p:nvPr/>
              </p:nvSpPr>
              <p:spPr>
                <a:xfrm>
                  <a:off x="7968782" y="1601042"/>
                  <a:ext cx="83903" cy="77917"/>
                </a:xfrm>
                <a:custGeom>
                  <a:avLst/>
                  <a:gdLst/>
                  <a:ahLst/>
                  <a:cxnLst/>
                  <a:rect l="l" t="t" r="r" b="b"/>
                  <a:pathLst>
                    <a:path w="603" h="560" extrusionOk="0">
                      <a:moveTo>
                        <a:pt x="298" y="0"/>
                      </a:moveTo>
                      <a:cubicBezTo>
                        <a:pt x="282" y="0"/>
                        <a:pt x="267" y="1"/>
                        <a:pt x="251" y="4"/>
                      </a:cubicBezTo>
                      <a:cubicBezTo>
                        <a:pt x="101" y="54"/>
                        <a:pt x="1" y="180"/>
                        <a:pt x="26" y="330"/>
                      </a:cubicBezTo>
                      <a:cubicBezTo>
                        <a:pt x="48" y="465"/>
                        <a:pt x="172" y="559"/>
                        <a:pt x="305" y="559"/>
                      </a:cubicBezTo>
                      <a:cubicBezTo>
                        <a:pt x="321" y="559"/>
                        <a:pt x="336" y="558"/>
                        <a:pt x="352" y="555"/>
                      </a:cubicBezTo>
                      <a:cubicBezTo>
                        <a:pt x="502" y="530"/>
                        <a:pt x="602" y="380"/>
                        <a:pt x="577" y="230"/>
                      </a:cubicBezTo>
                      <a:cubicBezTo>
                        <a:pt x="555" y="95"/>
                        <a:pt x="431"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4"/>
                <p:cNvSpPr/>
                <p:nvPr/>
              </p:nvSpPr>
              <p:spPr>
                <a:xfrm>
                  <a:off x="8035013" y="1590606"/>
                  <a:ext cx="83903" cy="77917"/>
                </a:xfrm>
                <a:custGeom>
                  <a:avLst/>
                  <a:gdLst/>
                  <a:ahLst/>
                  <a:cxnLst/>
                  <a:rect l="l" t="t" r="r" b="b"/>
                  <a:pathLst>
                    <a:path w="603" h="560" extrusionOk="0">
                      <a:moveTo>
                        <a:pt x="298" y="0"/>
                      </a:moveTo>
                      <a:cubicBezTo>
                        <a:pt x="283" y="0"/>
                        <a:pt x="267" y="1"/>
                        <a:pt x="252" y="4"/>
                      </a:cubicBezTo>
                      <a:cubicBezTo>
                        <a:pt x="101" y="29"/>
                        <a:pt x="1" y="179"/>
                        <a:pt x="26" y="330"/>
                      </a:cubicBezTo>
                      <a:cubicBezTo>
                        <a:pt x="49" y="465"/>
                        <a:pt x="172" y="559"/>
                        <a:pt x="305" y="559"/>
                      </a:cubicBezTo>
                      <a:cubicBezTo>
                        <a:pt x="321" y="559"/>
                        <a:pt x="336" y="558"/>
                        <a:pt x="352" y="555"/>
                      </a:cubicBezTo>
                      <a:cubicBezTo>
                        <a:pt x="502" y="530"/>
                        <a:pt x="602" y="380"/>
                        <a:pt x="577" y="229"/>
                      </a:cubicBezTo>
                      <a:cubicBezTo>
                        <a:pt x="555" y="95"/>
                        <a:pt x="432" y="0"/>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4"/>
                <p:cNvSpPr/>
                <p:nvPr/>
              </p:nvSpPr>
              <p:spPr>
                <a:xfrm>
                  <a:off x="8031534" y="1953205"/>
                  <a:ext cx="83903" cy="77917"/>
                </a:xfrm>
                <a:custGeom>
                  <a:avLst/>
                  <a:gdLst/>
                  <a:ahLst/>
                  <a:cxnLst/>
                  <a:rect l="l" t="t" r="r" b="b"/>
                  <a:pathLst>
                    <a:path w="603" h="560" extrusionOk="0">
                      <a:moveTo>
                        <a:pt x="298" y="1"/>
                      </a:moveTo>
                      <a:cubicBezTo>
                        <a:pt x="283" y="1"/>
                        <a:pt x="267" y="2"/>
                        <a:pt x="252" y="4"/>
                      </a:cubicBezTo>
                      <a:cubicBezTo>
                        <a:pt x="101" y="29"/>
                        <a:pt x="1" y="180"/>
                        <a:pt x="26" y="330"/>
                      </a:cubicBezTo>
                      <a:cubicBezTo>
                        <a:pt x="48" y="465"/>
                        <a:pt x="172" y="560"/>
                        <a:pt x="305" y="560"/>
                      </a:cubicBezTo>
                      <a:cubicBezTo>
                        <a:pt x="321" y="560"/>
                        <a:pt x="336" y="558"/>
                        <a:pt x="352" y="556"/>
                      </a:cubicBezTo>
                      <a:cubicBezTo>
                        <a:pt x="502" y="531"/>
                        <a:pt x="602" y="380"/>
                        <a:pt x="577" y="230"/>
                      </a:cubicBezTo>
                      <a:cubicBezTo>
                        <a:pt x="555" y="95"/>
                        <a:pt x="43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4"/>
                <p:cNvSpPr/>
                <p:nvPr/>
              </p:nvSpPr>
              <p:spPr>
                <a:xfrm>
                  <a:off x="8097904" y="1941518"/>
                  <a:ext cx="83764" cy="75691"/>
                </a:xfrm>
                <a:custGeom>
                  <a:avLst/>
                  <a:gdLst/>
                  <a:ahLst/>
                  <a:cxnLst/>
                  <a:rect l="l" t="t" r="r" b="b"/>
                  <a:pathLst>
                    <a:path w="602" h="544" extrusionOk="0">
                      <a:moveTo>
                        <a:pt x="330" y="0"/>
                      </a:moveTo>
                      <a:cubicBezTo>
                        <a:pt x="304" y="0"/>
                        <a:pt x="277" y="4"/>
                        <a:pt x="251" y="13"/>
                      </a:cubicBezTo>
                      <a:cubicBezTo>
                        <a:pt x="100" y="38"/>
                        <a:pt x="0" y="164"/>
                        <a:pt x="25" y="314"/>
                      </a:cubicBezTo>
                      <a:cubicBezTo>
                        <a:pt x="48" y="449"/>
                        <a:pt x="171" y="543"/>
                        <a:pt x="305" y="543"/>
                      </a:cubicBezTo>
                      <a:cubicBezTo>
                        <a:pt x="320" y="543"/>
                        <a:pt x="335" y="542"/>
                        <a:pt x="351" y="540"/>
                      </a:cubicBezTo>
                      <a:cubicBezTo>
                        <a:pt x="501" y="514"/>
                        <a:pt x="602" y="364"/>
                        <a:pt x="577" y="214"/>
                      </a:cubicBezTo>
                      <a:cubicBezTo>
                        <a:pt x="556" y="90"/>
                        <a:pt x="450" y="0"/>
                        <a:pt x="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4"/>
                <p:cNvSpPr/>
                <p:nvPr/>
              </p:nvSpPr>
              <p:spPr>
                <a:xfrm>
                  <a:off x="7330681" y="2417516"/>
                  <a:ext cx="174485" cy="327947"/>
                </a:xfrm>
                <a:custGeom>
                  <a:avLst/>
                  <a:gdLst/>
                  <a:ahLst/>
                  <a:cxnLst/>
                  <a:rect l="l" t="t" r="r" b="b"/>
                  <a:pathLst>
                    <a:path w="1254" h="2357" extrusionOk="0">
                      <a:moveTo>
                        <a:pt x="401" y="1"/>
                      </a:moveTo>
                      <a:lnTo>
                        <a:pt x="0" y="151"/>
                      </a:lnTo>
                      <a:lnTo>
                        <a:pt x="852" y="2357"/>
                      </a:lnTo>
                      <a:lnTo>
                        <a:pt x="1253" y="2231"/>
                      </a:lnTo>
                      <a:lnTo>
                        <a:pt x="4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4"/>
                <p:cNvSpPr/>
                <p:nvPr/>
              </p:nvSpPr>
              <p:spPr>
                <a:xfrm>
                  <a:off x="7344595" y="2366590"/>
                  <a:ext cx="87381" cy="77639"/>
                </a:xfrm>
                <a:custGeom>
                  <a:avLst/>
                  <a:gdLst/>
                  <a:ahLst/>
                  <a:cxnLst/>
                  <a:rect l="l" t="t" r="r" b="b"/>
                  <a:pathLst>
                    <a:path w="628" h="558" extrusionOk="0">
                      <a:moveTo>
                        <a:pt x="294" y="0"/>
                      </a:moveTo>
                      <a:cubicBezTo>
                        <a:pt x="264" y="0"/>
                        <a:pt x="232" y="5"/>
                        <a:pt x="201" y="16"/>
                      </a:cubicBezTo>
                      <a:cubicBezTo>
                        <a:pt x="76" y="91"/>
                        <a:pt x="1" y="241"/>
                        <a:pt x="51" y="392"/>
                      </a:cubicBezTo>
                      <a:cubicBezTo>
                        <a:pt x="90" y="490"/>
                        <a:pt x="191" y="558"/>
                        <a:pt x="306" y="558"/>
                      </a:cubicBezTo>
                      <a:cubicBezTo>
                        <a:pt x="337" y="558"/>
                        <a:pt x="369" y="553"/>
                        <a:pt x="402" y="542"/>
                      </a:cubicBezTo>
                      <a:cubicBezTo>
                        <a:pt x="552" y="492"/>
                        <a:pt x="627" y="317"/>
                        <a:pt x="552" y="191"/>
                      </a:cubicBezTo>
                      <a:cubicBezTo>
                        <a:pt x="512" y="72"/>
                        <a:pt x="410" y="0"/>
                        <a:pt x="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4"/>
                <p:cNvSpPr/>
                <p:nvPr/>
              </p:nvSpPr>
              <p:spPr>
                <a:xfrm>
                  <a:off x="7278364" y="2390940"/>
                  <a:ext cx="87242" cy="77778"/>
                </a:xfrm>
                <a:custGeom>
                  <a:avLst/>
                  <a:gdLst/>
                  <a:ahLst/>
                  <a:cxnLst/>
                  <a:rect l="l" t="t" r="r" b="b"/>
                  <a:pathLst>
                    <a:path w="627" h="559" extrusionOk="0">
                      <a:moveTo>
                        <a:pt x="319" y="1"/>
                      </a:moveTo>
                      <a:cubicBezTo>
                        <a:pt x="289" y="1"/>
                        <a:pt x="257" y="6"/>
                        <a:pt x="226" y="16"/>
                      </a:cubicBezTo>
                      <a:cubicBezTo>
                        <a:pt x="76" y="92"/>
                        <a:pt x="0" y="242"/>
                        <a:pt x="76" y="392"/>
                      </a:cubicBezTo>
                      <a:cubicBezTo>
                        <a:pt x="115" y="491"/>
                        <a:pt x="216" y="558"/>
                        <a:pt x="331" y="558"/>
                      </a:cubicBezTo>
                      <a:cubicBezTo>
                        <a:pt x="362" y="558"/>
                        <a:pt x="394" y="553"/>
                        <a:pt x="426" y="543"/>
                      </a:cubicBezTo>
                      <a:cubicBezTo>
                        <a:pt x="577" y="493"/>
                        <a:pt x="627" y="317"/>
                        <a:pt x="577" y="192"/>
                      </a:cubicBezTo>
                      <a:cubicBezTo>
                        <a:pt x="537" y="73"/>
                        <a:pt x="435"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4"/>
                <p:cNvSpPr/>
                <p:nvPr/>
              </p:nvSpPr>
              <p:spPr>
                <a:xfrm>
                  <a:off x="7470100" y="2700944"/>
                  <a:ext cx="87381" cy="76526"/>
                </a:xfrm>
                <a:custGeom>
                  <a:avLst/>
                  <a:gdLst/>
                  <a:ahLst/>
                  <a:cxnLst/>
                  <a:rect l="l" t="t" r="r" b="b"/>
                  <a:pathLst>
                    <a:path w="628" h="550" extrusionOk="0">
                      <a:moveTo>
                        <a:pt x="327" y="0"/>
                      </a:moveTo>
                      <a:cubicBezTo>
                        <a:pt x="292" y="0"/>
                        <a:pt x="258" y="6"/>
                        <a:pt x="226" y="19"/>
                      </a:cubicBezTo>
                      <a:cubicBezTo>
                        <a:pt x="76" y="69"/>
                        <a:pt x="1" y="219"/>
                        <a:pt x="51" y="370"/>
                      </a:cubicBezTo>
                      <a:cubicBezTo>
                        <a:pt x="88" y="480"/>
                        <a:pt x="191" y="550"/>
                        <a:pt x="294" y="550"/>
                      </a:cubicBezTo>
                      <a:cubicBezTo>
                        <a:pt x="331" y="550"/>
                        <a:pt x="368" y="540"/>
                        <a:pt x="402" y="520"/>
                      </a:cubicBezTo>
                      <a:cubicBezTo>
                        <a:pt x="552" y="470"/>
                        <a:pt x="627" y="320"/>
                        <a:pt x="577" y="169"/>
                      </a:cubicBezTo>
                      <a:cubicBezTo>
                        <a:pt x="540" y="57"/>
                        <a:pt x="432"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4"/>
                <p:cNvSpPr/>
                <p:nvPr/>
              </p:nvSpPr>
              <p:spPr>
                <a:xfrm>
                  <a:off x="7407348" y="2725293"/>
                  <a:ext cx="87381" cy="75134"/>
                </a:xfrm>
                <a:custGeom>
                  <a:avLst/>
                  <a:gdLst/>
                  <a:ahLst/>
                  <a:cxnLst/>
                  <a:rect l="l" t="t" r="r" b="b"/>
                  <a:pathLst>
                    <a:path w="628" h="540" extrusionOk="0">
                      <a:moveTo>
                        <a:pt x="313" y="1"/>
                      </a:moveTo>
                      <a:cubicBezTo>
                        <a:pt x="276" y="1"/>
                        <a:pt x="239" y="7"/>
                        <a:pt x="201" y="19"/>
                      </a:cubicBezTo>
                      <a:cubicBezTo>
                        <a:pt x="76" y="69"/>
                        <a:pt x="1" y="220"/>
                        <a:pt x="51" y="370"/>
                      </a:cubicBezTo>
                      <a:cubicBezTo>
                        <a:pt x="88" y="483"/>
                        <a:pt x="196" y="539"/>
                        <a:pt x="301" y="539"/>
                      </a:cubicBezTo>
                      <a:cubicBezTo>
                        <a:pt x="336" y="539"/>
                        <a:pt x="370" y="533"/>
                        <a:pt x="402" y="521"/>
                      </a:cubicBezTo>
                      <a:cubicBezTo>
                        <a:pt x="552" y="470"/>
                        <a:pt x="627" y="320"/>
                        <a:pt x="577" y="170"/>
                      </a:cubicBezTo>
                      <a:cubicBezTo>
                        <a:pt x="521" y="57"/>
                        <a:pt x="422"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4"/>
                <p:cNvSpPr/>
                <p:nvPr/>
              </p:nvSpPr>
              <p:spPr>
                <a:xfrm>
                  <a:off x="7306192" y="2271836"/>
                  <a:ext cx="73467" cy="64838"/>
                </a:xfrm>
                <a:custGeom>
                  <a:avLst/>
                  <a:gdLst/>
                  <a:ahLst/>
                  <a:cxnLst/>
                  <a:rect l="l" t="t" r="r" b="b"/>
                  <a:pathLst>
                    <a:path w="528" h="466" extrusionOk="0">
                      <a:moveTo>
                        <a:pt x="272" y="1"/>
                      </a:moveTo>
                      <a:cubicBezTo>
                        <a:pt x="241" y="1"/>
                        <a:pt x="209" y="7"/>
                        <a:pt x="176" y="20"/>
                      </a:cubicBezTo>
                      <a:cubicBezTo>
                        <a:pt x="51" y="70"/>
                        <a:pt x="1" y="196"/>
                        <a:pt x="51" y="321"/>
                      </a:cubicBezTo>
                      <a:cubicBezTo>
                        <a:pt x="70" y="414"/>
                        <a:pt x="157" y="465"/>
                        <a:pt x="252" y="465"/>
                      </a:cubicBezTo>
                      <a:cubicBezTo>
                        <a:pt x="285" y="465"/>
                        <a:pt x="319" y="459"/>
                        <a:pt x="352" y="446"/>
                      </a:cubicBezTo>
                      <a:cubicBezTo>
                        <a:pt x="477" y="396"/>
                        <a:pt x="527" y="271"/>
                        <a:pt x="477" y="146"/>
                      </a:cubicBezTo>
                      <a:cubicBezTo>
                        <a:pt x="440" y="53"/>
                        <a:pt x="361" y="1"/>
                        <a:pt x="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4"/>
                <p:cNvSpPr/>
                <p:nvPr/>
              </p:nvSpPr>
              <p:spPr>
                <a:xfrm>
                  <a:off x="7250397" y="2292846"/>
                  <a:ext cx="73467" cy="64282"/>
                </a:xfrm>
                <a:custGeom>
                  <a:avLst/>
                  <a:gdLst/>
                  <a:ahLst/>
                  <a:cxnLst/>
                  <a:rect l="l" t="t" r="r" b="b"/>
                  <a:pathLst>
                    <a:path w="528" h="462" extrusionOk="0">
                      <a:moveTo>
                        <a:pt x="286" y="0"/>
                      </a:moveTo>
                      <a:cubicBezTo>
                        <a:pt x="256" y="0"/>
                        <a:pt x="227" y="7"/>
                        <a:pt x="201" y="20"/>
                      </a:cubicBezTo>
                      <a:cubicBezTo>
                        <a:pt x="76" y="45"/>
                        <a:pt x="1" y="195"/>
                        <a:pt x="51" y="320"/>
                      </a:cubicBezTo>
                      <a:cubicBezTo>
                        <a:pt x="90" y="399"/>
                        <a:pt x="175" y="462"/>
                        <a:pt x="270" y="462"/>
                      </a:cubicBezTo>
                      <a:cubicBezTo>
                        <a:pt x="297" y="462"/>
                        <a:pt x="324" y="457"/>
                        <a:pt x="352" y="446"/>
                      </a:cubicBezTo>
                      <a:cubicBezTo>
                        <a:pt x="477" y="396"/>
                        <a:pt x="527" y="270"/>
                        <a:pt x="502" y="145"/>
                      </a:cubicBezTo>
                      <a:cubicBezTo>
                        <a:pt x="465" y="52"/>
                        <a:pt x="373" y="0"/>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4"/>
                <p:cNvSpPr/>
                <p:nvPr/>
              </p:nvSpPr>
              <p:spPr>
                <a:xfrm>
                  <a:off x="7274885" y="2312882"/>
                  <a:ext cx="97817" cy="46472"/>
                </a:xfrm>
                <a:custGeom>
                  <a:avLst/>
                  <a:gdLst/>
                  <a:ahLst/>
                  <a:cxnLst/>
                  <a:rect l="l" t="t" r="r" b="b"/>
                  <a:pathLst>
                    <a:path w="703" h="334" extrusionOk="0">
                      <a:moveTo>
                        <a:pt x="326" y="1"/>
                      </a:moveTo>
                      <a:lnTo>
                        <a:pt x="0" y="302"/>
                      </a:lnTo>
                      <a:cubicBezTo>
                        <a:pt x="72" y="324"/>
                        <a:pt x="137" y="334"/>
                        <a:pt x="198" y="334"/>
                      </a:cubicBezTo>
                      <a:cubicBezTo>
                        <a:pt x="539" y="334"/>
                        <a:pt x="702" y="26"/>
                        <a:pt x="702" y="26"/>
                      </a:cubicBezTo>
                      <a:lnTo>
                        <a:pt x="3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4"/>
                <p:cNvSpPr/>
                <p:nvPr/>
              </p:nvSpPr>
              <p:spPr>
                <a:xfrm>
                  <a:off x="7117934" y="1891010"/>
                  <a:ext cx="171006" cy="327947"/>
                </a:xfrm>
                <a:custGeom>
                  <a:avLst/>
                  <a:gdLst/>
                  <a:ahLst/>
                  <a:cxnLst/>
                  <a:rect l="l" t="t" r="r" b="b"/>
                  <a:pathLst>
                    <a:path w="1229" h="2357" extrusionOk="0">
                      <a:moveTo>
                        <a:pt x="401" y="0"/>
                      </a:moveTo>
                      <a:lnTo>
                        <a:pt x="0" y="151"/>
                      </a:lnTo>
                      <a:lnTo>
                        <a:pt x="853" y="2356"/>
                      </a:lnTo>
                      <a:lnTo>
                        <a:pt x="1229" y="2206"/>
                      </a:lnTo>
                      <a:lnTo>
                        <a:pt x="4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4"/>
                <p:cNvSpPr/>
                <p:nvPr/>
              </p:nvSpPr>
              <p:spPr>
                <a:xfrm>
                  <a:off x="7257354" y="2174299"/>
                  <a:ext cx="87381" cy="75134"/>
                </a:xfrm>
                <a:custGeom>
                  <a:avLst/>
                  <a:gdLst/>
                  <a:ahLst/>
                  <a:cxnLst/>
                  <a:rect l="l" t="t" r="r" b="b"/>
                  <a:pathLst>
                    <a:path w="628" h="540" extrusionOk="0">
                      <a:moveTo>
                        <a:pt x="327" y="1"/>
                      </a:moveTo>
                      <a:cubicBezTo>
                        <a:pt x="292" y="1"/>
                        <a:pt x="258" y="7"/>
                        <a:pt x="227" y="19"/>
                      </a:cubicBezTo>
                      <a:cubicBezTo>
                        <a:pt x="76" y="70"/>
                        <a:pt x="1" y="220"/>
                        <a:pt x="51" y="370"/>
                      </a:cubicBezTo>
                      <a:cubicBezTo>
                        <a:pt x="89" y="483"/>
                        <a:pt x="197" y="539"/>
                        <a:pt x="301" y="539"/>
                      </a:cubicBezTo>
                      <a:cubicBezTo>
                        <a:pt x="336" y="539"/>
                        <a:pt x="371" y="533"/>
                        <a:pt x="402" y="521"/>
                      </a:cubicBezTo>
                      <a:cubicBezTo>
                        <a:pt x="552" y="471"/>
                        <a:pt x="628" y="320"/>
                        <a:pt x="577" y="170"/>
                      </a:cubicBezTo>
                      <a:cubicBezTo>
                        <a:pt x="540" y="57"/>
                        <a:pt x="432"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4"/>
                <p:cNvSpPr/>
                <p:nvPr/>
              </p:nvSpPr>
              <p:spPr>
                <a:xfrm>
                  <a:off x="7194601" y="2197257"/>
                  <a:ext cx="87381" cy="76108"/>
                </a:xfrm>
                <a:custGeom>
                  <a:avLst/>
                  <a:gdLst/>
                  <a:ahLst/>
                  <a:cxnLst/>
                  <a:rect l="l" t="t" r="r" b="b"/>
                  <a:pathLst>
                    <a:path w="628" h="547" extrusionOk="0">
                      <a:moveTo>
                        <a:pt x="321" y="0"/>
                      </a:moveTo>
                      <a:cubicBezTo>
                        <a:pt x="282" y="0"/>
                        <a:pt x="242" y="10"/>
                        <a:pt x="201" y="30"/>
                      </a:cubicBezTo>
                      <a:cubicBezTo>
                        <a:pt x="76" y="80"/>
                        <a:pt x="1" y="230"/>
                        <a:pt x="51" y="381"/>
                      </a:cubicBezTo>
                      <a:cubicBezTo>
                        <a:pt x="90" y="479"/>
                        <a:pt x="192" y="547"/>
                        <a:pt x="306" y="547"/>
                      </a:cubicBezTo>
                      <a:cubicBezTo>
                        <a:pt x="338" y="547"/>
                        <a:pt x="370" y="542"/>
                        <a:pt x="402" y="531"/>
                      </a:cubicBezTo>
                      <a:cubicBezTo>
                        <a:pt x="552" y="481"/>
                        <a:pt x="627" y="331"/>
                        <a:pt x="577" y="180"/>
                      </a:cubicBezTo>
                      <a:cubicBezTo>
                        <a:pt x="522" y="70"/>
                        <a:pt x="427" y="0"/>
                        <a:pt x="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4"/>
                <p:cNvSpPr/>
                <p:nvPr/>
              </p:nvSpPr>
              <p:spPr>
                <a:xfrm>
                  <a:off x="7864148" y="2863877"/>
                  <a:ext cx="230420" cy="505765"/>
                </a:xfrm>
                <a:custGeom>
                  <a:avLst/>
                  <a:gdLst/>
                  <a:ahLst/>
                  <a:cxnLst/>
                  <a:rect l="l" t="t" r="r" b="b"/>
                  <a:pathLst>
                    <a:path w="1656" h="3635" extrusionOk="0">
                      <a:moveTo>
                        <a:pt x="803" y="1"/>
                      </a:moveTo>
                      <a:lnTo>
                        <a:pt x="1" y="226"/>
                      </a:lnTo>
                      <a:lnTo>
                        <a:pt x="1054" y="3635"/>
                      </a:lnTo>
                      <a:lnTo>
                        <a:pt x="1655" y="3459"/>
                      </a:lnTo>
                      <a:lnTo>
                        <a:pt x="8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4"/>
                <p:cNvSpPr/>
                <p:nvPr/>
              </p:nvSpPr>
              <p:spPr>
                <a:xfrm>
                  <a:off x="7801395" y="2820604"/>
                  <a:ext cx="129263" cy="116180"/>
                </a:xfrm>
                <a:custGeom>
                  <a:avLst/>
                  <a:gdLst/>
                  <a:ahLst/>
                  <a:cxnLst/>
                  <a:rect l="l" t="t" r="r" b="b"/>
                  <a:pathLst>
                    <a:path w="929" h="835" extrusionOk="0">
                      <a:moveTo>
                        <a:pt x="451" y="0"/>
                      </a:moveTo>
                      <a:cubicBezTo>
                        <a:pt x="418" y="0"/>
                        <a:pt x="385" y="4"/>
                        <a:pt x="352" y="11"/>
                      </a:cubicBezTo>
                      <a:cubicBezTo>
                        <a:pt x="126" y="86"/>
                        <a:pt x="1" y="312"/>
                        <a:pt x="76" y="537"/>
                      </a:cubicBezTo>
                      <a:cubicBezTo>
                        <a:pt x="116" y="718"/>
                        <a:pt x="269" y="835"/>
                        <a:pt x="445" y="835"/>
                      </a:cubicBezTo>
                      <a:cubicBezTo>
                        <a:pt x="488" y="835"/>
                        <a:pt x="533" y="828"/>
                        <a:pt x="577" y="813"/>
                      </a:cubicBezTo>
                      <a:cubicBezTo>
                        <a:pt x="803" y="763"/>
                        <a:pt x="928" y="537"/>
                        <a:pt x="878" y="312"/>
                      </a:cubicBezTo>
                      <a:cubicBezTo>
                        <a:pt x="814" y="120"/>
                        <a:pt x="640"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4"/>
                <p:cNvSpPr/>
                <p:nvPr/>
              </p:nvSpPr>
              <p:spPr>
                <a:xfrm>
                  <a:off x="7899072" y="2794585"/>
                  <a:ext cx="129124" cy="114371"/>
                </a:xfrm>
                <a:custGeom>
                  <a:avLst/>
                  <a:gdLst/>
                  <a:ahLst/>
                  <a:cxnLst/>
                  <a:rect l="l" t="t" r="r" b="b"/>
                  <a:pathLst>
                    <a:path w="928" h="822" extrusionOk="0">
                      <a:moveTo>
                        <a:pt x="484" y="1"/>
                      </a:moveTo>
                      <a:cubicBezTo>
                        <a:pt x="440" y="1"/>
                        <a:pt x="396" y="8"/>
                        <a:pt x="351" y="23"/>
                      </a:cubicBezTo>
                      <a:cubicBezTo>
                        <a:pt x="151" y="73"/>
                        <a:pt x="1" y="298"/>
                        <a:pt x="76" y="524"/>
                      </a:cubicBezTo>
                      <a:cubicBezTo>
                        <a:pt x="116" y="705"/>
                        <a:pt x="269" y="821"/>
                        <a:pt x="445" y="821"/>
                      </a:cubicBezTo>
                      <a:cubicBezTo>
                        <a:pt x="488" y="821"/>
                        <a:pt x="532" y="814"/>
                        <a:pt x="577" y="800"/>
                      </a:cubicBezTo>
                      <a:cubicBezTo>
                        <a:pt x="803" y="749"/>
                        <a:pt x="928" y="524"/>
                        <a:pt x="878" y="298"/>
                      </a:cubicBezTo>
                      <a:cubicBezTo>
                        <a:pt x="817" y="117"/>
                        <a:pt x="660"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4"/>
                <p:cNvSpPr/>
                <p:nvPr/>
              </p:nvSpPr>
              <p:spPr>
                <a:xfrm>
                  <a:off x="7944432" y="3335422"/>
                  <a:ext cx="129124" cy="116041"/>
                </a:xfrm>
                <a:custGeom>
                  <a:avLst/>
                  <a:gdLst/>
                  <a:ahLst/>
                  <a:cxnLst/>
                  <a:rect l="l" t="t" r="r" b="b"/>
                  <a:pathLst>
                    <a:path w="928" h="834" extrusionOk="0">
                      <a:moveTo>
                        <a:pt x="471" y="1"/>
                      </a:moveTo>
                      <a:cubicBezTo>
                        <a:pt x="432" y="1"/>
                        <a:pt x="392" y="7"/>
                        <a:pt x="351" y="20"/>
                      </a:cubicBezTo>
                      <a:cubicBezTo>
                        <a:pt x="126" y="70"/>
                        <a:pt x="0" y="296"/>
                        <a:pt x="76" y="522"/>
                      </a:cubicBezTo>
                      <a:cubicBezTo>
                        <a:pt x="118" y="714"/>
                        <a:pt x="288" y="833"/>
                        <a:pt x="478" y="833"/>
                      </a:cubicBezTo>
                      <a:cubicBezTo>
                        <a:pt x="510" y="833"/>
                        <a:pt x="544" y="830"/>
                        <a:pt x="577" y="822"/>
                      </a:cubicBezTo>
                      <a:cubicBezTo>
                        <a:pt x="802" y="747"/>
                        <a:pt x="928" y="522"/>
                        <a:pt x="852" y="296"/>
                      </a:cubicBezTo>
                      <a:cubicBezTo>
                        <a:pt x="811" y="131"/>
                        <a:pt x="652" y="1"/>
                        <a:pt x="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4"/>
                <p:cNvSpPr/>
                <p:nvPr/>
              </p:nvSpPr>
              <p:spPr>
                <a:xfrm>
                  <a:off x="8042109" y="3308707"/>
                  <a:ext cx="129124" cy="114788"/>
                </a:xfrm>
                <a:custGeom>
                  <a:avLst/>
                  <a:gdLst/>
                  <a:ahLst/>
                  <a:cxnLst/>
                  <a:rect l="l" t="t" r="r" b="b"/>
                  <a:pathLst>
                    <a:path w="928" h="825" extrusionOk="0">
                      <a:moveTo>
                        <a:pt x="450" y="1"/>
                      </a:moveTo>
                      <a:cubicBezTo>
                        <a:pt x="418" y="1"/>
                        <a:pt x="384" y="4"/>
                        <a:pt x="351" y="12"/>
                      </a:cubicBezTo>
                      <a:cubicBezTo>
                        <a:pt x="125" y="87"/>
                        <a:pt x="0" y="313"/>
                        <a:pt x="75" y="513"/>
                      </a:cubicBezTo>
                      <a:cubicBezTo>
                        <a:pt x="118" y="705"/>
                        <a:pt x="288" y="825"/>
                        <a:pt x="477" y="825"/>
                      </a:cubicBezTo>
                      <a:cubicBezTo>
                        <a:pt x="510" y="825"/>
                        <a:pt x="543" y="821"/>
                        <a:pt x="577" y="814"/>
                      </a:cubicBezTo>
                      <a:cubicBezTo>
                        <a:pt x="802" y="739"/>
                        <a:pt x="927" y="513"/>
                        <a:pt x="877" y="313"/>
                      </a:cubicBezTo>
                      <a:cubicBezTo>
                        <a:pt x="813" y="120"/>
                        <a:pt x="640"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4"/>
                <p:cNvSpPr/>
                <p:nvPr/>
              </p:nvSpPr>
              <p:spPr>
                <a:xfrm>
                  <a:off x="7491111" y="3603267"/>
                  <a:ext cx="411584" cy="428961"/>
                </a:xfrm>
                <a:custGeom>
                  <a:avLst/>
                  <a:gdLst/>
                  <a:ahLst/>
                  <a:cxnLst/>
                  <a:rect l="l" t="t" r="r" b="b"/>
                  <a:pathLst>
                    <a:path w="2958" h="3083" extrusionOk="0">
                      <a:moveTo>
                        <a:pt x="602" y="0"/>
                      </a:moveTo>
                      <a:lnTo>
                        <a:pt x="0" y="552"/>
                      </a:lnTo>
                      <a:lnTo>
                        <a:pt x="2506" y="3083"/>
                      </a:lnTo>
                      <a:lnTo>
                        <a:pt x="2958" y="2657"/>
                      </a:lnTo>
                      <a:lnTo>
                        <a:pt x="6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4"/>
                <p:cNvSpPr/>
                <p:nvPr/>
              </p:nvSpPr>
              <p:spPr>
                <a:xfrm>
                  <a:off x="7421262" y="3607163"/>
                  <a:ext cx="129263" cy="116041"/>
                </a:xfrm>
                <a:custGeom>
                  <a:avLst/>
                  <a:gdLst/>
                  <a:ahLst/>
                  <a:cxnLst/>
                  <a:rect l="l" t="t" r="r" b="b"/>
                  <a:pathLst>
                    <a:path w="929" h="834" extrusionOk="0">
                      <a:moveTo>
                        <a:pt x="477" y="0"/>
                      </a:moveTo>
                      <a:cubicBezTo>
                        <a:pt x="375" y="0"/>
                        <a:pt x="274" y="38"/>
                        <a:pt x="201" y="123"/>
                      </a:cubicBezTo>
                      <a:cubicBezTo>
                        <a:pt x="26" y="273"/>
                        <a:pt x="1" y="524"/>
                        <a:pt x="176" y="699"/>
                      </a:cubicBezTo>
                      <a:cubicBezTo>
                        <a:pt x="254" y="790"/>
                        <a:pt x="360" y="834"/>
                        <a:pt x="467" y="834"/>
                      </a:cubicBezTo>
                      <a:cubicBezTo>
                        <a:pt x="567" y="834"/>
                        <a:pt x="668" y="796"/>
                        <a:pt x="753" y="724"/>
                      </a:cubicBezTo>
                      <a:cubicBezTo>
                        <a:pt x="928" y="574"/>
                        <a:pt x="928" y="298"/>
                        <a:pt x="778" y="123"/>
                      </a:cubicBezTo>
                      <a:cubicBezTo>
                        <a:pt x="700" y="44"/>
                        <a:pt x="58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4"/>
                <p:cNvSpPr/>
                <p:nvPr/>
              </p:nvSpPr>
              <p:spPr>
                <a:xfrm>
                  <a:off x="7498068" y="3537314"/>
                  <a:ext cx="125646" cy="116180"/>
                </a:xfrm>
                <a:custGeom>
                  <a:avLst/>
                  <a:gdLst/>
                  <a:ahLst/>
                  <a:cxnLst/>
                  <a:rect l="l" t="t" r="r" b="b"/>
                  <a:pathLst>
                    <a:path w="903" h="835" extrusionOk="0">
                      <a:moveTo>
                        <a:pt x="461" y="1"/>
                      </a:moveTo>
                      <a:cubicBezTo>
                        <a:pt x="362" y="1"/>
                        <a:pt x="260" y="39"/>
                        <a:pt x="176" y="123"/>
                      </a:cubicBezTo>
                      <a:cubicBezTo>
                        <a:pt x="0" y="274"/>
                        <a:pt x="0" y="524"/>
                        <a:pt x="151" y="700"/>
                      </a:cubicBezTo>
                      <a:cubicBezTo>
                        <a:pt x="229" y="791"/>
                        <a:pt x="341" y="835"/>
                        <a:pt x="451" y="835"/>
                      </a:cubicBezTo>
                      <a:cubicBezTo>
                        <a:pt x="554" y="835"/>
                        <a:pt x="655" y="797"/>
                        <a:pt x="727" y="725"/>
                      </a:cubicBezTo>
                      <a:cubicBezTo>
                        <a:pt x="903" y="574"/>
                        <a:pt x="903" y="299"/>
                        <a:pt x="752" y="123"/>
                      </a:cubicBezTo>
                      <a:cubicBezTo>
                        <a:pt x="674" y="45"/>
                        <a:pt x="569" y="1"/>
                        <a:pt x="4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4"/>
                <p:cNvSpPr/>
                <p:nvPr/>
              </p:nvSpPr>
              <p:spPr>
                <a:xfrm>
                  <a:off x="7787481" y="3997172"/>
                  <a:ext cx="129124" cy="114928"/>
                </a:xfrm>
                <a:custGeom>
                  <a:avLst/>
                  <a:gdLst/>
                  <a:ahLst/>
                  <a:cxnLst/>
                  <a:rect l="l" t="t" r="r" b="b"/>
                  <a:pathLst>
                    <a:path w="928" h="826" extrusionOk="0">
                      <a:moveTo>
                        <a:pt x="448" y="0"/>
                      </a:moveTo>
                      <a:cubicBezTo>
                        <a:pt x="353" y="0"/>
                        <a:pt x="256" y="33"/>
                        <a:pt x="176" y="101"/>
                      </a:cubicBezTo>
                      <a:cubicBezTo>
                        <a:pt x="1" y="277"/>
                        <a:pt x="1" y="528"/>
                        <a:pt x="151" y="703"/>
                      </a:cubicBezTo>
                      <a:cubicBezTo>
                        <a:pt x="229" y="781"/>
                        <a:pt x="341" y="825"/>
                        <a:pt x="455" y="825"/>
                      </a:cubicBezTo>
                      <a:cubicBezTo>
                        <a:pt x="560" y="825"/>
                        <a:pt x="668" y="787"/>
                        <a:pt x="752" y="703"/>
                      </a:cubicBezTo>
                      <a:cubicBezTo>
                        <a:pt x="903" y="553"/>
                        <a:pt x="928" y="302"/>
                        <a:pt x="752" y="127"/>
                      </a:cubicBezTo>
                      <a:cubicBezTo>
                        <a:pt x="671" y="45"/>
                        <a:pt x="560" y="0"/>
                        <a:pt x="4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4"/>
                <p:cNvSpPr/>
                <p:nvPr/>
              </p:nvSpPr>
              <p:spPr>
                <a:xfrm>
                  <a:off x="7860669" y="3927463"/>
                  <a:ext cx="129263" cy="114928"/>
                </a:xfrm>
                <a:custGeom>
                  <a:avLst/>
                  <a:gdLst/>
                  <a:ahLst/>
                  <a:cxnLst/>
                  <a:rect l="l" t="t" r="r" b="b"/>
                  <a:pathLst>
                    <a:path w="929" h="826" extrusionOk="0">
                      <a:moveTo>
                        <a:pt x="451" y="0"/>
                      </a:moveTo>
                      <a:cubicBezTo>
                        <a:pt x="353" y="0"/>
                        <a:pt x="257" y="32"/>
                        <a:pt x="176" y="101"/>
                      </a:cubicBezTo>
                      <a:cubicBezTo>
                        <a:pt x="26" y="277"/>
                        <a:pt x="1" y="527"/>
                        <a:pt x="176" y="703"/>
                      </a:cubicBezTo>
                      <a:cubicBezTo>
                        <a:pt x="254" y="781"/>
                        <a:pt x="359" y="825"/>
                        <a:pt x="467" y="825"/>
                      </a:cubicBezTo>
                      <a:cubicBezTo>
                        <a:pt x="567" y="825"/>
                        <a:pt x="668" y="787"/>
                        <a:pt x="753" y="703"/>
                      </a:cubicBezTo>
                      <a:cubicBezTo>
                        <a:pt x="928" y="552"/>
                        <a:pt x="928" y="302"/>
                        <a:pt x="778" y="126"/>
                      </a:cubicBezTo>
                      <a:cubicBezTo>
                        <a:pt x="683" y="45"/>
                        <a:pt x="566" y="0"/>
                        <a:pt x="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4"/>
                <p:cNvSpPr/>
                <p:nvPr/>
              </p:nvSpPr>
              <p:spPr>
                <a:xfrm>
                  <a:off x="8202399" y="2822135"/>
                  <a:ext cx="174624" cy="505765"/>
                </a:xfrm>
                <a:custGeom>
                  <a:avLst/>
                  <a:gdLst/>
                  <a:ahLst/>
                  <a:cxnLst/>
                  <a:rect l="l" t="t" r="r" b="b"/>
                  <a:pathLst>
                    <a:path w="1255" h="3635" extrusionOk="0">
                      <a:moveTo>
                        <a:pt x="803" y="0"/>
                      </a:moveTo>
                      <a:lnTo>
                        <a:pt x="1" y="125"/>
                      </a:lnTo>
                      <a:lnTo>
                        <a:pt x="628" y="3634"/>
                      </a:lnTo>
                      <a:lnTo>
                        <a:pt x="1254" y="3534"/>
                      </a:lnTo>
                      <a:lnTo>
                        <a:pt x="8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4"/>
                <p:cNvSpPr/>
                <p:nvPr/>
              </p:nvSpPr>
              <p:spPr>
                <a:xfrm>
                  <a:off x="8143125" y="2765922"/>
                  <a:ext cx="125785" cy="115902"/>
                </a:xfrm>
                <a:custGeom>
                  <a:avLst/>
                  <a:gdLst/>
                  <a:ahLst/>
                  <a:cxnLst/>
                  <a:rect l="l" t="t" r="r" b="b"/>
                  <a:pathLst>
                    <a:path w="904" h="833" extrusionOk="0">
                      <a:moveTo>
                        <a:pt x="426" y="0"/>
                      </a:moveTo>
                      <a:cubicBezTo>
                        <a:pt x="410" y="0"/>
                        <a:pt x="393" y="1"/>
                        <a:pt x="377" y="3"/>
                      </a:cubicBezTo>
                      <a:cubicBezTo>
                        <a:pt x="151" y="53"/>
                        <a:pt x="1" y="254"/>
                        <a:pt x="51" y="479"/>
                      </a:cubicBezTo>
                      <a:cubicBezTo>
                        <a:pt x="74" y="688"/>
                        <a:pt x="248" y="833"/>
                        <a:pt x="453" y="833"/>
                      </a:cubicBezTo>
                      <a:cubicBezTo>
                        <a:pt x="469" y="833"/>
                        <a:pt x="486" y="832"/>
                        <a:pt x="502" y="830"/>
                      </a:cubicBezTo>
                      <a:cubicBezTo>
                        <a:pt x="728" y="780"/>
                        <a:pt x="903" y="579"/>
                        <a:pt x="853" y="354"/>
                      </a:cubicBezTo>
                      <a:cubicBezTo>
                        <a:pt x="830" y="145"/>
                        <a:pt x="634" y="0"/>
                        <a:pt x="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4"/>
                <p:cNvSpPr/>
                <p:nvPr/>
              </p:nvSpPr>
              <p:spPr>
                <a:xfrm>
                  <a:off x="8244281" y="2751173"/>
                  <a:ext cx="122167" cy="114232"/>
                </a:xfrm>
                <a:custGeom>
                  <a:avLst/>
                  <a:gdLst/>
                  <a:ahLst/>
                  <a:cxnLst/>
                  <a:rect l="l" t="t" r="r" b="b"/>
                  <a:pathLst>
                    <a:path w="878" h="821" extrusionOk="0">
                      <a:moveTo>
                        <a:pt x="455" y="0"/>
                      </a:moveTo>
                      <a:cubicBezTo>
                        <a:pt x="429" y="0"/>
                        <a:pt x="403" y="3"/>
                        <a:pt x="377" y="9"/>
                      </a:cubicBezTo>
                      <a:cubicBezTo>
                        <a:pt x="151" y="34"/>
                        <a:pt x="1" y="259"/>
                        <a:pt x="26" y="485"/>
                      </a:cubicBezTo>
                      <a:cubicBezTo>
                        <a:pt x="69" y="681"/>
                        <a:pt x="227" y="820"/>
                        <a:pt x="415" y="820"/>
                      </a:cubicBezTo>
                      <a:cubicBezTo>
                        <a:pt x="444" y="820"/>
                        <a:pt x="473" y="817"/>
                        <a:pt x="502" y="811"/>
                      </a:cubicBezTo>
                      <a:cubicBezTo>
                        <a:pt x="728" y="786"/>
                        <a:pt x="878" y="585"/>
                        <a:pt x="853" y="360"/>
                      </a:cubicBezTo>
                      <a:cubicBezTo>
                        <a:pt x="831" y="160"/>
                        <a:pt x="652" y="0"/>
                        <a:pt x="4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4"/>
                <p:cNvSpPr/>
                <p:nvPr/>
              </p:nvSpPr>
              <p:spPr>
                <a:xfrm>
                  <a:off x="8223410" y="3292428"/>
                  <a:ext cx="125646" cy="116041"/>
                </a:xfrm>
                <a:custGeom>
                  <a:avLst/>
                  <a:gdLst/>
                  <a:ahLst/>
                  <a:cxnLst/>
                  <a:rect l="l" t="t" r="r" b="b"/>
                  <a:pathLst>
                    <a:path w="903" h="834" extrusionOk="0">
                      <a:moveTo>
                        <a:pt x="426" y="1"/>
                      </a:moveTo>
                      <a:cubicBezTo>
                        <a:pt x="409" y="1"/>
                        <a:pt x="393" y="2"/>
                        <a:pt x="376" y="4"/>
                      </a:cubicBezTo>
                      <a:cubicBezTo>
                        <a:pt x="151" y="54"/>
                        <a:pt x="0" y="254"/>
                        <a:pt x="50" y="480"/>
                      </a:cubicBezTo>
                      <a:cubicBezTo>
                        <a:pt x="74" y="689"/>
                        <a:pt x="248" y="833"/>
                        <a:pt x="453" y="833"/>
                      </a:cubicBezTo>
                      <a:cubicBezTo>
                        <a:pt x="469" y="833"/>
                        <a:pt x="485" y="832"/>
                        <a:pt x="502" y="831"/>
                      </a:cubicBezTo>
                      <a:cubicBezTo>
                        <a:pt x="727" y="806"/>
                        <a:pt x="903" y="580"/>
                        <a:pt x="852" y="354"/>
                      </a:cubicBezTo>
                      <a:cubicBezTo>
                        <a:pt x="829" y="145"/>
                        <a:pt x="634" y="1"/>
                        <a:pt x="4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4"/>
                <p:cNvSpPr/>
                <p:nvPr/>
              </p:nvSpPr>
              <p:spPr>
                <a:xfrm>
                  <a:off x="8324565" y="3278514"/>
                  <a:ext cx="122167" cy="116041"/>
                </a:xfrm>
                <a:custGeom>
                  <a:avLst/>
                  <a:gdLst/>
                  <a:ahLst/>
                  <a:cxnLst/>
                  <a:rect l="l" t="t" r="r" b="b"/>
                  <a:pathLst>
                    <a:path w="878" h="834" extrusionOk="0">
                      <a:moveTo>
                        <a:pt x="425" y="1"/>
                      </a:moveTo>
                      <a:cubicBezTo>
                        <a:pt x="409" y="1"/>
                        <a:pt x="393" y="1"/>
                        <a:pt x="376" y="3"/>
                      </a:cubicBezTo>
                      <a:cubicBezTo>
                        <a:pt x="151" y="28"/>
                        <a:pt x="0" y="254"/>
                        <a:pt x="25" y="479"/>
                      </a:cubicBezTo>
                      <a:cubicBezTo>
                        <a:pt x="72" y="689"/>
                        <a:pt x="247" y="833"/>
                        <a:pt x="453" y="833"/>
                      </a:cubicBezTo>
                      <a:cubicBezTo>
                        <a:pt x="469" y="833"/>
                        <a:pt x="485" y="832"/>
                        <a:pt x="501" y="830"/>
                      </a:cubicBezTo>
                      <a:cubicBezTo>
                        <a:pt x="727" y="780"/>
                        <a:pt x="877" y="580"/>
                        <a:pt x="852" y="354"/>
                      </a:cubicBezTo>
                      <a:cubicBezTo>
                        <a:pt x="829" y="145"/>
                        <a:pt x="634"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4"/>
                <p:cNvSpPr/>
                <p:nvPr/>
              </p:nvSpPr>
              <p:spPr>
                <a:xfrm>
                  <a:off x="7553863" y="2999956"/>
                  <a:ext cx="293034" cy="495329"/>
                </a:xfrm>
                <a:custGeom>
                  <a:avLst/>
                  <a:gdLst/>
                  <a:ahLst/>
                  <a:cxnLst/>
                  <a:rect l="l" t="t" r="r" b="b"/>
                  <a:pathLst>
                    <a:path w="2106" h="3560" extrusionOk="0">
                      <a:moveTo>
                        <a:pt x="752" y="0"/>
                      </a:moveTo>
                      <a:lnTo>
                        <a:pt x="0" y="351"/>
                      </a:lnTo>
                      <a:lnTo>
                        <a:pt x="1529" y="3559"/>
                      </a:lnTo>
                      <a:lnTo>
                        <a:pt x="2106" y="3309"/>
                      </a:lnTo>
                      <a:lnTo>
                        <a:pt x="7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4"/>
                <p:cNvSpPr/>
                <p:nvPr/>
              </p:nvSpPr>
              <p:spPr>
                <a:xfrm>
                  <a:off x="7578213" y="2931638"/>
                  <a:ext cx="132742" cy="115762"/>
                </a:xfrm>
                <a:custGeom>
                  <a:avLst/>
                  <a:gdLst/>
                  <a:ahLst/>
                  <a:cxnLst/>
                  <a:rect l="l" t="t" r="r" b="b"/>
                  <a:pathLst>
                    <a:path w="954" h="832" extrusionOk="0">
                      <a:moveTo>
                        <a:pt x="480" y="1"/>
                      </a:moveTo>
                      <a:cubicBezTo>
                        <a:pt x="422" y="1"/>
                        <a:pt x="362" y="13"/>
                        <a:pt x="301" y="40"/>
                      </a:cubicBezTo>
                      <a:cubicBezTo>
                        <a:pt x="101" y="140"/>
                        <a:pt x="1" y="391"/>
                        <a:pt x="101" y="592"/>
                      </a:cubicBezTo>
                      <a:cubicBezTo>
                        <a:pt x="174" y="738"/>
                        <a:pt x="328" y="831"/>
                        <a:pt x="484" y="831"/>
                      </a:cubicBezTo>
                      <a:cubicBezTo>
                        <a:pt x="541" y="831"/>
                        <a:pt x="599" y="819"/>
                        <a:pt x="652" y="792"/>
                      </a:cubicBezTo>
                      <a:cubicBezTo>
                        <a:pt x="853" y="717"/>
                        <a:pt x="953" y="466"/>
                        <a:pt x="853" y="241"/>
                      </a:cubicBezTo>
                      <a:cubicBezTo>
                        <a:pt x="779" y="94"/>
                        <a:pt x="639"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4"/>
                <p:cNvSpPr/>
                <p:nvPr/>
              </p:nvSpPr>
              <p:spPr>
                <a:xfrm>
                  <a:off x="7487632" y="2973519"/>
                  <a:ext cx="129124" cy="115762"/>
                </a:xfrm>
                <a:custGeom>
                  <a:avLst/>
                  <a:gdLst/>
                  <a:ahLst/>
                  <a:cxnLst/>
                  <a:rect l="l" t="t" r="r" b="b"/>
                  <a:pathLst>
                    <a:path w="928" h="832" extrusionOk="0">
                      <a:moveTo>
                        <a:pt x="469" y="1"/>
                      </a:moveTo>
                      <a:cubicBezTo>
                        <a:pt x="412" y="1"/>
                        <a:pt x="355" y="13"/>
                        <a:pt x="301" y="40"/>
                      </a:cubicBezTo>
                      <a:cubicBezTo>
                        <a:pt x="75" y="140"/>
                        <a:pt x="0" y="366"/>
                        <a:pt x="75" y="591"/>
                      </a:cubicBezTo>
                      <a:cubicBezTo>
                        <a:pt x="149" y="738"/>
                        <a:pt x="303" y="831"/>
                        <a:pt x="459" y="831"/>
                      </a:cubicBezTo>
                      <a:cubicBezTo>
                        <a:pt x="516" y="831"/>
                        <a:pt x="573" y="819"/>
                        <a:pt x="627" y="792"/>
                      </a:cubicBezTo>
                      <a:cubicBezTo>
                        <a:pt x="827" y="692"/>
                        <a:pt x="927" y="466"/>
                        <a:pt x="852" y="240"/>
                      </a:cubicBezTo>
                      <a:cubicBezTo>
                        <a:pt x="779" y="94"/>
                        <a:pt x="625" y="1"/>
                        <a:pt x="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4"/>
                <p:cNvSpPr/>
                <p:nvPr/>
              </p:nvSpPr>
              <p:spPr>
                <a:xfrm>
                  <a:off x="7797916" y="3419880"/>
                  <a:ext cx="129263" cy="115762"/>
                </a:xfrm>
                <a:custGeom>
                  <a:avLst/>
                  <a:gdLst/>
                  <a:ahLst/>
                  <a:cxnLst/>
                  <a:rect l="l" t="t" r="r" b="b"/>
                  <a:pathLst>
                    <a:path w="929" h="832" extrusionOk="0">
                      <a:moveTo>
                        <a:pt x="470" y="1"/>
                      </a:moveTo>
                      <a:cubicBezTo>
                        <a:pt x="412" y="1"/>
                        <a:pt x="355" y="13"/>
                        <a:pt x="301" y="40"/>
                      </a:cubicBezTo>
                      <a:cubicBezTo>
                        <a:pt x="76" y="140"/>
                        <a:pt x="1" y="366"/>
                        <a:pt x="76" y="591"/>
                      </a:cubicBezTo>
                      <a:cubicBezTo>
                        <a:pt x="149" y="738"/>
                        <a:pt x="303" y="831"/>
                        <a:pt x="459" y="831"/>
                      </a:cubicBezTo>
                      <a:cubicBezTo>
                        <a:pt x="516" y="831"/>
                        <a:pt x="574" y="819"/>
                        <a:pt x="627" y="792"/>
                      </a:cubicBezTo>
                      <a:cubicBezTo>
                        <a:pt x="828" y="692"/>
                        <a:pt x="928" y="466"/>
                        <a:pt x="853" y="240"/>
                      </a:cubicBezTo>
                      <a:cubicBezTo>
                        <a:pt x="779" y="94"/>
                        <a:pt x="625" y="1"/>
                        <a:pt x="4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4"/>
                <p:cNvSpPr/>
                <p:nvPr/>
              </p:nvSpPr>
              <p:spPr>
                <a:xfrm>
                  <a:off x="7703857" y="3461761"/>
                  <a:ext cx="132603" cy="115623"/>
                </a:xfrm>
                <a:custGeom>
                  <a:avLst/>
                  <a:gdLst/>
                  <a:ahLst/>
                  <a:cxnLst/>
                  <a:rect l="l" t="t" r="r" b="b"/>
                  <a:pathLst>
                    <a:path w="953" h="831" extrusionOk="0">
                      <a:moveTo>
                        <a:pt x="469" y="0"/>
                      </a:moveTo>
                      <a:cubicBezTo>
                        <a:pt x="412" y="0"/>
                        <a:pt x="354" y="13"/>
                        <a:pt x="301" y="40"/>
                      </a:cubicBezTo>
                      <a:cubicBezTo>
                        <a:pt x="100" y="115"/>
                        <a:pt x="0" y="365"/>
                        <a:pt x="100" y="591"/>
                      </a:cubicBezTo>
                      <a:cubicBezTo>
                        <a:pt x="155" y="738"/>
                        <a:pt x="304" y="831"/>
                        <a:pt x="459" y="831"/>
                      </a:cubicBezTo>
                      <a:cubicBezTo>
                        <a:pt x="516" y="831"/>
                        <a:pt x="573" y="818"/>
                        <a:pt x="627" y="792"/>
                      </a:cubicBezTo>
                      <a:cubicBezTo>
                        <a:pt x="852" y="691"/>
                        <a:pt x="952" y="441"/>
                        <a:pt x="852" y="240"/>
                      </a:cubicBezTo>
                      <a:cubicBezTo>
                        <a:pt x="779" y="93"/>
                        <a:pt x="625" y="0"/>
                        <a:pt x="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4"/>
                <p:cNvSpPr/>
                <p:nvPr/>
              </p:nvSpPr>
              <p:spPr>
                <a:xfrm>
                  <a:off x="8523258" y="2839527"/>
                  <a:ext cx="104774" cy="446492"/>
                </a:xfrm>
                <a:custGeom>
                  <a:avLst/>
                  <a:gdLst/>
                  <a:ahLst/>
                  <a:cxnLst/>
                  <a:rect l="l" t="t" r="r" b="b"/>
                  <a:pathLst>
                    <a:path w="753" h="3209" extrusionOk="0">
                      <a:moveTo>
                        <a:pt x="753" y="0"/>
                      </a:moveTo>
                      <a:lnTo>
                        <a:pt x="1" y="25"/>
                      </a:lnTo>
                      <a:lnTo>
                        <a:pt x="101" y="3208"/>
                      </a:lnTo>
                      <a:lnTo>
                        <a:pt x="677" y="3208"/>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4"/>
                <p:cNvSpPr/>
                <p:nvPr/>
              </p:nvSpPr>
              <p:spPr>
                <a:xfrm>
                  <a:off x="8477898" y="2776775"/>
                  <a:ext cx="101296" cy="101570"/>
                </a:xfrm>
                <a:custGeom>
                  <a:avLst/>
                  <a:gdLst/>
                  <a:ahLst/>
                  <a:cxnLst/>
                  <a:rect l="l" t="t" r="r" b="b"/>
                  <a:pathLst>
                    <a:path w="728" h="730" extrusionOk="0">
                      <a:moveTo>
                        <a:pt x="377" y="0"/>
                      </a:moveTo>
                      <a:cubicBezTo>
                        <a:pt x="151" y="0"/>
                        <a:pt x="1" y="176"/>
                        <a:pt x="1" y="376"/>
                      </a:cubicBezTo>
                      <a:cubicBezTo>
                        <a:pt x="1" y="564"/>
                        <a:pt x="155" y="729"/>
                        <a:pt x="339" y="729"/>
                      </a:cubicBezTo>
                      <a:cubicBezTo>
                        <a:pt x="351" y="729"/>
                        <a:pt x="364" y="729"/>
                        <a:pt x="377" y="727"/>
                      </a:cubicBezTo>
                      <a:cubicBezTo>
                        <a:pt x="577" y="727"/>
                        <a:pt x="728" y="577"/>
                        <a:pt x="728" y="376"/>
                      </a:cubicBezTo>
                      <a:cubicBezTo>
                        <a:pt x="728" y="151"/>
                        <a:pt x="577"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4"/>
                <p:cNvSpPr/>
                <p:nvPr/>
              </p:nvSpPr>
              <p:spPr>
                <a:xfrm>
                  <a:off x="8568618" y="2776775"/>
                  <a:ext cx="104774" cy="101292"/>
                </a:xfrm>
                <a:custGeom>
                  <a:avLst/>
                  <a:gdLst/>
                  <a:ahLst/>
                  <a:cxnLst/>
                  <a:rect l="l" t="t" r="r" b="b"/>
                  <a:pathLst>
                    <a:path w="753" h="728" extrusionOk="0">
                      <a:moveTo>
                        <a:pt x="377" y="0"/>
                      </a:moveTo>
                      <a:cubicBezTo>
                        <a:pt x="176" y="0"/>
                        <a:pt x="1" y="151"/>
                        <a:pt x="1" y="376"/>
                      </a:cubicBezTo>
                      <a:cubicBezTo>
                        <a:pt x="1" y="577"/>
                        <a:pt x="176" y="727"/>
                        <a:pt x="377" y="727"/>
                      </a:cubicBezTo>
                      <a:cubicBezTo>
                        <a:pt x="577" y="727"/>
                        <a:pt x="752" y="577"/>
                        <a:pt x="752" y="351"/>
                      </a:cubicBezTo>
                      <a:cubicBezTo>
                        <a:pt x="752" y="151"/>
                        <a:pt x="577"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4"/>
                <p:cNvSpPr/>
                <p:nvPr/>
              </p:nvSpPr>
              <p:spPr>
                <a:xfrm>
                  <a:off x="8481516" y="3254443"/>
                  <a:ext cx="101157" cy="104771"/>
                </a:xfrm>
                <a:custGeom>
                  <a:avLst/>
                  <a:gdLst/>
                  <a:ahLst/>
                  <a:cxnLst/>
                  <a:rect l="l" t="t" r="r" b="b"/>
                  <a:pathLst>
                    <a:path w="727" h="753" extrusionOk="0">
                      <a:moveTo>
                        <a:pt x="351" y="1"/>
                      </a:moveTo>
                      <a:cubicBezTo>
                        <a:pt x="150" y="1"/>
                        <a:pt x="0" y="176"/>
                        <a:pt x="0" y="377"/>
                      </a:cubicBezTo>
                      <a:cubicBezTo>
                        <a:pt x="0" y="577"/>
                        <a:pt x="150" y="753"/>
                        <a:pt x="376" y="753"/>
                      </a:cubicBezTo>
                      <a:cubicBezTo>
                        <a:pt x="576" y="753"/>
                        <a:pt x="727" y="577"/>
                        <a:pt x="727" y="377"/>
                      </a:cubicBezTo>
                      <a:cubicBezTo>
                        <a:pt x="727" y="176"/>
                        <a:pt x="576" y="1"/>
                        <a:pt x="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4"/>
                <p:cNvSpPr/>
                <p:nvPr/>
              </p:nvSpPr>
              <p:spPr>
                <a:xfrm>
                  <a:off x="8572097" y="3254443"/>
                  <a:ext cx="101296" cy="101710"/>
                </a:xfrm>
                <a:custGeom>
                  <a:avLst/>
                  <a:gdLst/>
                  <a:ahLst/>
                  <a:cxnLst/>
                  <a:rect l="l" t="t" r="r" b="b"/>
                  <a:pathLst>
                    <a:path w="728" h="731" extrusionOk="0">
                      <a:moveTo>
                        <a:pt x="377" y="1"/>
                      </a:moveTo>
                      <a:cubicBezTo>
                        <a:pt x="151" y="1"/>
                        <a:pt x="1" y="176"/>
                        <a:pt x="1" y="377"/>
                      </a:cubicBezTo>
                      <a:cubicBezTo>
                        <a:pt x="1" y="564"/>
                        <a:pt x="154" y="730"/>
                        <a:pt x="338" y="730"/>
                      </a:cubicBezTo>
                      <a:cubicBezTo>
                        <a:pt x="351" y="730"/>
                        <a:pt x="364" y="729"/>
                        <a:pt x="377" y="728"/>
                      </a:cubicBezTo>
                      <a:cubicBezTo>
                        <a:pt x="577" y="728"/>
                        <a:pt x="727" y="577"/>
                        <a:pt x="727" y="377"/>
                      </a:cubicBezTo>
                      <a:cubicBezTo>
                        <a:pt x="727" y="151"/>
                        <a:pt x="577"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4"/>
                <p:cNvSpPr/>
                <p:nvPr/>
              </p:nvSpPr>
              <p:spPr>
                <a:xfrm>
                  <a:off x="8094426" y="3694821"/>
                  <a:ext cx="425498" cy="340191"/>
                </a:xfrm>
                <a:custGeom>
                  <a:avLst/>
                  <a:gdLst/>
                  <a:ahLst/>
                  <a:cxnLst/>
                  <a:rect l="l" t="t" r="r" b="b"/>
                  <a:pathLst>
                    <a:path w="3058" h="2445" extrusionOk="0">
                      <a:moveTo>
                        <a:pt x="1782" y="1"/>
                      </a:moveTo>
                      <a:cubicBezTo>
                        <a:pt x="1681" y="1"/>
                        <a:pt x="1579" y="15"/>
                        <a:pt x="1479" y="44"/>
                      </a:cubicBezTo>
                      <a:lnTo>
                        <a:pt x="977" y="194"/>
                      </a:lnTo>
                      <a:cubicBezTo>
                        <a:pt x="351" y="345"/>
                        <a:pt x="0" y="996"/>
                        <a:pt x="175" y="1598"/>
                      </a:cubicBezTo>
                      <a:cubicBezTo>
                        <a:pt x="300" y="2115"/>
                        <a:pt x="766" y="2445"/>
                        <a:pt x="1264" y="2445"/>
                      </a:cubicBezTo>
                      <a:cubicBezTo>
                        <a:pt x="1368" y="2445"/>
                        <a:pt x="1474" y="2430"/>
                        <a:pt x="1579" y="2400"/>
                      </a:cubicBezTo>
                      <a:lnTo>
                        <a:pt x="2080" y="2249"/>
                      </a:lnTo>
                      <a:cubicBezTo>
                        <a:pt x="2707" y="2099"/>
                        <a:pt x="3058" y="1447"/>
                        <a:pt x="2882" y="846"/>
                      </a:cubicBezTo>
                      <a:cubicBezTo>
                        <a:pt x="2757" y="345"/>
                        <a:pt x="2284" y="1"/>
                        <a:pt x="1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4"/>
                <p:cNvSpPr/>
                <p:nvPr/>
              </p:nvSpPr>
              <p:spPr>
                <a:xfrm>
                  <a:off x="8090808" y="3467327"/>
                  <a:ext cx="272163" cy="216081"/>
                </a:xfrm>
                <a:custGeom>
                  <a:avLst/>
                  <a:gdLst/>
                  <a:ahLst/>
                  <a:cxnLst/>
                  <a:rect l="l" t="t" r="r" b="b"/>
                  <a:pathLst>
                    <a:path w="1956" h="1553" extrusionOk="0">
                      <a:moveTo>
                        <a:pt x="1135" y="1"/>
                      </a:moveTo>
                      <a:cubicBezTo>
                        <a:pt x="1075" y="1"/>
                        <a:pt x="1014" y="9"/>
                        <a:pt x="953" y="25"/>
                      </a:cubicBezTo>
                      <a:lnTo>
                        <a:pt x="628" y="100"/>
                      </a:lnTo>
                      <a:cubicBezTo>
                        <a:pt x="227" y="225"/>
                        <a:pt x="1" y="626"/>
                        <a:pt x="101" y="1027"/>
                      </a:cubicBezTo>
                      <a:cubicBezTo>
                        <a:pt x="206" y="1343"/>
                        <a:pt x="506" y="1552"/>
                        <a:pt x="821" y="1552"/>
                      </a:cubicBezTo>
                      <a:cubicBezTo>
                        <a:pt x="882" y="1552"/>
                        <a:pt x="943" y="1545"/>
                        <a:pt x="1003" y="1529"/>
                      </a:cubicBezTo>
                      <a:lnTo>
                        <a:pt x="1329" y="1428"/>
                      </a:lnTo>
                      <a:cubicBezTo>
                        <a:pt x="1730" y="1328"/>
                        <a:pt x="1956" y="927"/>
                        <a:pt x="1856" y="526"/>
                      </a:cubicBezTo>
                      <a:cubicBezTo>
                        <a:pt x="1750" y="211"/>
                        <a:pt x="1451" y="1"/>
                        <a:pt x="1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4"/>
                <p:cNvSpPr/>
                <p:nvPr/>
              </p:nvSpPr>
              <p:spPr>
                <a:xfrm>
                  <a:off x="8387318" y="3462040"/>
                  <a:ext cx="265206" cy="212741"/>
                </a:xfrm>
                <a:custGeom>
                  <a:avLst/>
                  <a:gdLst/>
                  <a:ahLst/>
                  <a:cxnLst/>
                  <a:rect l="l" t="t" r="r" b="b"/>
                  <a:pathLst>
                    <a:path w="1906" h="1529" extrusionOk="0">
                      <a:moveTo>
                        <a:pt x="770" y="0"/>
                      </a:moveTo>
                      <a:cubicBezTo>
                        <a:pt x="422" y="0"/>
                        <a:pt x="117" y="258"/>
                        <a:pt x="50" y="614"/>
                      </a:cubicBezTo>
                      <a:cubicBezTo>
                        <a:pt x="0" y="1015"/>
                        <a:pt x="251" y="1391"/>
                        <a:pt x="652" y="1466"/>
                      </a:cubicBezTo>
                      <a:lnTo>
                        <a:pt x="1003" y="1516"/>
                      </a:lnTo>
                      <a:cubicBezTo>
                        <a:pt x="1045" y="1525"/>
                        <a:pt x="1087" y="1529"/>
                        <a:pt x="1129" y="1529"/>
                      </a:cubicBezTo>
                      <a:cubicBezTo>
                        <a:pt x="1464" y="1529"/>
                        <a:pt x="1785" y="1271"/>
                        <a:pt x="1830" y="915"/>
                      </a:cubicBezTo>
                      <a:cubicBezTo>
                        <a:pt x="1905" y="514"/>
                        <a:pt x="1629" y="138"/>
                        <a:pt x="1228" y="63"/>
                      </a:cubicBezTo>
                      <a:lnTo>
                        <a:pt x="903" y="13"/>
                      </a:lnTo>
                      <a:cubicBezTo>
                        <a:pt x="858" y="4"/>
                        <a:pt x="814" y="0"/>
                        <a:pt x="7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4"/>
                <p:cNvSpPr/>
                <p:nvPr/>
              </p:nvSpPr>
              <p:spPr>
                <a:xfrm>
                  <a:off x="7839798" y="3602432"/>
                  <a:ext cx="265206" cy="235421"/>
                </a:xfrm>
                <a:custGeom>
                  <a:avLst/>
                  <a:gdLst/>
                  <a:ahLst/>
                  <a:cxnLst/>
                  <a:rect l="l" t="t" r="r" b="b"/>
                  <a:pathLst>
                    <a:path w="1906" h="1692" extrusionOk="0">
                      <a:moveTo>
                        <a:pt x="1074" y="0"/>
                      </a:moveTo>
                      <a:cubicBezTo>
                        <a:pt x="905" y="0"/>
                        <a:pt x="736" y="59"/>
                        <a:pt x="602" y="182"/>
                      </a:cubicBezTo>
                      <a:lnTo>
                        <a:pt x="351" y="382"/>
                      </a:lnTo>
                      <a:cubicBezTo>
                        <a:pt x="51" y="658"/>
                        <a:pt x="0" y="1109"/>
                        <a:pt x="276" y="1435"/>
                      </a:cubicBezTo>
                      <a:cubicBezTo>
                        <a:pt x="415" y="1601"/>
                        <a:pt x="623" y="1691"/>
                        <a:pt x="832" y="1691"/>
                      </a:cubicBezTo>
                      <a:cubicBezTo>
                        <a:pt x="1001" y="1691"/>
                        <a:pt x="1170" y="1633"/>
                        <a:pt x="1304" y="1510"/>
                      </a:cubicBezTo>
                      <a:lnTo>
                        <a:pt x="1554" y="1284"/>
                      </a:lnTo>
                      <a:cubicBezTo>
                        <a:pt x="1880" y="1034"/>
                        <a:pt x="1905" y="558"/>
                        <a:pt x="1630" y="257"/>
                      </a:cubicBezTo>
                      <a:cubicBezTo>
                        <a:pt x="1491" y="90"/>
                        <a:pt x="1283" y="0"/>
                        <a:pt x="1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34"/>
              <p:cNvSpPr/>
              <p:nvPr/>
            </p:nvSpPr>
            <p:spPr>
              <a:xfrm>
                <a:off x="5984631" y="3540376"/>
                <a:ext cx="293034" cy="296641"/>
              </a:xfrm>
              <a:custGeom>
                <a:avLst/>
                <a:gdLst/>
                <a:ahLst/>
                <a:cxnLst/>
                <a:rect l="l" t="t" r="r" b="b"/>
                <a:pathLst>
                  <a:path w="2106" h="2132" extrusionOk="0">
                    <a:moveTo>
                      <a:pt x="1378" y="1"/>
                    </a:moveTo>
                    <a:lnTo>
                      <a:pt x="0" y="1405"/>
                    </a:lnTo>
                    <a:lnTo>
                      <a:pt x="727" y="2131"/>
                    </a:lnTo>
                    <a:lnTo>
                      <a:pt x="2105" y="753"/>
                    </a:lnTo>
                    <a:lnTo>
                      <a:pt x="13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4"/>
              <p:cNvSpPr/>
              <p:nvPr/>
            </p:nvSpPr>
            <p:spPr>
              <a:xfrm>
                <a:off x="6040427" y="2434073"/>
                <a:ext cx="1363597" cy="1331407"/>
              </a:xfrm>
              <a:custGeom>
                <a:avLst/>
                <a:gdLst/>
                <a:ahLst/>
                <a:cxnLst/>
                <a:rect l="l" t="t" r="r" b="b"/>
                <a:pathLst>
                  <a:path w="9800" h="9569" extrusionOk="0">
                    <a:moveTo>
                      <a:pt x="4887" y="1"/>
                    </a:moveTo>
                    <a:cubicBezTo>
                      <a:pt x="3665" y="1"/>
                      <a:pt x="2444" y="471"/>
                      <a:pt x="1504" y="1411"/>
                    </a:cubicBezTo>
                    <a:cubicBezTo>
                      <a:pt x="451" y="2463"/>
                      <a:pt x="0" y="3892"/>
                      <a:pt x="125" y="5270"/>
                    </a:cubicBezTo>
                    <a:cubicBezTo>
                      <a:pt x="226" y="6173"/>
                      <a:pt x="576" y="7075"/>
                      <a:pt x="1178" y="7802"/>
                    </a:cubicBezTo>
                    <a:cubicBezTo>
                      <a:pt x="1278" y="7927"/>
                      <a:pt x="1404" y="8052"/>
                      <a:pt x="1504" y="8178"/>
                    </a:cubicBezTo>
                    <a:cubicBezTo>
                      <a:pt x="2444" y="9105"/>
                      <a:pt x="3665" y="9569"/>
                      <a:pt x="4887" y="9569"/>
                    </a:cubicBezTo>
                    <a:cubicBezTo>
                      <a:pt x="6109" y="9569"/>
                      <a:pt x="7331" y="9105"/>
                      <a:pt x="8271" y="8178"/>
                    </a:cubicBezTo>
                    <a:cubicBezTo>
                      <a:pt x="9348" y="7075"/>
                      <a:pt x="9800" y="5596"/>
                      <a:pt x="9624" y="4168"/>
                    </a:cubicBezTo>
                    <a:cubicBezTo>
                      <a:pt x="9524" y="3265"/>
                      <a:pt x="9148" y="2388"/>
                      <a:pt x="8496" y="1661"/>
                    </a:cubicBezTo>
                    <a:cubicBezTo>
                      <a:pt x="8421" y="1586"/>
                      <a:pt x="8346" y="1486"/>
                      <a:pt x="8271" y="1411"/>
                    </a:cubicBezTo>
                    <a:cubicBezTo>
                      <a:pt x="7331" y="471"/>
                      <a:pt x="6109" y="1"/>
                      <a:pt x="4887" y="1"/>
                    </a:cubicBez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4"/>
              <p:cNvSpPr/>
              <p:nvPr/>
            </p:nvSpPr>
            <p:spPr>
              <a:xfrm>
                <a:off x="6057819" y="2665185"/>
                <a:ext cx="1321854" cy="854443"/>
              </a:xfrm>
              <a:custGeom>
                <a:avLst/>
                <a:gdLst/>
                <a:ahLst/>
                <a:cxnLst/>
                <a:rect l="l" t="t" r="r" b="b"/>
                <a:pathLst>
                  <a:path w="9500" h="6141" extrusionOk="0">
                    <a:moveTo>
                      <a:pt x="8371" y="0"/>
                    </a:moveTo>
                    <a:lnTo>
                      <a:pt x="0" y="3609"/>
                    </a:lnTo>
                    <a:cubicBezTo>
                      <a:pt x="101" y="4512"/>
                      <a:pt x="451" y="5414"/>
                      <a:pt x="1053" y="6141"/>
                    </a:cubicBezTo>
                    <a:lnTo>
                      <a:pt x="9499" y="2507"/>
                    </a:lnTo>
                    <a:cubicBezTo>
                      <a:pt x="9399" y="1604"/>
                      <a:pt x="9023" y="727"/>
                      <a:pt x="8371" y="0"/>
                    </a:cubicBez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4"/>
              <p:cNvSpPr/>
              <p:nvPr/>
            </p:nvSpPr>
            <p:spPr>
              <a:xfrm>
                <a:off x="5942750" y="2392331"/>
                <a:ext cx="1555474" cy="1417115"/>
              </a:xfrm>
              <a:custGeom>
                <a:avLst/>
                <a:gdLst/>
                <a:ahLst/>
                <a:cxnLst/>
                <a:rect l="l" t="t" r="r" b="b"/>
                <a:pathLst>
                  <a:path w="11179" h="10185" extrusionOk="0">
                    <a:moveTo>
                      <a:pt x="5589" y="1322"/>
                    </a:moveTo>
                    <a:cubicBezTo>
                      <a:pt x="6554" y="1322"/>
                      <a:pt x="7519" y="1686"/>
                      <a:pt x="8246" y="2412"/>
                    </a:cubicBezTo>
                    <a:cubicBezTo>
                      <a:pt x="9725" y="3891"/>
                      <a:pt x="9725" y="6272"/>
                      <a:pt x="8246" y="7751"/>
                    </a:cubicBezTo>
                    <a:cubicBezTo>
                      <a:pt x="7519" y="8490"/>
                      <a:pt x="6554" y="8860"/>
                      <a:pt x="5589" y="8860"/>
                    </a:cubicBezTo>
                    <a:cubicBezTo>
                      <a:pt x="4624" y="8860"/>
                      <a:pt x="3659" y="8490"/>
                      <a:pt x="2933" y="7751"/>
                    </a:cubicBezTo>
                    <a:cubicBezTo>
                      <a:pt x="1454" y="6272"/>
                      <a:pt x="1454" y="3891"/>
                      <a:pt x="2933" y="2412"/>
                    </a:cubicBezTo>
                    <a:cubicBezTo>
                      <a:pt x="3659" y="1686"/>
                      <a:pt x="4624" y="1322"/>
                      <a:pt x="5589" y="1322"/>
                    </a:cubicBezTo>
                    <a:close/>
                    <a:moveTo>
                      <a:pt x="5589" y="0"/>
                    </a:moveTo>
                    <a:cubicBezTo>
                      <a:pt x="4280" y="0"/>
                      <a:pt x="2970" y="495"/>
                      <a:pt x="1980" y="1485"/>
                    </a:cubicBezTo>
                    <a:cubicBezTo>
                      <a:pt x="0" y="3465"/>
                      <a:pt x="0" y="6698"/>
                      <a:pt x="1980" y="8678"/>
                    </a:cubicBezTo>
                    <a:cubicBezTo>
                      <a:pt x="2973" y="9684"/>
                      <a:pt x="4282" y="10185"/>
                      <a:pt x="5592" y="10185"/>
                    </a:cubicBezTo>
                    <a:cubicBezTo>
                      <a:pt x="6895" y="10185"/>
                      <a:pt x="8199" y="9690"/>
                      <a:pt x="9198" y="8703"/>
                    </a:cubicBezTo>
                    <a:cubicBezTo>
                      <a:pt x="11178" y="6698"/>
                      <a:pt x="11178" y="3465"/>
                      <a:pt x="9198" y="1485"/>
                    </a:cubicBezTo>
                    <a:cubicBezTo>
                      <a:pt x="8208" y="495"/>
                      <a:pt x="6899" y="0"/>
                      <a:pt x="5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4"/>
              <p:cNvSpPr/>
              <p:nvPr/>
            </p:nvSpPr>
            <p:spPr>
              <a:xfrm>
                <a:off x="5956664" y="3781088"/>
                <a:ext cx="129124" cy="202306"/>
              </a:xfrm>
              <a:custGeom>
                <a:avLst/>
                <a:gdLst/>
                <a:ahLst/>
                <a:cxnLst/>
                <a:rect l="l" t="t" r="r" b="b"/>
                <a:pathLst>
                  <a:path w="928" h="1454" extrusionOk="0">
                    <a:moveTo>
                      <a:pt x="527" y="0"/>
                    </a:moveTo>
                    <a:lnTo>
                      <a:pt x="1" y="527"/>
                    </a:lnTo>
                    <a:lnTo>
                      <a:pt x="928" y="1454"/>
                    </a:lnTo>
                    <a:lnTo>
                      <a:pt x="928" y="401"/>
                    </a:lnTo>
                    <a:lnTo>
                      <a:pt x="5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4"/>
              <p:cNvSpPr/>
              <p:nvPr/>
            </p:nvSpPr>
            <p:spPr>
              <a:xfrm>
                <a:off x="5834637" y="3735728"/>
                <a:ext cx="195356" cy="118684"/>
              </a:xfrm>
              <a:custGeom>
                <a:avLst/>
                <a:gdLst/>
                <a:ahLst/>
                <a:cxnLst/>
                <a:rect l="l" t="t" r="r" b="b"/>
                <a:pathLst>
                  <a:path w="1404" h="853" extrusionOk="0">
                    <a:moveTo>
                      <a:pt x="0" y="1"/>
                    </a:moveTo>
                    <a:lnTo>
                      <a:pt x="878" y="853"/>
                    </a:lnTo>
                    <a:lnTo>
                      <a:pt x="1404" y="326"/>
                    </a:lnTo>
                    <a:lnTo>
                      <a:pt x="10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4"/>
              <p:cNvSpPr/>
              <p:nvPr/>
            </p:nvSpPr>
            <p:spPr>
              <a:xfrm>
                <a:off x="5206972" y="3735728"/>
                <a:ext cx="878824" cy="858896"/>
              </a:xfrm>
              <a:custGeom>
                <a:avLst/>
                <a:gdLst/>
                <a:ahLst/>
                <a:cxnLst/>
                <a:rect l="l" t="t" r="r" b="b"/>
                <a:pathLst>
                  <a:path w="6316" h="6173" extrusionOk="0">
                    <a:moveTo>
                      <a:pt x="4511" y="1"/>
                    </a:moveTo>
                    <a:lnTo>
                      <a:pt x="501" y="4011"/>
                    </a:lnTo>
                    <a:cubicBezTo>
                      <a:pt x="476" y="4036"/>
                      <a:pt x="451" y="4061"/>
                      <a:pt x="426" y="4111"/>
                    </a:cubicBezTo>
                    <a:cubicBezTo>
                      <a:pt x="0" y="4612"/>
                      <a:pt x="50" y="5339"/>
                      <a:pt x="501" y="5815"/>
                    </a:cubicBezTo>
                    <a:cubicBezTo>
                      <a:pt x="752" y="6053"/>
                      <a:pt x="1078" y="6172"/>
                      <a:pt x="1404" y="6172"/>
                    </a:cubicBezTo>
                    <a:cubicBezTo>
                      <a:pt x="1729" y="6172"/>
                      <a:pt x="2055" y="6053"/>
                      <a:pt x="2306" y="5815"/>
                    </a:cubicBezTo>
                    <a:lnTo>
                      <a:pt x="6316" y="1780"/>
                    </a:lnTo>
                    <a:lnTo>
                      <a:pt x="5389" y="853"/>
                    </a:lnTo>
                    <a:lnTo>
                      <a:pt x="45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4"/>
              <p:cNvSpPr/>
              <p:nvPr/>
            </p:nvSpPr>
            <p:spPr>
              <a:xfrm>
                <a:off x="5206972" y="3735728"/>
                <a:ext cx="749839" cy="809224"/>
              </a:xfrm>
              <a:custGeom>
                <a:avLst/>
                <a:gdLst/>
                <a:ahLst/>
                <a:cxnLst/>
                <a:rect l="l" t="t" r="r" b="b"/>
                <a:pathLst>
                  <a:path w="5389" h="5816" extrusionOk="0">
                    <a:moveTo>
                      <a:pt x="4511" y="1"/>
                    </a:moveTo>
                    <a:lnTo>
                      <a:pt x="501" y="4011"/>
                    </a:lnTo>
                    <a:cubicBezTo>
                      <a:pt x="476" y="4036"/>
                      <a:pt x="451" y="4061"/>
                      <a:pt x="426" y="4111"/>
                    </a:cubicBezTo>
                    <a:cubicBezTo>
                      <a:pt x="0" y="4612"/>
                      <a:pt x="50" y="5339"/>
                      <a:pt x="501" y="5815"/>
                    </a:cubicBezTo>
                    <a:lnTo>
                      <a:pt x="5389" y="853"/>
                    </a:lnTo>
                    <a:lnTo>
                      <a:pt x="451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34"/>
            <p:cNvGrpSpPr/>
            <p:nvPr/>
          </p:nvGrpSpPr>
          <p:grpSpPr>
            <a:xfrm>
              <a:off x="7416082" y="2266427"/>
              <a:ext cx="803423" cy="798772"/>
              <a:chOff x="4076199" y="2629825"/>
              <a:chExt cx="756377" cy="751998"/>
            </a:xfrm>
          </p:grpSpPr>
          <p:sp>
            <p:nvSpPr>
              <p:cNvPr id="1275" name="Google Shape;1275;p34"/>
              <p:cNvSpPr/>
              <p:nvPr/>
            </p:nvSpPr>
            <p:spPr>
              <a:xfrm rot="-1440619">
                <a:off x="4351229" y="2901157"/>
                <a:ext cx="209600" cy="208041"/>
              </a:xfrm>
              <a:custGeom>
                <a:avLst/>
                <a:gdLst/>
                <a:ahLst/>
                <a:cxnLst/>
                <a:rect l="l" t="t" r="r" b="b"/>
                <a:pathLst>
                  <a:path w="2958" h="2936" extrusionOk="0">
                    <a:moveTo>
                      <a:pt x="1529" y="254"/>
                    </a:moveTo>
                    <a:cubicBezTo>
                      <a:pt x="1855" y="254"/>
                      <a:pt x="2156" y="404"/>
                      <a:pt x="2381" y="655"/>
                    </a:cubicBezTo>
                    <a:cubicBezTo>
                      <a:pt x="2582" y="880"/>
                      <a:pt x="2707" y="1181"/>
                      <a:pt x="2707" y="1507"/>
                    </a:cubicBezTo>
                    <a:cubicBezTo>
                      <a:pt x="2683" y="2168"/>
                      <a:pt x="2132" y="2686"/>
                      <a:pt x="1475" y="2686"/>
                    </a:cubicBezTo>
                    <a:cubicBezTo>
                      <a:pt x="1460" y="2686"/>
                      <a:pt x="1444" y="2685"/>
                      <a:pt x="1429" y="2685"/>
                    </a:cubicBezTo>
                    <a:cubicBezTo>
                      <a:pt x="1103" y="2685"/>
                      <a:pt x="802" y="2534"/>
                      <a:pt x="577" y="2309"/>
                    </a:cubicBezTo>
                    <a:cubicBezTo>
                      <a:pt x="351" y="2058"/>
                      <a:pt x="251" y="1757"/>
                      <a:pt x="251" y="1432"/>
                    </a:cubicBezTo>
                    <a:cubicBezTo>
                      <a:pt x="276" y="1106"/>
                      <a:pt x="401" y="805"/>
                      <a:pt x="652" y="579"/>
                    </a:cubicBezTo>
                    <a:cubicBezTo>
                      <a:pt x="877" y="379"/>
                      <a:pt x="1178" y="254"/>
                      <a:pt x="1479" y="254"/>
                    </a:cubicBezTo>
                    <a:close/>
                    <a:moveTo>
                      <a:pt x="1448" y="0"/>
                    </a:moveTo>
                    <a:cubicBezTo>
                      <a:pt x="1099" y="0"/>
                      <a:pt x="755" y="148"/>
                      <a:pt x="476" y="404"/>
                    </a:cubicBezTo>
                    <a:cubicBezTo>
                      <a:pt x="201" y="655"/>
                      <a:pt x="25" y="1030"/>
                      <a:pt x="0" y="1406"/>
                    </a:cubicBezTo>
                    <a:cubicBezTo>
                      <a:pt x="0" y="1807"/>
                      <a:pt x="126" y="2183"/>
                      <a:pt x="401" y="2459"/>
                    </a:cubicBezTo>
                    <a:cubicBezTo>
                      <a:pt x="677" y="2760"/>
                      <a:pt x="1028" y="2935"/>
                      <a:pt x="1429" y="2935"/>
                    </a:cubicBezTo>
                    <a:lnTo>
                      <a:pt x="1479" y="2935"/>
                    </a:lnTo>
                    <a:cubicBezTo>
                      <a:pt x="2256" y="2935"/>
                      <a:pt x="2908" y="2309"/>
                      <a:pt x="2958" y="1532"/>
                    </a:cubicBezTo>
                    <a:cubicBezTo>
                      <a:pt x="2958" y="1131"/>
                      <a:pt x="2832" y="755"/>
                      <a:pt x="2557" y="479"/>
                    </a:cubicBezTo>
                    <a:cubicBezTo>
                      <a:pt x="2281" y="178"/>
                      <a:pt x="1930" y="28"/>
                      <a:pt x="1529" y="3"/>
                    </a:cubicBezTo>
                    <a:cubicBezTo>
                      <a:pt x="1502" y="1"/>
                      <a:pt x="1475" y="0"/>
                      <a:pt x="1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4"/>
              <p:cNvSpPr/>
              <p:nvPr/>
            </p:nvSpPr>
            <p:spPr>
              <a:xfrm rot="-1440619">
                <a:off x="4255318" y="2807187"/>
                <a:ext cx="401486" cy="396100"/>
              </a:xfrm>
              <a:custGeom>
                <a:avLst/>
                <a:gdLst/>
                <a:ahLst/>
                <a:cxnLst/>
                <a:rect l="l" t="t" r="r" b="b"/>
                <a:pathLst>
                  <a:path w="5666" h="5590" extrusionOk="0">
                    <a:moveTo>
                      <a:pt x="2933" y="276"/>
                    </a:moveTo>
                    <a:cubicBezTo>
                      <a:pt x="3610" y="301"/>
                      <a:pt x="4236" y="577"/>
                      <a:pt x="4688" y="1078"/>
                    </a:cubicBezTo>
                    <a:cubicBezTo>
                      <a:pt x="5139" y="1580"/>
                      <a:pt x="5389" y="2206"/>
                      <a:pt x="5364" y="2883"/>
                    </a:cubicBezTo>
                    <a:cubicBezTo>
                      <a:pt x="5315" y="4270"/>
                      <a:pt x="4163" y="5339"/>
                      <a:pt x="2781" y="5339"/>
                    </a:cubicBezTo>
                    <a:cubicBezTo>
                      <a:pt x="2765" y="5339"/>
                      <a:pt x="2749" y="5339"/>
                      <a:pt x="2733" y="5339"/>
                    </a:cubicBezTo>
                    <a:cubicBezTo>
                      <a:pt x="2056" y="5314"/>
                      <a:pt x="1429" y="5013"/>
                      <a:pt x="978" y="4512"/>
                    </a:cubicBezTo>
                    <a:cubicBezTo>
                      <a:pt x="502" y="4011"/>
                      <a:pt x="277" y="3384"/>
                      <a:pt x="302" y="2707"/>
                    </a:cubicBezTo>
                    <a:cubicBezTo>
                      <a:pt x="352" y="1329"/>
                      <a:pt x="1480" y="276"/>
                      <a:pt x="2833" y="276"/>
                    </a:cubicBezTo>
                    <a:close/>
                    <a:moveTo>
                      <a:pt x="2833" y="1"/>
                    </a:moveTo>
                    <a:cubicBezTo>
                      <a:pt x="1354" y="1"/>
                      <a:pt x="101" y="1204"/>
                      <a:pt x="51" y="2682"/>
                    </a:cubicBezTo>
                    <a:cubicBezTo>
                      <a:pt x="1" y="4236"/>
                      <a:pt x="1179" y="5514"/>
                      <a:pt x="2733" y="5590"/>
                    </a:cubicBezTo>
                    <a:lnTo>
                      <a:pt x="2833" y="5590"/>
                    </a:lnTo>
                    <a:cubicBezTo>
                      <a:pt x="3535" y="5590"/>
                      <a:pt x="4211" y="5314"/>
                      <a:pt x="4713" y="4838"/>
                    </a:cubicBezTo>
                    <a:cubicBezTo>
                      <a:pt x="5264" y="4336"/>
                      <a:pt x="5590" y="3660"/>
                      <a:pt x="5615" y="2908"/>
                    </a:cubicBezTo>
                    <a:cubicBezTo>
                      <a:pt x="5665" y="1379"/>
                      <a:pt x="4462" y="76"/>
                      <a:pt x="2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4"/>
              <p:cNvSpPr/>
              <p:nvPr/>
            </p:nvSpPr>
            <p:spPr>
              <a:xfrm rot="-1440619">
                <a:off x="4166630" y="2722389"/>
                <a:ext cx="575515" cy="566870"/>
              </a:xfrm>
              <a:custGeom>
                <a:avLst/>
                <a:gdLst/>
                <a:ahLst/>
                <a:cxnLst/>
                <a:rect l="l" t="t" r="r" b="b"/>
                <a:pathLst>
                  <a:path w="8122" h="8000" extrusionOk="0">
                    <a:moveTo>
                      <a:pt x="4236" y="255"/>
                    </a:moveTo>
                    <a:cubicBezTo>
                      <a:pt x="5239" y="280"/>
                      <a:pt x="6166" y="706"/>
                      <a:pt x="6843" y="1458"/>
                    </a:cubicBezTo>
                    <a:cubicBezTo>
                      <a:pt x="7520" y="2185"/>
                      <a:pt x="7870" y="3137"/>
                      <a:pt x="7845" y="4140"/>
                    </a:cubicBezTo>
                    <a:cubicBezTo>
                      <a:pt x="7747" y="6173"/>
                      <a:pt x="6093" y="7752"/>
                      <a:pt x="4076" y="7752"/>
                    </a:cubicBezTo>
                    <a:cubicBezTo>
                      <a:pt x="4029" y="7752"/>
                      <a:pt x="3983" y="7751"/>
                      <a:pt x="3936" y="7749"/>
                    </a:cubicBezTo>
                    <a:cubicBezTo>
                      <a:pt x="1880" y="7674"/>
                      <a:pt x="251" y="5919"/>
                      <a:pt x="327" y="3864"/>
                    </a:cubicBezTo>
                    <a:cubicBezTo>
                      <a:pt x="402" y="1834"/>
                      <a:pt x="2081" y="255"/>
                      <a:pt x="4086" y="255"/>
                    </a:cubicBezTo>
                    <a:close/>
                    <a:moveTo>
                      <a:pt x="4054" y="0"/>
                    </a:moveTo>
                    <a:cubicBezTo>
                      <a:pt x="1929" y="0"/>
                      <a:pt x="173" y="1695"/>
                      <a:pt x="76" y="3839"/>
                    </a:cubicBezTo>
                    <a:cubicBezTo>
                      <a:pt x="1" y="6070"/>
                      <a:pt x="1730" y="7924"/>
                      <a:pt x="3936" y="8000"/>
                    </a:cubicBezTo>
                    <a:lnTo>
                      <a:pt x="4086" y="8000"/>
                    </a:lnTo>
                    <a:cubicBezTo>
                      <a:pt x="6216" y="8000"/>
                      <a:pt x="7996" y="6320"/>
                      <a:pt x="8096" y="4165"/>
                    </a:cubicBezTo>
                    <a:cubicBezTo>
                      <a:pt x="8121" y="3087"/>
                      <a:pt x="7745" y="2060"/>
                      <a:pt x="7018" y="1283"/>
                    </a:cubicBezTo>
                    <a:cubicBezTo>
                      <a:pt x="6291" y="506"/>
                      <a:pt x="5314" y="30"/>
                      <a:pt x="4236" y="5"/>
                    </a:cubicBezTo>
                    <a:cubicBezTo>
                      <a:pt x="4175" y="2"/>
                      <a:pt x="4114" y="0"/>
                      <a:pt x="4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34"/>
            <p:cNvGrpSpPr/>
            <p:nvPr/>
          </p:nvGrpSpPr>
          <p:grpSpPr>
            <a:xfrm>
              <a:off x="8016517" y="3571731"/>
              <a:ext cx="915065" cy="909767"/>
              <a:chOff x="4076199" y="2629825"/>
              <a:chExt cx="756377" cy="751998"/>
            </a:xfrm>
          </p:grpSpPr>
          <p:sp>
            <p:nvSpPr>
              <p:cNvPr id="1279" name="Google Shape;1279;p34"/>
              <p:cNvSpPr/>
              <p:nvPr/>
            </p:nvSpPr>
            <p:spPr>
              <a:xfrm rot="-1440619">
                <a:off x="4351229" y="2901157"/>
                <a:ext cx="209600" cy="208041"/>
              </a:xfrm>
              <a:custGeom>
                <a:avLst/>
                <a:gdLst/>
                <a:ahLst/>
                <a:cxnLst/>
                <a:rect l="l" t="t" r="r" b="b"/>
                <a:pathLst>
                  <a:path w="2958" h="2936" extrusionOk="0">
                    <a:moveTo>
                      <a:pt x="1529" y="254"/>
                    </a:moveTo>
                    <a:cubicBezTo>
                      <a:pt x="1855" y="254"/>
                      <a:pt x="2156" y="404"/>
                      <a:pt x="2381" y="655"/>
                    </a:cubicBezTo>
                    <a:cubicBezTo>
                      <a:pt x="2582" y="880"/>
                      <a:pt x="2707" y="1181"/>
                      <a:pt x="2707" y="1507"/>
                    </a:cubicBezTo>
                    <a:cubicBezTo>
                      <a:pt x="2683" y="2168"/>
                      <a:pt x="2132" y="2686"/>
                      <a:pt x="1475" y="2686"/>
                    </a:cubicBezTo>
                    <a:cubicBezTo>
                      <a:pt x="1460" y="2686"/>
                      <a:pt x="1444" y="2685"/>
                      <a:pt x="1429" y="2685"/>
                    </a:cubicBezTo>
                    <a:cubicBezTo>
                      <a:pt x="1103" y="2685"/>
                      <a:pt x="802" y="2534"/>
                      <a:pt x="577" y="2309"/>
                    </a:cubicBezTo>
                    <a:cubicBezTo>
                      <a:pt x="351" y="2058"/>
                      <a:pt x="251" y="1757"/>
                      <a:pt x="251" y="1432"/>
                    </a:cubicBezTo>
                    <a:cubicBezTo>
                      <a:pt x="276" y="1106"/>
                      <a:pt x="401" y="805"/>
                      <a:pt x="652" y="579"/>
                    </a:cubicBezTo>
                    <a:cubicBezTo>
                      <a:pt x="877" y="379"/>
                      <a:pt x="1178" y="254"/>
                      <a:pt x="1479" y="254"/>
                    </a:cubicBezTo>
                    <a:close/>
                    <a:moveTo>
                      <a:pt x="1448" y="0"/>
                    </a:moveTo>
                    <a:cubicBezTo>
                      <a:pt x="1099" y="0"/>
                      <a:pt x="755" y="148"/>
                      <a:pt x="476" y="404"/>
                    </a:cubicBezTo>
                    <a:cubicBezTo>
                      <a:pt x="201" y="655"/>
                      <a:pt x="25" y="1030"/>
                      <a:pt x="0" y="1406"/>
                    </a:cubicBezTo>
                    <a:cubicBezTo>
                      <a:pt x="0" y="1807"/>
                      <a:pt x="126" y="2183"/>
                      <a:pt x="401" y="2459"/>
                    </a:cubicBezTo>
                    <a:cubicBezTo>
                      <a:pt x="677" y="2760"/>
                      <a:pt x="1028" y="2935"/>
                      <a:pt x="1429" y="2935"/>
                    </a:cubicBezTo>
                    <a:lnTo>
                      <a:pt x="1479" y="2935"/>
                    </a:lnTo>
                    <a:cubicBezTo>
                      <a:pt x="2256" y="2935"/>
                      <a:pt x="2908" y="2309"/>
                      <a:pt x="2958" y="1532"/>
                    </a:cubicBezTo>
                    <a:cubicBezTo>
                      <a:pt x="2958" y="1131"/>
                      <a:pt x="2832" y="755"/>
                      <a:pt x="2557" y="479"/>
                    </a:cubicBezTo>
                    <a:cubicBezTo>
                      <a:pt x="2281" y="178"/>
                      <a:pt x="1930" y="28"/>
                      <a:pt x="1529" y="3"/>
                    </a:cubicBezTo>
                    <a:cubicBezTo>
                      <a:pt x="1502" y="1"/>
                      <a:pt x="1475" y="0"/>
                      <a:pt x="1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4"/>
              <p:cNvSpPr/>
              <p:nvPr/>
            </p:nvSpPr>
            <p:spPr>
              <a:xfrm rot="-1440619">
                <a:off x="4255318" y="2807187"/>
                <a:ext cx="401486" cy="396100"/>
              </a:xfrm>
              <a:custGeom>
                <a:avLst/>
                <a:gdLst/>
                <a:ahLst/>
                <a:cxnLst/>
                <a:rect l="l" t="t" r="r" b="b"/>
                <a:pathLst>
                  <a:path w="5666" h="5590" extrusionOk="0">
                    <a:moveTo>
                      <a:pt x="2933" y="276"/>
                    </a:moveTo>
                    <a:cubicBezTo>
                      <a:pt x="3610" y="301"/>
                      <a:pt x="4236" y="577"/>
                      <a:pt x="4688" y="1078"/>
                    </a:cubicBezTo>
                    <a:cubicBezTo>
                      <a:pt x="5139" y="1580"/>
                      <a:pt x="5389" y="2206"/>
                      <a:pt x="5364" y="2883"/>
                    </a:cubicBezTo>
                    <a:cubicBezTo>
                      <a:pt x="5315" y="4270"/>
                      <a:pt x="4163" y="5339"/>
                      <a:pt x="2781" y="5339"/>
                    </a:cubicBezTo>
                    <a:cubicBezTo>
                      <a:pt x="2765" y="5339"/>
                      <a:pt x="2749" y="5339"/>
                      <a:pt x="2733" y="5339"/>
                    </a:cubicBezTo>
                    <a:cubicBezTo>
                      <a:pt x="2056" y="5314"/>
                      <a:pt x="1429" y="5013"/>
                      <a:pt x="978" y="4512"/>
                    </a:cubicBezTo>
                    <a:cubicBezTo>
                      <a:pt x="502" y="4011"/>
                      <a:pt x="277" y="3384"/>
                      <a:pt x="302" y="2707"/>
                    </a:cubicBezTo>
                    <a:cubicBezTo>
                      <a:pt x="352" y="1329"/>
                      <a:pt x="1480" y="276"/>
                      <a:pt x="2833" y="276"/>
                    </a:cubicBezTo>
                    <a:close/>
                    <a:moveTo>
                      <a:pt x="2833" y="1"/>
                    </a:moveTo>
                    <a:cubicBezTo>
                      <a:pt x="1354" y="1"/>
                      <a:pt x="101" y="1204"/>
                      <a:pt x="51" y="2682"/>
                    </a:cubicBezTo>
                    <a:cubicBezTo>
                      <a:pt x="1" y="4236"/>
                      <a:pt x="1179" y="5514"/>
                      <a:pt x="2733" y="5590"/>
                    </a:cubicBezTo>
                    <a:lnTo>
                      <a:pt x="2833" y="5590"/>
                    </a:lnTo>
                    <a:cubicBezTo>
                      <a:pt x="3535" y="5590"/>
                      <a:pt x="4211" y="5314"/>
                      <a:pt x="4713" y="4838"/>
                    </a:cubicBezTo>
                    <a:cubicBezTo>
                      <a:pt x="5264" y="4336"/>
                      <a:pt x="5590" y="3660"/>
                      <a:pt x="5615" y="2908"/>
                    </a:cubicBezTo>
                    <a:cubicBezTo>
                      <a:pt x="5665" y="1379"/>
                      <a:pt x="4462" y="76"/>
                      <a:pt x="2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4"/>
              <p:cNvSpPr/>
              <p:nvPr/>
            </p:nvSpPr>
            <p:spPr>
              <a:xfrm rot="-1440619">
                <a:off x="4166630" y="2722389"/>
                <a:ext cx="575515" cy="566870"/>
              </a:xfrm>
              <a:custGeom>
                <a:avLst/>
                <a:gdLst/>
                <a:ahLst/>
                <a:cxnLst/>
                <a:rect l="l" t="t" r="r" b="b"/>
                <a:pathLst>
                  <a:path w="8122" h="8000" extrusionOk="0">
                    <a:moveTo>
                      <a:pt x="4236" y="255"/>
                    </a:moveTo>
                    <a:cubicBezTo>
                      <a:pt x="5239" y="280"/>
                      <a:pt x="6166" y="706"/>
                      <a:pt x="6843" y="1458"/>
                    </a:cubicBezTo>
                    <a:cubicBezTo>
                      <a:pt x="7520" y="2185"/>
                      <a:pt x="7870" y="3137"/>
                      <a:pt x="7845" y="4140"/>
                    </a:cubicBezTo>
                    <a:cubicBezTo>
                      <a:pt x="7747" y="6173"/>
                      <a:pt x="6093" y="7752"/>
                      <a:pt x="4076" y="7752"/>
                    </a:cubicBezTo>
                    <a:cubicBezTo>
                      <a:pt x="4029" y="7752"/>
                      <a:pt x="3983" y="7751"/>
                      <a:pt x="3936" y="7749"/>
                    </a:cubicBezTo>
                    <a:cubicBezTo>
                      <a:pt x="1880" y="7674"/>
                      <a:pt x="251" y="5919"/>
                      <a:pt x="327" y="3864"/>
                    </a:cubicBezTo>
                    <a:cubicBezTo>
                      <a:pt x="402" y="1834"/>
                      <a:pt x="2081" y="255"/>
                      <a:pt x="4086" y="255"/>
                    </a:cubicBezTo>
                    <a:close/>
                    <a:moveTo>
                      <a:pt x="4054" y="0"/>
                    </a:moveTo>
                    <a:cubicBezTo>
                      <a:pt x="1929" y="0"/>
                      <a:pt x="173" y="1695"/>
                      <a:pt x="76" y="3839"/>
                    </a:cubicBezTo>
                    <a:cubicBezTo>
                      <a:pt x="1" y="6070"/>
                      <a:pt x="1730" y="7924"/>
                      <a:pt x="3936" y="8000"/>
                    </a:cubicBezTo>
                    <a:lnTo>
                      <a:pt x="4086" y="8000"/>
                    </a:lnTo>
                    <a:cubicBezTo>
                      <a:pt x="6216" y="8000"/>
                      <a:pt x="7996" y="6320"/>
                      <a:pt x="8096" y="4165"/>
                    </a:cubicBezTo>
                    <a:cubicBezTo>
                      <a:pt x="8121" y="3087"/>
                      <a:pt x="7745" y="2060"/>
                      <a:pt x="7018" y="1283"/>
                    </a:cubicBezTo>
                    <a:cubicBezTo>
                      <a:pt x="6291" y="506"/>
                      <a:pt x="5314" y="30"/>
                      <a:pt x="4236" y="5"/>
                    </a:cubicBezTo>
                    <a:cubicBezTo>
                      <a:pt x="4175" y="2"/>
                      <a:pt x="4114" y="0"/>
                      <a:pt x="4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36"/>
        <p:cNvGrpSpPr/>
        <p:nvPr/>
      </p:nvGrpSpPr>
      <p:grpSpPr>
        <a:xfrm>
          <a:off x="0" y="0"/>
          <a:ext cx="0" cy="0"/>
          <a:chOff x="0" y="0"/>
          <a:chExt cx="0" cy="0"/>
        </a:xfrm>
      </p:grpSpPr>
      <p:sp>
        <p:nvSpPr>
          <p:cNvPr id="1839" name="Google Shape;1839;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pc="300" dirty="0" smtClean="0"/>
              <a:t>PERJALANAN PENYAKIT</a:t>
            </a:r>
            <a:endParaRPr spc="300" dirty="0"/>
          </a:p>
        </p:txBody>
      </p:sp>
      <p:sp>
        <p:nvSpPr>
          <p:cNvPr id="1843" name="Google Shape;1843;p46"/>
          <p:cNvSpPr txBox="1">
            <a:spLocks noGrp="1"/>
          </p:cNvSpPr>
          <p:nvPr>
            <p:ph type="subTitle" idx="4"/>
          </p:nvPr>
        </p:nvSpPr>
        <p:spPr>
          <a:xfrm>
            <a:off x="939113" y="1450211"/>
            <a:ext cx="4510216" cy="3109432"/>
          </a:xfrm>
          <a:prstGeom prst="rect">
            <a:avLst/>
          </a:prstGeom>
        </p:spPr>
        <p:txBody>
          <a:bodyPr spcFirstLastPara="1" wrap="square" lIns="91425" tIns="91425" rIns="91425" bIns="91425" anchor="ctr" anchorCtr="0">
            <a:noAutofit/>
          </a:bodyPr>
          <a:lstStyle/>
          <a:p>
            <a:pPr marL="0" lvl="0" indent="0" algn="l"/>
            <a:r>
              <a:rPr lang="en-US" sz="1600" dirty="0" err="1"/>
              <a:t>Penyebab</a:t>
            </a:r>
            <a:r>
              <a:rPr lang="en-US" sz="1600" dirty="0"/>
              <a:t> </a:t>
            </a:r>
            <a:r>
              <a:rPr lang="en-US" sz="1600" dirty="0" err="1"/>
              <a:t>peningkatan</a:t>
            </a:r>
            <a:r>
              <a:rPr lang="en-US" sz="1600" dirty="0"/>
              <a:t> </a:t>
            </a:r>
            <a:r>
              <a:rPr lang="en-US" sz="1600" dirty="0" err="1"/>
              <a:t>kadar</a:t>
            </a:r>
            <a:r>
              <a:rPr lang="en-US" sz="1600" dirty="0"/>
              <a:t> </a:t>
            </a:r>
            <a:r>
              <a:rPr lang="en-US" sz="1600" dirty="0" err="1"/>
              <a:t>asam</a:t>
            </a:r>
            <a:r>
              <a:rPr lang="en-US" sz="1600" dirty="0"/>
              <a:t> </a:t>
            </a:r>
            <a:r>
              <a:rPr lang="en-US" sz="1600" dirty="0" err="1"/>
              <a:t>urat</a:t>
            </a:r>
            <a:r>
              <a:rPr lang="en-US" sz="1600" dirty="0"/>
              <a:t> </a:t>
            </a:r>
            <a:r>
              <a:rPr lang="en-US" sz="1600" dirty="0" err="1"/>
              <a:t>biasanya</a:t>
            </a:r>
            <a:r>
              <a:rPr lang="en-US" sz="1600" dirty="0"/>
              <a:t> </a:t>
            </a:r>
            <a:r>
              <a:rPr lang="en-US" sz="1600" dirty="0" err="1"/>
              <a:t>asupan</a:t>
            </a:r>
            <a:r>
              <a:rPr lang="en-US" sz="1600" dirty="0"/>
              <a:t> </a:t>
            </a:r>
            <a:r>
              <a:rPr lang="en-US" sz="1600" dirty="0" err="1"/>
              <a:t>makanan</a:t>
            </a:r>
            <a:r>
              <a:rPr lang="en-US" sz="1600" dirty="0"/>
              <a:t> yang </a:t>
            </a:r>
            <a:r>
              <a:rPr lang="en-US" sz="1600" dirty="0" err="1"/>
              <a:t>tinggi</a:t>
            </a:r>
            <a:r>
              <a:rPr lang="en-US" sz="1600" dirty="0"/>
              <a:t> </a:t>
            </a:r>
            <a:r>
              <a:rPr lang="en-US" sz="1600" dirty="0" err="1"/>
              <a:t>purin</a:t>
            </a:r>
            <a:r>
              <a:rPr lang="en-US" sz="1600" dirty="0"/>
              <a:t>, </a:t>
            </a:r>
            <a:r>
              <a:rPr lang="en-US" sz="1600" dirty="0" err="1"/>
              <a:t>selanjutnya</a:t>
            </a:r>
            <a:r>
              <a:rPr lang="en-US" sz="1600" dirty="0"/>
              <a:t> </a:t>
            </a:r>
            <a:r>
              <a:rPr lang="en-US" sz="1600" dirty="0" err="1"/>
              <a:t>alkohol</a:t>
            </a:r>
            <a:r>
              <a:rPr lang="en-US" sz="1600" dirty="0"/>
              <a:t> </a:t>
            </a:r>
            <a:r>
              <a:rPr lang="en-US" sz="1600" dirty="0" err="1"/>
              <a:t>juga</a:t>
            </a:r>
            <a:r>
              <a:rPr lang="en-US" sz="1600" dirty="0"/>
              <a:t> </a:t>
            </a:r>
            <a:r>
              <a:rPr lang="en-US" sz="1600" dirty="0" err="1"/>
              <a:t>dapat</a:t>
            </a:r>
            <a:r>
              <a:rPr lang="en-US" sz="1600" dirty="0"/>
              <a:t> </a:t>
            </a:r>
            <a:r>
              <a:rPr lang="en-US" sz="1600" dirty="0" err="1"/>
              <a:t>meningkatkan</a:t>
            </a:r>
            <a:r>
              <a:rPr lang="en-US" sz="1600" dirty="0"/>
              <a:t> </a:t>
            </a:r>
            <a:r>
              <a:rPr lang="en-US" sz="1600" dirty="0" err="1"/>
              <a:t>asam</a:t>
            </a:r>
            <a:r>
              <a:rPr lang="en-US" sz="1600" dirty="0"/>
              <a:t> </a:t>
            </a:r>
            <a:r>
              <a:rPr lang="en-US" sz="1600" dirty="0" err="1"/>
              <a:t>laktat</a:t>
            </a:r>
            <a:r>
              <a:rPr lang="en-US" sz="1600" dirty="0"/>
              <a:t> </a:t>
            </a:r>
            <a:r>
              <a:rPr lang="en-US" sz="1600" dirty="0" err="1"/>
              <a:t>dalam</a:t>
            </a:r>
            <a:r>
              <a:rPr lang="en-US" sz="1600" dirty="0"/>
              <a:t> </a:t>
            </a:r>
            <a:r>
              <a:rPr lang="en-US" sz="1600" dirty="0" err="1"/>
              <a:t>darah</a:t>
            </a:r>
            <a:r>
              <a:rPr lang="en-US" sz="1600" dirty="0"/>
              <a:t>, </a:t>
            </a:r>
            <a:r>
              <a:rPr lang="en-US" sz="1600" dirty="0" err="1"/>
              <a:t>obat</a:t>
            </a:r>
            <a:r>
              <a:rPr lang="en-US" sz="1600" dirty="0"/>
              <a:t> yang </a:t>
            </a:r>
            <a:r>
              <a:rPr lang="en-US" sz="1600" dirty="0" err="1"/>
              <a:t>dikonsumsi</a:t>
            </a:r>
            <a:r>
              <a:rPr lang="en-US" sz="1600" dirty="0"/>
              <a:t> </a:t>
            </a:r>
            <a:r>
              <a:rPr lang="en-US" sz="1600" dirty="0" err="1"/>
              <a:t>seperti</a:t>
            </a:r>
            <a:r>
              <a:rPr lang="en-US" sz="1600" dirty="0"/>
              <a:t> </a:t>
            </a:r>
            <a:r>
              <a:rPr lang="en-US" sz="1600" dirty="0" err="1"/>
              <a:t>diuretik</a:t>
            </a:r>
            <a:r>
              <a:rPr lang="en-US" sz="1600" dirty="0"/>
              <a:t> </a:t>
            </a:r>
            <a:r>
              <a:rPr lang="en-US" sz="1600" dirty="0" err="1"/>
              <a:t>dan</a:t>
            </a:r>
            <a:r>
              <a:rPr lang="en-US" sz="1600" dirty="0"/>
              <a:t> </a:t>
            </a:r>
            <a:r>
              <a:rPr lang="en-US" sz="1600" dirty="0" err="1"/>
              <a:t>obat</a:t>
            </a:r>
            <a:r>
              <a:rPr lang="en-US" sz="1600" dirty="0"/>
              <a:t> </a:t>
            </a:r>
            <a:r>
              <a:rPr lang="en-US" sz="1600" dirty="0" err="1"/>
              <a:t>hipertensi</a:t>
            </a:r>
            <a:r>
              <a:rPr lang="en-US" sz="1600" dirty="0"/>
              <a:t> </a:t>
            </a:r>
            <a:r>
              <a:rPr lang="en-US" sz="1600" dirty="0" err="1"/>
              <a:t>menghambat</a:t>
            </a:r>
            <a:r>
              <a:rPr lang="en-US" sz="1600" dirty="0"/>
              <a:t> </a:t>
            </a:r>
            <a:r>
              <a:rPr lang="en-US" sz="1600" dirty="0" err="1"/>
              <a:t>peneluaran</a:t>
            </a:r>
            <a:r>
              <a:rPr lang="en-US" sz="1600" dirty="0"/>
              <a:t> </a:t>
            </a:r>
            <a:r>
              <a:rPr lang="en-US" sz="1600" dirty="0" err="1"/>
              <a:t>asam</a:t>
            </a:r>
            <a:r>
              <a:rPr lang="en-US" sz="1600" dirty="0"/>
              <a:t> </a:t>
            </a:r>
            <a:r>
              <a:rPr lang="en-US" sz="1600" dirty="0" err="1"/>
              <a:t>urat</a:t>
            </a:r>
            <a:r>
              <a:rPr lang="en-US" sz="1600" dirty="0"/>
              <a:t> </a:t>
            </a:r>
            <a:r>
              <a:rPr lang="en-US" sz="1600" dirty="0" err="1"/>
              <a:t>dalam</a:t>
            </a:r>
            <a:r>
              <a:rPr lang="en-US" sz="1600" dirty="0"/>
              <a:t> </a:t>
            </a:r>
            <a:r>
              <a:rPr lang="en-US" sz="1600" dirty="0" err="1"/>
              <a:t>tubuh</a:t>
            </a:r>
            <a:r>
              <a:rPr lang="en-US" sz="1600" dirty="0"/>
              <a:t> </a:t>
            </a:r>
            <a:r>
              <a:rPr lang="en-US" sz="1600" dirty="0" err="1"/>
              <a:t>sehingga</a:t>
            </a:r>
            <a:r>
              <a:rPr lang="en-US" sz="1600" dirty="0"/>
              <a:t> </a:t>
            </a:r>
            <a:r>
              <a:rPr lang="en-US" sz="1600" dirty="0" err="1"/>
              <a:t>asam</a:t>
            </a:r>
            <a:r>
              <a:rPr lang="en-US" sz="1600" dirty="0"/>
              <a:t> </a:t>
            </a:r>
            <a:r>
              <a:rPr lang="en-US" sz="1600" dirty="0" err="1"/>
              <a:t>urat</a:t>
            </a:r>
            <a:r>
              <a:rPr lang="en-US" sz="1600" dirty="0"/>
              <a:t> </a:t>
            </a:r>
            <a:r>
              <a:rPr lang="en-US" sz="1600" dirty="0" err="1"/>
              <a:t>terus</a:t>
            </a:r>
            <a:r>
              <a:rPr lang="en-US" sz="1600" dirty="0"/>
              <a:t> </a:t>
            </a:r>
            <a:r>
              <a:rPr lang="en-US" sz="1600" dirty="0" err="1"/>
              <a:t>meningkat</a:t>
            </a:r>
            <a:r>
              <a:rPr lang="en-US" sz="1600" dirty="0"/>
              <a:t> </a:t>
            </a:r>
            <a:r>
              <a:rPr lang="en-US" sz="1600" dirty="0" err="1"/>
              <a:t>dan</a:t>
            </a:r>
            <a:r>
              <a:rPr lang="en-US" sz="1600" dirty="0"/>
              <a:t> </a:t>
            </a:r>
            <a:r>
              <a:rPr lang="en-US" sz="1600" dirty="0" err="1"/>
              <a:t>menumpuk</a:t>
            </a:r>
            <a:r>
              <a:rPr lang="en-US" sz="1600" dirty="0"/>
              <a:t> </a:t>
            </a:r>
            <a:r>
              <a:rPr lang="en-US" sz="1600" dirty="0" err="1"/>
              <a:t>membentuk</a:t>
            </a:r>
            <a:r>
              <a:rPr lang="en-US" sz="1600" dirty="0"/>
              <a:t> </a:t>
            </a:r>
            <a:r>
              <a:rPr lang="en-US" sz="1600" dirty="0" err="1"/>
              <a:t>krtistal</a:t>
            </a:r>
            <a:r>
              <a:rPr lang="en-US" sz="1600" dirty="0"/>
              <a:t> </a:t>
            </a:r>
            <a:r>
              <a:rPr lang="en-US" sz="1600" dirty="0" err="1"/>
              <a:t>atau</a:t>
            </a:r>
            <a:r>
              <a:rPr lang="en-US" sz="1600" dirty="0"/>
              <a:t> </a:t>
            </a:r>
            <a:r>
              <a:rPr lang="en-US" sz="1600" dirty="0" err="1"/>
              <a:t>batu</a:t>
            </a:r>
            <a:r>
              <a:rPr lang="en-US" sz="1600" dirty="0"/>
              <a:t> yang </a:t>
            </a:r>
            <a:r>
              <a:rPr lang="en-US" sz="1600" dirty="0" err="1"/>
              <a:t>tajam</a:t>
            </a:r>
            <a:r>
              <a:rPr lang="en-US" sz="1600" dirty="0"/>
              <a:t> di </a:t>
            </a:r>
            <a:r>
              <a:rPr lang="en-US" sz="1600" dirty="0" err="1"/>
              <a:t>jaringan</a:t>
            </a:r>
            <a:r>
              <a:rPr lang="en-US" sz="1600" dirty="0"/>
              <a:t> </a:t>
            </a:r>
            <a:r>
              <a:rPr lang="en-US" sz="1600" dirty="0" err="1"/>
              <a:t>lunak</a:t>
            </a:r>
            <a:r>
              <a:rPr lang="en-US" sz="1600" dirty="0"/>
              <a:t> </a:t>
            </a:r>
            <a:r>
              <a:rPr lang="en-US" sz="1600" dirty="0" err="1"/>
              <a:t>khususnya</a:t>
            </a:r>
            <a:r>
              <a:rPr lang="en-US" sz="1600" dirty="0"/>
              <a:t> </a:t>
            </a:r>
            <a:r>
              <a:rPr lang="en-US" sz="1600" dirty="0" err="1"/>
              <a:t>sendi</a:t>
            </a:r>
            <a:r>
              <a:rPr lang="en-US" sz="1600" dirty="0"/>
              <a:t> </a:t>
            </a:r>
            <a:r>
              <a:rPr lang="en-US" sz="1600" dirty="0" err="1"/>
              <a:t>atau</a:t>
            </a:r>
            <a:r>
              <a:rPr lang="en-US" sz="1600" dirty="0"/>
              <a:t> </a:t>
            </a:r>
            <a:r>
              <a:rPr lang="en-US" sz="1600" dirty="0" err="1"/>
              <a:t>sekitarnya</a:t>
            </a:r>
            <a:r>
              <a:rPr lang="en-US" sz="1600" dirty="0"/>
              <a:t>. Hal </a:t>
            </a:r>
            <a:r>
              <a:rPr lang="en-US" sz="1600" dirty="0" err="1"/>
              <a:t>ini</a:t>
            </a:r>
            <a:r>
              <a:rPr lang="en-US" sz="1600" dirty="0"/>
              <a:t> </a:t>
            </a:r>
            <a:r>
              <a:rPr lang="en-US" sz="1600" dirty="0" err="1"/>
              <a:t>menyebabkan</a:t>
            </a:r>
            <a:r>
              <a:rPr lang="en-US" sz="1600" dirty="0"/>
              <a:t> </a:t>
            </a:r>
            <a:r>
              <a:rPr lang="en-US" sz="1600" dirty="0" err="1"/>
              <a:t>inflamasi</a:t>
            </a:r>
            <a:r>
              <a:rPr lang="en-US" sz="1600" dirty="0"/>
              <a:t> </a:t>
            </a:r>
            <a:r>
              <a:rPr lang="en-US" sz="1600" dirty="0" err="1"/>
              <a:t>atau</a:t>
            </a:r>
            <a:r>
              <a:rPr lang="en-US" sz="1600" dirty="0"/>
              <a:t> </a:t>
            </a:r>
            <a:r>
              <a:rPr lang="en-US" sz="1600" dirty="0" err="1"/>
              <a:t>peradangan</a:t>
            </a:r>
            <a:r>
              <a:rPr lang="en-US" sz="1600" dirty="0"/>
              <a:t> yang </a:t>
            </a:r>
            <a:r>
              <a:rPr lang="en-US" sz="1600" dirty="0" err="1"/>
              <a:t>menyebabkan</a:t>
            </a:r>
            <a:r>
              <a:rPr lang="en-US" sz="1600" dirty="0"/>
              <a:t> </a:t>
            </a:r>
            <a:r>
              <a:rPr lang="en-US" sz="1600" dirty="0" err="1"/>
              <a:t>persendian</a:t>
            </a:r>
            <a:r>
              <a:rPr lang="en-US" sz="1600" dirty="0"/>
              <a:t> </a:t>
            </a:r>
            <a:r>
              <a:rPr lang="en-US" sz="1600" dirty="0" err="1"/>
              <a:t>nyeri</a:t>
            </a:r>
            <a:r>
              <a:rPr lang="en-US" sz="1600" dirty="0"/>
              <a:t>, </a:t>
            </a:r>
            <a:r>
              <a:rPr lang="en-US" sz="1600" dirty="0" err="1"/>
              <a:t>merah</a:t>
            </a:r>
            <a:r>
              <a:rPr lang="en-US" sz="1600" dirty="0"/>
              <a:t>, </a:t>
            </a:r>
            <a:r>
              <a:rPr lang="en-US" sz="1600" dirty="0" err="1"/>
              <a:t>membengkak</a:t>
            </a:r>
            <a:r>
              <a:rPr lang="en-US" sz="1600" dirty="0"/>
              <a:t> </a:t>
            </a:r>
            <a:r>
              <a:rPr lang="en-US" sz="1600" dirty="0" err="1"/>
              <a:t>dan</a:t>
            </a:r>
            <a:r>
              <a:rPr lang="en-US" sz="1600" dirty="0"/>
              <a:t>  </a:t>
            </a:r>
            <a:r>
              <a:rPr lang="en-US" sz="1600" dirty="0" err="1"/>
              <a:t>panas</a:t>
            </a:r>
            <a:r>
              <a:rPr lang="en-US" sz="1600" dirty="0"/>
              <a:t> </a:t>
            </a:r>
            <a:r>
              <a:rPr lang="en-US" sz="1600" dirty="0" err="1"/>
              <a:t>jika</a:t>
            </a:r>
            <a:r>
              <a:rPr lang="en-US" sz="1600" dirty="0"/>
              <a:t> </a:t>
            </a:r>
            <a:r>
              <a:rPr lang="en-US" sz="1600" dirty="0" err="1"/>
              <a:t>disentuh</a:t>
            </a:r>
            <a:r>
              <a:rPr lang="en-US" sz="1600" dirty="0"/>
              <a:t>.</a:t>
            </a:r>
            <a:endParaRPr lang="en-US" sz="1600" dirty="0"/>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49329" y="1940610"/>
            <a:ext cx="3188044" cy="2128633"/>
          </a:xfrm>
          <a:prstGeom prst="rect">
            <a:avLst/>
          </a:prstGeom>
        </p:spPr>
      </p:pic>
    </p:spTree>
    <p:extLst>
      <p:ext uri="{BB962C8B-B14F-4D97-AF65-F5344CB8AC3E}">
        <p14:creationId xmlns:p14="http://schemas.microsoft.com/office/powerpoint/2010/main" val="229903621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15"/>
        <p:cNvGrpSpPr/>
        <p:nvPr/>
      </p:nvGrpSpPr>
      <p:grpSpPr>
        <a:xfrm>
          <a:off x="0" y="0"/>
          <a:ext cx="0" cy="0"/>
          <a:chOff x="0" y="0"/>
          <a:chExt cx="0" cy="0"/>
        </a:xfrm>
      </p:grpSpPr>
      <p:sp>
        <p:nvSpPr>
          <p:cNvPr id="1516" name="Google Shape;1516;p39"/>
          <p:cNvSpPr txBox="1">
            <a:spLocks noGrp="1"/>
          </p:cNvSpPr>
          <p:nvPr>
            <p:ph type="title"/>
          </p:nvPr>
        </p:nvSpPr>
        <p:spPr>
          <a:xfrm>
            <a:off x="706639" y="2142294"/>
            <a:ext cx="4189852" cy="13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smtClean="0"/>
              <a:t>GEJALA</a:t>
            </a:r>
            <a:endParaRPr sz="3600" dirty="0"/>
          </a:p>
        </p:txBody>
      </p:sp>
      <p:sp>
        <p:nvSpPr>
          <p:cNvPr id="1517" name="Google Shape;1517;p39"/>
          <p:cNvSpPr txBox="1">
            <a:spLocks noGrp="1"/>
          </p:cNvSpPr>
          <p:nvPr>
            <p:ph type="title" idx="2"/>
          </p:nvPr>
        </p:nvSpPr>
        <p:spPr>
          <a:xfrm>
            <a:off x="720000" y="1203538"/>
            <a:ext cx="1686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03.</a:t>
            </a:r>
            <a:endParaRPr dirty="0"/>
          </a:p>
        </p:txBody>
      </p:sp>
      <p:sp>
        <p:nvSpPr>
          <p:cNvPr id="1518" name="Google Shape;1518;p39"/>
          <p:cNvSpPr txBox="1">
            <a:spLocks noGrp="1"/>
          </p:cNvSpPr>
          <p:nvPr>
            <p:ph type="subTitle" idx="1"/>
          </p:nvPr>
        </p:nvSpPr>
        <p:spPr>
          <a:xfrm>
            <a:off x="796200" y="3576963"/>
            <a:ext cx="4100400" cy="3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Bagaiman bisa terjadi “Asam Urat”?</a:t>
            </a:r>
            <a:endParaRPr dirty="0"/>
          </a:p>
        </p:txBody>
      </p:sp>
      <p:grpSp>
        <p:nvGrpSpPr>
          <p:cNvPr id="1519" name="Google Shape;1519;p39"/>
          <p:cNvGrpSpPr/>
          <p:nvPr/>
        </p:nvGrpSpPr>
        <p:grpSpPr>
          <a:xfrm>
            <a:off x="5105766" y="1071475"/>
            <a:ext cx="4522694" cy="4069633"/>
            <a:chOff x="5029566" y="1071475"/>
            <a:chExt cx="4522694" cy="4069633"/>
          </a:xfrm>
        </p:grpSpPr>
        <p:sp>
          <p:nvSpPr>
            <p:cNvPr id="1520" name="Google Shape;1520;p39"/>
            <p:cNvSpPr/>
            <p:nvPr/>
          </p:nvSpPr>
          <p:spPr>
            <a:xfrm>
              <a:off x="5103006"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9289473" y="4573278"/>
              <a:ext cx="36753" cy="209642"/>
            </a:xfrm>
            <a:custGeom>
              <a:avLst/>
              <a:gdLst/>
              <a:ahLst/>
              <a:cxnLst/>
              <a:rect l="l" t="t" r="r" b="b"/>
              <a:pathLst>
                <a:path w="277" h="1580" extrusionOk="0">
                  <a:moveTo>
                    <a:pt x="1" y="1"/>
                  </a:moveTo>
                  <a:lnTo>
                    <a:pt x="1" y="1555"/>
                  </a:lnTo>
                  <a:cubicBezTo>
                    <a:pt x="51" y="1555"/>
                    <a:pt x="101" y="1580"/>
                    <a:pt x="151" y="1580"/>
                  </a:cubicBezTo>
                  <a:cubicBezTo>
                    <a:pt x="201" y="1580"/>
                    <a:pt x="226"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9289473" y="4207461"/>
              <a:ext cx="36753" cy="209642"/>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 name="Google Shape;1523;p39"/>
            <p:cNvGrpSpPr/>
            <p:nvPr/>
          </p:nvGrpSpPr>
          <p:grpSpPr>
            <a:xfrm>
              <a:off x="5029566" y="1938462"/>
              <a:ext cx="4522694" cy="3202644"/>
              <a:chOff x="5029566" y="1710037"/>
              <a:chExt cx="4522694" cy="3202644"/>
            </a:xfrm>
          </p:grpSpPr>
          <p:sp>
            <p:nvSpPr>
              <p:cNvPr id="1524" name="Google Shape;1524;p39"/>
              <p:cNvSpPr/>
              <p:nvPr/>
            </p:nvSpPr>
            <p:spPr>
              <a:xfrm>
                <a:off x="7583520" y="2351841"/>
                <a:ext cx="1420101" cy="1722782"/>
              </a:xfrm>
              <a:custGeom>
                <a:avLst/>
                <a:gdLst/>
                <a:ahLst/>
                <a:cxnLst/>
                <a:rect l="l" t="t" r="r" b="b"/>
                <a:pathLst>
                  <a:path w="10703" h="12984" extrusionOk="0">
                    <a:moveTo>
                      <a:pt x="978" y="1028"/>
                    </a:moveTo>
                    <a:cubicBezTo>
                      <a:pt x="1204" y="1028"/>
                      <a:pt x="1379" y="1229"/>
                      <a:pt x="1379" y="1455"/>
                    </a:cubicBezTo>
                    <a:cubicBezTo>
                      <a:pt x="1379" y="1680"/>
                      <a:pt x="1204" y="1856"/>
                      <a:pt x="978" y="1856"/>
                    </a:cubicBezTo>
                    <a:cubicBezTo>
                      <a:pt x="753" y="1856"/>
                      <a:pt x="577" y="1680"/>
                      <a:pt x="577" y="1455"/>
                    </a:cubicBezTo>
                    <a:cubicBezTo>
                      <a:pt x="577" y="1229"/>
                      <a:pt x="753" y="1028"/>
                      <a:pt x="978" y="1028"/>
                    </a:cubicBezTo>
                    <a:close/>
                    <a:moveTo>
                      <a:pt x="978" y="2482"/>
                    </a:moveTo>
                    <a:cubicBezTo>
                      <a:pt x="1204" y="2482"/>
                      <a:pt x="1379" y="2683"/>
                      <a:pt x="1379" y="2883"/>
                    </a:cubicBezTo>
                    <a:cubicBezTo>
                      <a:pt x="1379" y="3109"/>
                      <a:pt x="1204" y="3309"/>
                      <a:pt x="978" y="3309"/>
                    </a:cubicBezTo>
                    <a:cubicBezTo>
                      <a:pt x="753" y="3309"/>
                      <a:pt x="577" y="3109"/>
                      <a:pt x="577" y="2883"/>
                    </a:cubicBezTo>
                    <a:cubicBezTo>
                      <a:pt x="577" y="2683"/>
                      <a:pt x="753" y="2482"/>
                      <a:pt x="978" y="2482"/>
                    </a:cubicBezTo>
                    <a:close/>
                    <a:moveTo>
                      <a:pt x="978" y="3911"/>
                    </a:moveTo>
                    <a:cubicBezTo>
                      <a:pt x="1204" y="3911"/>
                      <a:pt x="1379" y="4086"/>
                      <a:pt x="1379" y="4312"/>
                    </a:cubicBezTo>
                    <a:cubicBezTo>
                      <a:pt x="1379" y="4537"/>
                      <a:pt x="1204" y="4713"/>
                      <a:pt x="978" y="4713"/>
                    </a:cubicBezTo>
                    <a:cubicBezTo>
                      <a:pt x="753" y="4713"/>
                      <a:pt x="577" y="4537"/>
                      <a:pt x="577" y="4312"/>
                    </a:cubicBezTo>
                    <a:cubicBezTo>
                      <a:pt x="577" y="4086"/>
                      <a:pt x="753" y="3911"/>
                      <a:pt x="978" y="3911"/>
                    </a:cubicBezTo>
                    <a:close/>
                    <a:moveTo>
                      <a:pt x="978" y="5364"/>
                    </a:moveTo>
                    <a:cubicBezTo>
                      <a:pt x="1204" y="5364"/>
                      <a:pt x="1379" y="5540"/>
                      <a:pt x="1379" y="5765"/>
                    </a:cubicBezTo>
                    <a:cubicBezTo>
                      <a:pt x="1379" y="5991"/>
                      <a:pt x="1204" y="6166"/>
                      <a:pt x="978" y="6166"/>
                    </a:cubicBezTo>
                    <a:cubicBezTo>
                      <a:pt x="753" y="6166"/>
                      <a:pt x="577" y="5991"/>
                      <a:pt x="577" y="5765"/>
                    </a:cubicBezTo>
                    <a:cubicBezTo>
                      <a:pt x="577" y="5540"/>
                      <a:pt x="753" y="5364"/>
                      <a:pt x="978" y="5364"/>
                    </a:cubicBezTo>
                    <a:close/>
                    <a:moveTo>
                      <a:pt x="978" y="6768"/>
                    </a:moveTo>
                    <a:cubicBezTo>
                      <a:pt x="1204" y="6768"/>
                      <a:pt x="1379" y="6943"/>
                      <a:pt x="1379" y="7169"/>
                    </a:cubicBezTo>
                    <a:cubicBezTo>
                      <a:pt x="1379" y="7394"/>
                      <a:pt x="1204" y="7595"/>
                      <a:pt x="978" y="7595"/>
                    </a:cubicBezTo>
                    <a:cubicBezTo>
                      <a:pt x="753" y="7595"/>
                      <a:pt x="577" y="7394"/>
                      <a:pt x="577" y="7169"/>
                    </a:cubicBezTo>
                    <a:cubicBezTo>
                      <a:pt x="577" y="6943"/>
                      <a:pt x="753" y="6768"/>
                      <a:pt x="978" y="6768"/>
                    </a:cubicBezTo>
                    <a:close/>
                    <a:moveTo>
                      <a:pt x="978" y="8221"/>
                    </a:moveTo>
                    <a:cubicBezTo>
                      <a:pt x="1204" y="8221"/>
                      <a:pt x="1379" y="8397"/>
                      <a:pt x="1379" y="8622"/>
                    </a:cubicBezTo>
                    <a:cubicBezTo>
                      <a:pt x="1379" y="8848"/>
                      <a:pt x="1204" y="9023"/>
                      <a:pt x="978" y="9023"/>
                    </a:cubicBezTo>
                    <a:cubicBezTo>
                      <a:pt x="753" y="9023"/>
                      <a:pt x="577" y="8848"/>
                      <a:pt x="577" y="8622"/>
                    </a:cubicBezTo>
                    <a:cubicBezTo>
                      <a:pt x="577" y="8397"/>
                      <a:pt x="753" y="8221"/>
                      <a:pt x="978" y="8221"/>
                    </a:cubicBezTo>
                    <a:close/>
                    <a:moveTo>
                      <a:pt x="978" y="9700"/>
                    </a:moveTo>
                    <a:cubicBezTo>
                      <a:pt x="1204" y="9700"/>
                      <a:pt x="1379" y="9901"/>
                      <a:pt x="1379" y="10126"/>
                    </a:cubicBezTo>
                    <a:cubicBezTo>
                      <a:pt x="1379" y="10352"/>
                      <a:pt x="1204" y="10527"/>
                      <a:pt x="978" y="10527"/>
                    </a:cubicBezTo>
                    <a:cubicBezTo>
                      <a:pt x="753" y="10527"/>
                      <a:pt x="577" y="10352"/>
                      <a:pt x="577" y="10126"/>
                    </a:cubicBezTo>
                    <a:cubicBezTo>
                      <a:pt x="577" y="9901"/>
                      <a:pt x="753" y="9700"/>
                      <a:pt x="978" y="9700"/>
                    </a:cubicBezTo>
                    <a:close/>
                    <a:moveTo>
                      <a:pt x="978" y="11129"/>
                    </a:moveTo>
                    <a:cubicBezTo>
                      <a:pt x="1204" y="11129"/>
                      <a:pt x="1379" y="11304"/>
                      <a:pt x="1379" y="11530"/>
                    </a:cubicBezTo>
                    <a:cubicBezTo>
                      <a:pt x="1379" y="11755"/>
                      <a:pt x="1204" y="11931"/>
                      <a:pt x="978" y="11931"/>
                    </a:cubicBezTo>
                    <a:cubicBezTo>
                      <a:pt x="753" y="11931"/>
                      <a:pt x="577" y="11755"/>
                      <a:pt x="577" y="11530"/>
                    </a:cubicBezTo>
                    <a:cubicBezTo>
                      <a:pt x="577" y="11304"/>
                      <a:pt x="753" y="11129"/>
                      <a:pt x="978" y="11129"/>
                    </a:cubicBezTo>
                    <a:close/>
                    <a:moveTo>
                      <a:pt x="1" y="1"/>
                    </a:moveTo>
                    <a:lnTo>
                      <a:pt x="1" y="12983"/>
                    </a:lnTo>
                    <a:lnTo>
                      <a:pt x="10702" y="12983"/>
                    </a:lnTo>
                    <a:lnTo>
                      <a:pt x="107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7852874" y="2351841"/>
                <a:ext cx="1420101" cy="1722782"/>
              </a:xfrm>
              <a:custGeom>
                <a:avLst/>
                <a:gdLst/>
                <a:ahLst/>
                <a:cxnLst/>
                <a:rect l="l" t="t" r="r" b="b"/>
                <a:pathLst>
                  <a:path w="10703" h="12984" extrusionOk="0">
                    <a:moveTo>
                      <a:pt x="978" y="1028"/>
                    </a:moveTo>
                    <a:cubicBezTo>
                      <a:pt x="1204" y="1028"/>
                      <a:pt x="1404" y="1229"/>
                      <a:pt x="1404" y="1455"/>
                    </a:cubicBezTo>
                    <a:cubicBezTo>
                      <a:pt x="1404" y="1680"/>
                      <a:pt x="1204" y="1856"/>
                      <a:pt x="978" y="1856"/>
                    </a:cubicBezTo>
                    <a:cubicBezTo>
                      <a:pt x="753" y="1856"/>
                      <a:pt x="577" y="1680"/>
                      <a:pt x="577" y="1455"/>
                    </a:cubicBezTo>
                    <a:cubicBezTo>
                      <a:pt x="577" y="1229"/>
                      <a:pt x="753" y="1028"/>
                      <a:pt x="978" y="1028"/>
                    </a:cubicBezTo>
                    <a:close/>
                    <a:moveTo>
                      <a:pt x="978" y="2482"/>
                    </a:moveTo>
                    <a:cubicBezTo>
                      <a:pt x="1204" y="2482"/>
                      <a:pt x="1404" y="2683"/>
                      <a:pt x="1404" y="2883"/>
                    </a:cubicBezTo>
                    <a:cubicBezTo>
                      <a:pt x="1404" y="3109"/>
                      <a:pt x="1204" y="3309"/>
                      <a:pt x="978" y="3309"/>
                    </a:cubicBezTo>
                    <a:cubicBezTo>
                      <a:pt x="753" y="3309"/>
                      <a:pt x="577" y="3109"/>
                      <a:pt x="577" y="2883"/>
                    </a:cubicBezTo>
                    <a:cubicBezTo>
                      <a:pt x="577" y="2683"/>
                      <a:pt x="753" y="2482"/>
                      <a:pt x="978" y="2482"/>
                    </a:cubicBezTo>
                    <a:close/>
                    <a:moveTo>
                      <a:pt x="978" y="3911"/>
                    </a:moveTo>
                    <a:cubicBezTo>
                      <a:pt x="1204" y="3911"/>
                      <a:pt x="1404" y="4086"/>
                      <a:pt x="1404" y="4312"/>
                    </a:cubicBezTo>
                    <a:cubicBezTo>
                      <a:pt x="1404" y="4537"/>
                      <a:pt x="1204" y="4713"/>
                      <a:pt x="978" y="4713"/>
                    </a:cubicBezTo>
                    <a:cubicBezTo>
                      <a:pt x="753" y="4713"/>
                      <a:pt x="577" y="4537"/>
                      <a:pt x="577" y="4312"/>
                    </a:cubicBezTo>
                    <a:cubicBezTo>
                      <a:pt x="577" y="4086"/>
                      <a:pt x="753" y="3911"/>
                      <a:pt x="978" y="3911"/>
                    </a:cubicBezTo>
                    <a:close/>
                    <a:moveTo>
                      <a:pt x="978" y="5364"/>
                    </a:moveTo>
                    <a:cubicBezTo>
                      <a:pt x="1204" y="5364"/>
                      <a:pt x="1404" y="5540"/>
                      <a:pt x="1404" y="5765"/>
                    </a:cubicBezTo>
                    <a:cubicBezTo>
                      <a:pt x="1404" y="5991"/>
                      <a:pt x="1204" y="6166"/>
                      <a:pt x="978" y="6166"/>
                    </a:cubicBezTo>
                    <a:cubicBezTo>
                      <a:pt x="753" y="6166"/>
                      <a:pt x="577" y="5991"/>
                      <a:pt x="577" y="5765"/>
                    </a:cubicBezTo>
                    <a:cubicBezTo>
                      <a:pt x="577" y="5540"/>
                      <a:pt x="753" y="5364"/>
                      <a:pt x="978" y="5364"/>
                    </a:cubicBezTo>
                    <a:close/>
                    <a:moveTo>
                      <a:pt x="978" y="6768"/>
                    </a:moveTo>
                    <a:cubicBezTo>
                      <a:pt x="1204" y="6768"/>
                      <a:pt x="1404" y="6943"/>
                      <a:pt x="1404" y="7169"/>
                    </a:cubicBezTo>
                    <a:cubicBezTo>
                      <a:pt x="1404" y="7394"/>
                      <a:pt x="1204" y="7595"/>
                      <a:pt x="978" y="7595"/>
                    </a:cubicBezTo>
                    <a:cubicBezTo>
                      <a:pt x="753" y="7595"/>
                      <a:pt x="577" y="7394"/>
                      <a:pt x="577" y="7169"/>
                    </a:cubicBezTo>
                    <a:cubicBezTo>
                      <a:pt x="577" y="6943"/>
                      <a:pt x="753" y="6768"/>
                      <a:pt x="978" y="6768"/>
                    </a:cubicBezTo>
                    <a:close/>
                    <a:moveTo>
                      <a:pt x="978" y="8221"/>
                    </a:moveTo>
                    <a:cubicBezTo>
                      <a:pt x="1204" y="8221"/>
                      <a:pt x="1404" y="8397"/>
                      <a:pt x="1404" y="8622"/>
                    </a:cubicBezTo>
                    <a:cubicBezTo>
                      <a:pt x="1404" y="8848"/>
                      <a:pt x="1204" y="9023"/>
                      <a:pt x="978" y="9023"/>
                    </a:cubicBezTo>
                    <a:cubicBezTo>
                      <a:pt x="753" y="9023"/>
                      <a:pt x="577" y="8848"/>
                      <a:pt x="577" y="8622"/>
                    </a:cubicBezTo>
                    <a:cubicBezTo>
                      <a:pt x="577" y="8397"/>
                      <a:pt x="753" y="8221"/>
                      <a:pt x="978" y="8221"/>
                    </a:cubicBezTo>
                    <a:close/>
                    <a:moveTo>
                      <a:pt x="978" y="9700"/>
                    </a:moveTo>
                    <a:cubicBezTo>
                      <a:pt x="1204" y="9700"/>
                      <a:pt x="1404" y="9901"/>
                      <a:pt x="1404" y="10126"/>
                    </a:cubicBezTo>
                    <a:cubicBezTo>
                      <a:pt x="1404" y="10352"/>
                      <a:pt x="1204" y="10527"/>
                      <a:pt x="978" y="10527"/>
                    </a:cubicBezTo>
                    <a:cubicBezTo>
                      <a:pt x="753" y="10527"/>
                      <a:pt x="577" y="10352"/>
                      <a:pt x="577" y="10126"/>
                    </a:cubicBezTo>
                    <a:cubicBezTo>
                      <a:pt x="577" y="9901"/>
                      <a:pt x="753" y="9700"/>
                      <a:pt x="978" y="9700"/>
                    </a:cubicBezTo>
                    <a:close/>
                    <a:moveTo>
                      <a:pt x="978" y="11129"/>
                    </a:moveTo>
                    <a:cubicBezTo>
                      <a:pt x="1204" y="11129"/>
                      <a:pt x="1404" y="11304"/>
                      <a:pt x="1404" y="11530"/>
                    </a:cubicBezTo>
                    <a:cubicBezTo>
                      <a:pt x="1404" y="11755"/>
                      <a:pt x="1204" y="11931"/>
                      <a:pt x="978" y="11931"/>
                    </a:cubicBezTo>
                    <a:cubicBezTo>
                      <a:pt x="753" y="11931"/>
                      <a:pt x="577" y="11755"/>
                      <a:pt x="577" y="11530"/>
                    </a:cubicBezTo>
                    <a:cubicBezTo>
                      <a:pt x="577" y="11304"/>
                      <a:pt x="753" y="11129"/>
                      <a:pt x="978" y="11129"/>
                    </a:cubicBezTo>
                    <a:close/>
                    <a:moveTo>
                      <a:pt x="1" y="1"/>
                    </a:moveTo>
                    <a:lnTo>
                      <a:pt x="1" y="12983"/>
                    </a:lnTo>
                    <a:lnTo>
                      <a:pt x="10703" y="12983"/>
                    </a:lnTo>
                    <a:lnTo>
                      <a:pt x="10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225325" y="2524864"/>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225325" y="2720975"/>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225325" y="2907267"/>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225325" y="3096743"/>
                <a:ext cx="858058" cy="30119"/>
              </a:xfrm>
              <a:custGeom>
                <a:avLst/>
                <a:gdLst/>
                <a:ahLst/>
                <a:cxnLst/>
                <a:rect l="l" t="t" r="r" b="b"/>
                <a:pathLst>
                  <a:path w="6467" h="227" extrusionOk="0">
                    <a:moveTo>
                      <a:pt x="1" y="1"/>
                    </a:moveTo>
                    <a:lnTo>
                      <a:pt x="1" y="227"/>
                    </a:lnTo>
                    <a:lnTo>
                      <a:pt x="6467" y="227"/>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225325" y="3289669"/>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225325" y="3479278"/>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225325" y="3678706"/>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225325" y="3864997"/>
                <a:ext cx="858058" cy="33437"/>
              </a:xfrm>
              <a:custGeom>
                <a:avLst/>
                <a:gdLst/>
                <a:ahLst/>
                <a:cxnLst/>
                <a:rect l="l" t="t" r="r" b="b"/>
                <a:pathLst>
                  <a:path w="6467" h="252"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7503775" y="4074509"/>
                <a:ext cx="2048485" cy="838171"/>
              </a:xfrm>
              <a:custGeom>
                <a:avLst/>
                <a:gdLst/>
                <a:ahLst/>
                <a:cxnLst/>
                <a:rect l="l" t="t" r="r" b="b"/>
                <a:pathLst>
                  <a:path w="15439" h="6317" extrusionOk="0">
                    <a:moveTo>
                      <a:pt x="877" y="0"/>
                    </a:moveTo>
                    <a:cubicBezTo>
                      <a:pt x="401" y="0"/>
                      <a:pt x="0" y="401"/>
                      <a:pt x="0" y="903"/>
                    </a:cubicBezTo>
                    <a:lnTo>
                      <a:pt x="0" y="5439"/>
                    </a:lnTo>
                    <a:cubicBezTo>
                      <a:pt x="0" y="5915"/>
                      <a:pt x="401" y="6316"/>
                      <a:pt x="877" y="6316"/>
                    </a:cubicBezTo>
                    <a:lnTo>
                      <a:pt x="14537" y="6316"/>
                    </a:lnTo>
                    <a:cubicBezTo>
                      <a:pt x="15038" y="6316"/>
                      <a:pt x="15439" y="5915"/>
                      <a:pt x="15439" y="5439"/>
                    </a:cubicBezTo>
                    <a:lnTo>
                      <a:pt x="15439" y="903"/>
                    </a:lnTo>
                    <a:cubicBezTo>
                      <a:pt x="15439" y="401"/>
                      <a:pt x="15038" y="0"/>
                      <a:pt x="1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7503775" y="4074509"/>
                <a:ext cx="1330275" cy="838171"/>
              </a:xfrm>
              <a:custGeom>
                <a:avLst/>
                <a:gdLst/>
                <a:ahLst/>
                <a:cxnLst/>
                <a:rect l="l" t="t" r="r" b="b"/>
                <a:pathLst>
                  <a:path w="10026" h="6317" extrusionOk="0">
                    <a:moveTo>
                      <a:pt x="877" y="0"/>
                    </a:moveTo>
                    <a:cubicBezTo>
                      <a:pt x="401" y="0"/>
                      <a:pt x="0" y="401"/>
                      <a:pt x="0" y="903"/>
                    </a:cubicBezTo>
                    <a:lnTo>
                      <a:pt x="0" y="5439"/>
                    </a:lnTo>
                    <a:cubicBezTo>
                      <a:pt x="0" y="5915"/>
                      <a:pt x="401" y="6316"/>
                      <a:pt x="877" y="6316"/>
                    </a:cubicBezTo>
                    <a:lnTo>
                      <a:pt x="10025" y="6316"/>
                    </a:lnTo>
                    <a:lnTo>
                      <a:pt x="1002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7643362"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55"/>
                      <a:pt x="728" y="1580"/>
                      <a:pt x="778" y="1580"/>
                    </a:cubicBezTo>
                    <a:cubicBezTo>
                      <a:pt x="828" y="1580"/>
                      <a:pt x="878" y="1555"/>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7729873" y="4573278"/>
                <a:ext cx="33436" cy="209642"/>
              </a:xfrm>
              <a:custGeom>
                <a:avLst/>
                <a:gdLst/>
                <a:ahLst/>
                <a:cxnLst/>
                <a:rect l="l" t="t" r="r" b="b"/>
                <a:pathLst>
                  <a:path w="252" h="1580" extrusionOk="0">
                    <a:moveTo>
                      <a:pt x="0" y="1"/>
                    </a:moveTo>
                    <a:lnTo>
                      <a:pt x="0" y="1555"/>
                    </a:lnTo>
                    <a:cubicBezTo>
                      <a:pt x="26" y="1555"/>
                      <a:pt x="76" y="1580"/>
                      <a:pt x="126" y="1580"/>
                    </a:cubicBezTo>
                    <a:cubicBezTo>
                      <a:pt x="176" y="1580"/>
                      <a:pt x="226" y="1555"/>
                      <a:pt x="251" y="1555"/>
                    </a:cubicBezTo>
                    <a:lnTo>
                      <a:pt x="25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643362"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80"/>
                      <a:pt x="728" y="1580"/>
                      <a:pt x="778" y="1580"/>
                    </a:cubicBezTo>
                    <a:cubicBezTo>
                      <a:pt x="828" y="1580"/>
                      <a:pt x="878" y="1580"/>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729873" y="4207461"/>
                <a:ext cx="33436" cy="209642"/>
              </a:xfrm>
              <a:custGeom>
                <a:avLst/>
                <a:gdLst/>
                <a:ahLst/>
                <a:cxnLst/>
                <a:rect l="l" t="t" r="r" b="b"/>
                <a:pathLst>
                  <a:path w="252" h="1580" extrusionOk="0">
                    <a:moveTo>
                      <a:pt x="0" y="1"/>
                    </a:moveTo>
                    <a:lnTo>
                      <a:pt x="0" y="1555"/>
                    </a:lnTo>
                    <a:cubicBezTo>
                      <a:pt x="26" y="1580"/>
                      <a:pt x="76" y="1580"/>
                      <a:pt x="126" y="1580"/>
                    </a:cubicBezTo>
                    <a:cubicBezTo>
                      <a:pt x="176" y="1580"/>
                      <a:pt x="226" y="1580"/>
                      <a:pt x="251" y="1555"/>
                    </a:cubicBez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49337" y="4573278"/>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55"/>
                      <a:pt x="752" y="1580"/>
                      <a:pt x="803" y="1580"/>
                    </a:cubicBezTo>
                    <a:cubicBezTo>
                      <a:pt x="853" y="1580"/>
                      <a:pt x="878" y="1555"/>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8035849" y="4573278"/>
                <a:ext cx="36620" cy="209642"/>
              </a:xfrm>
              <a:custGeom>
                <a:avLst/>
                <a:gdLst/>
                <a:ahLst/>
                <a:cxnLst/>
                <a:rect l="l" t="t" r="r" b="b"/>
                <a:pathLst>
                  <a:path w="276" h="1580" extrusionOk="0">
                    <a:moveTo>
                      <a:pt x="0" y="1"/>
                    </a:moveTo>
                    <a:lnTo>
                      <a:pt x="0" y="1555"/>
                    </a:lnTo>
                    <a:cubicBezTo>
                      <a:pt x="50" y="1555"/>
                      <a:pt x="100" y="1580"/>
                      <a:pt x="151" y="1580"/>
                    </a:cubicBezTo>
                    <a:cubicBezTo>
                      <a:pt x="201" y="1580"/>
                      <a:pt x="226" y="1555"/>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49337" y="4207461"/>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80"/>
                      <a:pt x="752" y="1580"/>
                      <a:pt x="803" y="1580"/>
                    </a:cubicBezTo>
                    <a:cubicBezTo>
                      <a:pt x="853" y="1580"/>
                      <a:pt x="878" y="1580"/>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8035849" y="4207461"/>
                <a:ext cx="36620" cy="209642"/>
              </a:xfrm>
              <a:custGeom>
                <a:avLst/>
                <a:gdLst/>
                <a:ahLst/>
                <a:cxnLst/>
                <a:rect l="l" t="t" r="r" b="b"/>
                <a:pathLst>
                  <a:path w="276" h="1580" extrusionOk="0">
                    <a:moveTo>
                      <a:pt x="0" y="1"/>
                    </a:moveTo>
                    <a:lnTo>
                      <a:pt x="0" y="1555"/>
                    </a:lnTo>
                    <a:cubicBezTo>
                      <a:pt x="50" y="1580"/>
                      <a:pt x="100" y="1580"/>
                      <a:pt x="151" y="1580"/>
                    </a:cubicBezTo>
                    <a:cubicBezTo>
                      <a:pt x="201" y="1580"/>
                      <a:pt x="226" y="1580"/>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8265264"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55"/>
                      <a:pt x="727" y="1580"/>
                      <a:pt x="777" y="1580"/>
                    </a:cubicBezTo>
                    <a:cubicBezTo>
                      <a:pt x="828" y="1580"/>
                      <a:pt x="878" y="1555"/>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8351776" y="4573278"/>
                <a:ext cx="33303" cy="209642"/>
              </a:xfrm>
              <a:custGeom>
                <a:avLst/>
                <a:gdLst/>
                <a:ahLst/>
                <a:cxnLst/>
                <a:rect l="l" t="t" r="r" b="b"/>
                <a:pathLst>
                  <a:path w="251" h="1580" extrusionOk="0">
                    <a:moveTo>
                      <a:pt x="0" y="1"/>
                    </a:moveTo>
                    <a:lnTo>
                      <a:pt x="0" y="1555"/>
                    </a:lnTo>
                    <a:cubicBezTo>
                      <a:pt x="25" y="1555"/>
                      <a:pt x="75" y="1580"/>
                      <a:pt x="125" y="1580"/>
                    </a:cubicBezTo>
                    <a:cubicBezTo>
                      <a:pt x="176" y="1580"/>
                      <a:pt x="226" y="1555"/>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8265264"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80"/>
                      <a:pt x="727" y="1580"/>
                      <a:pt x="777" y="1580"/>
                    </a:cubicBezTo>
                    <a:cubicBezTo>
                      <a:pt x="828" y="1580"/>
                      <a:pt x="878" y="1580"/>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8351776" y="4207461"/>
                <a:ext cx="33303" cy="209642"/>
              </a:xfrm>
              <a:custGeom>
                <a:avLst/>
                <a:gdLst/>
                <a:ahLst/>
                <a:cxnLst/>
                <a:rect l="l" t="t" r="r" b="b"/>
                <a:pathLst>
                  <a:path w="251" h="1580" extrusionOk="0">
                    <a:moveTo>
                      <a:pt x="0" y="1"/>
                    </a:moveTo>
                    <a:lnTo>
                      <a:pt x="0" y="1555"/>
                    </a:lnTo>
                    <a:cubicBezTo>
                      <a:pt x="25" y="1580"/>
                      <a:pt x="75" y="1580"/>
                      <a:pt x="125" y="1580"/>
                    </a:cubicBezTo>
                    <a:cubicBezTo>
                      <a:pt x="176" y="1580"/>
                      <a:pt x="226" y="1580"/>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857787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27" y="1580"/>
                      <a:pt x="777" y="1580"/>
                    </a:cubicBezTo>
                    <a:cubicBezTo>
                      <a:pt x="828" y="1580"/>
                      <a:pt x="878" y="1555"/>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8664386" y="4573278"/>
                <a:ext cx="36620" cy="209642"/>
              </a:xfrm>
              <a:custGeom>
                <a:avLst/>
                <a:gdLst/>
                <a:ahLst/>
                <a:cxnLst/>
                <a:rect l="l" t="t" r="r" b="b"/>
                <a:pathLst>
                  <a:path w="276" h="1580" extrusionOk="0">
                    <a:moveTo>
                      <a:pt x="0" y="1"/>
                    </a:moveTo>
                    <a:lnTo>
                      <a:pt x="0" y="1555"/>
                    </a:lnTo>
                    <a:cubicBezTo>
                      <a:pt x="50" y="1555"/>
                      <a:pt x="75" y="1580"/>
                      <a:pt x="125" y="1580"/>
                    </a:cubicBezTo>
                    <a:cubicBezTo>
                      <a:pt x="176" y="1580"/>
                      <a:pt x="226" y="1555"/>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857787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27" y="1580"/>
                      <a:pt x="777" y="1580"/>
                    </a:cubicBezTo>
                    <a:cubicBezTo>
                      <a:pt x="828" y="1580"/>
                      <a:pt x="878" y="1580"/>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8664386" y="4207461"/>
                <a:ext cx="36620" cy="209642"/>
              </a:xfrm>
              <a:custGeom>
                <a:avLst/>
                <a:gdLst/>
                <a:ahLst/>
                <a:cxnLst/>
                <a:rect l="l" t="t" r="r" b="b"/>
                <a:pathLst>
                  <a:path w="276" h="1580" extrusionOk="0">
                    <a:moveTo>
                      <a:pt x="0" y="1"/>
                    </a:moveTo>
                    <a:lnTo>
                      <a:pt x="0" y="1555"/>
                    </a:lnTo>
                    <a:cubicBezTo>
                      <a:pt x="50" y="1580"/>
                      <a:pt x="75" y="1580"/>
                      <a:pt x="125" y="1580"/>
                    </a:cubicBezTo>
                    <a:cubicBezTo>
                      <a:pt x="176" y="1580"/>
                      <a:pt x="226" y="1580"/>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889048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52" y="1580"/>
                      <a:pt x="802" y="1580"/>
                    </a:cubicBezTo>
                    <a:cubicBezTo>
                      <a:pt x="827" y="1580"/>
                      <a:pt x="878"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8976863" y="4573278"/>
                <a:ext cx="36753" cy="209642"/>
              </a:xfrm>
              <a:custGeom>
                <a:avLst/>
                <a:gdLst/>
                <a:ahLst/>
                <a:cxnLst/>
                <a:rect l="l" t="t" r="r" b="b"/>
                <a:pathLst>
                  <a:path w="277" h="1580" extrusionOk="0">
                    <a:moveTo>
                      <a:pt x="1" y="1"/>
                    </a:moveTo>
                    <a:lnTo>
                      <a:pt x="1" y="1555"/>
                    </a:lnTo>
                    <a:cubicBezTo>
                      <a:pt x="51" y="1555"/>
                      <a:pt x="101" y="1580"/>
                      <a:pt x="151" y="1580"/>
                    </a:cubicBezTo>
                    <a:cubicBezTo>
                      <a:pt x="176" y="1580"/>
                      <a:pt x="227"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889048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52" y="1580"/>
                      <a:pt x="802" y="1580"/>
                    </a:cubicBezTo>
                    <a:cubicBezTo>
                      <a:pt x="827" y="1580"/>
                      <a:pt x="878"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8976863" y="4207461"/>
                <a:ext cx="36753" cy="209642"/>
              </a:xfrm>
              <a:custGeom>
                <a:avLst/>
                <a:gdLst/>
                <a:ahLst/>
                <a:cxnLst/>
                <a:rect l="l" t="t" r="r" b="b"/>
                <a:pathLst>
                  <a:path w="277" h="1580" extrusionOk="0">
                    <a:moveTo>
                      <a:pt x="1" y="1"/>
                    </a:moveTo>
                    <a:lnTo>
                      <a:pt x="1" y="1555"/>
                    </a:lnTo>
                    <a:cubicBezTo>
                      <a:pt x="51" y="1580"/>
                      <a:pt x="101" y="1580"/>
                      <a:pt x="151" y="1580"/>
                    </a:cubicBezTo>
                    <a:cubicBezTo>
                      <a:pt x="176" y="1580"/>
                      <a:pt x="227"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9203094" y="4573278"/>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55"/>
                      <a:pt x="752" y="1580"/>
                      <a:pt x="802" y="1580"/>
                    </a:cubicBezTo>
                    <a:cubicBezTo>
                      <a:pt x="852" y="1580"/>
                      <a:pt x="877"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9203094" y="4207461"/>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7796349" y="3276400"/>
                <a:ext cx="864825" cy="1636271"/>
              </a:xfrm>
              <a:custGeom>
                <a:avLst/>
                <a:gdLst/>
                <a:ahLst/>
                <a:cxnLst/>
                <a:rect l="l" t="t" r="r" b="b"/>
                <a:pathLst>
                  <a:path w="6518" h="12332" extrusionOk="0">
                    <a:moveTo>
                      <a:pt x="1504" y="0"/>
                    </a:moveTo>
                    <a:cubicBezTo>
                      <a:pt x="677" y="0"/>
                      <a:pt x="1" y="677"/>
                      <a:pt x="1" y="1504"/>
                    </a:cubicBezTo>
                    <a:lnTo>
                      <a:pt x="1" y="12331"/>
                    </a:lnTo>
                    <a:lnTo>
                      <a:pt x="6517" y="12331"/>
                    </a:lnTo>
                    <a:lnTo>
                      <a:pt x="6517" y="1504"/>
                    </a:lnTo>
                    <a:cubicBezTo>
                      <a:pt x="6517" y="677"/>
                      <a:pt x="5840" y="0"/>
                      <a:pt x="5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7872910" y="3838327"/>
                <a:ext cx="711709" cy="914730"/>
              </a:xfrm>
              <a:custGeom>
                <a:avLst/>
                <a:gdLst/>
                <a:ahLst/>
                <a:cxnLst/>
                <a:rect l="l" t="t" r="r" b="b"/>
                <a:pathLst>
                  <a:path w="5364" h="6894" extrusionOk="0">
                    <a:moveTo>
                      <a:pt x="0" y="1"/>
                    </a:moveTo>
                    <a:lnTo>
                      <a:pt x="0" y="4663"/>
                    </a:lnTo>
                    <a:cubicBezTo>
                      <a:pt x="0" y="5891"/>
                      <a:pt x="978" y="6893"/>
                      <a:pt x="2206" y="6893"/>
                    </a:cubicBezTo>
                    <a:lnTo>
                      <a:pt x="3158" y="6893"/>
                    </a:lnTo>
                    <a:cubicBezTo>
                      <a:pt x="4386" y="6893"/>
                      <a:pt x="5364" y="5891"/>
                      <a:pt x="5364" y="4663"/>
                    </a:cubicBezTo>
                    <a:lnTo>
                      <a:pt x="53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7985959" y="3046853"/>
                <a:ext cx="482301" cy="229678"/>
              </a:xfrm>
              <a:custGeom>
                <a:avLst/>
                <a:gdLst/>
                <a:ahLst/>
                <a:cxnLst/>
                <a:rect l="l" t="t" r="r" b="b"/>
                <a:pathLst>
                  <a:path w="3635" h="1731" extrusionOk="0">
                    <a:moveTo>
                      <a:pt x="0" y="1"/>
                    </a:moveTo>
                    <a:lnTo>
                      <a:pt x="0" y="1730"/>
                    </a:lnTo>
                    <a:lnTo>
                      <a:pt x="3634" y="1730"/>
                    </a:lnTo>
                    <a:lnTo>
                      <a:pt x="36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7985959" y="2943888"/>
                <a:ext cx="482301" cy="103096"/>
              </a:xfrm>
              <a:custGeom>
                <a:avLst/>
                <a:gdLst/>
                <a:ahLst/>
                <a:cxnLst/>
                <a:rect l="l" t="t" r="r" b="b"/>
                <a:pathLst>
                  <a:path w="3635" h="777" extrusionOk="0">
                    <a:moveTo>
                      <a:pt x="0" y="0"/>
                    </a:moveTo>
                    <a:lnTo>
                      <a:pt x="0" y="777"/>
                    </a:lnTo>
                    <a:lnTo>
                      <a:pt x="3634" y="777"/>
                    </a:lnTo>
                    <a:lnTo>
                      <a:pt x="3634" y="0"/>
                    </a:lnTo>
                    <a:close/>
                  </a:path>
                </a:pathLst>
              </a:custGeom>
              <a:solidFill>
                <a:srgbClr val="FF4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7985959" y="2820755"/>
                <a:ext cx="482301" cy="123264"/>
              </a:xfrm>
              <a:custGeom>
                <a:avLst/>
                <a:gdLst/>
                <a:ahLst/>
                <a:cxnLst/>
                <a:rect l="l" t="t" r="r" b="b"/>
                <a:pathLst>
                  <a:path w="3635" h="929" extrusionOk="0">
                    <a:moveTo>
                      <a:pt x="1128" y="1"/>
                    </a:moveTo>
                    <a:lnTo>
                      <a:pt x="0" y="928"/>
                    </a:lnTo>
                    <a:lnTo>
                      <a:pt x="3634" y="928"/>
                    </a:lnTo>
                    <a:lnTo>
                      <a:pt x="25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7946020" y="3635583"/>
                <a:ext cx="715159" cy="977756"/>
              </a:xfrm>
              <a:custGeom>
                <a:avLst/>
                <a:gdLst/>
                <a:ahLst/>
                <a:cxnLst/>
                <a:rect l="l" t="t" r="r" b="b"/>
                <a:pathLst>
                  <a:path w="5390" h="7369" extrusionOk="0">
                    <a:moveTo>
                      <a:pt x="1" y="0"/>
                    </a:moveTo>
                    <a:lnTo>
                      <a:pt x="1" y="7369"/>
                    </a:lnTo>
                    <a:lnTo>
                      <a:pt x="5389" y="7369"/>
                    </a:lnTo>
                    <a:lnTo>
                      <a:pt x="53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8045800" y="3765217"/>
                <a:ext cx="615381" cy="73242"/>
              </a:xfrm>
              <a:custGeom>
                <a:avLst/>
                <a:gdLst/>
                <a:ahLst/>
                <a:cxnLst/>
                <a:rect l="l" t="t" r="r" b="b"/>
                <a:pathLst>
                  <a:path w="4638" h="552"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8045800" y="3931473"/>
                <a:ext cx="615381" cy="70058"/>
              </a:xfrm>
              <a:custGeom>
                <a:avLst/>
                <a:gdLst/>
                <a:ahLst/>
                <a:cxnLst/>
                <a:rect l="l" t="t" r="r" b="b"/>
                <a:pathLst>
                  <a:path w="4638" h="528" extrusionOk="0">
                    <a:moveTo>
                      <a:pt x="0" y="1"/>
                    </a:moveTo>
                    <a:lnTo>
                      <a:pt x="0" y="527"/>
                    </a:lnTo>
                    <a:lnTo>
                      <a:pt x="4637" y="527"/>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8045800" y="4094412"/>
                <a:ext cx="615381" cy="73375"/>
              </a:xfrm>
              <a:custGeom>
                <a:avLst/>
                <a:gdLst/>
                <a:ahLst/>
                <a:cxnLst/>
                <a:rect l="l" t="t" r="r" b="b"/>
                <a:pathLst>
                  <a:path w="4638" h="553"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8351776" y="4260668"/>
                <a:ext cx="309416" cy="70058"/>
              </a:xfrm>
              <a:custGeom>
                <a:avLst/>
                <a:gdLst/>
                <a:ahLst/>
                <a:cxnLst/>
                <a:rect l="l" t="t" r="r" b="b"/>
                <a:pathLst>
                  <a:path w="2332" h="528" extrusionOk="0">
                    <a:moveTo>
                      <a:pt x="0" y="1"/>
                    </a:moveTo>
                    <a:lnTo>
                      <a:pt x="0" y="527"/>
                    </a:lnTo>
                    <a:lnTo>
                      <a:pt x="2331" y="527"/>
                    </a:lnTo>
                    <a:lnTo>
                      <a:pt x="23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7796349" y="3276400"/>
                <a:ext cx="432412" cy="1636271"/>
              </a:xfrm>
              <a:custGeom>
                <a:avLst/>
                <a:gdLst/>
                <a:ahLst/>
                <a:cxnLst/>
                <a:rect l="l" t="t" r="r" b="b"/>
                <a:pathLst>
                  <a:path w="3259" h="12332" extrusionOk="0">
                    <a:moveTo>
                      <a:pt x="1504" y="0"/>
                    </a:moveTo>
                    <a:cubicBezTo>
                      <a:pt x="677" y="0"/>
                      <a:pt x="1" y="677"/>
                      <a:pt x="1" y="1504"/>
                    </a:cubicBezTo>
                    <a:lnTo>
                      <a:pt x="1" y="12331"/>
                    </a:lnTo>
                    <a:lnTo>
                      <a:pt x="3259" y="12331"/>
                    </a:lnTo>
                    <a:lnTo>
                      <a:pt x="325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5029566" y="1710037"/>
                <a:ext cx="2560640" cy="3202618"/>
              </a:xfrm>
              <a:custGeom>
                <a:avLst/>
                <a:gdLst/>
                <a:ahLst/>
                <a:cxnLst/>
                <a:rect l="l" t="t" r="r" b="b"/>
                <a:pathLst>
                  <a:path w="19299" h="24137" extrusionOk="0">
                    <a:moveTo>
                      <a:pt x="0" y="1"/>
                    </a:moveTo>
                    <a:lnTo>
                      <a:pt x="0" y="24136"/>
                    </a:lnTo>
                    <a:lnTo>
                      <a:pt x="19299" y="24136"/>
                    </a:lnTo>
                    <a:lnTo>
                      <a:pt x="19299" y="2031"/>
                    </a:lnTo>
                    <a:lnTo>
                      <a:pt x="172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5388749" y="2717658"/>
                <a:ext cx="1842429" cy="1842464"/>
              </a:xfrm>
              <a:custGeom>
                <a:avLst/>
                <a:gdLst/>
                <a:ahLst/>
                <a:cxnLst/>
                <a:rect l="l" t="t" r="r" b="b"/>
                <a:pathLst>
                  <a:path w="13886" h="13886" extrusionOk="0">
                    <a:moveTo>
                      <a:pt x="6943" y="1"/>
                    </a:moveTo>
                    <a:cubicBezTo>
                      <a:pt x="5439" y="1"/>
                      <a:pt x="4060" y="452"/>
                      <a:pt x="2908" y="1279"/>
                    </a:cubicBezTo>
                    <a:cubicBezTo>
                      <a:pt x="2106" y="1855"/>
                      <a:pt x="1429" y="2582"/>
                      <a:pt x="928" y="3459"/>
                    </a:cubicBezTo>
                    <a:cubicBezTo>
                      <a:pt x="702" y="3860"/>
                      <a:pt x="501" y="4261"/>
                      <a:pt x="351" y="4713"/>
                    </a:cubicBezTo>
                    <a:cubicBezTo>
                      <a:pt x="126" y="5414"/>
                      <a:pt x="0" y="6166"/>
                      <a:pt x="0" y="6943"/>
                    </a:cubicBezTo>
                    <a:cubicBezTo>
                      <a:pt x="0" y="7094"/>
                      <a:pt x="0" y="7219"/>
                      <a:pt x="0" y="7369"/>
                    </a:cubicBezTo>
                    <a:cubicBezTo>
                      <a:pt x="226" y="11003"/>
                      <a:pt x="3258" y="13886"/>
                      <a:pt x="6943" y="13886"/>
                    </a:cubicBezTo>
                    <a:cubicBezTo>
                      <a:pt x="7344" y="13886"/>
                      <a:pt x="7720" y="13861"/>
                      <a:pt x="8096" y="13785"/>
                    </a:cubicBezTo>
                    <a:cubicBezTo>
                      <a:pt x="8522" y="13735"/>
                      <a:pt x="8923" y="13610"/>
                      <a:pt x="9324" y="13485"/>
                    </a:cubicBezTo>
                    <a:cubicBezTo>
                      <a:pt x="9424" y="13434"/>
                      <a:pt x="9549" y="13384"/>
                      <a:pt x="9674" y="13334"/>
                    </a:cubicBezTo>
                    <a:cubicBezTo>
                      <a:pt x="9875" y="13259"/>
                      <a:pt x="10075" y="13159"/>
                      <a:pt x="10251" y="13058"/>
                    </a:cubicBezTo>
                    <a:cubicBezTo>
                      <a:pt x="10827" y="12733"/>
                      <a:pt x="11329" y="12357"/>
                      <a:pt x="11780" y="11931"/>
                    </a:cubicBezTo>
                    <a:cubicBezTo>
                      <a:pt x="12131" y="11605"/>
                      <a:pt x="12431" y="11229"/>
                      <a:pt x="12682" y="10853"/>
                    </a:cubicBezTo>
                    <a:cubicBezTo>
                      <a:pt x="13459" y="9750"/>
                      <a:pt x="13885" y="8397"/>
                      <a:pt x="13885" y="6943"/>
                    </a:cubicBezTo>
                    <a:cubicBezTo>
                      <a:pt x="13885" y="3109"/>
                      <a:pt x="10777"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5388749" y="2887231"/>
                <a:ext cx="1689446" cy="1659624"/>
              </a:xfrm>
              <a:custGeom>
                <a:avLst/>
                <a:gdLst/>
                <a:ahLst/>
                <a:cxnLst/>
                <a:rect l="l" t="t" r="r" b="b"/>
                <a:pathLst>
                  <a:path w="12733" h="12508" extrusionOk="0">
                    <a:moveTo>
                      <a:pt x="2908" y="1"/>
                    </a:moveTo>
                    <a:cubicBezTo>
                      <a:pt x="2106" y="577"/>
                      <a:pt x="1429" y="1304"/>
                      <a:pt x="928" y="2181"/>
                    </a:cubicBezTo>
                    <a:cubicBezTo>
                      <a:pt x="702" y="2582"/>
                      <a:pt x="501" y="2983"/>
                      <a:pt x="351" y="3435"/>
                    </a:cubicBezTo>
                    <a:cubicBezTo>
                      <a:pt x="126" y="4136"/>
                      <a:pt x="0" y="4888"/>
                      <a:pt x="0" y="5665"/>
                    </a:cubicBezTo>
                    <a:cubicBezTo>
                      <a:pt x="0" y="5816"/>
                      <a:pt x="0" y="5941"/>
                      <a:pt x="0" y="6091"/>
                    </a:cubicBezTo>
                    <a:lnTo>
                      <a:pt x="7695" y="6091"/>
                    </a:lnTo>
                    <a:cubicBezTo>
                      <a:pt x="7695" y="6091"/>
                      <a:pt x="7168" y="9074"/>
                      <a:pt x="8096" y="12507"/>
                    </a:cubicBezTo>
                    <a:cubicBezTo>
                      <a:pt x="8522" y="12457"/>
                      <a:pt x="8923" y="12332"/>
                      <a:pt x="9324" y="12207"/>
                    </a:cubicBezTo>
                    <a:cubicBezTo>
                      <a:pt x="9424" y="12156"/>
                      <a:pt x="9549" y="12106"/>
                      <a:pt x="9674" y="12056"/>
                    </a:cubicBezTo>
                    <a:cubicBezTo>
                      <a:pt x="9875" y="11981"/>
                      <a:pt x="10075" y="11881"/>
                      <a:pt x="10251" y="11780"/>
                    </a:cubicBezTo>
                    <a:cubicBezTo>
                      <a:pt x="10827" y="11455"/>
                      <a:pt x="11329" y="11079"/>
                      <a:pt x="11805" y="10653"/>
                    </a:cubicBezTo>
                    <a:cubicBezTo>
                      <a:pt x="12131" y="10327"/>
                      <a:pt x="12431" y="9951"/>
                      <a:pt x="12682" y="9575"/>
                    </a:cubicBezTo>
                    <a:cubicBezTo>
                      <a:pt x="12732" y="7595"/>
                      <a:pt x="12707" y="5289"/>
                      <a:pt x="12532" y="3811"/>
                    </a:cubicBezTo>
                    <a:cubicBezTo>
                      <a:pt x="12181" y="1104"/>
                      <a:pt x="6617" y="452"/>
                      <a:pt x="2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5435322" y="3176620"/>
                <a:ext cx="1426735" cy="452589"/>
              </a:xfrm>
              <a:custGeom>
                <a:avLst/>
                <a:gdLst/>
                <a:ahLst/>
                <a:cxnLst/>
                <a:rect l="l" t="t" r="r" b="b"/>
                <a:pathLst>
                  <a:path w="10753" h="3411" extrusionOk="0">
                    <a:moveTo>
                      <a:pt x="577" y="0"/>
                    </a:moveTo>
                    <a:cubicBezTo>
                      <a:pt x="351" y="401"/>
                      <a:pt x="150" y="802"/>
                      <a:pt x="0" y="1254"/>
                    </a:cubicBezTo>
                    <a:cubicBezTo>
                      <a:pt x="2582" y="1454"/>
                      <a:pt x="7770" y="1930"/>
                      <a:pt x="8196" y="2507"/>
                    </a:cubicBezTo>
                    <a:cubicBezTo>
                      <a:pt x="8559" y="3019"/>
                      <a:pt x="9205" y="3411"/>
                      <a:pt x="9719" y="3411"/>
                    </a:cubicBezTo>
                    <a:cubicBezTo>
                      <a:pt x="9984" y="3411"/>
                      <a:pt x="10214" y="3306"/>
                      <a:pt x="10351" y="3058"/>
                    </a:cubicBezTo>
                    <a:cubicBezTo>
                      <a:pt x="10752" y="2306"/>
                      <a:pt x="10426" y="1479"/>
                      <a:pt x="9424" y="1354"/>
                    </a:cubicBezTo>
                    <a:cubicBezTo>
                      <a:pt x="8697" y="1254"/>
                      <a:pt x="3434" y="427"/>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6559311" y="3643146"/>
                <a:ext cx="398844" cy="807256"/>
              </a:xfrm>
              <a:custGeom>
                <a:avLst/>
                <a:gdLst/>
                <a:ahLst/>
                <a:cxnLst/>
                <a:rect l="l" t="t" r="r" b="b"/>
                <a:pathLst>
                  <a:path w="3006" h="6084" extrusionOk="0">
                    <a:moveTo>
                      <a:pt x="474" y="1"/>
                    </a:moveTo>
                    <a:cubicBezTo>
                      <a:pt x="367" y="1"/>
                      <a:pt x="284" y="31"/>
                      <a:pt x="226" y="119"/>
                    </a:cubicBezTo>
                    <a:cubicBezTo>
                      <a:pt x="0" y="520"/>
                      <a:pt x="401" y="1271"/>
                      <a:pt x="1053" y="1447"/>
                    </a:cubicBezTo>
                    <a:cubicBezTo>
                      <a:pt x="1479" y="1572"/>
                      <a:pt x="1479" y="4304"/>
                      <a:pt x="1429" y="6083"/>
                    </a:cubicBezTo>
                    <a:cubicBezTo>
                      <a:pt x="2005" y="5758"/>
                      <a:pt x="2507" y="5382"/>
                      <a:pt x="2958" y="4956"/>
                    </a:cubicBezTo>
                    <a:cubicBezTo>
                      <a:pt x="3006" y="2760"/>
                      <a:pt x="2961" y="31"/>
                      <a:pt x="2399" y="31"/>
                    </a:cubicBezTo>
                    <a:cubicBezTo>
                      <a:pt x="2377" y="31"/>
                      <a:pt x="2355" y="35"/>
                      <a:pt x="2331" y="43"/>
                    </a:cubicBezTo>
                    <a:cubicBezTo>
                      <a:pt x="2063" y="131"/>
                      <a:pt x="1819" y="161"/>
                      <a:pt x="1600" y="161"/>
                    </a:cubicBezTo>
                    <a:cubicBezTo>
                      <a:pt x="1096" y="161"/>
                      <a:pt x="72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6851222" y="3392368"/>
                <a:ext cx="143961" cy="303451"/>
              </a:xfrm>
              <a:custGeom>
                <a:avLst/>
                <a:gdLst/>
                <a:ahLst/>
                <a:cxnLst/>
                <a:rect l="l" t="t" r="r" b="b"/>
                <a:pathLst>
                  <a:path w="1085" h="2287" extrusionOk="0">
                    <a:moveTo>
                      <a:pt x="44" y="1"/>
                    </a:moveTo>
                    <a:cubicBezTo>
                      <a:pt x="9" y="1"/>
                      <a:pt x="0" y="33"/>
                      <a:pt x="31" y="104"/>
                    </a:cubicBezTo>
                    <a:cubicBezTo>
                      <a:pt x="507" y="1207"/>
                      <a:pt x="607" y="1507"/>
                      <a:pt x="758" y="2109"/>
                    </a:cubicBezTo>
                    <a:cubicBezTo>
                      <a:pt x="790" y="2233"/>
                      <a:pt x="826" y="2287"/>
                      <a:pt x="860" y="2287"/>
                    </a:cubicBezTo>
                    <a:cubicBezTo>
                      <a:pt x="985" y="2287"/>
                      <a:pt x="1085" y="1587"/>
                      <a:pt x="908" y="1056"/>
                    </a:cubicBezTo>
                    <a:cubicBezTo>
                      <a:pt x="728" y="497"/>
                      <a:pt x="182" y="1"/>
                      <a:pt x="44" y="1"/>
                    </a:cubicBezTo>
                    <a:close/>
                  </a:path>
                </a:pathLst>
              </a:custGeom>
              <a:solidFill>
                <a:srgbClr val="FFF1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6506104" y="3782997"/>
                <a:ext cx="166384" cy="723929"/>
              </a:xfrm>
              <a:custGeom>
                <a:avLst/>
                <a:gdLst/>
                <a:ahLst/>
                <a:cxnLst/>
                <a:rect l="l" t="t" r="r" b="b"/>
                <a:pathLst>
                  <a:path w="1254" h="5456" extrusionOk="0">
                    <a:moveTo>
                      <a:pt x="285" y="0"/>
                    </a:moveTo>
                    <a:cubicBezTo>
                      <a:pt x="257" y="0"/>
                      <a:pt x="230" y="13"/>
                      <a:pt x="201" y="42"/>
                    </a:cubicBezTo>
                    <a:cubicBezTo>
                      <a:pt x="0" y="242"/>
                      <a:pt x="752" y="944"/>
                      <a:pt x="752" y="944"/>
                    </a:cubicBezTo>
                    <a:cubicBezTo>
                      <a:pt x="677" y="2022"/>
                      <a:pt x="777" y="3977"/>
                      <a:pt x="903" y="5456"/>
                    </a:cubicBezTo>
                    <a:cubicBezTo>
                      <a:pt x="1003" y="5405"/>
                      <a:pt x="1128" y="5355"/>
                      <a:pt x="1253" y="5305"/>
                    </a:cubicBezTo>
                    <a:cubicBezTo>
                      <a:pt x="1203" y="4628"/>
                      <a:pt x="1128" y="3826"/>
                      <a:pt x="1103" y="3225"/>
                    </a:cubicBezTo>
                    <a:cubicBezTo>
                      <a:pt x="1028" y="2022"/>
                      <a:pt x="1153" y="1270"/>
                      <a:pt x="1178" y="819"/>
                    </a:cubicBezTo>
                    <a:cubicBezTo>
                      <a:pt x="1203" y="568"/>
                      <a:pt x="827" y="468"/>
                      <a:pt x="827" y="468"/>
                    </a:cubicBezTo>
                    <a:cubicBezTo>
                      <a:pt x="555" y="322"/>
                      <a:pt x="42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7111288" y="3781803"/>
                <a:ext cx="422461" cy="422469"/>
              </a:xfrm>
              <a:custGeom>
                <a:avLst/>
                <a:gdLst/>
                <a:ahLst/>
                <a:cxnLst/>
                <a:rect l="l" t="t" r="r" b="b"/>
                <a:pathLst>
                  <a:path w="3184" h="3184" extrusionOk="0">
                    <a:moveTo>
                      <a:pt x="753" y="1"/>
                    </a:moveTo>
                    <a:lnTo>
                      <a:pt x="1" y="753"/>
                    </a:lnTo>
                    <a:lnTo>
                      <a:pt x="2432" y="3184"/>
                    </a:lnTo>
                    <a:lnTo>
                      <a:pt x="3184" y="2432"/>
                    </a:lnTo>
                    <a:lnTo>
                      <a:pt x="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6293274" y="3016998"/>
                <a:ext cx="1183926" cy="1080852"/>
              </a:xfrm>
              <a:custGeom>
                <a:avLst/>
                <a:gdLst/>
                <a:ahLst/>
                <a:cxnLst/>
                <a:rect l="l" t="t" r="r" b="b"/>
                <a:pathLst>
                  <a:path w="8923" h="8146" extrusionOk="0">
                    <a:moveTo>
                      <a:pt x="4474" y="1893"/>
                    </a:moveTo>
                    <a:cubicBezTo>
                      <a:pt x="5032" y="1893"/>
                      <a:pt x="5589" y="2106"/>
                      <a:pt x="6015" y="2532"/>
                    </a:cubicBezTo>
                    <a:cubicBezTo>
                      <a:pt x="6868" y="3384"/>
                      <a:pt x="6868" y="4762"/>
                      <a:pt x="6015" y="5614"/>
                    </a:cubicBezTo>
                    <a:cubicBezTo>
                      <a:pt x="5589" y="6041"/>
                      <a:pt x="5032" y="6254"/>
                      <a:pt x="4474" y="6254"/>
                    </a:cubicBezTo>
                    <a:cubicBezTo>
                      <a:pt x="3916" y="6254"/>
                      <a:pt x="3359" y="6041"/>
                      <a:pt x="2933" y="5614"/>
                    </a:cubicBezTo>
                    <a:cubicBezTo>
                      <a:pt x="2081" y="4762"/>
                      <a:pt x="2081" y="3384"/>
                      <a:pt x="2933" y="2532"/>
                    </a:cubicBezTo>
                    <a:cubicBezTo>
                      <a:pt x="3359" y="2106"/>
                      <a:pt x="3916" y="1893"/>
                      <a:pt x="4474" y="1893"/>
                    </a:cubicBezTo>
                    <a:close/>
                    <a:moveTo>
                      <a:pt x="4474" y="0"/>
                    </a:moveTo>
                    <a:cubicBezTo>
                      <a:pt x="3434" y="0"/>
                      <a:pt x="2394" y="401"/>
                      <a:pt x="1604" y="1203"/>
                    </a:cubicBezTo>
                    <a:cubicBezTo>
                      <a:pt x="0" y="2782"/>
                      <a:pt x="0" y="5364"/>
                      <a:pt x="1604" y="6943"/>
                    </a:cubicBezTo>
                    <a:cubicBezTo>
                      <a:pt x="2394" y="7745"/>
                      <a:pt x="3434" y="8146"/>
                      <a:pt x="4474" y="8146"/>
                    </a:cubicBezTo>
                    <a:cubicBezTo>
                      <a:pt x="5514" y="8146"/>
                      <a:pt x="6554" y="7745"/>
                      <a:pt x="7344" y="6943"/>
                    </a:cubicBezTo>
                    <a:cubicBezTo>
                      <a:pt x="8923" y="5364"/>
                      <a:pt x="8923" y="2782"/>
                      <a:pt x="7344" y="1203"/>
                    </a:cubicBezTo>
                    <a:cubicBezTo>
                      <a:pt x="6554" y="401"/>
                      <a:pt x="5514" y="0"/>
                      <a:pt x="4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6429544" y="3140927"/>
                <a:ext cx="911396" cy="833129"/>
              </a:xfrm>
              <a:custGeom>
                <a:avLst/>
                <a:gdLst/>
                <a:ahLst/>
                <a:cxnLst/>
                <a:rect l="l" t="t" r="r" b="b"/>
                <a:pathLst>
                  <a:path w="6869" h="6279" extrusionOk="0">
                    <a:moveTo>
                      <a:pt x="3447" y="0"/>
                    </a:moveTo>
                    <a:cubicBezTo>
                      <a:pt x="2645" y="0"/>
                      <a:pt x="1843" y="307"/>
                      <a:pt x="1229" y="921"/>
                    </a:cubicBezTo>
                    <a:cubicBezTo>
                      <a:pt x="1" y="2149"/>
                      <a:pt x="1" y="4129"/>
                      <a:pt x="1229" y="5357"/>
                    </a:cubicBezTo>
                    <a:cubicBezTo>
                      <a:pt x="1843" y="5971"/>
                      <a:pt x="2645" y="6278"/>
                      <a:pt x="3447" y="6278"/>
                    </a:cubicBezTo>
                    <a:cubicBezTo>
                      <a:pt x="4249" y="6278"/>
                      <a:pt x="5051" y="5971"/>
                      <a:pt x="5665" y="5357"/>
                    </a:cubicBezTo>
                    <a:cubicBezTo>
                      <a:pt x="6868" y="4129"/>
                      <a:pt x="6868" y="2149"/>
                      <a:pt x="5665" y="921"/>
                    </a:cubicBezTo>
                    <a:cubicBezTo>
                      <a:pt x="5051" y="307"/>
                      <a:pt x="4249" y="0"/>
                      <a:pt x="3447" y="0"/>
                    </a:cubicBezTo>
                    <a:close/>
                  </a:path>
                </a:pathLst>
              </a:custGeom>
              <a:solidFill>
                <a:srgbClr val="2C28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7390726" y="4073713"/>
                <a:ext cx="705075" cy="680939"/>
              </a:xfrm>
              <a:custGeom>
                <a:avLst/>
                <a:gdLst/>
                <a:ahLst/>
                <a:cxnLst/>
                <a:rect l="l" t="t" r="r" b="b"/>
                <a:pathLst>
                  <a:path w="5314" h="5132" extrusionOk="0">
                    <a:moveTo>
                      <a:pt x="1165" y="0"/>
                    </a:moveTo>
                    <a:cubicBezTo>
                      <a:pt x="927" y="0"/>
                      <a:pt x="689" y="94"/>
                      <a:pt x="501" y="282"/>
                    </a:cubicBezTo>
                    <a:lnTo>
                      <a:pt x="351" y="407"/>
                    </a:lnTo>
                    <a:cubicBezTo>
                      <a:pt x="0" y="783"/>
                      <a:pt x="0" y="1360"/>
                      <a:pt x="351" y="1736"/>
                    </a:cubicBezTo>
                    <a:lnTo>
                      <a:pt x="3484" y="4869"/>
                    </a:lnTo>
                    <a:cubicBezTo>
                      <a:pt x="3672" y="5044"/>
                      <a:pt x="3916" y="5132"/>
                      <a:pt x="4157" y="5132"/>
                    </a:cubicBezTo>
                    <a:cubicBezTo>
                      <a:pt x="4399" y="5132"/>
                      <a:pt x="4637" y="5044"/>
                      <a:pt x="4812" y="4869"/>
                    </a:cubicBezTo>
                    <a:lnTo>
                      <a:pt x="4962" y="4718"/>
                    </a:lnTo>
                    <a:cubicBezTo>
                      <a:pt x="5313" y="4367"/>
                      <a:pt x="5313" y="3766"/>
                      <a:pt x="4962" y="3390"/>
                    </a:cubicBezTo>
                    <a:lnTo>
                      <a:pt x="1830" y="282"/>
                    </a:lnTo>
                    <a:cubicBezTo>
                      <a:pt x="1642" y="94"/>
                      <a:pt x="1404"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6529324" y="3153400"/>
                <a:ext cx="605430" cy="419285"/>
              </a:xfrm>
              <a:custGeom>
                <a:avLst/>
                <a:gdLst/>
                <a:ahLst/>
                <a:cxnLst/>
                <a:rect l="l" t="t" r="r" b="b"/>
                <a:pathLst>
                  <a:path w="4563" h="3160" extrusionOk="0">
                    <a:moveTo>
                      <a:pt x="1981" y="0"/>
                    </a:moveTo>
                    <a:cubicBezTo>
                      <a:pt x="1429" y="125"/>
                      <a:pt x="903" y="401"/>
                      <a:pt x="477" y="827"/>
                    </a:cubicBezTo>
                    <a:cubicBezTo>
                      <a:pt x="276" y="1028"/>
                      <a:pt x="126" y="1228"/>
                      <a:pt x="1" y="1454"/>
                    </a:cubicBezTo>
                    <a:cubicBezTo>
                      <a:pt x="377" y="1579"/>
                      <a:pt x="627" y="1704"/>
                      <a:pt x="703" y="1830"/>
                    </a:cubicBezTo>
                    <a:cubicBezTo>
                      <a:pt x="1262" y="2586"/>
                      <a:pt x="2231" y="3159"/>
                      <a:pt x="3002" y="3159"/>
                    </a:cubicBezTo>
                    <a:cubicBezTo>
                      <a:pt x="3405" y="3159"/>
                      <a:pt x="3754" y="3002"/>
                      <a:pt x="3961" y="2632"/>
                    </a:cubicBezTo>
                    <a:cubicBezTo>
                      <a:pt x="4562" y="1529"/>
                      <a:pt x="4061" y="276"/>
                      <a:pt x="2557" y="75"/>
                    </a:cubicBezTo>
                    <a:cubicBezTo>
                      <a:pt x="2432" y="75"/>
                      <a:pt x="2231" y="25"/>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6682312" y="3594715"/>
                <a:ext cx="558859" cy="376825"/>
              </a:xfrm>
              <a:custGeom>
                <a:avLst/>
                <a:gdLst/>
                <a:ahLst/>
                <a:cxnLst/>
                <a:rect l="l" t="t" r="r" b="b"/>
                <a:pathLst>
                  <a:path w="4212" h="2840" extrusionOk="0">
                    <a:moveTo>
                      <a:pt x="719" y="0"/>
                    </a:moveTo>
                    <a:cubicBezTo>
                      <a:pt x="557" y="0"/>
                      <a:pt x="434" y="47"/>
                      <a:pt x="352" y="183"/>
                    </a:cubicBezTo>
                    <a:cubicBezTo>
                      <a:pt x="1" y="759"/>
                      <a:pt x="602" y="1912"/>
                      <a:pt x="1555" y="2163"/>
                    </a:cubicBezTo>
                    <a:cubicBezTo>
                      <a:pt x="1705" y="2213"/>
                      <a:pt x="1805" y="2464"/>
                      <a:pt x="1880" y="2839"/>
                    </a:cubicBezTo>
                    <a:cubicBezTo>
                      <a:pt x="2582" y="2739"/>
                      <a:pt x="3234" y="2464"/>
                      <a:pt x="3760" y="1937"/>
                    </a:cubicBezTo>
                    <a:cubicBezTo>
                      <a:pt x="3936" y="1762"/>
                      <a:pt x="4086" y="1561"/>
                      <a:pt x="4211" y="1361"/>
                    </a:cubicBezTo>
                    <a:cubicBezTo>
                      <a:pt x="4073" y="532"/>
                      <a:pt x="3871" y="20"/>
                      <a:pt x="3568" y="20"/>
                    </a:cubicBezTo>
                    <a:cubicBezTo>
                      <a:pt x="3541" y="20"/>
                      <a:pt x="3513" y="24"/>
                      <a:pt x="3484" y="32"/>
                    </a:cubicBezTo>
                    <a:cubicBezTo>
                      <a:pt x="3070" y="179"/>
                      <a:pt x="2692" y="229"/>
                      <a:pt x="2353" y="229"/>
                    </a:cubicBezTo>
                    <a:cubicBezTo>
                      <a:pt x="1627" y="229"/>
                      <a:pt x="107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7116197" y="3221999"/>
                <a:ext cx="208046" cy="450200"/>
              </a:xfrm>
              <a:custGeom>
                <a:avLst/>
                <a:gdLst/>
                <a:ahLst/>
                <a:cxnLst/>
                <a:rect l="l" t="t" r="r" b="b"/>
                <a:pathLst>
                  <a:path w="1568" h="3393" extrusionOk="0">
                    <a:moveTo>
                      <a:pt x="68" y="1"/>
                    </a:moveTo>
                    <a:cubicBezTo>
                      <a:pt x="21" y="1"/>
                      <a:pt x="0" y="37"/>
                      <a:pt x="39" y="135"/>
                    </a:cubicBezTo>
                    <a:cubicBezTo>
                      <a:pt x="766" y="1764"/>
                      <a:pt x="916" y="2240"/>
                      <a:pt x="1142" y="3117"/>
                    </a:cubicBezTo>
                    <a:cubicBezTo>
                      <a:pt x="1167" y="3318"/>
                      <a:pt x="1217" y="3393"/>
                      <a:pt x="1267" y="3393"/>
                    </a:cubicBezTo>
                    <a:cubicBezTo>
                      <a:pt x="1568" y="2340"/>
                      <a:pt x="1317" y="1137"/>
                      <a:pt x="490" y="310"/>
                    </a:cubicBezTo>
                    <a:cubicBezTo>
                      <a:pt x="365" y="210"/>
                      <a:pt x="239" y="110"/>
                      <a:pt x="114" y="9"/>
                    </a:cubicBezTo>
                    <a:cubicBezTo>
                      <a:pt x="97" y="4"/>
                      <a:pt x="82"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6619153" y="3804758"/>
                <a:ext cx="219590" cy="163468"/>
              </a:xfrm>
              <a:custGeom>
                <a:avLst/>
                <a:gdLst/>
                <a:ahLst/>
                <a:cxnLst/>
                <a:rect l="l" t="t" r="r" b="b"/>
                <a:pathLst>
                  <a:path w="1655" h="1232" extrusionOk="0">
                    <a:moveTo>
                      <a:pt x="303" y="1"/>
                    </a:moveTo>
                    <a:cubicBezTo>
                      <a:pt x="255" y="1"/>
                      <a:pt x="205" y="24"/>
                      <a:pt x="151" y="78"/>
                    </a:cubicBezTo>
                    <a:cubicBezTo>
                      <a:pt x="0" y="229"/>
                      <a:pt x="251" y="580"/>
                      <a:pt x="502" y="881"/>
                    </a:cubicBezTo>
                    <a:cubicBezTo>
                      <a:pt x="853" y="1081"/>
                      <a:pt x="1254" y="1181"/>
                      <a:pt x="1630" y="1231"/>
                    </a:cubicBezTo>
                    <a:cubicBezTo>
                      <a:pt x="1655" y="855"/>
                      <a:pt x="1103" y="680"/>
                      <a:pt x="1103" y="680"/>
                    </a:cubicBezTo>
                    <a:cubicBezTo>
                      <a:pt x="693" y="475"/>
                      <a:pt x="518"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5568274" y="2222206"/>
                <a:ext cx="1483258" cy="79876"/>
              </a:xfrm>
              <a:custGeom>
                <a:avLst/>
                <a:gdLst/>
                <a:ahLst/>
                <a:cxnLst/>
                <a:rect l="l" t="t" r="r" b="b"/>
                <a:pathLst>
                  <a:path w="11179" h="602" extrusionOk="0">
                    <a:moveTo>
                      <a:pt x="1" y="0"/>
                    </a:moveTo>
                    <a:lnTo>
                      <a:pt x="1" y="602"/>
                    </a:lnTo>
                    <a:lnTo>
                      <a:pt x="11179" y="602"/>
                    </a:lnTo>
                    <a:lnTo>
                      <a:pt x="11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5568274" y="2358475"/>
                <a:ext cx="1483258" cy="80009"/>
              </a:xfrm>
              <a:custGeom>
                <a:avLst/>
                <a:gdLst/>
                <a:ahLst/>
                <a:cxnLst/>
                <a:rect l="l" t="t" r="r" b="b"/>
                <a:pathLst>
                  <a:path w="11179" h="603" extrusionOk="0">
                    <a:moveTo>
                      <a:pt x="1" y="1"/>
                    </a:moveTo>
                    <a:lnTo>
                      <a:pt x="1" y="603"/>
                    </a:lnTo>
                    <a:lnTo>
                      <a:pt x="11179" y="603"/>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5568274" y="2494877"/>
                <a:ext cx="1483258" cy="80009"/>
              </a:xfrm>
              <a:custGeom>
                <a:avLst/>
                <a:gdLst/>
                <a:ahLst/>
                <a:cxnLst/>
                <a:rect l="l" t="t" r="r" b="b"/>
                <a:pathLst>
                  <a:path w="11179" h="603" extrusionOk="0">
                    <a:moveTo>
                      <a:pt x="1" y="1"/>
                    </a:moveTo>
                    <a:lnTo>
                      <a:pt x="1" y="602"/>
                    </a:lnTo>
                    <a:lnTo>
                      <a:pt x="11179" y="602"/>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7320800" y="1710037"/>
                <a:ext cx="269478" cy="269483"/>
              </a:xfrm>
              <a:custGeom>
                <a:avLst/>
                <a:gdLst/>
                <a:ahLst/>
                <a:cxnLst/>
                <a:rect l="l" t="t" r="r" b="b"/>
                <a:pathLst>
                  <a:path w="2031" h="2031" extrusionOk="0">
                    <a:moveTo>
                      <a:pt x="1" y="1"/>
                    </a:moveTo>
                    <a:lnTo>
                      <a:pt x="1" y="2031"/>
                    </a:lnTo>
                    <a:lnTo>
                      <a:pt x="2031" y="203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 name="Google Shape;1588;p39"/>
            <p:cNvSpPr/>
            <p:nvPr/>
          </p:nvSpPr>
          <p:spPr>
            <a:xfrm>
              <a:off x="6742558" y="3689852"/>
              <a:ext cx="432600" cy="153050"/>
            </a:xfrm>
            <a:custGeom>
              <a:avLst/>
              <a:gdLst/>
              <a:ahLst/>
              <a:cxnLst/>
              <a:rect l="l" t="t" r="r" b="b"/>
              <a:pathLst>
                <a:path w="17304" h="6122" extrusionOk="0">
                  <a:moveTo>
                    <a:pt x="459" y="3236"/>
                  </a:moveTo>
                  <a:cubicBezTo>
                    <a:pt x="1266" y="3284"/>
                    <a:pt x="4304" y="4724"/>
                    <a:pt x="6155" y="4945"/>
                  </a:cubicBezTo>
                  <a:cubicBezTo>
                    <a:pt x="8006" y="5167"/>
                    <a:pt x="10175" y="5388"/>
                    <a:pt x="11567" y="4565"/>
                  </a:cubicBezTo>
                  <a:cubicBezTo>
                    <a:pt x="12959" y="3742"/>
                    <a:pt x="13560" y="71"/>
                    <a:pt x="14509" y="8"/>
                  </a:cubicBezTo>
                  <a:cubicBezTo>
                    <a:pt x="15458" y="-55"/>
                    <a:pt x="17579" y="3267"/>
                    <a:pt x="17263" y="4185"/>
                  </a:cubicBezTo>
                  <a:cubicBezTo>
                    <a:pt x="16947" y="5103"/>
                    <a:pt x="14067" y="5199"/>
                    <a:pt x="12611" y="5515"/>
                  </a:cubicBezTo>
                  <a:cubicBezTo>
                    <a:pt x="11155" y="5832"/>
                    <a:pt x="10412" y="6227"/>
                    <a:pt x="8529" y="6084"/>
                  </a:cubicBezTo>
                  <a:cubicBezTo>
                    <a:pt x="6646" y="5942"/>
                    <a:pt x="2659" y="5135"/>
                    <a:pt x="1314" y="4660"/>
                  </a:cubicBezTo>
                  <a:cubicBezTo>
                    <a:pt x="-31" y="4185"/>
                    <a:pt x="-348" y="3189"/>
                    <a:pt x="459" y="3236"/>
                  </a:cubicBezTo>
                  <a:close/>
                </a:path>
              </a:pathLst>
            </a:custGeom>
            <a:solidFill>
              <a:schemeClr val="accent2"/>
            </a:solidFill>
            <a:ln>
              <a:noFill/>
            </a:ln>
          </p:spPr>
        </p:sp>
      </p:grpSp>
      <p:grpSp>
        <p:nvGrpSpPr>
          <p:cNvPr id="1589" name="Google Shape;1589;p39"/>
          <p:cNvGrpSpPr/>
          <p:nvPr/>
        </p:nvGrpSpPr>
        <p:grpSpPr>
          <a:xfrm rot="-6027013">
            <a:off x="3767259" y="1591382"/>
            <a:ext cx="482160" cy="497098"/>
            <a:chOff x="5307989" y="1312048"/>
            <a:chExt cx="376798" cy="388472"/>
          </a:xfrm>
        </p:grpSpPr>
        <p:sp>
          <p:nvSpPr>
            <p:cNvPr id="1590" name="Google Shape;1590;p3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39"/>
          <p:cNvGrpSpPr/>
          <p:nvPr/>
        </p:nvGrpSpPr>
        <p:grpSpPr>
          <a:xfrm rot="3164984">
            <a:off x="4539039" y="1130458"/>
            <a:ext cx="293989" cy="293989"/>
            <a:chOff x="2541888" y="4682900"/>
            <a:chExt cx="376775" cy="376775"/>
          </a:xfrm>
        </p:grpSpPr>
        <p:sp>
          <p:nvSpPr>
            <p:cNvPr id="1594" name="Google Shape;1594;p3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439050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735"/>
        <p:cNvGrpSpPr/>
        <p:nvPr/>
      </p:nvGrpSpPr>
      <p:grpSpPr>
        <a:xfrm>
          <a:off x="0" y="0"/>
          <a:ext cx="0" cy="0"/>
          <a:chOff x="0" y="0"/>
          <a:chExt cx="0" cy="0"/>
        </a:xfrm>
      </p:grpSpPr>
      <p:sp>
        <p:nvSpPr>
          <p:cNvPr id="1736" name="Google Shape;1736;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pc="300" dirty="0" smtClean="0"/>
              <a:t>GEJALA</a:t>
            </a:r>
            <a:endParaRPr spc="300" dirty="0"/>
          </a:p>
        </p:txBody>
      </p:sp>
      <p:grpSp>
        <p:nvGrpSpPr>
          <p:cNvPr id="1737" name="Google Shape;1737;p43"/>
          <p:cNvGrpSpPr/>
          <p:nvPr/>
        </p:nvGrpSpPr>
        <p:grpSpPr>
          <a:xfrm>
            <a:off x="5919086" y="1694225"/>
            <a:ext cx="3742391" cy="3565235"/>
            <a:chOff x="5919086" y="1694225"/>
            <a:chExt cx="3742391" cy="3565235"/>
          </a:xfrm>
        </p:grpSpPr>
        <p:sp>
          <p:nvSpPr>
            <p:cNvPr id="1738" name="Google Shape;1738;p43"/>
            <p:cNvSpPr/>
            <p:nvPr/>
          </p:nvSpPr>
          <p:spPr>
            <a:xfrm>
              <a:off x="6024575" y="1694225"/>
              <a:ext cx="3562200" cy="3449400"/>
            </a:xfrm>
            <a:prstGeom prst="round2SameRect">
              <a:avLst>
                <a:gd name="adj1" fmla="val 50000"/>
                <a:gd name="adj2" fmla="val 0"/>
              </a:avLst>
            </a:pr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3"/>
            <p:cNvSpPr/>
            <p:nvPr/>
          </p:nvSpPr>
          <p:spPr>
            <a:xfrm flipH="1">
              <a:off x="8578562" y="3800063"/>
              <a:ext cx="1082914" cy="585477"/>
            </a:xfrm>
            <a:custGeom>
              <a:avLst/>
              <a:gdLst/>
              <a:ahLst/>
              <a:cxnLst/>
              <a:rect l="l" t="t" r="r" b="b"/>
              <a:pathLst>
                <a:path w="6492" h="3510" extrusionOk="0">
                  <a:moveTo>
                    <a:pt x="2857" y="0"/>
                  </a:moveTo>
                  <a:lnTo>
                    <a:pt x="2807" y="1805"/>
                  </a:lnTo>
                  <a:lnTo>
                    <a:pt x="50" y="351"/>
                  </a:lnTo>
                  <a:lnTo>
                    <a:pt x="0" y="2231"/>
                  </a:lnTo>
                  <a:lnTo>
                    <a:pt x="3935" y="3509"/>
                  </a:lnTo>
                  <a:lnTo>
                    <a:pt x="3985" y="1680"/>
                  </a:lnTo>
                  <a:lnTo>
                    <a:pt x="6491" y="2056"/>
                  </a:lnTo>
                  <a:lnTo>
                    <a:pt x="28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3"/>
            <p:cNvSpPr/>
            <p:nvPr/>
          </p:nvSpPr>
          <p:spPr>
            <a:xfrm flipH="1">
              <a:off x="8591074" y="4347682"/>
              <a:ext cx="811352" cy="627344"/>
            </a:xfrm>
            <a:custGeom>
              <a:avLst/>
              <a:gdLst/>
              <a:ahLst/>
              <a:cxnLst/>
              <a:rect l="l" t="t" r="r" b="b"/>
              <a:pathLst>
                <a:path w="4864" h="3761" extrusionOk="0">
                  <a:moveTo>
                    <a:pt x="4863" y="1"/>
                  </a:moveTo>
                  <a:lnTo>
                    <a:pt x="1505" y="828"/>
                  </a:lnTo>
                  <a:lnTo>
                    <a:pt x="2507" y="1905"/>
                  </a:lnTo>
                  <a:lnTo>
                    <a:pt x="1" y="2607"/>
                  </a:lnTo>
                  <a:lnTo>
                    <a:pt x="1054" y="3760"/>
                  </a:lnTo>
                  <a:lnTo>
                    <a:pt x="4136" y="2306"/>
                  </a:lnTo>
                  <a:lnTo>
                    <a:pt x="3134" y="1204"/>
                  </a:lnTo>
                  <a:lnTo>
                    <a:pt x="48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3"/>
            <p:cNvSpPr/>
            <p:nvPr/>
          </p:nvSpPr>
          <p:spPr>
            <a:xfrm flipH="1">
              <a:off x="8226962" y="4385551"/>
              <a:ext cx="384825" cy="660538"/>
            </a:xfrm>
            <a:custGeom>
              <a:avLst/>
              <a:gdLst/>
              <a:ahLst/>
              <a:cxnLst/>
              <a:rect l="l" t="t" r="r" b="b"/>
              <a:pathLst>
                <a:path w="2307" h="3960" extrusionOk="0">
                  <a:moveTo>
                    <a:pt x="1705" y="0"/>
                  </a:moveTo>
                  <a:lnTo>
                    <a:pt x="75" y="2005"/>
                  </a:lnTo>
                  <a:lnTo>
                    <a:pt x="1153" y="2206"/>
                  </a:lnTo>
                  <a:lnTo>
                    <a:pt x="0" y="3759"/>
                  </a:lnTo>
                  <a:lnTo>
                    <a:pt x="1128" y="3960"/>
                  </a:lnTo>
                  <a:lnTo>
                    <a:pt x="2306" y="1704"/>
                  </a:lnTo>
                  <a:lnTo>
                    <a:pt x="1203" y="1504"/>
                  </a:lnTo>
                  <a:lnTo>
                    <a:pt x="17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3"/>
            <p:cNvSpPr/>
            <p:nvPr/>
          </p:nvSpPr>
          <p:spPr>
            <a:xfrm rot="1135099" flipH="1">
              <a:off x="6118581" y="2095940"/>
              <a:ext cx="535287" cy="669049"/>
            </a:xfrm>
            <a:custGeom>
              <a:avLst/>
              <a:gdLst/>
              <a:ahLst/>
              <a:cxnLst/>
              <a:rect l="l" t="t" r="r" b="b"/>
              <a:pathLst>
                <a:path w="3209" h="4011" extrusionOk="0">
                  <a:moveTo>
                    <a:pt x="2256" y="0"/>
                  </a:moveTo>
                  <a:lnTo>
                    <a:pt x="1629" y="2055"/>
                  </a:lnTo>
                  <a:lnTo>
                    <a:pt x="752" y="1203"/>
                  </a:lnTo>
                  <a:lnTo>
                    <a:pt x="0" y="4010"/>
                  </a:lnTo>
                  <a:lnTo>
                    <a:pt x="1028" y="2582"/>
                  </a:lnTo>
                  <a:lnTo>
                    <a:pt x="1930" y="3434"/>
                  </a:lnTo>
                  <a:lnTo>
                    <a:pt x="3208" y="877"/>
                  </a:lnTo>
                  <a:lnTo>
                    <a:pt x="22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3"/>
            <p:cNvSpPr/>
            <p:nvPr/>
          </p:nvSpPr>
          <p:spPr>
            <a:xfrm rot="2996928" flipH="1">
              <a:off x="6576714" y="1895260"/>
              <a:ext cx="673229" cy="317759"/>
            </a:xfrm>
            <a:custGeom>
              <a:avLst/>
              <a:gdLst/>
              <a:ahLst/>
              <a:cxnLst/>
              <a:rect l="l" t="t" r="r" b="b"/>
              <a:pathLst>
                <a:path w="4036" h="1905" extrusionOk="0">
                  <a:moveTo>
                    <a:pt x="2507" y="0"/>
                  </a:moveTo>
                  <a:lnTo>
                    <a:pt x="1" y="376"/>
                  </a:lnTo>
                  <a:lnTo>
                    <a:pt x="1504" y="727"/>
                  </a:lnTo>
                  <a:lnTo>
                    <a:pt x="1128" y="1754"/>
                  </a:lnTo>
                  <a:lnTo>
                    <a:pt x="3635" y="1905"/>
                  </a:lnTo>
                  <a:lnTo>
                    <a:pt x="4036" y="827"/>
                  </a:lnTo>
                  <a:lnTo>
                    <a:pt x="4036" y="827"/>
                  </a:lnTo>
                  <a:lnTo>
                    <a:pt x="2131" y="1028"/>
                  </a:lnTo>
                  <a:lnTo>
                    <a:pt x="2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4" name="Google Shape;1744;p43"/>
            <p:cNvGrpSpPr/>
            <p:nvPr/>
          </p:nvGrpSpPr>
          <p:grpSpPr>
            <a:xfrm>
              <a:off x="6848968" y="2302456"/>
              <a:ext cx="2655675" cy="2957004"/>
              <a:chOff x="5423025" y="2041750"/>
              <a:chExt cx="1672971" cy="1862797"/>
            </a:xfrm>
          </p:grpSpPr>
          <p:sp>
            <p:nvSpPr>
              <p:cNvPr id="1745" name="Google Shape;1745;p43"/>
              <p:cNvSpPr/>
              <p:nvPr/>
            </p:nvSpPr>
            <p:spPr>
              <a:xfrm>
                <a:off x="5515706" y="2041750"/>
                <a:ext cx="1580291" cy="1862797"/>
              </a:xfrm>
              <a:custGeom>
                <a:avLst/>
                <a:gdLst/>
                <a:ahLst/>
                <a:cxnLst/>
                <a:rect l="l" t="t" r="r" b="b"/>
                <a:pathLst>
                  <a:path w="68888" h="81203" extrusionOk="0">
                    <a:moveTo>
                      <a:pt x="51687" y="0"/>
                    </a:moveTo>
                    <a:cubicBezTo>
                      <a:pt x="51170" y="0"/>
                      <a:pt x="50684" y="37"/>
                      <a:pt x="50239" y="106"/>
                    </a:cubicBezTo>
                    <a:cubicBezTo>
                      <a:pt x="46267" y="745"/>
                      <a:pt x="29194" y="6041"/>
                      <a:pt x="18238" y="10423"/>
                    </a:cubicBezTo>
                    <a:cubicBezTo>
                      <a:pt x="7305" y="14806"/>
                      <a:pt x="3767" y="17933"/>
                      <a:pt x="1895" y="25853"/>
                    </a:cubicBezTo>
                    <a:cubicBezTo>
                      <a:pt x="1" y="33774"/>
                      <a:pt x="845" y="72736"/>
                      <a:pt x="2922" y="77963"/>
                    </a:cubicBezTo>
                    <a:cubicBezTo>
                      <a:pt x="3861" y="80290"/>
                      <a:pt x="8458" y="81202"/>
                      <a:pt x="13385" y="81202"/>
                    </a:cubicBezTo>
                    <a:cubicBezTo>
                      <a:pt x="19480" y="81202"/>
                      <a:pt x="26081" y="79806"/>
                      <a:pt x="26889" y="77963"/>
                    </a:cubicBezTo>
                    <a:cubicBezTo>
                      <a:pt x="28350" y="74608"/>
                      <a:pt x="30221" y="64930"/>
                      <a:pt x="28875" y="55138"/>
                    </a:cubicBezTo>
                    <a:cubicBezTo>
                      <a:pt x="27528" y="45346"/>
                      <a:pt x="27003" y="39503"/>
                      <a:pt x="29285" y="38042"/>
                    </a:cubicBezTo>
                    <a:cubicBezTo>
                      <a:pt x="33189" y="35557"/>
                      <a:pt x="39767" y="34891"/>
                      <a:pt x="46184" y="34891"/>
                    </a:cubicBezTo>
                    <a:cubicBezTo>
                      <a:pt x="53594" y="34891"/>
                      <a:pt x="60791" y="35779"/>
                      <a:pt x="63410" y="35779"/>
                    </a:cubicBezTo>
                    <a:cubicBezTo>
                      <a:pt x="63960" y="35779"/>
                      <a:pt x="64307" y="35740"/>
                      <a:pt x="64414" y="35645"/>
                    </a:cubicBezTo>
                    <a:cubicBezTo>
                      <a:pt x="65441" y="34709"/>
                      <a:pt x="68887" y="22726"/>
                      <a:pt x="66491" y="12500"/>
                    </a:cubicBezTo>
                    <a:cubicBezTo>
                      <a:pt x="64323" y="3272"/>
                      <a:pt x="56590" y="0"/>
                      <a:pt x="51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3"/>
              <p:cNvSpPr/>
              <p:nvPr/>
            </p:nvSpPr>
            <p:spPr>
              <a:xfrm>
                <a:off x="5572782" y="2383497"/>
                <a:ext cx="640393" cy="640393"/>
              </a:xfrm>
              <a:custGeom>
                <a:avLst/>
                <a:gdLst/>
                <a:ahLst/>
                <a:cxnLst/>
                <a:rect l="l" t="t" r="r" b="b"/>
                <a:pathLst>
                  <a:path w="27916" h="27916" extrusionOk="0">
                    <a:moveTo>
                      <a:pt x="13970" y="0"/>
                    </a:moveTo>
                    <a:cubicBezTo>
                      <a:pt x="6255" y="0"/>
                      <a:pt x="1" y="6254"/>
                      <a:pt x="1" y="13969"/>
                    </a:cubicBezTo>
                    <a:cubicBezTo>
                      <a:pt x="1" y="21661"/>
                      <a:pt x="6255" y="27915"/>
                      <a:pt x="13970" y="27915"/>
                    </a:cubicBezTo>
                    <a:cubicBezTo>
                      <a:pt x="21685" y="27915"/>
                      <a:pt x="27916" y="21661"/>
                      <a:pt x="27916" y="13969"/>
                    </a:cubicBezTo>
                    <a:cubicBezTo>
                      <a:pt x="27916" y="6254"/>
                      <a:pt x="21685" y="0"/>
                      <a:pt x="13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3"/>
              <p:cNvSpPr/>
              <p:nvPr/>
            </p:nvSpPr>
            <p:spPr>
              <a:xfrm>
                <a:off x="5651859" y="2471979"/>
                <a:ext cx="468114" cy="468664"/>
              </a:xfrm>
              <a:custGeom>
                <a:avLst/>
                <a:gdLst/>
                <a:ahLst/>
                <a:cxnLst/>
                <a:rect l="l" t="t" r="r" b="b"/>
                <a:pathLst>
                  <a:path w="20406" h="20430" extrusionOk="0">
                    <a:moveTo>
                      <a:pt x="10203" y="1"/>
                    </a:moveTo>
                    <a:cubicBezTo>
                      <a:pt x="4565" y="1"/>
                      <a:pt x="0" y="4566"/>
                      <a:pt x="0" y="10203"/>
                    </a:cubicBezTo>
                    <a:cubicBezTo>
                      <a:pt x="0" y="15841"/>
                      <a:pt x="4565" y="20429"/>
                      <a:pt x="10203" y="20429"/>
                    </a:cubicBezTo>
                    <a:cubicBezTo>
                      <a:pt x="15841" y="20429"/>
                      <a:pt x="20406" y="15841"/>
                      <a:pt x="20406" y="10203"/>
                    </a:cubicBezTo>
                    <a:cubicBezTo>
                      <a:pt x="20406" y="4566"/>
                      <a:pt x="15841" y="1"/>
                      <a:pt x="10203"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3"/>
              <p:cNvSpPr/>
              <p:nvPr/>
            </p:nvSpPr>
            <p:spPr>
              <a:xfrm>
                <a:off x="5745572" y="2277809"/>
                <a:ext cx="1273973" cy="493898"/>
              </a:xfrm>
              <a:custGeom>
                <a:avLst/>
                <a:gdLst/>
                <a:ahLst/>
                <a:cxnLst/>
                <a:rect l="l" t="t" r="r" b="b"/>
                <a:pathLst>
                  <a:path w="55535" h="21530" extrusionOk="0">
                    <a:moveTo>
                      <a:pt x="50641" y="0"/>
                    </a:moveTo>
                    <a:cubicBezTo>
                      <a:pt x="44784" y="0"/>
                      <a:pt x="22203" y="4155"/>
                      <a:pt x="16869" y="5041"/>
                    </a:cubicBezTo>
                    <a:cubicBezTo>
                      <a:pt x="15435" y="5280"/>
                      <a:pt x="14096" y="5349"/>
                      <a:pt x="12850" y="5349"/>
                    </a:cubicBezTo>
                    <a:cubicBezTo>
                      <a:pt x="11127" y="5349"/>
                      <a:pt x="9585" y="5216"/>
                      <a:pt x="8223" y="5216"/>
                    </a:cubicBezTo>
                    <a:cubicBezTo>
                      <a:pt x="6712" y="5216"/>
                      <a:pt x="5424" y="5380"/>
                      <a:pt x="4361" y="6068"/>
                    </a:cubicBezTo>
                    <a:cubicBezTo>
                      <a:pt x="1667" y="7848"/>
                      <a:pt x="1233" y="10039"/>
                      <a:pt x="617" y="13692"/>
                    </a:cubicBezTo>
                    <a:cubicBezTo>
                      <a:pt x="1" y="17321"/>
                      <a:pt x="1667" y="19717"/>
                      <a:pt x="3744" y="20767"/>
                    </a:cubicBezTo>
                    <a:cubicBezTo>
                      <a:pt x="4699" y="21250"/>
                      <a:pt x="5764" y="21530"/>
                      <a:pt x="6790" y="21530"/>
                    </a:cubicBezTo>
                    <a:cubicBezTo>
                      <a:pt x="7996" y="21530"/>
                      <a:pt x="9147" y="21143"/>
                      <a:pt x="9998" y="20242"/>
                    </a:cubicBezTo>
                    <a:cubicBezTo>
                      <a:pt x="11550" y="18576"/>
                      <a:pt x="12075" y="17115"/>
                      <a:pt x="15933" y="15563"/>
                    </a:cubicBezTo>
                    <a:cubicBezTo>
                      <a:pt x="19790" y="13988"/>
                      <a:pt x="52613" y="9514"/>
                      <a:pt x="54074" y="8693"/>
                    </a:cubicBezTo>
                    <a:cubicBezTo>
                      <a:pt x="55535" y="7848"/>
                      <a:pt x="53663" y="316"/>
                      <a:pt x="51472" y="42"/>
                    </a:cubicBezTo>
                    <a:cubicBezTo>
                      <a:pt x="51253" y="14"/>
                      <a:pt x="50974" y="0"/>
                      <a:pt x="506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3"/>
              <p:cNvSpPr/>
              <p:nvPr/>
            </p:nvSpPr>
            <p:spPr>
              <a:xfrm>
                <a:off x="5592167" y="2509671"/>
                <a:ext cx="161681" cy="232222"/>
              </a:xfrm>
              <a:custGeom>
                <a:avLst/>
                <a:gdLst/>
                <a:ahLst/>
                <a:cxnLst/>
                <a:rect l="l" t="t" r="r" b="b"/>
                <a:pathLst>
                  <a:path w="7048" h="10123" extrusionOk="0">
                    <a:moveTo>
                      <a:pt x="5464" y="1"/>
                    </a:moveTo>
                    <a:cubicBezTo>
                      <a:pt x="4529" y="1"/>
                      <a:pt x="3352" y="358"/>
                      <a:pt x="2830" y="868"/>
                    </a:cubicBezTo>
                    <a:cubicBezTo>
                      <a:pt x="1780" y="1850"/>
                      <a:pt x="0" y="6712"/>
                      <a:pt x="1164" y="8675"/>
                    </a:cubicBezTo>
                    <a:cubicBezTo>
                      <a:pt x="1782" y="9749"/>
                      <a:pt x="2553" y="10122"/>
                      <a:pt x="3229" y="10122"/>
                    </a:cubicBezTo>
                    <a:cubicBezTo>
                      <a:pt x="3801" y="10122"/>
                      <a:pt x="4305" y="9854"/>
                      <a:pt x="4588" y="9519"/>
                    </a:cubicBezTo>
                    <a:cubicBezTo>
                      <a:pt x="5227" y="8789"/>
                      <a:pt x="5524" y="3881"/>
                      <a:pt x="6688" y="1188"/>
                    </a:cubicBezTo>
                    <a:cubicBezTo>
                      <a:pt x="7047" y="335"/>
                      <a:pt x="6369" y="1"/>
                      <a:pt x="5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3"/>
              <p:cNvSpPr/>
              <p:nvPr/>
            </p:nvSpPr>
            <p:spPr>
              <a:xfrm>
                <a:off x="5628299" y="2779911"/>
                <a:ext cx="401634" cy="1079969"/>
              </a:xfrm>
              <a:custGeom>
                <a:avLst/>
                <a:gdLst/>
                <a:ahLst/>
                <a:cxnLst/>
                <a:rect l="l" t="t" r="r" b="b"/>
                <a:pathLst>
                  <a:path w="17508" h="47078" extrusionOk="0">
                    <a:moveTo>
                      <a:pt x="4640" y="1"/>
                    </a:moveTo>
                    <a:cubicBezTo>
                      <a:pt x="4254" y="1"/>
                      <a:pt x="3853" y="179"/>
                      <a:pt x="3332" y="661"/>
                    </a:cubicBezTo>
                    <a:cubicBezTo>
                      <a:pt x="525" y="3263"/>
                      <a:pt x="0" y="9928"/>
                      <a:pt x="1461" y="18373"/>
                    </a:cubicBezTo>
                    <a:cubicBezTo>
                      <a:pt x="2922" y="26818"/>
                      <a:pt x="1255" y="40354"/>
                      <a:pt x="2602" y="44006"/>
                    </a:cubicBezTo>
                    <a:cubicBezTo>
                      <a:pt x="3282" y="45849"/>
                      <a:pt x="4711" y="46465"/>
                      <a:pt x="5973" y="46465"/>
                    </a:cubicBezTo>
                    <a:cubicBezTo>
                      <a:pt x="7210" y="46465"/>
                      <a:pt x="8286" y="45872"/>
                      <a:pt x="8331" y="45261"/>
                    </a:cubicBezTo>
                    <a:cubicBezTo>
                      <a:pt x="8445" y="44006"/>
                      <a:pt x="8445" y="30767"/>
                      <a:pt x="9176" y="20975"/>
                    </a:cubicBezTo>
                    <a:cubicBezTo>
                      <a:pt x="9906" y="11183"/>
                      <a:pt x="13239" y="8581"/>
                      <a:pt x="13239" y="8581"/>
                    </a:cubicBezTo>
                    <a:lnTo>
                      <a:pt x="13239" y="8581"/>
                    </a:lnTo>
                    <a:cubicBezTo>
                      <a:pt x="11458" y="18259"/>
                      <a:pt x="10522" y="42226"/>
                      <a:pt x="10728" y="45056"/>
                    </a:cubicBezTo>
                    <a:cubicBezTo>
                      <a:pt x="10823" y="46359"/>
                      <a:pt x="11258" y="47077"/>
                      <a:pt x="11717" y="47077"/>
                    </a:cubicBezTo>
                    <a:cubicBezTo>
                      <a:pt x="12247" y="47077"/>
                      <a:pt x="12809" y="46121"/>
                      <a:pt x="12919" y="44006"/>
                    </a:cubicBezTo>
                    <a:cubicBezTo>
                      <a:pt x="13147" y="39738"/>
                      <a:pt x="16571" y="11389"/>
                      <a:pt x="16982" y="9517"/>
                    </a:cubicBezTo>
                    <a:cubicBezTo>
                      <a:pt x="17393" y="7645"/>
                      <a:pt x="17507" y="7212"/>
                      <a:pt x="16366" y="5865"/>
                    </a:cubicBezTo>
                    <a:cubicBezTo>
                      <a:pt x="15202" y="4518"/>
                      <a:pt x="15932" y="3674"/>
                      <a:pt x="14494" y="2532"/>
                    </a:cubicBezTo>
                    <a:cubicBezTo>
                      <a:pt x="13033" y="1391"/>
                      <a:pt x="12600" y="1688"/>
                      <a:pt x="9062" y="1391"/>
                    </a:cubicBezTo>
                    <a:cubicBezTo>
                      <a:pt x="6519" y="1162"/>
                      <a:pt x="5627" y="1"/>
                      <a:pt x="4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3"/>
              <p:cNvSpPr/>
              <p:nvPr/>
            </p:nvSpPr>
            <p:spPr>
              <a:xfrm>
                <a:off x="5757616" y="2398661"/>
                <a:ext cx="1243096" cy="373050"/>
              </a:xfrm>
              <a:custGeom>
                <a:avLst/>
                <a:gdLst/>
                <a:ahLst/>
                <a:cxnLst/>
                <a:rect l="l" t="t" r="r" b="b"/>
                <a:pathLst>
                  <a:path w="54189" h="16262" extrusionOk="0">
                    <a:moveTo>
                      <a:pt x="53869" y="1"/>
                    </a:moveTo>
                    <a:cubicBezTo>
                      <a:pt x="48322" y="1713"/>
                      <a:pt x="42365" y="1781"/>
                      <a:pt x="36544" y="2398"/>
                    </a:cubicBezTo>
                    <a:cubicBezTo>
                      <a:pt x="30427" y="3060"/>
                      <a:pt x="24378" y="4338"/>
                      <a:pt x="18352" y="5616"/>
                    </a:cubicBezTo>
                    <a:cubicBezTo>
                      <a:pt x="15408" y="6232"/>
                      <a:pt x="12395" y="6871"/>
                      <a:pt x="9656" y="8172"/>
                    </a:cubicBezTo>
                    <a:cubicBezTo>
                      <a:pt x="8697" y="8606"/>
                      <a:pt x="7716" y="9200"/>
                      <a:pt x="7259" y="10158"/>
                    </a:cubicBezTo>
                    <a:cubicBezTo>
                      <a:pt x="7576" y="10311"/>
                      <a:pt x="7928" y="10387"/>
                      <a:pt x="8283" y="10387"/>
                    </a:cubicBezTo>
                    <a:cubicBezTo>
                      <a:pt x="8722" y="10387"/>
                      <a:pt x="9163" y="10271"/>
                      <a:pt x="9542" y="10044"/>
                    </a:cubicBezTo>
                    <a:lnTo>
                      <a:pt x="9542" y="10044"/>
                    </a:lnTo>
                    <a:cubicBezTo>
                      <a:pt x="9610" y="11163"/>
                      <a:pt x="8834" y="12212"/>
                      <a:pt x="7853" y="12715"/>
                    </a:cubicBezTo>
                    <a:cubicBezTo>
                      <a:pt x="6952" y="13185"/>
                      <a:pt x="5942" y="13289"/>
                      <a:pt x="4937" y="13289"/>
                    </a:cubicBezTo>
                    <a:cubicBezTo>
                      <a:pt x="4821" y="13289"/>
                      <a:pt x="4705" y="13288"/>
                      <a:pt x="4589" y="13285"/>
                    </a:cubicBezTo>
                    <a:cubicBezTo>
                      <a:pt x="3950" y="13262"/>
                      <a:pt x="3311" y="13194"/>
                      <a:pt x="2694" y="12989"/>
                    </a:cubicBezTo>
                    <a:cubicBezTo>
                      <a:pt x="1553" y="12578"/>
                      <a:pt x="708" y="11642"/>
                      <a:pt x="1" y="10615"/>
                    </a:cubicBezTo>
                    <a:lnTo>
                      <a:pt x="1" y="10615"/>
                    </a:lnTo>
                    <a:cubicBezTo>
                      <a:pt x="206" y="13034"/>
                      <a:pt x="1599" y="14678"/>
                      <a:pt x="3219" y="15499"/>
                    </a:cubicBezTo>
                    <a:cubicBezTo>
                      <a:pt x="4174" y="15982"/>
                      <a:pt x="5239" y="16262"/>
                      <a:pt x="6265" y="16262"/>
                    </a:cubicBezTo>
                    <a:cubicBezTo>
                      <a:pt x="7471" y="16262"/>
                      <a:pt x="8622" y="15875"/>
                      <a:pt x="9473" y="14974"/>
                    </a:cubicBezTo>
                    <a:cubicBezTo>
                      <a:pt x="11025" y="13308"/>
                      <a:pt x="11550" y="11847"/>
                      <a:pt x="15408" y="10295"/>
                    </a:cubicBezTo>
                    <a:cubicBezTo>
                      <a:pt x="19265" y="8720"/>
                      <a:pt x="52088" y="4246"/>
                      <a:pt x="53549" y="3425"/>
                    </a:cubicBezTo>
                    <a:cubicBezTo>
                      <a:pt x="54142" y="3082"/>
                      <a:pt x="54188" y="1622"/>
                      <a:pt x="5386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3"/>
              <p:cNvSpPr/>
              <p:nvPr/>
            </p:nvSpPr>
            <p:spPr>
              <a:xfrm>
                <a:off x="5809462" y="2808151"/>
                <a:ext cx="220476" cy="1051799"/>
              </a:xfrm>
              <a:custGeom>
                <a:avLst/>
                <a:gdLst/>
                <a:ahLst/>
                <a:cxnLst/>
                <a:rect l="l" t="t" r="r" b="b"/>
                <a:pathLst>
                  <a:path w="9611" h="45850" extrusionOk="0">
                    <a:moveTo>
                      <a:pt x="138" y="0"/>
                    </a:moveTo>
                    <a:cubicBezTo>
                      <a:pt x="92" y="23"/>
                      <a:pt x="46" y="46"/>
                      <a:pt x="1" y="69"/>
                    </a:cubicBezTo>
                    <a:cubicBezTo>
                      <a:pt x="1964" y="366"/>
                      <a:pt x="3584" y="1667"/>
                      <a:pt x="5113" y="2922"/>
                    </a:cubicBezTo>
                    <a:cubicBezTo>
                      <a:pt x="5250" y="3036"/>
                      <a:pt x="5387" y="3150"/>
                      <a:pt x="5524" y="3264"/>
                    </a:cubicBezTo>
                    <a:cubicBezTo>
                      <a:pt x="6437" y="4018"/>
                      <a:pt x="7396" y="4816"/>
                      <a:pt x="7807" y="5935"/>
                    </a:cubicBezTo>
                    <a:cubicBezTo>
                      <a:pt x="8149" y="6916"/>
                      <a:pt x="8012" y="8012"/>
                      <a:pt x="7875" y="9039"/>
                    </a:cubicBezTo>
                    <a:cubicBezTo>
                      <a:pt x="6506" y="18991"/>
                      <a:pt x="4680" y="28874"/>
                      <a:pt x="4086" y="38895"/>
                    </a:cubicBezTo>
                    <a:cubicBezTo>
                      <a:pt x="3949" y="41040"/>
                      <a:pt x="3881" y="43209"/>
                      <a:pt x="3379" y="45308"/>
                    </a:cubicBezTo>
                    <a:cubicBezTo>
                      <a:pt x="3356" y="45377"/>
                      <a:pt x="3333" y="45445"/>
                      <a:pt x="3310" y="45537"/>
                    </a:cubicBezTo>
                    <a:cubicBezTo>
                      <a:pt x="3465" y="45743"/>
                      <a:pt x="3641" y="45850"/>
                      <a:pt x="3820" y="45850"/>
                    </a:cubicBezTo>
                    <a:cubicBezTo>
                      <a:pt x="4356" y="45850"/>
                      <a:pt x="4920" y="44895"/>
                      <a:pt x="5022" y="42775"/>
                    </a:cubicBezTo>
                    <a:cubicBezTo>
                      <a:pt x="5250" y="38507"/>
                      <a:pt x="8674" y="10158"/>
                      <a:pt x="9085" y="8286"/>
                    </a:cubicBezTo>
                    <a:cubicBezTo>
                      <a:pt x="9496" y="6414"/>
                      <a:pt x="9610" y="5981"/>
                      <a:pt x="8469" y="4634"/>
                    </a:cubicBezTo>
                    <a:cubicBezTo>
                      <a:pt x="7305" y="3287"/>
                      <a:pt x="8035" y="2443"/>
                      <a:pt x="6597" y="1301"/>
                    </a:cubicBezTo>
                    <a:cubicBezTo>
                      <a:pt x="5136" y="160"/>
                      <a:pt x="4703" y="457"/>
                      <a:pt x="1165" y="160"/>
                    </a:cubicBezTo>
                    <a:cubicBezTo>
                      <a:pt x="777" y="114"/>
                      <a:pt x="434" y="69"/>
                      <a:pt x="13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3"/>
              <p:cNvSpPr/>
              <p:nvPr/>
            </p:nvSpPr>
            <p:spPr>
              <a:xfrm>
                <a:off x="5743485" y="2944212"/>
                <a:ext cx="202652" cy="901588"/>
              </a:xfrm>
              <a:custGeom>
                <a:avLst/>
                <a:gdLst/>
                <a:ahLst/>
                <a:cxnLst/>
                <a:rect l="l" t="t" r="r" b="b"/>
                <a:pathLst>
                  <a:path w="8834" h="39302" extrusionOk="0">
                    <a:moveTo>
                      <a:pt x="8697" y="0"/>
                    </a:moveTo>
                    <a:cubicBezTo>
                      <a:pt x="7502" y="0"/>
                      <a:pt x="6487" y="845"/>
                      <a:pt x="5387" y="1351"/>
                    </a:cubicBezTo>
                    <a:cubicBezTo>
                      <a:pt x="4965" y="1557"/>
                      <a:pt x="4458" y="1673"/>
                      <a:pt x="3971" y="1673"/>
                    </a:cubicBezTo>
                    <a:cubicBezTo>
                      <a:pt x="3168" y="1673"/>
                      <a:pt x="2419" y="1359"/>
                      <a:pt x="2192" y="620"/>
                    </a:cubicBezTo>
                    <a:cubicBezTo>
                      <a:pt x="1644" y="871"/>
                      <a:pt x="1507" y="1602"/>
                      <a:pt x="1461" y="2218"/>
                    </a:cubicBezTo>
                    <a:cubicBezTo>
                      <a:pt x="1210" y="6532"/>
                      <a:pt x="2352" y="10846"/>
                      <a:pt x="1941" y="15137"/>
                    </a:cubicBezTo>
                    <a:cubicBezTo>
                      <a:pt x="1781" y="16917"/>
                      <a:pt x="1347" y="18675"/>
                      <a:pt x="1073" y="20455"/>
                    </a:cubicBezTo>
                    <a:cubicBezTo>
                      <a:pt x="206" y="26139"/>
                      <a:pt x="1028" y="31982"/>
                      <a:pt x="297" y="37688"/>
                    </a:cubicBezTo>
                    <a:cubicBezTo>
                      <a:pt x="229" y="38191"/>
                      <a:pt x="160" y="38693"/>
                      <a:pt x="1" y="39172"/>
                    </a:cubicBezTo>
                    <a:cubicBezTo>
                      <a:pt x="326" y="39262"/>
                      <a:pt x="656" y="39302"/>
                      <a:pt x="975" y="39302"/>
                    </a:cubicBezTo>
                    <a:cubicBezTo>
                      <a:pt x="2196" y="39302"/>
                      <a:pt x="3256" y="38715"/>
                      <a:pt x="3310" y="38099"/>
                    </a:cubicBezTo>
                    <a:cubicBezTo>
                      <a:pt x="3424" y="36844"/>
                      <a:pt x="3424" y="23605"/>
                      <a:pt x="4155" y="13813"/>
                    </a:cubicBezTo>
                    <a:cubicBezTo>
                      <a:pt x="4885" y="4021"/>
                      <a:pt x="8218" y="1419"/>
                      <a:pt x="8218" y="1419"/>
                    </a:cubicBezTo>
                    <a:lnTo>
                      <a:pt x="8218" y="1419"/>
                    </a:lnTo>
                    <a:cubicBezTo>
                      <a:pt x="8172" y="1647"/>
                      <a:pt x="8126" y="1921"/>
                      <a:pt x="8081" y="2172"/>
                    </a:cubicBezTo>
                    <a:cubicBezTo>
                      <a:pt x="8332" y="1442"/>
                      <a:pt x="8583" y="711"/>
                      <a:pt x="8834" y="4"/>
                    </a:cubicBezTo>
                    <a:cubicBezTo>
                      <a:pt x="8788" y="1"/>
                      <a:pt x="8742" y="0"/>
                      <a:pt x="869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3"/>
              <p:cNvSpPr/>
              <p:nvPr/>
            </p:nvSpPr>
            <p:spPr>
              <a:xfrm>
                <a:off x="5634562" y="2509854"/>
                <a:ext cx="118944" cy="232038"/>
              </a:xfrm>
              <a:custGeom>
                <a:avLst/>
                <a:gdLst/>
                <a:ahLst/>
                <a:cxnLst/>
                <a:rect l="l" t="t" r="r" b="b"/>
                <a:pathLst>
                  <a:path w="5185" h="10115" extrusionOk="0">
                    <a:moveTo>
                      <a:pt x="3658" y="0"/>
                    </a:moveTo>
                    <a:cubicBezTo>
                      <a:pt x="3546" y="0"/>
                      <a:pt x="3429" y="5"/>
                      <a:pt x="3311" y="16"/>
                    </a:cubicBezTo>
                    <a:cubicBezTo>
                      <a:pt x="3539" y="655"/>
                      <a:pt x="3516" y="1385"/>
                      <a:pt x="3196" y="2024"/>
                    </a:cubicBezTo>
                    <a:cubicBezTo>
                      <a:pt x="2900" y="2572"/>
                      <a:pt x="2466" y="3052"/>
                      <a:pt x="2261" y="3645"/>
                    </a:cubicBezTo>
                    <a:cubicBezTo>
                      <a:pt x="2078" y="4193"/>
                      <a:pt x="2101" y="4786"/>
                      <a:pt x="1964" y="5357"/>
                    </a:cubicBezTo>
                    <a:cubicBezTo>
                      <a:pt x="1622" y="6886"/>
                      <a:pt x="754" y="8187"/>
                      <a:pt x="1" y="9534"/>
                    </a:cubicBezTo>
                    <a:cubicBezTo>
                      <a:pt x="450" y="9953"/>
                      <a:pt x="933" y="10114"/>
                      <a:pt x="1377" y="10114"/>
                    </a:cubicBezTo>
                    <a:cubicBezTo>
                      <a:pt x="1950" y="10114"/>
                      <a:pt x="2457" y="9845"/>
                      <a:pt x="2740" y="9511"/>
                    </a:cubicBezTo>
                    <a:cubicBezTo>
                      <a:pt x="3379" y="8781"/>
                      <a:pt x="3676" y="3873"/>
                      <a:pt x="4840" y="1180"/>
                    </a:cubicBezTo>
                    <a:cubicBezTo>
                      <a:pt x="5184" y="330"/>
                      <a:pt x="4541" y="0"/>
                      <a:pt x="365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3"/>
              <p:cNvSpPr/>
              <p:nvPr/>
            </p:nvSpPr>
            <p:spPr>
              <a:xfrm>
                <a:off x="5669134" y="2262141"/>
                <a:ext cx="64416" cy="79602"/>
              </a:xfrm>
              <a:custGeom>
                <a:avLst/>
                <a:gdLst/>
                <a:ahLst/>
                <a:cxnLst/>
                <a:rect l="l" t="t" r="r" b="b"/>
                <a:pathLst>
                  <a:path w="2808" h="3470" extrusionOk="0">
                    <a:moveTo>
                      <a:pt x="1024" y="0"/>
                    </a:moveTo>
                    <a:cubicBezTo>
                      <a:pt x="936" y="0"/>
                      <a:pt x="846" y="13"/>
                      <a:pt x="754" y="40"/>
                    </a:cubicBezTo>
                    <a:cubicBezTo>
                      <a:pt x="69" y="223"/>
                      <a:pt x="0" y="1090"/>
                      <a:pt x="160" y="1661"/>
                    </a:cubicBezTo>
                    <a:cubicBezTo>
                      <a:pt x="320" y="2346"/>
                      <a:pt x="594" y="2962"/>
                      <a:pt x="1187" y="3350"/>
                    </a:cubicBezTo>
                    <a:cubicBezTo>
                      <a:pt x="1324" y="3430"/>
                      <a:pt x="1484" y="3470"/>
                      <a:pt x="1644" y="3470"/>
                    </a:cubicBezTo>
                    <a:cubicBezTo>
                      <a:pt x="1804" y="3470"/>
                      <a:pt x="1963" y="3430"/>
                      <a:pt x="2100" y="3350"/>
                    </a:cubicBezTo>
                    <a:cubicBezTo>
                      <a:pt x="2169" y="3304"/>
                      <a:pt x="2214" y="3259"/>
                      <a:pt x="2283" y="3213"/>
                    </a:cubicBezTo>
                    <a:cubicBezTo>
                      <a:pt x="2808" y="2734"/>
                      <a:pt x="2466" y="1866"/>
                      <a:pt x="2329" y="1296"/>
                    </a:cubicBezTo>
                    <a:cubicBezTo>
                      <a:pt x="2188" y="692"/>
                      <a:pt x="1675"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3"/>
              <p:cNvSpPr/>
              <p:nvPr/>
            </p:nvSpPr>
            <p:spPr>
              <a:xfrm>
                <a:off x="5536651" y="2383979"/>
                <a:ext cx="72812" cy="55102"/>
              </a:xfrm>
              <a:custGeom>
                <a:avLst/>
                <a:gdLst/>
                <a:ahLst/>
                <a:cxnLst/>
                <a:rect l="l" t="t" r="r" b="b"/>
                <a:pathLst>
                  <a:path w="3174" h="2402" extrusionOk="0">
                    <a:moveTo>
                      <a:pt x="1145" y="1"/>
                    </a:moveTo>
                    <a:cubicBezTo>
                      <a:pt x="887" y="1"/>
                      <a:pt x="641" y="84"/>
                      <a:pt x="480" y="299"/>
                    </a:cubicBezTo>
                    <a:cubicBezTo>
                      <a:pt x="1" y="983"/>
                      <a:pt x="754" y="1668"/>
                      <a:pt x="1233" y="2033"/>
                    </a:cubicBezTo>
                    <a:cubicBezTo>
                      <a:pt x="1491" y="2217"/>
                      <a:pt x="1919" y="2401"/>
                      <a:pt x="2293" y="2401"/>
                    </a:cubicBezTo>
                    <a:cubicBezTo>
                      <a:pt x="2615" y="2401"/>
                      <a:pt x="2896" y="2264"/>
                      <a:pt x="2991" y="1874"/>
                    </a:cubicBezTo>
                    <a:cubicBezTo>
                      <a:pt x="3173" y="1166"/>
                      <a:pt x="2489" y="618"/>
                      <a:pt x="1964" y="253"/>
                    </a:cubicBezTo>
                    <a:cubicBezTo>
                      <a:pt x="1746" y="108"/>
                      <a:pt x="1438"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3"/>
              <p:cNvSpPr/>
              <p:nvPr/>
            </p:nvSpPr>
            <p:spPr>
              <a:xfrm>
                <a:off x="5465442" y="2523297"/>
                <a:ext cx="70518" cy="51042"/>
              </a:xfrm>
              <a:custGeom>
                <a:avLst/>
                <a:gdLst/>
                <a:ahLst/>
                <a:cxnLst/>
                <a:rect l="l" t="t" r="r" b="b"/>
                <a:pathLst>
                  <a:path w="3074" h="2225" extrusionOk="0">
                    <a:moveTo>
                      <a:pt x="1187" y="0"/>
                    </a:moveTo>
                    <a:cubicBezTo>
                      <a:pt x="1005" y="0"/>
                      <a:pt x="845" y="23"/>
                      <a:pt x="662" y="92"/>
                    </a:cubicBezTo>
                    <a:cubicBezTo>
                      <a:pt x="594" y="115"/>
                      <a:pt x="525" y="137"/>
                      <a:pt x="457" y="206"/>
                    </a:cubicBezTo>
                    <a:cubicBezTo>
                      <a:pt x="69" y="274"/>
                      <a:pt x="0" y="708"/>
                      <a:pt x="114" y="1005"/>
                    </a:cubicBezTo>
                    <a:cubicBezTo>
                      <a:pt x="106" y="984"/>
                      <a:pt x="101" y="976"/>
                      <a:pt x="99" y="976"/>
                    </a:cubicBezTo>
                    <a:cubicBezTo>
                      <a:pt x="84" y="976"/>
                      <a:pt x="209" y="1396"/>
                      <a:pt x="229" y="1416"/>
                    </a:cubicBezTo>
                    <a:cubicBezTo>
                      <a:pt x="320" y="1575"/>
                      <a:pt x="457" y="1689"/>
                      <a:pt x="594" y="1804"/>
                    </a:cubicBezTo>
                    <a:cubicBezTo>
                      <a:pt x="913" y="2077"/>
                      <a:pt x="1256" y="2169"/>
                      <a:pt x="1667" y="2214"/>
                    </a:cubicBezTo>
                    <a:cubicBezTo>
                      <a:pt x="1722" y="2221"/>
                      <a:pt x="1779" y="2224"/>
                      <a:pt x="1837" y="2224"/>
                    </a:cubicBezTo>
                    <a:cubicBezTo>
                      <a:pt x="2405" y="2224"/>
                      <a:pt x="3073" y="1918"/>
                      <a:pt x="2990" y="1256"/>
                    </a:cubicBezTo>
                    <a:cubicBezTo>
                      <a:pt x="2922" y="731"/>
                      <a:pt x="2443" y="434"/>
                      <a:pt x="2009" y="206"/>
                    </a:cubicBezTo>
                    <a:cubicBezTo>
                      <a:pt x="1758" y="92"/>
                      <a:pt x="1484" y="23"/>
                      <a:pt x="1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3"/>
              <p:cNvSpPr/>
              <p:nvPr/>
            </p:nvSpPr>
            <p:spPr>
              <a:xfrm>
                <a:off x="5423025" y="2689824"/>
                <a:ext cx="97931" cy="49757"/>
              </a:xfrm>
              <a:custGeom>
                <a:avLst/>
                <a:gdLst/>
                <a:ahLst/>
                <a:cxnLst/>
                <a:rect l="l" t="t" r="r" b="b"/>
                <a:pathLst>
                  <a:path w="4269" h="2169" extrusionOk="0">
                    <a:moveTo>
                      <a:pt x="2314" y="1"/>
                    </a:moveTo>
                    <a:cubicBezTo>
                      <a:pt x="1878" y="1"/>
                      <a:pt x="1444" y="56"/>
                      <a:pt x="1028" y="228"/>
                    </a:cubicBezTo>
                    <a:cubicBezTo>
                      <a:pt x="640" y="388"/>
                      <a:pt x="0" y="913"/>
                      <a:pt x="160" y="1438"/>
                    </a:cubicBezTo>
                    <a:cubicBezTo>
                      <a:pt x="297" y="1940"/>
                      <a:pt x="982" y="2168"/>
                      <a:pt x="1416" y="2168"/>
                    </a:cubicBezTo>
                    <a:cubicBezTo>
                      <a:pt x="2169" y="2168"/>
                      <a:pt x="2831" y="1849"/>
                      <a:pt x="3493" y="1529"/>
                    </a:cubicBezTo>
                    <a:cubicBezTo>
                      <a:pt x="4269" y="1141"/>
                      <a:pt x="3812" y="91"/>
                      <a:pt x="3082" y="45"/>
                    </a:cubicBezTo>
                    <a:cubicBezTo>
                      <a:pt x="2828" y="20"/>
                      <a:pt x="2570" y="1"/>
                      <a:pt x="2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3"/>
              <p:cNvSpPr/>
              <p:nvPr/>
            </p:nvSpPr>
            <p:spPr>
              <a:xfrm>
                <a:off x="5431398" y="2874106"/>
                <a:ext cx="71229" cy="45559"/>
              </a:xfrm>
              <a:custGeom>
                <a:avLst/>
                <a:gdLst/>
                <a:ahLst/>
                <a:cxnLst/>
                <a:rect l="l" t="t" r="r" b="b"/>
                <a:pathLst>
                  <a:path w="3105" h="1986" extrusionOk="0">
                    <a:moveTo>
                      <a:pt x="1642" y="1"/>
                    </a:moveTo>
                    <a:cubicBezTo>
                      <a:pt x="1149" y="1"/>
                      <a:pt x="661" y="160"/>
                      <a:pt x="389" y="503"/>
                    </a:cubicBezTo>
                    <a:cubicBezTo>
                      <a:pt x="92" y="869"/>
                      <a:pt x="1" y="1599"/>
                      <a:pt x="571" y="1850"/>
                    </a:cubicBezTo>
                    <a:cubicBezTo>
                      <a:pt x="788" y="1939"/>
                      <a:pt x="983" y="1986"/>
                      <a:pt x="1184" y="1986"/>
                    </a:cubicBezTo>
                    <a:cubicBezTo>
                      <a:pt x="1344" y="1986"/>
                      <a:pt x="1508" y="1956"/>
                      <a:pt x="1690" y="1896"/>
                    </a:cubicBezTo>
                    <a:cubicBezTo>
                      <a:pt x="2009" y="1782"/>
                      <a:pt x="2283" y="1622"/>
                      <a:pt x="2511" y="1394"/>
                    </a:cubicBezTo>
                    <a:cubicBezTo>
                      <a:pt x="2648" y="1234"/>
                      <a:pt x="3105" y="595"/>
                      <a:pt x="2854" y="389"/>
                    </a:cubicBezTo>
                    <a:cubicBezTo>
                      <a:pt x="2558" y="137"/>
                      <a:pt x="2098"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3"/>
              <p:cNvSpPr/>
              <p:nvPr/>
            </p:nvSpPr>
            <p:spPr>
              <a:xfrm>
                <a:off x="6183328" y="2976673"/>
                <a:ext cx="59713" cy="66595"/>
              </a:xfrm>
              <a:custGeom>
                <a:avLst/>
                <a:gdLst/>
                <a:ahLst/>
                <a:cxnLst/>
                <a:rect l="l" t="t" r="r" b="b"/>
                <a:pathLst>
                  <a:path w="2603" h="2903" extrusionOk="0">
                    <a:moveTo>
                      <a:pt x="902" y="0"/>
                    </a:moveTo>
                    <a:cubicBezTo>
                      <a:pt x="734" y="0"/>
                      <a:pt x="558" y="69"/>
                      <a:pt x="457" y="187"/>
                    </a:cubicBezTo>
                    <a:cubicBezTo>
                      <a:pt x="1" y="712"/>
                      <a:pt x="275" y="1328"/>
                      <a:pt x="526" y="1899"/>
                    </a:cubicBezTo>
                    <a:cubicBezTo>
                      <a:pt x="723" y="2332"/>
                      <a:pt x="1091" y="2902"/>
                      <a:pt x="1614" y="2902"/>
                    </a:cubicBezTo>
                    <a:cubicBezTo>
                      <a:pt x="1696" y="2902"/>
                      <a:pt x="1782" y="2888"/>
                      <a:pt x="1873" y="2857"/>
                    </a:cubicBezTo>
                    <a:cubicBezTo>
                      <a:pt x="2603" y="2629"/>
                      <a:pt x="2375" y="1807"/>
                      <a:pt x="2055" y="1351"/>
                    </a:cubicBezTo>
                    <a:cubicBezTo>
                      <a:pt x="1736" y="849"/>
                      <a:pt x="1667" y="255"/>
                      <a:pt x="1074" y="27"/>
                    </a:cubicBezTo>
                    <a:cubicBezTo>
                      <a:pt x="1020" y="9"/>
                      <a:pt x="962" y="0"/>
                      <a:pt x="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3"/>
              <p:cNvSpPr/>
              <p:nvPr/>
            </p:nvSpPr>
            <p:spPr>
              <a:xfrm>
                <a:off x="6255592" y="2921708"/>
                <a:ext cx="67581" cy="42141"/>
              </a:xfrm>
              <a:custGeom>
                <a:avLst/>
                <a:gdLst/>
                <a:ahLst/>
                <a:cxnLst/>
                <a:rect l="l" t="t" r="r" b="b"/>
                <a:pathLst>
                  <a:path w="2946" h="1837" extrusionOk="0">
                    <a:moveTo>
                      <a:pt x="920" y="0"/>
                    </a:moveTo>
                    <a:cubicBezTo>
                      <a:pt x="779" y="0"/>
                      <a:pt x="641" y="19"/>
                      <a:pt x="503" y="72"/>
                    </a:cubicBezTo>
                    <a:cubicBezTo>
                      <a:pt x="297" y="163"/>
                      <a:pt x="1" y="369"/>
                      <a:pt x="24" y="620"/>
                    </a:cubicBezTo>
                    <a:cubicBezTo>
                      <a:pt x="92" y="1304"/>
                      <a:pt x="754" y="1487"/>
                      <a:pt x="1302" y="1670"/>
                    </a:cubicBezTo>
                    <a:cubicBezTo>
                      <a:pt x="1565" y="1740"/>
                      <a:pt x="1827" y="1837"/>
                      <a:pt x="2101" y="1837"/>
                    </a:cubicBezTo>
                    <a:cubicBezTo>
                      <a:pt x="2183" y="1837"/>
                      <a:pt x="2267" y="1828"/>
                      <a:pt x="2352" y="1807"/>
                    </a:cubicBezTo>
                    <a:cubicBezTo>
                      <a:pt x="2648" y="1715"/>
                      <a:pt x="2945" y="1419"/>
                      <a:pt x="2945" y="1076"/>
                    </a:cubicBezTo>
                    <a:cubicBezTo>
                      <a:pt x="2945" y="255"/>
                      <a:pt x="2032" y="163"/>
                      <a:pt x="1416" y="49"/>
                    </a:cubicBezTo>
                    <a:cubicBezTo>
                      <a:pt x="1245" y="25"/>
                      <a:pt x="1081"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 name="Google Shape;1762;p43"/>
            <p:cNvGrpSpPr/>
            <p:nvPr/>
          </p:nvGrpSpPr>
          <p:grpSpPr>
            <a:xfrm>
              <a:off x="5919086" y="2651664"/>
              <a:ext cx="2193050" cy="2107903"/>
              <a:chOff x="5141572" y="2866917"/>
              <a:chExt cx="1730353" cy="1663171"/>
            </a:xfrm>
          </p:grpSpPr>
          <p:sp>
            <p:nvSpPr>
              <p:cNvPr id="1763" name="Google Shape;1763;p43"/>
              <p:cNvSpPr/>
              <p:nvPr/>
            </p:nvSpPr>
            <p:spPr>
              <a:xfrm>
                <a:off x="5728860" y="3733920"/>
                <a:ext cx="221299" cy="224023"/>
              </a:xfrm>
              <a:custGeom>
                <a:avLst/>
                <a:gdLst/>
                <a:ahLst/>
                <a:cxnLst/>
                <a:rect l="l" t="t" r="r" b="b"/>
                <a:pathLst>
                  <a:path w="2106" h="2132" extrusionOk="0">
                    <a:moveTo>
                      <a:pt x="1378" y="1"/>
                    </a:moveTo>
                    <a:lnTo>
                      <a:pt x="0" y="1405"/>
                    </a:lnTo>
                    <a:lnTo>
                      <a:pt x="727" y="2131"/>
                    </a:lnTo>
                    <a:lnTo>
                      <a:pt x="2105" y="753"/>
                    </a:lnTo>
                    <a:lnTo>
                      <a:pt x="13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3"/>
              <p:cNvSpPr/>
              <p:nvPr/>
            </p:nvSpPr>
            <p:spPr>
              <a:xfrm>
                <a:off x="5784131" y="3072976"/>
                <a:ext cx="998264" cy="645276"/>
              </a:xfrm>
              <a:custGeom>
                <a:avLst/>
                <a:gdLst/>
                <a:ahLst/>
                <a:cxnLst/>
                <a:rect l="l" t="t" r="r" b="b"/>
                <a:pathLst>
                  <a:path w="9500" h="6141" extrusionOk="0">
                    <a:moveTo>
                      <a:pt x="8371" y="0"/>
                    </a:moveTo>
                    <a:lnTo>
                      <a:pt x="0" y="3609"/>
                    </a:lnTo>
                    <a:cubicBezTo>
                      <a:pt x="101" y="4512"/>
                      <a:pt x="451" y="5414"/>
                      <a:pt x="1053" y="6141"/>
                    </a:cubicBezTo>
                    <a:lnTo>
                      <a:pt x="9499" y="2507"/>
                    </a:lnTo>
                    <a:cubicBezTo>
                      <a:pt x="9399" y="1604"/>
                      <a:pt x="9023" y="727"/>
                      <a:pt x="8371" y="0"/>
                    </a:cubicBez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3"/>
              <p:cNvSpPr/>
              <p:nvPr/>
            </p:nvSpPr>
            <p:spPr>
              <a:xfrm>
                <a:off x="5697231" y="2866917"/>
                <a:ext cx="1174694" cy="1070206"/>
              </a:xfrm>
              <a:custGeom>
                <a:avLst/>
                <a:gdLst/>
                <a:ahLst/>
                <a:cxnLst/>
                <a:rect l="l" t="t" r="r" b="b"/>
                <a:pathLst>
                  <a:path w="11179" h="10185" extrusionOk="0">
                    <a:moveTo>
                      <a:pt x="5589" y="1322"/>
                    </a:moveTo>
                    <a:cubicBezTo>
                      <a:pt x="6554" y="1322"/>
                      <a:pt x="7519" y="1686"/>
                      <a:pt x="8246" y="2412"/>
                    </a:cubicBezTo>
                    <a:cubicBezTo>
                      <a:pt x="9725" y="3891"/>
                      <a:pt x="9725" y="6272"/>
                      <a:pt x="8246" y="7751"/>
                    </a:cubicBezTo>
                    <a:cubicBezTo>
                      <a:pt x="7519" y="8490"/>
                      <a:pt x="6554" y="8860"/>
                      <a:pt x="5589" y="8860"/>
                    </a:cubicBezTo>
                    <a:cubicBezTo>
                      <a:pt x="4624" y="8860"/>
                      <a:pt x="3659" y="8490"/>
                      <a:pt x="2933" y="7751"/>
                    </a:cubicBezTo>
                    <a:cubicBezTo>
                      <a:pt x="1454" y="6272"/>
                      <a:pt x="1454" y="3891"/>
                      <a:pt x="2933" y="2412"/>
                    </a:cubicBezTo>
                    <a:cubicBezTo>
                      <a:pt x="3659" y="1686"/>
                      <a:pt x="4624" y="1322"/>
                      <a:pt x="5589" y="1322"/>
                    </a:cubicBezTo>
                    <a:close/>
                    <a:moveTo>
                      <a:pt x="5589" y="0"/>
                    </a:moveTo>
                    <a:cubicBezTo>
                      <a:pt x="4280" y="0"/>
                      <a:pt x="2970" y="495"/>
                      <a:pt x="1980" y="1485"/>
                    </a:cubicBezTo>
                    <a:cubicBezTo>
                      <a:pt x="0" y="3465"/>
                      <a:pt x="0" y="6698"/>
                      <a:pt x="1980" y="8678"/>
                    </a:cubicBezTo>
                    <a:cubicBezTo>
                      <a:pt x="2973" y="9684"/>
                      <a:pt x="4282" y="10185"/>
                      <a:pt x="5592" y="10185"/>
                    </a:cubicBezTo>
                    <a:cubicBezTo>
                      <a:pt x="6895" y="10185"/>
                      <a:pt x="8199" y="9690"/>
                      <a:pt x="9198" y="8703"/>
                    </a:cubicBezTo>
                    <a:cubicBezTo>
                      <a:pt x="11178" y="6698"/>
                      <a:pt x="11178" y="3465"/>
                      <a:pt x="9198" y="1485"/>
                    </a:cubicBezTo>
                    <a:cubicBezTo>
                      <a:pt x="8208" y="495"/>
                      <a:pt x="6899" y="0"/>
                      <a:pt x="5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3"/>
              <p:cNvSpPr/>
              <p:nvPr/>
            </p:nvSpPr>
            <p:spPr>
              <a:xfrm>
                <a:off x="5707739" y="3915706"/>
                <a:ext cx="97515" cy="152781"/>
              </a:xfrm>
              <a:custGeom>
                <a:avLst/>
                <a:gdLst/>
                <a:ahLst/>
                <a:cxnLst/>
                <a:rect l="l" t="t" r="r" b="b"/>
                <a:pathLst>
                  <a:path w="928" h="1454" extrusionOk="0">
                    <a:moveTo>
                      <a:pt x="527" y="0"/>
                    </a:moveTo>
                    <a:lnTo>
                      <a:pt x="1" y="527"/>
                    </a:lnTo>
                    <a:lnTo>
                      <a:pt x="928" y="1454"/>
                    </a:lnTo>
                    <a:lnTo>
                      <a:pt x="928" y="401"/>
                    </a:lnTo>
                    <a:lnTo>
                      <a:pt x="5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3"/>
              <p:cNvSpPr/>
              <p:nvPr/>
            </p:nvSpPr>
            <p:spPr>
              <a:xfrm>
                <a:off x="5615584" y="3881450"/>
                <a:ext cx="147533" cy="89630"/>
              </a:xfrm>
              <a:custGeom>
                <a:avLst/>
                <a:gdLst/>
                <a:ahLst/>
                <a:cxnLst/>
                <a:rect l="l" t="t" r="r" b="b"/>
                <a:pathLst>
                  <a:path w="1404" h="853" extrusionOk="0">
                    <a:moveTo>
                      <a:pt x="0" y="1"/>
                    </a:moveTo>
                    <a:lnTo>
                      <a:pt x="878" y="853"/>
                    </a:lnTo>
                    <a:lnTo>
                      <a:pt x="1404" y="326"/>
                    </a:lnTo>
                    <a:lnTo>
                      <a:pt x="10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3"/>
              <p:cNvSpPr/>
              <p:nvPr/>
            </p:nvSpPr>
            <p:spPr>
              <a:xfrm>
                <a:off x="5141572" y="3881450"/>
                <a:ext cx="663688" cy="648638"/>
              </a:xfrm>
              <a:custGeom>
                <a:avLst/>
                <a:gdLst/>
                <a:ahLst/>
                <a:cxnLst/>
                <a:rect l="l" t="t" r="r" b="b"/>
                <a:pathLst>
                  <a:path w="6316" h="6173" extrusionOk="0">
                    <a:moveTo>
                      <a:pt x="4511" y="1"/>
                    </a:moveTo>
                    <a:lnTo>
                      <a:pt x="501" y="4011"/>
                    </a:lnTo>
                    <a:cubicBezTo>
                      <a:pt x="476" y="4036"/>
                      <a:pt x="451" y="4061"/>
                      <a:pt x="426" y="4111"/>
                    </a:cubicBezTo>
                    <a:cubicBezTo>
                      <a:pt x="0" y="4612"/>
                      <a:pt x="50" y="5339"/>
                      <a:pt x="501" y="5815"/>
                    </a:cubicBezTo>
                    <a:cubicBezTo>
                      <a:pt x="752" y="6053"/>
                      <a:pt x="1078" y="6172"/>
                      <a:pt x="1404" y="6172"/>
                    </a:cubicBezTo>
                    <a:cubicBezTo>
                      <a:pt x="1729" y="6172"/>
                      <a:pt x="2055" y="6053"/>
                      <a:pt x="2306" y="5815"/>
                    </a:cubicBezTo>
                    <a:lnTo>
                      <a:pt x="6316" y="1780"/>
                    </a:lnTo>
                    <a:lnTo>
                      <a:pt x="5389" y="853"/>
                    </a:lnTo>
                    <a:lnTo>
                      <a:pt x="45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3"/>
              <p:cNvSpPr/>
              <p:nvPr/>
            </p:nvSpPr>
            <p:spPr>
              <a:xfrm>
                <a:off x="5141572" y="3881450"/>
                <a:ext cx="566278" cy="611126"/>
              </a:xfrm>
              <a:custGeom>
                <a:avLst/>
                <a:gdLst/>
                <a:ahLst/>
                <a:cxnLst/>
                <a:rect l="l" t="t" r="r" b="b"/>
                <a:pathLst>
                  <a:path w="5389" h="5816" extrusionOk="0">
                    <a:moveTo>
                      <a:pt x="4511" y="1"/>
                    </a:moveTo>
                    <a:lnTo>
                      <a:pt x="501" y="4011"/>
                    </a:lnTo>
                    <a:cubicBezTo>
                      <a:pt x="476" y="4036"/>
                      <a:pt x="451" y="4061"/>
                      <a:pt x="426" y="4111"/>
                    </a:cubicBezTo>
                    <a:cubicBezTo>
                      <a:pt x="0" y="4612"/>
                      <a:pt x="50" y="5339"/>
                      <a:pt x="501" y="5815"/>
                    </a:cubicBezTo>
                    <a:lnTo>
                      <a:pt x="5389" y="853"/>
                    </a:lnTo>
                    <a:lnTo>
                      <a:pt x="451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770" name="Google Shape;1770;p43"/>
          <p:cNvCxnSpPr>
            <a:stCxn id="1771" idx="6"/>
          </p:cNvCxnSpPr>
          <p:nvPr/>
        </p:nvCxnSpPr>
        <p:spPr>
          <a:xfrm>
            <a:off x="5483850" y="3179900"/>
            <a:ext cx="1327800" cy="0"/>
          </a:xfrm>
          <a:prstGeom prst="straightConnector1">
            <a:avLst/>
          </a:prstGeom>
          <a:noFill/>
          <a:ln w="19050" cap="flat" cmpd="sng">
            <a:solidFill>
              <a:schemeClr val="dk2"/>
            </a:solidFill>
            <a:prstDash val="solid"/>
            <a:round/>
            <a:headEnd type="none" w="med" len="med"/>
            <a:tailEnd type="none" w="med" len="med"/>
          </a:ln>
        </p:spPr>
      </p:cxnSp>
      <p:sp>
        <p:nvSpPr>
          <p:cNvPr id="1771" name="Google Shape;1771;p43"/>
          <p:cNvSpPr/>
          <p:nvPr/>
        </p:nvSpPr>
        <p:spPr>
          <a:xfrm>
            <a:off x="3989550" y="2432750"/>
            <a:ext cx="1494300" cy="1494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 name="Google Shape;1772;p43"/>
          <p:cNvGrpSpPr/>
          <p:nvPr/>
        </p:nvGrpSpPr>
        <p:grpSpPr>
          <a:xfrm>
            <a:off x="4414281" y="2549395"/>
            <a:ext cx="644820" cy="1261040"/>
            <a:chOff x="3786222" y="1869400"/>
            <a:chExt cx="848670" cy="1659700"/>
          </a:xfrm>
        </p:grpSpPr>
        <p:sp>
          <p:nvSpPr>
            <p:cNvPr id="1773" name="Google Shape;1773;p43"/>
            <p:cNvSpPr/>
            <p:nvPr/>
          </p:nvSpPr>
          <p:spPr>
            <a:xfrm>
              <a:off x="4477177" y="2501309"/>
              <a:ext cx="157715" cy="610531"/>
            </a:xfrm>
            <a:custGeom>
              <a:avLst/>
              <a:gdLst/>
              <a:ahLst/>
              <a:cxnLst/>
              <a:rect l="l" t="t" r="r" b="b"/>
              <a:pathLst>
                <a:path w="10218" h="39555" extrusionOk="0">
                  <a:moveTo>
                    <a:pt x="6433" y="1"/>
                  </a:moveTo>
                  <a:cubicBezTo>
                    <a:pt x="5009" y="1"/>
                    <a:pt x="4912" y="2828"/>
                    <a:pt x="4968" y="4195"/>
                  </a:cubicBezTo>
                  <a:cubicBezTo>
                    <a:pt x="5105" y="7117"/>
                    <a:pt x="5242" y="9878"/>
                    <a:pt x="4146" y="12663"/>
                  </a:cubicBezTo>
                  <a:cubicBezTo>
                    <a:pt x="3028" y="15562"/>
                    <a:pt x="1088" y="18141"/>
                    <a:pt x="1248" y="21405"/>
                  </a:cubicBezTo>
                  <a:cubicBezTo>
                    <a:pt x="1339" y="23185"/>
                    <a:pt x="2069" y="24760"/>
                    <a:pt x="2549" y="26450"/>
                  </a:cubicBezTo>
                  <a:cubicBezTo>
                    <a:pt x="2891" y="27682"/>
                    <a:pt x="3005" y="29029"/>
                    <a:pt x="2868" y="30307"/>
                  </a:cubicBezTo>
                  <a:cubicBezTo>
                    <a:pt x="2594" y="33297"/>
                    <a:pt x="1521" y="35899"/>
                    <a:pt x="243" y="38547"/>
                  </a:cubicBezTo>
                  <a:cubicBezTo>
                    <a:pt x="0" y="39033"/>
                    <a:pt x="368" y="39555"/>
                    <a:pt x="869" y="39555"/>
                  </a:cubicBezTo>
                  <a:cubicBezTo>
                    <a:pt x="932" y="39555"/>
                    <a:pt x="998" y="39546"/>
                    <a:pt x="1065" y="39528"/>
                  </a:cubicBezTo>
                  <a:cubicBezTo>
                    <a:pt x="6634" y="37908"/>
                    <a:pt x="8643" y="31129"/>
                    <a:pt x="7616" y="25993"/>
                  </a:cubicBezTo>
                  <a:cubicBezTo>
                    <a:pt x="7319" y="24578"/>
                    <a:pt x="6657" y="23277"/>
                    <a:pt x="6360" y="21862"/>
                  </a:cubicBezTo>
                  <a:cubicBezTo>
                    <a:pt x="6064" y="20515"/>
                    <a:pt x="6543" y="19282"/>
                    <a:pt x="7091" y="18095"/>
                  </a:cubicBezTo>
                  <a:cubicBezTo>
                    <a:pt x="8415" y="15242"/>
                    <a:pt x="9647" y="12549"/>
                    <a:pt x="9944" y="9376"/>
                  </a:cubicBezTo>
                  <a:cubicBezTo>
                    <a:pt x="10218" y="6546"/>
                    <a:pt x="10172" y="2300"/>
                    <a:pt x="7570" y="452"/>
                  </a:cubicBezTo>
                  <a:cubicBezTo>
                    <a:pt x="7119" y="136"/>
                    <a:pt x="6745" y="1"/>
                    <a:pt x="6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3"/>
            <p:cNvSpPr/>
            <p:nvPr/>
          </p:nvSpPr>
          <p:spPr>
            <a:xfrm>
              <a:off x="3808060" y="2805742"/>
              <a:ext cx="107829" cy="281087"/>
            </a:xfrm>
            <a:custGeom>
              <a:avLst/>
              <a:gdLst/>
              <a:ahLst/>
              <a:cxnLst/>
              <a:rect l="l" t="t" r="r" b="b"/>
              <a:pathLst>
                <a:path w="6986" h="18211" extrusionOk="0">
                  <a:moveTo>
                    <a:pt x="5950" y="0"/>
                  </a:moveTo>
                  <a:cubicBezTo>
                    <a:pt x="5916" y="0"/>
                    <a:pt x="5881" y="5"/>
                    <a:pt x="5844" y="14"/>
                  </a:cubicBezTo>
                  <a:cubicBezTo>
                    <a:pt x="4977" y="196"/>
                    <a:pt x="4429" y="37"/>
                    <a:pt x="3699" y="744"/>
                  </a:cubicBezTo>
                  <a:cubicBezTo>
                    <a:pt x="3059" y="1383"/>
                    <a:pt x="2580" y="2365"/>
                    <a:pt x="2146" y="3118"/>
                  </a:cubicBezTo>
                  <a:cubicBezTo>
                    <a:pt x="1302" y="4670"/>
                    <a:pt x="686" y="6451"/>
                    <a:pt x="366" y="8208"/>
                  </a:cubicBezTo>
                  <a:cubicBezTo>
                    <a:pt x="69" y="9874"/>
                    <a:pt x="1" y="11632"/>
                    <a:pt x="161" y="13321"/>
                  </a:cubicBezTo>
                  <a:cubicBezTo>
                    <a:pt x="229" y="14143"/>
                    <a:pt x="389" y="14942"/>
                    <a:pt x="617" y="15740"/>
                  </a:cubicBezTo>
                  <a:cubicBezTo>
                    <a:pt x="868" y="16608"/>
                    <a:pt x="1325" y="17201"/>
                    <a:pt x="1758" y="17977"/>
                  </a:cubicBezTo>
                  <a:cubicBezTo>
                    <a:pt x="1840" y="18141"/>
                    <a:pt x="1984" y="18211"/>
                    <a:pt x="2133" y="18211"/>
                  </a:cubicBezTo>
                  <a:cubicBezTo>
                    <a:pt x="2400" y="18211"/>
                    <a:pt x="2686" y="17988"/>
                    <a:pt x="2671" y="17681"/>
                  </a:cubicBezTo>
                  <a:cubicBezTo>
                    <a:pt x="2649" y="16996"/>
                    <a:pt x="2786" y="16265"/>
                    <a:pt x="2786" y="15558"/>
                  </a:cubicBezTo>
                  <a:cubicBezTo>
                    <a:pt x="2786" y="14782"/>
                    <a:pt x="2786" y="13983"/>
                    <a:pt x="2831" y="13207"/>
                  </a:cubicBezTo>
                  <a:cubicBezTo>
                    <a:pt x="2900" y="11678"/>
                    <a:pt x="3219" y="10194"/>
                    <a:pt x="3653" y="8733"/>
                  </a:cubicBezTo>
                  <a:cubicBezTo>
                    <a:pt x="4064" y="7364"/>
                    <a:pt x="4680" y="6085"/>
                    <a:pt x="5388" y="4830"/>
                  </a:cubicBezTo>
                  <a:cubicBezTo>
                    <a:pt x="5798" y="4100"/>
                    <a:pt x="6415" y="3392"/>
                    <a:pt x="6666" y="2570"/>
                  </a:cubicBezTo>
                  <a:cubicBezTo>
                    <a:pt x="6985" y="1566"/>
                    <a:pt x="6643" y="1132"/>
                    <a:pt x="6255" y="219"/>
                  </a:cubicBezTo>
                  <a:cubicBezTo>
                    <a:pt x="6200" y="73"/>
                    <a:pt x="6087" y="0"/>
                    <a:pt x="5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3"/>
            <p:cNvSpPr/>
            <p:nvPr/>
          </p:nvSpPr>
          <p:spPr>
            <a:xfrm>
              <a:off x="3786222" y="2448510"/>
              <a:ext cx="135303" cy="195176"/>
            </a:xfrm>
            <a:custGeom>
              <a:avLst/>
              <a:gdLst/>
              <a:ahLst/>
              <a:cxnLst/>
              <a:rect l="l" t="t" r="r" b="b"/>
              <a:pathLst>
                <a:path w="8766" h="12645" extrusionOk="0">
                  <a:moveTo>
                    <a:pt x="6047" y="0"/>
                  </a:moveTo>
                  <a:cubicBezTo>
                    <a:pt x="4053" y="0"/>
                    <a:pt x="2518" y="3253"/>
                    <a:pt x="1827" y="4740"/>
                  </a:cubicBezTo>
                  <a:cubicBezTo>
                    <a:pt x="914" y="6771"/>
                    <a:pt x="1" y="10469"/>
                    <a:pt x="1804" y="12272"/>
                  </a:cubicBezTo>
                  <a:cubicBezTo>
                    <a:pt x="2042" y="12510"/>
                    <a:pt x="2378" y="12645"/>
                    <a:pt x="2700" y="12645"/>
                  </a:cubicBezTo>
                  <a:cubicBezTo>
                    <a:pt x="3089" y="12645"/>
                    <a:pt x="3457" y="12448"/>
                    <a:pt x="3607" y="11998"/>
                  </a:cubicBezTo>
                  <a:cubicBezTo>
                    <a:pt x="4018" y="10811"/>
                    <a:pt x="3790" y="9602"/>
                    <a:pt x="4018" y="8392"/>
                  </a:cubicBezTo>
                  <a:cubicBezTo>
                    <a:pt x="4246" y="7045"/>
                    <a:pt x="4794" y="5744"/>
                    <a:pt x="5524" y="4603"/>
                  </a:cubicBezTo>
                  <a:cubicBezTo>
                    <a:pt x="6072" y="3758"/>
                    <a:pt x="8766" y="723"/>
                    <a:pt x="6597" y="84"/>
                  </a:cubicBezTo>
                  <a:cubicBezTo>
                    <a:pt x="6410" y="27"/>
                    <a:pt x="6227" y="0"/>
                    <a:pt x="6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3"/>
            <p:cNvSpPr/>
            <p:nvPr/>
          </p:nvSpPr>
          <p:spPr>
            <a:xfrm>
              <a:off x="3874642" y="1869400"/>
              <a:ext cx="646155" cy="863974"/>
            </a:xfrm>
            <a:custGeom>
              <a:avLst/>
              <a:gdLst/>
              <a:ahLst/>
              <a:cxnLst/>
              <a:rect l="l" t="t" r="r" b="b"/>
              <a:pathLst>
                <a:path w="41863" h="55975" extrusionOk="0">
                  <a:moveTo>
                    <a:pt x="20449" y="0"/>
                  </a:moveTo>
                  <a:cubicBezTo>
                    <a:pt x="19532" y="0"/>
                    <a:pt x="18617" y="65"/>
                    <a:pt x="17713" y="195"/>
                  </a:cubicBezTo>
                  <a:cubicBezTo>
                    <a:pt x="16024" y="446"/>
                    <a:pt x="14381" y="903"/>
                    <a:pt x="12829" y="1587"/>
                  </a:cubicBezTo>
                  <a:cubicBezTo>
                    <a:pt x="11299" y="2249"/>
                    <a:pt x="9930" y="3208"/>
                    <a:pt x="9291" y="4806"/>
                  </a:cubicBezTo>
                  <a:cubicBezTo>
                    <a:pt x="8697" y="6312"/>
                    <a:pt x="8743" y="8001"/>
                    <a:pt x="8766" y="9622"/>
                  </a:cubicBezTo>
                  <a:cubicBezTo>
                    <a:pt x="8789" y="11539"/>
                    <a:pt x="8834" y="13479"/>
                    <a:pt x="8926" y="15397"/>
                  </a:cubicBezTo>
                  <a:cubicBezTo>
                    <a:pt x="9017" y="17291"/>
                    <a:pt x="9154" y="19163"/>
                    <a:pt x="9314" y="21034"/>
                  </a:cubicBezTo>
                  <a:cubicBezTo>
                    <a:pt x="9473" y="22906"/>
                    <a:pt x="9724" y="24778"/>
                    <a:pt x="9839" y="26649"/>
                  </a:cubicBezTo>
                  <a:cubicBezTo>
                    <a:pt x="10021" y="29434"/>
                    <a:pt x="9747" y="32835"/>
                    <a:pt x="7990" y="35232"/>
                  </a:cubicBezTo>
                  <a:cubicBezTo>
                    <a:pt x="6072" y="37857"/>
                    <a:pt x="3356" y="39660"/>
                    <a:pt x="1781" y="42581"/>
                  </a:cubicBezTo>
                  <a:cubicBezTo>
                    <a:pt x="457" y="45047"/>
                    <a:pt x="1" y="47991"/>
                    <a:pt x="1142" y="50616"/>
                  </a:cubicBezTo>
                  <a:cubicBezTo>
                    <a:pt x="1690" y="51849"/>
                    <a:pt x="2512" y="52921"/>
                    <a:pt x="3653" y="53629"/>
                  </a:cubicBezTo>
                  <a:cubicBezTo>
                    <a:pt x="4583" y="54208"/>
                    <a:pt x="5675" y="54477"/>
                    <a:pt x="6763" y="54477"/>
                  </a:cubicBezTo>
                  <a:cubicBezTo>
                    <a:pt x="7090" y="54477"/>
                    <a:pt x="7417" y="54452"/>
                    <a:pt x="7739" y="54405"/>
                  </a:cubicBezTo>
                  <a:cubicBezTo>
                    <a:pt x="9245" y="54177"/>
                    <a:pt x="10660" y="53583"/>
                    <a:pt x="12053" y="53013"/>
                  </a:cubicBezTo>
                  <a:cubicBezTo>
                    <a:pt x="12760" y="52716"/>
                    <a:pt x="13491" y="52419"/>
                    <a:pt x="14221" y="52168"/>
                  </a:cubicBezTo>
                  <a:cubicBezTo>
                    <a:pt x="14906" y="51940"/>
                    <a:pt x="15568" y="51757"/>
                    <a:pt x="16230" y="51689"/>
                  </a:cubicBezTo>
                  <a:cubicBezTo>
                    <a:pt x="16486" y="51662"/>
                    <a:pt x="16741" y="51649"/>
                    <a:pt x="16994" y="51649"/>
                  </a:cubicBezTo>
                  <a:cubicBezTo>
                    <a:pt x="19933" y="51649"/>
                    <a:pt x="22620" y="53380"/>
                    <a:pt x="25268" y="54473"/>
                  </a:cubicBezTo>
                  <a:cubicBezTo>
                    <a:pt x="27382" y="55349"/>
                    <a:pt x="29685" y="55975"/>
                    <a:pt x="31980" y="55975"/>
                  </a:cubicBezTo>
                  <a:cubicBezTo>
                    <a:pt x="33155" y="55975"/>
                    <a:pt x="34327" y="55811"/>
                    <a:pt x="35471" y="55432"/>
                  </a:cubicBezTo>
                  <a:cubicBezTo>
                    <a:pt x="38484" y="54405"/>
                    <a:pt x="40904" y="51985"/>
                    <a:pt x="41383" y="48744"/>
                  </a:cubicBezTo>
                  <a:cubicBezTo>
                    <a:pt x="41862" y="45412"/>
                    <a:pt x="40561" y="42193"/>
                    <a:pt x="38507" y="39591"/>
                  </a:cubicBezTo>
                  <a:cubicBezTo>
                    <a:pt x="37434" y="38245"/>
                    <a:pt x="36225" y="37035"/>
                    <a:pt x="34969" y="35848"/>
                  </a:cubicBezTo>
                  <a:cubicBezTo>
                    <a:pt x="33828" y="34775"/>
                    <a:pt x="32641" y="33680"/>
                    <a:pt x="31979" y="32264"/>
                  </a:cubicBezTo>
                  <a:cubicBezTo>
                    <a:pt x="31272" y="30804"/>
                    <a:pt x="31089" y="29206"/>
                    <a:pt x="31020" y="27585"/>
                  </a:cubicBezTo>
                  <a:cubicBezTo>
                    <a:pt x="30929" y="25736"/>
                    <a:pt x="30929" y="23888"/>
                    <a:pt x="30906" y="22039"/>
                  </a:cubicBezTo>
                  <a:lnTo>
                    <a:pt x="30724" y="10626"/>
                  </a:lnTo>
                  <a:cubicBezTo>
                    <a:pt x="30724" y="9667"/>
                    <a:pt x="30701" y="8732"/>
                    <a:pt x="30678" y="7773"/>
                  </a:cubicBezTo>
                  <a:cubicBezTo>
                    <a:pt x="30678" y="6860"/>
                    <a:pt x="30701" y="5924"/>
                    <a:pt x="30610" y="5011"/>
                  </a:cubicBezTo>
                  <a:cubicBezTo>
                    <a:pt x="30541" y="4075"/>
                    <a:pt x="30244" y="3254"/>
                    <a:pt x="29582" y="2569"/>
                  </a:cubicBezTo>
                  <a:cubicBezTo>
                    <a:pt x="29057" y="2021"/>
                    <a:pt x="28373" y="1656"/>
                    <a:pt x="27665" y="1382"/>
                  </a:cubicBezTo>
                  <a:cubicBezTo>
                    <a:pt x="25386" y="467"/>
                    <a:pt x="22913" y="0"/>
                    <a:pt x="20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3"/>
            <p:cNvSpPr/>
            <p:nvPr/>
          </p:nvSpPr>
          <p:spPr>
            <a:xfrm>
              <a:off x="3987031" y="2191628"/>
              <a:ext cx="110283" cy="309642"/>
            </a:xfrm>
            <a:custGeom>
              <a:avLst/>
              <a:gdLst/>
              <a:ahLst/>
              <a:cxnLst/>
              <a:rect l="l" t="t" r="r" b="b"/>
              <a:pathLst>
                <a:path w="7145" h="20061" extrusionOk="0">
                  <a:moveTo>
                    <a:pt x="5832" y="1"/>
                  </a:moveTo>
                  <a:cubicBezTo>
                    <a:pt x="5685" y="1"/>
                    <a:pt x="5540" y="90"/>
                    <a:pt x="5501" y="248"/>
                  </a:cubicBezTo>
                  <a:cubicBezTo>
                    <a:pt x="5273" y="1206"/>
                    <a:pt x="5387" y="2188"/>
                    <a:pt x="5387" y="3147"/>
                  </a:cubicBezTo>
                  <a:cubicBezTo>
                    <a:pt x="5410" y="4311"/>
                    <a:pt x="5364" y="5475"/>
                    <a:pt x="5250" y="6616"/>
                  </a:cubicBezTo>
                  <a:cubicBezTo>
                    <a:pt x="5022" y="8625"/>
                    <a:pt x="4565" y="10610"/>
                    <a:pt x="3903" y="12505"/>
                  </a:cubicBezTo>
                  <a:cubicBezTo>
                    <a:pt x="3218" y="14491"/>
                    <a:pt x="2260" y="16020"/>
                    <a:pt x="1164" y="17755"/>
                  </a:cubicBezTo>
                  <a:cubicBezTo>
                    <a:pt x="799" y="18348"/>
                    <a:pt x="0" y="19786"/>
                    <a:pt x="1096" y="20014"/>
                  </a:cubicBezTo>
                  <a:cubicBezTo>
                    <a:pt x="1236" y="20046"/>
                    <a:pt x="1373" y="20061"/>
                    <a:pt x="1508" y="20061"/>
                  </a:cubicBezTo>
                  <a:cubicBezTo>
                    <a:pt x="2929" y="20061"/>
                    <a:pt x="4027" y="18405"/>
                    <a:pt x="4611" y="17321"/>
                  </a:cubicBezTo>
                  <a:cubicBezTo>
                    <a:pt x="5547" y="15655"/>
                    <a:pt x="6140" y="13783"/>
                    <a:pt x="6528" y="11934"/>
                  </a:cubicBezTo>
                  <a:cubicBezTo>
                    <a:pt x="6939" y="9948"/>
                    <a:pt x="7144" y="7894"/>
                    <a:pt x="7144" y="5863"/>
                  </a:cubicBezTo>
                  <a:cubicBezTo>
                    <a:pt x="7122" y="4060"/>
                    <a:pt x="7122" y="1709"/>
                    <a:pt x="6117" y="156"/>
                  </a:cubicBezTo>
                  <a:cubicBezTo>
                    <a:pt x="6049" y="50"/>
                    <a:pt x="5940" y="1"/>
                    <a:pt x="5832"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3"/>
            <p:cNvSpPr/>
            <p:nvPr/>
          </p:nvSpPr>
          <p:spPr>
            <a:xfrm>
              <a:off x="3920094" y="2562983"/>
              <a:ext cx="50395" cy="88690"/>
            </a:xfrm>
            <a:custGeom>
              <a:avLst/>
              <a:gdLst/>
              <a:ahLst/>
              <a:cxnLst/>
              <a:rect l="l" t="t" r="r" b="b"/>
              <a:pathLst>
                <a:path w="3265" h="5746" extrusionOk="0">
                  <a:moveTo>
                    <a:pt x="1948" y="1"/>
                  </a:moveTo>
                  <a:cubicBezTo>
                    <a:pt x="1757" y="1"/>
                    <a:pt x="1559" y="69"/>
                    <a:pt x="1393" y="222"/>
                  </a:cubicBezTo>
                  <a:cubicBezTo>
                    <a:pt x="0" y="1546"/>
                    <a:pt x="525" y="5494"/>
                    <a:pt x="2717" y="5745"/>
                  </a:cubicBezTo>
                  <a:cubicBezTo>
                    <a:pt x="2808" y="5745"/>
                    <a:pt x="2922" y="5723"/>
                    <a:pt x="2945" y="5631"/>
                  </a:cubicBezTo>
                  <a:cubicBezTo>
                    <a:pt x="3264" y="4901"/>
                    <a:pt x="3036" y="4216"/>
                    <a:pt x="2762" y="3531"/>
                  </a:cubicBezTo>
                  <a:cubicBezTo>
                    <a:pt x="2374" y="2573"/>
                    <a:pt x="2465" y="1888"/>
                    <a:pt x="2671" y="884"/>
                  </a:cubicBezTo>
                  <a:cubicBezTo>
                    <a:pt x="2782" y="359"/>
                    <a:pt x="2384" y="1"/>
                    <a:pt x="1948"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3"/>
            <p:cNvSpPr/>
            <p:nvPr/>
          </p:nvSpPr>
          <p:spPr>
            <a:xfrm>
              <a:off x="4055727" y="2575947"/>
              <a:ext cx="245926" cy="77746"/>
            </a:xfrm>
            <a:custGeom>
              <a:avLst/>
              <a:gdLst/>
              <a:ahLst/>
              <a:cxnLst/>
              <a:rect l="l" t="t" r="r" b="b"/>
              <a:pathLst>
                <a:path w="15933" h="5037" extrusionOk="0">
                  <a:moveTo>
                    <a:pt x="10508" y="0"/>
                  </a:moveTo>
                  <a:cubicBezTo>
                    <a:pt x="9411" y="0"/>
                    <a:pt x="8335" y="160"/>
                    <a:pt x="7281" y="569"/>
                  </a:cubicBezTo>
                  <a:cubicBezTo>
                    <a:pt x="5935" y="1071"/>
                    <a:pt x="4793" y="1870"/>
                    <a:pt x="3561" y="2554"/>
                  </a:cubicBezTo>
                  <a:cubicBezTo>
                    <a:pt x="2830" y="2965"/>
                    <a:pt x="2077" y="3285"/>
                    <a:pt x="1278" y="3467"/>
                  </a:cubicBezTo>
                  <a:cubicBezTo>
                    <a:pt x="708" y="3604"/>
                    <a:pt x="388" y="3604"/>
                    <a:pt x="69" y="4084"/>
                  </a:cubicBezTo>
                  <a:cubicBezTo>
                    <a:pt x="0" y="4198"/>
                    <a:pt x="23" y="4312"/>
                    <a:pt x="91" y="4426"/>
                  </a:cubicBezTo>
                  <a:cubicBezTo>
                    <a:pt x="344" y="4865"/>
                    <a:pt x="797" y="5036"/>
                    <a:pt x="1354" y="5036"/>
                  </a:cubicBezTo>
                  <a:cubicBezTo>
                    <a:pt x="3058" y="5036"/>
                    <a:pt x="5736" y="3435"/>
                    <a:pt x="6665" y="2988"/>
                  </a:cubicBezTo>
                  <a:cubicBezTo>
                    <a:pt x="7987" y="2345"/>
                    <a:pt x="9225" y="2023"/>
                    <a:pt x="10609" y="2023"/>
                  </a:cubicBezTo>
                  <a:cubicBezTo>
                    <a:pt x="10993" y="2023"/>
                    <a:pt x="11389" y="2048"/>
                    <a:pt x="11801" y="2098"/>
                  </a:cubicBezTo>
                  <a:cubicBezTo>
                    <a:pt x="12657" y="2218"/>
                    <a:pt x="13419" y="2448"/>
                    <a:pt x="14165" y="2448"/>
                  </a:cubicBezTo>
                  <a:cubicBezTo>
                    <a:pt x="14692" y="2448"/>
                    <a:pt x="15211" y="2333"/>
                    <a:pt x="15750" y="1984"/>
                  </a:cubicBezTo>
                  <a:cubicBezTo>
                    <a:pt x="15886" y="1915"/>
                    <a:pt x="15932" y="1710"/>
                    <a:pt x="15841" y="1596"/>
                  </a:cubicBezTo>
                  <a:cubicBezTo>
                    <a:pt x="14905" y="340"/>
                    <a:pt x="13513" y="272"/>
                    <a:pt x="12006" y="89"/>
                  </a:cubicBezTo>
                  <a:cubicBezTo>
                    <a:pt x="11502" y="33"/>
                    <a:pt x="11003" y="0"/>
                    <a:pt x="1050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3"/>
            <p:cNvSpPr/>
            <p:nvPr/>
          </p:nvSpPr>
          <p:spPr>
            <a:xfrm>
              <a:off x="3895076" y="2847074"/>
              <a:ext cx="580263" cy="682026"/>
            </a:xfrm>
            <a:custGeom>
              <a:avLst/>
              <a:gdLst/>
              <a:ahLst/>
              <a:cxnLst/>
              <a:rect l="l" t="t" r="r" b="b"/>
              <a:pathLst>
                <a:path w="37594" h="44187" extrusionOk="0">
                  <a:moveTo>
                    <a:pt x="7608" y="0"/>
                  </a:moveTo>
                  <a:cubicBezTo>
                    <a:pt x="7181" y="0"/>
                    <a:pt x="6753" y="29"/>
                    <a:pt x="6323" y="98"/>
                  </a:cubicBezTo>
                  <a:cubicBezTo>
                    <a:pt x="4041" y="486"/>
                    <a:pt x="2238" y="1969"/>
                    <a:pt x="1188" y="4001"/>
                  </a:cubicBezTo>
                  <a:cubicBezTo>
                    <a:pt x="69" y="6215"/>
                    <a:pt x="1" y="8726"/>
                    <a:pt x="526" y="11122"/>
                  </a:cubicBezTo>
                  <a:cubicBezTo>
                    <a:pt x="1074" y="13702"/>
                    <a:pt x="2306" y="16075"/>
                    <a:pt x="3470" y="18426"/>
                  </a:cubicBezTo>
                  <a:cubicBezTo>
                    <a:pt x="4611" y="20732"/>
                    <a:pt x="5616" y="23083"/>
                    <a:pt x="6027" y="25639"/>
                  </a:cubicBezTo>
                  <a:cubicBezTo>
                    <a:pt x="6323" y="27465"/>
                    <a:pt x="4748" y="40795"/>
                    <a:pt x="5798" y="40909"/>
                  </a:cubicBezTo>
                  <a:cubicBezTo>
                    <a:pt x="5885" y="40919"/>
                    <a:pt x="5969" y="40923"/>
                    <a:pt x="6052" y="40923"/>
                  </a:cubicBezTo>
                  <a:cubicBezTo>
                    <a:pt x="6992" y="40923"/>
                    <a:pt x="7676" y="40345"/>
                    <a:pt x="8263" y="39631"/>
                  </a:cubicBezTo>
                  <a:cubicBezTo>
                    <a:pt x="8788" y="38969"/>
                    <a:pt x="9291" y="38262"/>
                    <a:pt x="9701" y="37531"/>
                  </a:cubicBezTo>
                  <a:cubicBezTo>
                    <a:pt x="10523" y="36116"/>
                    <a:pt x="11117" y="34587"/>
                    <a:pt x="11573" y="33035"/>
                  </a:cubicBezTo>
                  <a:cubicBezTo>
                    <a:pt x="12486" y="29816"/>
                    <a:pt x="12760" y="26461"/>
                    <a:pt x="12988" y="23151"/>
                  </a:cubicBezTo>
                  <a:cubicBezTo>
                    <a:pt x="13034" y="22444"/>
                    <a:pt x="13102" y="21736"/>
                    <a:pt x="13148" y="21006"/>
                  </a:cubicBezTo>
                  <a:cubicBezTo>
                    <a:pt x="13901" y="24498"/>
                    <a:pt x="14015" y="28127"/>
                    <a:pt x="14084" y="31688"/>
                  </a:cubicBezTo>
                  <a:cubicBezTo>
                    <a:pt x="14130" y="34267"/>
                    <a:pt x="14175" y="36846"/>
                    <a:pt x="14403" y="39426"/>
                  </a:cubicBezTo>
                  <a:cubicBezTo>
                    <a:pt x="14472" y="40065"/>
                    <a:pt x="14540" y="40727"/>
                    <a:pt x="14632" y="41366"/>
                  </a:cubicBezTo>
                  <a:cubicBezTo>
                    <a:pt x="14700" y="41959"/>
                    <a:pt x="14769" y="42598"/>
                    <a:pt x="15088" y="43123"/>
                  </a:cubicBezTo>
                  <a:cubicBezTo>
                    <a:pt x="15632" y="44030"/>
                    <a:pt x="16663" y="44186"/>
                    <a:pt x="17659" y="44186"/>
                  </a:cubicBezTo>
                  <a:cubicBezTo>
                    <a:pt x="18042" y="44186"/>
                    <a:pt x="18420" y="44163"/>
                    <a:pt x="18763" y="44150"/>
                  </a:cubicBezTo>
                  <a:cubicBezTo>
                    <a:pt x="20133" y="44082"/>
                    <a:pt x="21479" y="43854"/>
                    <a:pt x="22803" y="43511"/>
                  </a:cubicBezTo>
                  <a:cubicBezTo>
                    <a:pt x="23990" y="43215"/>
                    <a:pt x="25588" y="42895"/>
                    <a:pt x="26113" y="41663"/>
                  </a:cubicBezTo>
                  <a:cubicBezTo>
                    <a:pt x="26341" y="41092"/>
                    <a:pt x="26432" y="40476"/>
                    <a:pt x="26547" y="39905"/>
                  </a:cubicBezTo>
                  <a:cubicBezTo>
                    <a:pt x="26661" y="39334"/>
                    <a:pt x="26775" y="38764"/>
                    <a:pt x="26866" y="38216"/>
                  </a:cubicBezTo>
                  <a:cubicBezTo>
                    <a:pt x="27049" y="37075"/>
                    <a:pt x="27208" y="35956"/>
                    <a:pt x="27345" y="34838"/>
                  </a:cubicBezTo>
                  <a:cubicBezTo>
                    <a:pt x="27893" y="30387"/>
                    <a:pt x="28258" y="25753"/>
                    <a:pt x="29833" y="21576"/>
                  </a:cubicBezTo>
                  <a:cubicBezTo>
                    <a:pt x="30609" y="19476"/>
                    <a:pt x="31774" y="17559"/>
                    <a:pt x="33189" y="15824"/>
                  </a:cubicBezTo>
                  <a:cubicBezTo>
                    <a:pt x="34764" y="13884"/>
                    <a:pt x="36453" y="11990"/>
                    <a:pt x="37160" y="9570"/>
                  </a:cubicBezTo>
                  <a:cubicBezTo>
                    <a:pt x="37526" y="8360"/>
                    <a:pt x="37594" y="7105"/>
                    <a:pt x="37320" y="5873"/>
                  </a:cubicBezTo>
                  <a:cubicBezTo>
                    <a:pt x="37046" y="4754"/>
                    <a:pt x="36384" y="3727"/>
                    <a:pt x="35517" y="2974"/>
                  </a:cubicBezTo>
                  <a:cubicBezTo>
                    <a:pt x="33759" y="1376"/>
                    <a:pt x="31294" y="668"/>
                    <a:pt x="28989" y="440"/>
                  </a:cubicBezTo>
                  <a:cubicBezTo>
                    <a:pt x="28186" y="353"/>
                    <a:pt x="27385" y="317"/>
                    <a:pt x="26583" y="317"/>
                  </a:cubicBezTo>
                  <a:cubicBezTo>
                    <a:pt x="23055" y="317"/>
                    <a:pt x="19535" y="1008"/>
                    <a:pt x="16007" y="1008"/>
                  </a:cubicBezTo>
                  <a:cubicBezTo>
                    <a:pt x="15320" y="1008"/>
                    <a:pt x="14634" y="982"/>
                    <a:pt x="13947" y="919"/>
                  </a:cubicBezTo>
                  <a:cubicBezTo>
                    <a:pt x="11836" y="729"/>
                    <a:pt x="9740" y="0"/>
                    <a:pt x="7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3"/>
            <p:cNvSpPr/>
            <p:nvPr/>
          </p:nvSpPr>
          <p:spPr>
            <a:xfrm>
              <a:off x="3936994" y="2903099"/>
              <a:ext cx="80355" cy="259786"/>
            </a:xfrm>
            <a:custGeom>
              <a:avLst/>
              <a:gdLst/>
              <a:ahLst/>
              <a:cxnLst/>
              <a:rect l="l" t="t" r="r" b="b"/>
              <a:pathLst>
                <a:path w="5206" h="16831" extrusionOk="0">
                  <a:moveTo>
                    <a:pt x="2904" y="0"/>
                  </a:moveTo>
                  <a:cubicBezTo>
                    <a:pt x="1844" y="0"/>
                    <a:pt x="1132" y="1332"/>
                    <a:pt x="731" y="2197"/>
                  </a:cubicBezTo>
                  <a:cubicBezTo>
                    <a:pt x="115" y="3589"/>
                    <a:pt x="1" y="5164"/>
                    <a:pt x="229" y="6671"/>
                  </a:cubicBezTo>
                  <a:cubicBezTo>
                    <a:pt x="503" y="8519"/>
                    <a:pt x="1233" y="10254"/>
                    <a:pt x="1987" y="11943"/>
                  </a:cubicBezTo>
                  <a:cubicBezTo>
                    <a:pt x="2352" y="12765"/>
                    <a:pt x="2694" y="13587"/>
                    <a:pt x="3037" y="14408"/>
                  </a:cubicBezTo>
                  <a:cubicBezTo>
                    <a:pt x="3425" y="15344"/>
                    <a:pt x="4041" y="15892"/>
                    <a:pt x="4566" y="16759"/>
                  </a:cubicBezTo>
                  <a:cubicBezTo>
                    <a:pt x="4604" y="16807"/>
                    <a:pt x="4666" y="16831"/>
                    <a:pt x="4727" y="16831"/>
                  </a:cubicBezTo>
                  <a:cubicBezTo>
                    <a:pt x="4812" y="16831"/>
                    <a:pt x="4895" y="16784"/>
                    <a:pt x="4908" y="16691"/>
                  </a:cubicBezTo>
                  <a:cubicBezTo>
                    <a:pt x="4977" y="16075"/>
                    <a:pt x="5205" y="15390"/>
                    <a:pt x="5137" y="14751"/>
                  </a:cubicBezTo>
                  <a:cubicBezTo>
                    <a:pt x="5068" y="14043"/>
                    <a:pt x="4703" y="13336"/>
                    <a:pt x="4406" y="12696"/>
                  </a:cubicBezTo>
                  <a:cubicBezTo>
                    <a:pt x="3767" y="11213"/>
                    <a:pt x="3014" y="9752"/>
                    <a:pt x="2512" y="8223"/>
                  </a:cubicBezTo>
                  <a:cubicBezTo>
                    <a:pt x="2032" y="6762"/>
                    <a:pt x="1781" y="5255"/>
                    <a:pt x="2124" y="3749"/>
                  </a:cubicBezTo>
                  <a:cubicBezTo>
                    <a:pt x="2283" y="2996"/>
                    <a:pt x="2535" y="2379"/>
                    <a:pt x="2945" y="1763"/>
                  </a:cubicBezTo>
                  <a:cubicBezTo>
                    <a:pt x="3265" y="1284"/>
                    <a:pt x="3539" y="1010"/>
                    <a:pt x="3493" y="439"/>
                  </a:cubicBezTo>
                  <a:cubicBezTo>
                    <a:pt x="3493" y="257"/>
                    <a:pt x="3356" y="74"/>
                    <a:pt x="3174" y="28"/>
                  </a:cubicBezTo>
                  <a:cubicBezTo>
                    <a:pt x="3081" y="9"/>
                    <a:pt x="2992" y="0"/>
                    <a:pt x="2904"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3"/>
            <p:cNvSpPr/>
            <p:nvPr/>
          </p:nvSpPr>
          <p:spPr>
            <a:xfrm>
              <a:off x="4080035" y="2917221"/>
              <a:ext cx="76110" cy="26718"/>
            </a:xfrm>
            <a:custGeom>
              <a:avLst/>
              <a:gdLst/>
              <a:ahLst/>
              <a:cxnLst/>
              <a:rect l="l" t="t" r="r" b="b"/>
              <a:pathLst>
                <a:path w="4931" h="1731" extrusionOk="0">
                  <a:moveTo>
                    <a:pt x="1124" y="1"/>
                  </a:moveTo>
                  <a:cubicBezTo>
                    <a:pt x="766" y="1"/>
                    <a:pt x="418" y="56"/>
                    <a:pt x="137" y="255"/>
                  </a:cubicBezTo>
                  <a:cubicBezTo>
                    <a:pt x="23" y="346"/>
                    <a:pt x="0" y="460"/>
                    <a:pt x="68" y="574"/>
                  </a:cubicBezTo>
                  <a:cubicBezTo>
                    <a:pt x="411" y="1191"/>
                    <a:pt x="1210" y="1350"/>
                    <a:pt x="1849" y="1487"/>
                  </a:cubicBezTo>
                  <a:cubicBezTo>
                    <a:pt x="2351" y="1609"/>
                    <a:pt x="2934" y="1731"/>
                    <a:pt x="3491" y="1731"/>
                  </a:cubicBezTo>
                  <a:cubicBezTo>
                    <a:pt x="3769" y="1731"/>
                    <a:pt x="4040" y="1700"/>
                    <a:pt x="4291" y="1624"/>
                  </a:cubicBezTo>
                  <a:cubicBezTo>
                    <a:pt x="4816" y="1464"/>
                    <a:pt x="4930" y="620"/>
                    <a:pt x="4382" y="392"/>
                  </a:cubicBezTo>
                  <a:cubicBezTo>
                    <a:pt x="3698" y="95"/>
                    <a:pt x="2876" y="118"/>
                    <a:pt x="2123" y="72"/>
                  </a:cubicBezTo>
                  <a:cubicBezTo>
                    <a:pt x="1812" y="50"/>
                    <a:pt x="1463" y="1"/>
                    <a:pt x="1124"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3"/>
            <p:cNvSpPr/>
            <p:nvPr/>
          </p:nvSpPr>
          <p:spPr>
            <a:xfrm>
              <a:off x="3939109" y="2707459"/>
              <a:ext cx="442876" cy="121967"/>
            </a:xfrm>
            <a:custGeom>
              <a:avLst/>
              <a:gdLst/>
              <a:ahLst/>
              <a:cxnLst/>
              <a:rect l="l" t="t" r="r" b="b"/>
              <a:pathLst>
                <a:path w="28693" h="7902" extrusionOk="0">
                  <a:moveTo>
                    <a:pt x="11123" y="0"/>
                  </a:moveTo>
                  <a:cubicBezTo>
                    <a:pt x="8994" y="0"/>
                    <a:pt x="6816" y="584"/>
                    <a:pt x="4224" y="2022"/>
                  </a:cubicBezTo>
                  <a:cubicBezTo>
                    <a:pt x="1" y="4396"/>
                    <a:pt x="3379" y="7569"/>
                    <a:pt x="7100" y="7660"/>
                  </a:cubicBezTo>
                  <a:cubicBezTo>
                    <a:pt x="9970" y="7739"/>
                    <a:pt x="12862" y="7763"/>
                    <a:pt x="15754" y="7763"/>
                  </a:cubicBezTo>
                  <a:cubicBezTo>
                    <a:pt x="17047" y="7763"/>
                    <a:pt x="18340" y="7758"/>
                    <a:pt x="19631" y="7751"/>
                  </a:cubicBezTo>
                  <a:cubicBezTo>
                    <a:pt x="20604" y="7751"/>
                    <a:pt x="22180" y="7902"/>
                    <a:pt x="23741" y="7902"/>
                  </a:cubicBezTo>
                  <a:cubicBezTo>
                    <a:pt x="25511" y="7902"/>
                    <a:pt x="27262" y="7709"/>
                    <a:pt x="28099" y="6884"/>
                  </a:cubicBezTo>
                  <a:cubicBezTo>
                    <a:pt x="28669" y="6291"/>
                    <a:pt x="28692" y="5446"/>
                    <a:pt x="28350" y="4738"/>
                  </a:cubicBezTo>
                  <a:cubicBezTo>
                    <a:pt x="28144" y="4350"/>
                    <a:pt x="27848" y="4008"/>
                    <a:pt x="27483" y="3757"/>
                  </a:cubicBezTo>
                  <a:cubicBezTo>
                    <a:pt x="26433" y="3027"/>
                    <a:pt x="24995" y="2867"/>
                    <a:pt x="23625" y="2798"/>
                  </a:cubicBezTo>
                  <a:cubicBezTo>
                    <a:pt x="22256" y="2730"/>
                    <a:pt x="20840" y="2730"/>
                    <a:pt x="19608" y="2228"/>
                  </a:cubicBezTo>
                  <a:cubicBezTo>
                    <a:pt x="16382" y="920"/>
                    <a:pt x="13792" y="0"/>
                    <a:pt x="11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4" name="Google Shape;1784;p43"/>
          <p:cNvSpPr txBox="1"/>
          <p:nvPr/>
        </p:nvSpPr>
        <p:spPr>
          <a:xfrm>
            <a:off x="719849" y="1188700"/>
            <a:ext cx="2242800" cy="39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chemeClr val="lt2"/>
                </a:solidFill>
                <a:latin typeface="Montserrat ExtraBold"/>
                <a:ea typeface="Montserrat ExtraBold"/>
                <a:cs typeface="Montserrat ExtraBold"/>
                <a:sym typeface="Montserrat ExtraBold"/>
              </a:rPr>
              <a:t>NYERI</a:t>
            </a:r>
            <a:endParaRPr sz="2000" dirty="0">
              <a:solidFill>
                <a:schemeClr val="lt2"/>
              </a:solidFill>
              <a:latin typeface="Montserrat ExtraBold"/>
              <a:ea typeface="Montserrat ExtraBold"/>
              <a:cs typeface="Montserrat ExtraBold"/>
              <a:sym typeface="Montserrat ExtraBold"/>
            </a:endParaRPr>
          </a:p>
        </p:txBody>
      </p:sp>
      <p:sp>
        <p:nvSpPr>
          <p:cNvPr id="1785" name="Google Shape;1785;p43"/>
          <p:cNvSpPr txBox="1"/>
          <p:nvPr/>
        </p:nvSpPr>
        <p:spPr>
          <a:xfrm>
            <a:off x="719849" y="1664200"/>
            <a:ext cx="2242800" cy="45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dk2"/>
                </a:solidFill>
                <a:latin typeface="Karla"/>
                <a:ea typeface="Karla"/>
                <a:cs typeface="Karla"/>
                <a:sym typeface="Karla"/>
              </a:rPr>
              <a:t>Nyeri sendi tiba-tiba &amp; parah (tengah malam/dini hari)</a:t>
            </a:r>
            <a:endParaRPr dirty="0">
              <a:solidFill>
                <a:schemeClr val="dk2"/>
              </a:solidFill>
              <a:latin typeface="Karla"/>
              <a:ea typeface="Karla"/>
              <a:cs typeface="Karla"/>
              <a:sym typeface="Karla"/>
            </a:endParaRPr>
          </a:p>
        </p:txBody>
      </p:sp>
      <p:cxnSp>
        <p:nvCxnSpPr>
          <p:cNvPr id="1786" name="Google Shape;1786;p43"/>
          <p:cNvCxnSpPr>
            <a:stCxn id="1784" idx="3"/>
            <a:endCxn id="1771" idx="0"/>
          </p:cNvCxnSpPr>
          <p:nvPr/>
        </p:nvCxnSpPr>
        <p:spPr>
          <a:xfrm>
            <a:off x="2962649" y="1386700"/>
            <a:ext cx="1774051" cy="1046050"/>
          </a:xfrm>
          <a:prstGeom prst="bentConnector2">
            <a:avLst/>
          </a:prstGeom>
          <a:noFill/>
          <a:ln w="19050" cap="flat" cmpd="sng">
            <a:solidFill>
              <a:schemeClr val="dk2"/>
            </a:solidFill>
            <a:prstDash val="solid"/>
            <a:round/>
            <a:headEnd type="oval" w="med" len="med"/>
            <a:tailEnd type="none" w="med" len="med"/>
          </a:ln>
        </p:spPr>
      </p:cxnSp>
      <p:sp>
        <p:nvSpPr>
          <p:cNvPr id="1787" name="Google Shape;1787;p43"/>
          <p:cNvSpPr txBox="1"/>
          <p:nvPr/>
        </p:nvSpPr>
        <p:spPr>
          <a:xfrm>
            <a:off x="719849" y="3871577"/>
            <a:ext cx="2242800" cy="39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chemeClr val="lt2"/>
                </a:solidFill>
                <a:latin typeface="Montserrat ExtraBold"/>
                <a:ea typeface="Montserrat ExtraBold"/>
                <a:cs typeface="Montserrat ExtraBold"/>
                <a:sym typeface="Montserrat ExtraBold"/>
              </a:rPr>
              <a:t>MERAH &amp; HANGAT</a:t>
            </a:r>
            <a:endParaRPr sz="2000" dirty="0">
              <a:solidFill>
                <a:schemeClr val="lt2"/>
              </a:solidFill>
              <a:latin typeface="Montserrat ExtraBold"/>
              <a:ea typeface="Montserrat ExtraBold"/>
              <a:cs typeface="Montserrat ExtraBold"/>
              <a:sym typeface="Montserrat ExtraBold"/>
            </a:endParaRPr>
          </a:p>
        </p:txBody>
      </p:sp>
      <p:sp>
        <p:nvSpPr>
          <p:cNvPr id="1788" name="Google Shape;1788;p43"/>
          <p:cNvSpPr txBox="1"/>
          <p:nvPr/>
        </p:nvSpPr>
        <p:spPr>
          <a:xfrm>
            <a:off x="720000" y="4450614"/>
            <a:ext cx="2242800" cy="45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solidFill>
                  <a:schemeClr val="dk2"/>
                </a:solidFill>
                <a:latin typeface="Karla"/>
                <a:ea typeface="Karla"/>
                <a:cs typeface="Karla"/>
                <a:sym typeface="Karla"/>
              </a:rPr>
              <a:t>S</a:t>
            </a:r>
            <a:r>
              <a:rPr lang="en" dirty="0" smtClean="0">
                <a:solidFill>
                  <a:schemeClr val="dk2"/>
                </a:solidFill>
                <a:latin typeface="Karla"/>
                <a:ea typeface="Karla"/>
                <a:cs typeface="Karla"/>
                <a:sym typeface="Karla"/>
              </a:rPr>
              <a:t>aat serangan terjadi, sendi yang nyeri teraba hangat</a:t>
            </a:r>
            <a:endParaRPr dirty="0">
              <a:solidFill>
                <a:schemeClr val="dk2"/>
              </a:solidFill>
              <a:latin typeface="Karla"/>
              <a:ea typeface="Karla"/>
              <a:cs typeface="Karla"/>
              <a:sym typeface="Karla"/>
            </a:endParaRPr>
          </a:p>
        </p:txBody>
      </p:sp>
      <p:sp>
        <p:nvSpPr>
          <p:cNvPr id="1789" name="Google Shape;1789;p43"/>
          <p:cNvSpPr txBox="1"/>
          <p:nvPr/>
        </p:nvSpPr>
        <p:spPr>
          <a:xfrm>
            <a:off x="719849" y="2385216"/>
            <a:ext cx="2242800" cy="39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chemeClr val="lt2"/>
                </a:solidFill>
                <a:latin typeface="Montserrat ExtraBold"/>
                <a:ea typeface="Montserrat ExtraBold"/>
                <a:cs typeface="Montserrat ExtraBold"/>
                <a:sym typeface="Montserrat ExtraBold"/>
              </a:rPr>
              <a:t>BENGKAK</a:t>
            </a:r>
            <a:endParaRPr sz="2000" dirty="0">
              <a:solidFill>
                <a:schemeClr val="lt2"/>
              </a:solidFill>
              <a:latin typeface="Montserrat ExtraBold"/>
              <a:ea typeface="Montserrat ExtraBold"/>
              <a:cs typeface="Montserrat ExtraBold"/>
              <a:sym typeface="Montserrat ExtraBold"/>
            </a:endParaRPr>
          </a:p>
        </p:txBody>
      </p:sp>
      <p:sp>
        <p:nvSpPr>
          <p:cNvPr id="1790" name="Google Shape;1790;p43"/>
          <p:cNvSpPr txBox="1"/>
          <p:nvPr/>
        </p:nvSpPr>
        <p:spPr>
          <a:xfrm>
            <a:off x="719849" y="2967125"/>
            <a:ext cx="2242800" cy="45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dk2"/>
                </a:solidFill>
                <a:latin typeface="Karla"/>
                <a:ea typeface="Karla"/>
                <a:cs typeface="Karla"/>
                <a:sym typeface="Karla"/>
              </a:rPr>
              <a:t>Jika tidak segera diobati dapat membentuk gumpalan dibawah kulit sekitar sendi (TOPHI)</a:t>
            </a:r>
            <a:endParaRPr dirty="0">
              <a:solidFill>
                <a:schemeClr val="dk2"/>
              </a:solidFill>
              <a:latin typeface="Karla"/>
              <a:ea typeface="Karla"/>
              <a:cs typeface="Karla"/>
              <a:sym typeface="Karla"/>
            </a:endParaRPr>
          </a:p>
        </p:txBody>
      </p:sp>
      <p:cxnSp>
        <p:nvCxnSpPr>
          <p:cNvPr id="1791" name="Google Shape;1791;p43"/>
          <p:cNvCxnSpPr>
            <a:stCxn id="1788" idx="3"/>
            <a:endCxn id="1771" idx="4"/>
          </p:cNvCxnSpPr>
          <p:nvPr/>
        </p:nvCxnSpPr>
        <p:spPr>
          <a:xfrm flipV="1">
            <a:off x="2962800" y="3927050"/>
            <a:ext cx="1773900" cy="749464"/>
          </a:xfrm>
          <a:prstGeom prst="bentConnector2">
            <a:avLst/>
          </a:prstGeom>
          <a:noFill/>
          <a:ln w="19050" cap="flat" cmpd="sng">
            <a:solidFill>
              <a:schemeClr val="dk2"/>
            </a:solidFill>
            <a:prstDash val="solid"/>
            <a:round/>
            <a:headEnd type="oval" w="med" len="med"/>
            <a:tailEnd type="none" w="med" len="med"/>
          </a:ln>
        </p:spPr>
      </p:cxnSp>
      <p:cxnSp>
        <p:nvCxnSpPr>
          <p:cNvPr id="1792" name="Google Shape;1792;p43"/>
          <p:cNvCxnSpPr>
            <a:stCxn id="1771" idx="2"/>
          </p:cNvCxnSpPr>
          <p:nvPr/>
        </p:nvCxnSpPr>
        <p:spPr>
          <a:xfrm rot="10800000">
            <a:off x="2962650" y="3179900"/>
            <a:ext cx="1026900" cy="0"/>
          </a:xfrm>
          <a:prstGeom prst="straightConnector1">
            <a:avLst/>
          </a:prstGeom>
          <a:noFill/>
          <a:ln w="19050" cap="flat" cmpd="sng">
            <a:solidFill>
              <a:schemeClr val="dk2"/>
            </a:solidFill>
            <a:prstDash val="solid"/>
            <a:round/>
            <a:headEnd type="none" w="med" len="med"/>
            <a:tailEnd type="oval"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15"/>
        <p:cNvGrpSpPr/>
        <p:nvPr/>
      </p:nvGrpSpPr>
      <p:grpSpPr>
        <a:xfrm>
          <a:off x="0" y="0"/>
          <a:ext cx="0" cy="0"/>
          <a:chOff x="0" y="0"/>
          <a:chExt cx="0" cy="0"/>
        </a:xfrm>
      </p:grpSpPr>
      <p:sp>
        <p:nvSpPr>
          <p:cNvPr id="1516" name="Google Shape;1516;p39"/>
          <p:cNvSpPr txBox="1">
            <a:spLocks noGrp="1"/>
          </p:cNvSpPr>
          <p:nvPr>
            <p:ph type="title"/>
          </p:nvPr>
        </p:nvSpPr>
        <p:spPr>
          <a:xfrm>
            <a:off x="706639" y="2142294"/>
            <a:ext cx="4189852" cy="13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smtClean="0"/>
              <a:t>PENGOBATAN</a:t>
            </a:r>
            <a:endParaRPr sz="3600" dirty="0"/>
          </a:p>
        </p:txBody>
      </p:sp>
      <p:sp>
        <p:nvSpPr>
          <p:cNvPr id="1517" name="Google Shape;1517;p39"/>
          <p:cNvSpPr txBox="1">
            <a:spLocks noGrp="1"/>
          </p:cNvSpPr>
          <p:nvPr>
            <p:ph type="title" idx="2"/>
          </p:nvPr>
        </p:nvSpPr>
        <p:spPr>
          <a:xfrm>
            <a:off x="720000" y="1203538"/>
            <a:ext cx="1686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03.</a:t>
            </a:r>
            <a:endParaRPr dirty="0"/>
          </a:p>
        </p:txBody>
      </p:sp>
      <p:sp>
        <p:nvSpPr>
          <p:cNvPr id="1518" name="Google Shape;1518;p39"/>
          <p:cNvSpPr txBox="1">
            <a:spLocks noGrp="1"/>
          </p:cNvSpPr>
          <p:nvPr>
            <p:ph type="subTitle" idx="1"/>
          </p:nvPr>
        </p:nvSpPr>
        <p:spPr>
          <a:xfrm>
            <a:off x="796200" y="3576963"/>
            <a:ext cx="4100400" cy="3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Bagaiman bisa terjadi “Asam Urat”?</a:t>
            </a:r>
            <a:endParaRPr dirty="0"/>
          </a:p>
        </p:txBody>
      </p:sp>
      <p:grpSp>
        <p:nvGrpSpPr>
          <p:cNvPr id="1519" name="Google Shape;1519;p39"/>
          <p:cNvGrpSpPr/>
          <p:nvPr/>
        </p:nvGrpSpPr>
        <p:grpSpPr>
          <a:xfrm>
            <a:off x="5105766" y="1071475"/>
            <a:ext cx="4522694" cy="4069633"/>
            <a:chOff x="5029566" y="1071475"/>
            <a:chExt cx="4522694" cy="4069633"/>
          </a:xfrm>
        </p:grpSpPr>
        <p:sp>
          <p:nvSpPr>
            <p:cNvPr id="1520" name="Google Shape;1520;p39"/>
            <p:cNvSpPr/>
            <p:nvPr/>
          </p:nvSpPr>
          <p:spPr>
            <a:xfrm>
              <a:off x="5103006"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9289473" y="4573278"/>
              <a:ext cx="36753" cy="209642"/>
            </a:xfrm>
            <a:custGeom>
              <a:avLst/>
              <a:gdLst/>
              <a:ahLst/>
              <a:cxnLst/>
              <a:rect l="l" t="t" r="r" b="b"/>
              <a:pathLst>
                <a:path w="277" h="1580" extrusionOk="0">
                  <a:moveTo>
                    <a:pt x="1" y="1"/>
                  </a:moveTo>
                  <a:lnTo>
                    <a:pt x="1" y="1555"/>
                  </a:lnTo>
                  <a:cubicBezTo>
                    <a:pt x="51" y="1555"/>
                    <a:pt x="101" y="1580"/>
                    <a:pt x="151" y="1580"/>
                  </a:cubicBezTo>
                  <a:cubicBezTo>
                    <a:pt x="201" y="1580"/>
                    <a:pt x="226"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9289473" y="4207461"/>
              <a:ext cx="36753" cy="209642"/>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 name="Google Shape;1523;p39"/>
            <p:cNvGrpSpPr/>
            <p:nvPr/>
          </p:nvGrpSpPr>
          <p:grpSpPr>
            <a:xfrm>
              <a:off x="5029566" y="1938462"/>
              <a:ext cx="4522694" cy="3202644"/>
              <a:chOff x="5029566" y="1710037"/>
              <a:chExt cx="4522694" cy="3202644"/>
            </a:xfrm>
          </p:grpSpPr>
          <p:sp>
            <p:nvSpPr>
              <p:cNvPr id="1524" name="Google Shape;1524;p39"/>
              <p:cNvSpPr/>
              <p:nvPr/>
            </p:nvSpPr>
            <p:spPr>
              <a:xfrm>
                <a:off x="7583520" y="2351841"/>
                <a:ext cx="1420101" cy="1722782"/>
              </a:xfrm>
              <a:custGeom>
                <a:avLst/>
                <a:gdLst/>
                <a:ahLst/>
                <a:cxnLst/>
                <a:rect l="l" t="t" r="r" b="b"/>
                <a:pathLst>
                  <a:path w="10703" h="12984" extrusionOk="0">
                    <a:moveTo>
                      <a:pt x="978" y="1028"/>
                    </a:moveTo>
                    <a:cubicBezTo>
                      <a:pt x="1204" y="1028"/>
                      <a:pt x="1379" y="1229"/>
                      <a:pt x="1379" y="1455"/>
                    </a:cubicBezTo>
                    <a:cubicBezTo>
                      <a:pt x="1379" y="1680"/>
                      <a:pt x="1204" y="1856"/>
                      <a:pt x="978" y="1856"/>
                    </a:cubicBezTo>
                    <a:cubicBezTo>
                      <a:pt x="753" y="1856"/>
                      <a:pt x="577" y="1680"/>
                      <a:pt x="577" y="1455"/>
                    </a:cubicBezTo>
                    <a:cubicBezTo>
                      <a:pt x="577" y="1229"/>
                      <a:pt x="753" y="1028"/>
                      <a:pt x="978" y="1028"/>
                    </a:cubicBezTo>
                    <a:close/>
                    <a:moveTo>
                      <a:pt x="978" y="2482"/>
                    </a:moveTo>
                    <a:cubicBezTo>
                      <a:pt x="1204" y="2482"/>
                      <a:pt x="1379" y="2683"/>
                      <a:pt x="1379" y="2883"/>
                    </a:cubicBezTo>
                    <a:cubicBezTo>
                      <a:pt x="1379" y="3109"/>
                      <a:pt x="1204" y="3309"/>
                      <a:pt x="978" y="3309"/>
                    </a:cubicBezTo>
                    <a:cubicBezTo>
                      <a:pt x="753" y="3309"/>
                      <a:pt x="577" y="3109"/>
                      <a:pt x="577" y="2883"/>
                    </a:cubicBezTo>
                    <a:cubicBezTo>
                      <a:pt x="577" y="2683"/>
                      <a:pt x="753" y="2482"/>
                      <a:pt x="978" y="2482"/>
                    </a:cubicBezTo>
                    <a:close/>
                    <a:moveTo>
                      <a:pt x="978" y="3911"/>
                    </a:moveTo>
                    <a:cubicBezTo>
                      <a:pt x="1204" y="3911"/>
                      <a:pt x="1379" y="4086"/>
                      <a:pt x="1379" y="4312"/>
                    </a:cubicBezTo>
                    <a:cubicBezTo>
                      <a:pt x="1379" y="4537"/>
                      <a:pt x="1204" y="4713"/>
                      <a:pt x="978" y="4713"/>
                    </a:cubicBezTo>
                    <a:cubicBezTo>
                      <a:pt x="753" y="4713"/>
                      <a:pt x="577" y="4537"/>
                      <a:pt x="577" y="4312"/>
                    </a:cubicBezTo>
                    <a:cubicBezTo>
                      <a:pt x="577" y="4086"/>
                      <a:pt x="753" y="3911"/>
                      <a:pt x="978" y="3911"/>
                    </a:cubicBezTo>
                    <a:close/>
                    <a:moveTo>
                      <a:pt x="978" y="5364"/>
                    </a:moveTo>
                    <a:cubicBezTo>
                      <a:pt x="1204" y="5364"/>
                      <a:pt x="1379" y="5540"/>
                      <a:pt x="1379" y="5765"/>
                    </a:cubicBezTo>
                    <a:cubicBezTo>
                      <a:pt x="1379" y="5991"/>
                      <a:pt x="1204" y="6166"/>
                      <a:pt x="978" y="6166"/>
                    </a:cubicBezTo>
                    <a:cubicBezTo>
                      <a:pt x="753" y="6166"/>
                      <a:pt x="577" y="5991"/>
                      <a:pt x="577" y="5765"/>
                    </a:cubicBezTo>
                    <a:cubicBezTo>
                      <a:pt x="577" y="5540"/>
                      <a:pt x="753" y="5364"/>
                      <a:pt x="978" y="5364"/>
                    </a:cubicBezTo>
                    <a:close/>
                    <a:moveTo>
                      <a:pt x="978" y="6768"/>
                    </a:moveTo>
                    <a:cubicBezTo>
                      <a:pt x="1204" y="6768"/>
                      <a:pt x="1379" y="6943"/>
                      <a:pt x="1379" y="7169"/>
                    </a:cubicBezTo>
                    <a:cubicBezTo>
                      <a:pt x="1379" y="7394"/>
                      <a:pt x="1204" y="7595"/>
                      <a:pt x="978" y="7595"/>
                    </a:cubicBezTo>
                    <a:cubicBezTo>
                      <a:pt x="753" y="7595"/>
                      <a:pt x="577" y="7394"/>
                      <a:pt x="577" y="7169"/>
                    </a:cubicBezTo>
                    <a:cubicBezTo>
                      <a:pt x="577" y="6943"/>
                      <a:pt x="753" y="6768"/>
                      <a:pt x="978" y="6768"/>
                    </a:cubicBezTo>
                    <a:close/>
                    <a:moveTo>
                      <a:pt x="978" y="8221"/>
                    </a:moveTo>
                    <a:cubicBezTo>
                      <a:pt x="1204" y="8221"/>
                      <a:pt x="1379" y="8397"/>
                      <a:pt x="1379" y="8622"/>
                    </a:cubicBezTo>
                    <a:cubicBezTo>
                      <a:pt x="1379" y="8848"/>
                      <a:pt x="1204" y="9023"/>
                      <a:pt x="978" y="9023"/>
                    </a:cubicBezTo>
                    <a:cubicBezTo>
                      <a:pt x="753" y="9023"/>
                      <a:pt x="577" y="8848"/>
                      <a:pt x="577" y="8622"/>
                    </a:cubicBezTo>
                    <a:cubicBezTo>
                      <a:pt x="577" y="8397"/>
                      <a:pt x="753" y="8221"/>
                      <a:pt x="978" y="8221"/>
                    </a:cubicBezTo>
                    <a:close/>
                    <a:moveTo>
                      <a:pt x="978" y="9700"/>
                    </a:moveTo>
                    <a:cubicBezTo>
                      <a:pt x="1204" y="9700"/>
                      <a:pt x="1379" y="9901"/>
                      <a:pt x="1379" y="10126"/>
                    </a:cubicBezTo>
                    <a:cubicBezTo>
                      <a:pt x="1379" y="10352"/>
                      <a:pt x="1204" y="10527"/>
                      <a:pt x="978" y="10527"/>
                    </a:cubicBezTo>
                    <a:cubicBezTo>
                      <a:pt x="753" y="10527"/>
                      <a:pt x="577" y="10352"/>
                      <a:pt x="577" y="10126"/>
                    </a:cubicBezTo>
                    <a:cubicBezTo>
                      <a:pt x="577" y="9901"/>
                      <a:pt x="753" y="9700"/>
                      <a:pt x="978" y="9700"/>
                    </a:cubicBezTo>
                    <a:close/>
                    <a:moveTo>
                      <a:pt x="978" y="11129"/>
                    </a:moveTo>
                    <a:cubicBezTo>
                      <a:pt x="1204" y="11129"/>
                      <a:pt x="1379" y="11304"/>
                      <a:pt x="1379" y="11530"/>
                    </a:cubicBezTo>
                    <a:cubicBezTo>
                      <a:pt x="1379" y="11755"/>
                      <a:pt x="1204" y="11931"/>
                      <a:pt x="978" y="11931"/>
                    </a:cubicBezTo>
                    <a:cubicBezTo>
                      <a:pt x="753" y="11931"/>
                      <a:pt x="577" y="11755"/>
                      <a:pt x="577" y="11530"/>
                    </a:cubicBezTo>
                    <a:cubicBezTo>
                      <a:pt x="577" y="11304"/>
                      <a:pt x="753" y="11129"/>
                      <a:pt x="978" y="11129"/>
                    </a:cubicBezTo>
                    <a:close/>
                    <a:moveTo>
                      <a:pt x="1" y="1"/>
                    </a:moveTo>
                    <a:lnTo>
                      <a:pt x="1" y="12983"/>
                    </a:lnTo>
                    <a:lnTo>
                      <a:pt x="10702" y="12983"/>
                    </a:lnTo>
                    <a:lnTo>
                      <a:pt x="107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7852874" y="2351841"/>
                <a:ext cx="1420101" cy="1722782"/>
              </a:xfrm>
              <a:custGeom>
                <a:avLst/>
                <a:gdLst/>
                <a:ahLst/>
                <a:cxnLst/>
                <a:rect l="l" t="t" r="r" b="b"/>
                <a:pathLst>
                  <a:path w="10703" h="12984" extrusionOk="0">
                    <a:moveTo>
                      <a:pt x="978" y="1028"/>
                    </a:moveTo>
                    <a:cubicBezTo>
                      <a:pt x="1204" y="1028"/>
                      <a:pt x="1404" y="1229"/>
                      <a:pt x="1404" y="1455"/>
                    </a:cubicBezTo>
                    <a:cubicBezTo>
                      <a:pt x="1404" y="1680"/>
                      <a:pt x="1204" y="1856"/>
                      <a:pt x="978" y="1856"/>
                    </a:cubicBezTo>
                    <a:cubicBezTo>
                      <a:pt x="753" y="1856"/>
                      <a:pt x="577" y="1680"/>
                      <a:pt x="577" y="1455"/>
                    </a:cubicBezTo>
                    <a:cubicBezTo>
                      <a:pt x="577" y="1229"/>
                      <a:pt x="753" y="1028"/>
                      <a:pt x="978" y="1028"/>
                    </a:cubicBezTo>
                    <a:close/>
                    <a:moveTo>
                      <a:pt x="978" y="2482"/>
                    </a:moveTo>
                    <a:cubicBezTo>
                      <a:pt x="1204" y="2482"/>
                      <a:pt x="1404" y="2683"/>
                      <a:pt x="1404" y="2883"/>
                    </a:cubicBezTo>
                    <a:cubicBezTo>
                      <a:pt x="1404" y="3109"/>
                      <a:pt x="1204" y="3309"/>
                      <a:pt x="978" y="3309"/>
                    </a:cubicBezTo>
                    <a:cubicBezTo>
                      <a:pt x="753" y="3309"/>
                      <a:pt x="577" y="3109"/>
                      <a:pt x="577" y="2883"/>
                    </a:cubicBezTo>
                    <a:cubicBezTo>
                      <a:pt x="577" y="2683"/>
                      <a:pt x="753" y="2482"/>
                      <a:pt x="978" y="2482"/>
                    </a:cubicBezTo>
                    <a:close/>
                    <a:moveTo>
                      <a:pt x="978" y="3911"/>
                    </a:moveTo>
                    <a:cubicBezTo>
                      <a:pt x="1204" y="3911"/>
                      <a:pt x="1404" y="4086"/>
                      <a:pt x="1404" y="4312"/>
                    </a:cubicBezTo>
                    <a:cubicBezTo>
                      <a:pt x="1404" y="4537"/>
                      <a:pt x="1204" y="4713"/>
                      <a:pt x="978" y="4713"/>
                    </a:cubicBezTo>
                    <a:cubicBezTo>
                      <a:pt x="753" y="4713"/>
                      <a:pt x="577" y="4537"/>
                      <a:pt x="577" y="4312"/>
                    </a:cubicBezTo>
                    <a:cubicBezTo>
                      <a:pt x="577" y="4086"/>
                      <a:pt x="753" y="3911"/>
                      <a:pt x="978" y="3911"/>
                    </a:cubicBezTo>
                    <a:close/>
                    <a:moveTo>
                      <a:pt x="978" y="5364"/>
                    </a:moveTo>
                    <a:cubicBezTo>
                      <a:pt x="1204" y="5364"/>
                      <a:pt x="1404" y="5540"/>
                      <a:pt x="1404" y="5765"/>
                    </a:cubicBezTo>
                    <a:cubicBezTo>
                      <a:pt x="1404" y="5991"/>
                      <a:pt x="1204" y="6166"/>
                      <a:pt x="978" y="6166"/>
                    </a:cubicBezTo>
                    <a:cubicBezTo>
                      <a:pt x="753" y="6166"/>
                      <a:pt x="577" y="5991"/>
                      <a:pt x="577" y="5765"/>
                    </a:cubicBezTo>
                    <a:cubicBezTo>
                      <a:pt x="577" y="5540"/>
                      <a:pt x="753" y="5364"/>
                      <a:pt x="978" y="5364"/>
                    </a:cubicBezTo>
                    <a:close/>
                    <a:moveTo>
                      <a:pt x="978" y="6768"/>
                    </a:moveTo>
                    <a:cubicBezTo>
                      <a:pt x="1204" y="6768"/>
                      <a:pt x="1404" y="6943"/>
                      <a:pt x="1404" y="7169"/>
                    </a:cubicBezTo>
                    <a:cubicBezTo>
                      <a:pt x="1404" y="7394"/>
                      <a:pt x="1204" y="7595"/>
                      <a:pt x="978" y="7595"/>
                    </a:cubicBezTo>
                    <a:cubicBezTo>
                      <a:pt x="753" y="7595"/>
                      <a:pt x="577" y="7394"/>
                      <a:pt x="577" y="7169"/>
                    </a:cubicBezTo>
                    <a:cubicBezTo>
                      <a:pt x="577" y="6943"/>
                      <a:pt x="753" y="6768"/>
                      <a:pt x="978" y="6768"/>
                    </a:cubicBezTo>
                    <a:close/>
                    <a:moveTo>
                      <a:pt x="978" y="8221"/>
                    </a:moveTo>
                    <a:cubicBezTo>
                      <a:pt x="1204" y="8221"/>
                      <a:pt x="1404" y="8397"/>
                      <a:pt x="1404" y="8622"/>
                    </a:cubicBezTo>
                    <a:cubicBezTo>
                      <a:pt x="1404" y="8848"/>
                      <a:pt x="1204" y="9023"/>
                      <a:pt x="978" y="9023"/>
                    </a:cubicBezTo>
                    <a:cubicBezTo>
                      <a:pt x="753" y="9023"/>
                      <a:pt x="577" y="8848"/>
                      <a:pt x="577" y="8622"/>
                    </a:cubicBezTo>
                    <a:cubicBezTo>
                      <a:pt x="577" y="8397"/>
                      <a:pt x="753" y="8221"/>
                      <a:pt x="978" y="8221"/>
                    </a:cubicBezTo>
                    <a:close/>
                    <a:moveTo>
                      <a:pt x="978" y="9700"/>
                    </a:moveTo>
                    <a:cubicBezTo>
                      <a:pt x="1204" y="9700"/>
                      <a:pt x="1404" y="9901"/>
                      <a:pt x="1404" y="10126"/>
                    </a:cubicBezTo>
                    <a:cubicBezTo>
                      <a:pt x="1404" y="10352"/>
                      <a:pt x="1204" y="10527"/>
                      <a:pt x="978" y="10527"/>
                    </a:cubicBezTo>
                    <a:cubicBezTo>
                      <a:pt x="753" y="10527"/>
                      <a:pt x="577" y="10352"/>
                      <a:pt x="577" y="10126"/>
                    </a:cubicBezTo>
                    <a:cubicBezTo>
                      <a:pt x="577" y="9901"/>
                      <a:pt x="753" y="9700"/>
                      <a:pt x="978" y="9700"/>
                    </a:cubicBezTo>
                    <a:close/>
                    <a:moveTo>
                      <a:pt x="978" y="11129"/>
                    </a:moveTo>
                    <a:cubicBezTo>
                      <a:pt x="1204" y="11129"/>
                      <a:pt x="1404" y="11304"/>
                      <a:pt x="1404" y="11530"/>
                    </a:cubicBezTo>
                    <a:cubicBezTo>
                      <a:pt x="1404" y="11755"/>
                      <a:pt x="1204" y="11931"/>
                      <a:pt x="978" y="11931"/>
                    </a:cubicBezTo>
                    <a:cubicBezTo>
                      <a:pt x="753" y="11931"/>
                      <a:pt x="577" y="11755"/>
                      <a:pt x="577" y="11530"/>
                    </a:cubicBezTo>
                    <a:cubicBezTo>
                      <a:pt x="577" y="11304"/>
                      <a:pt x="753" y="11129"/>
                      <a:pt x="978" y="11129"/>
                    </a:cubicBezTo>
                    <a:close/>
                    <a:moveTo>
                      <a:pt x="1" y="1"/>
                    </a:moveTo>
                    <a:lnTo>
                      <a:pt x="1" y="12983"/>
                    </a:lnTo>
                    <a:lnTo>
                      <a:pt x="10703" y="12983"/>
                    </a:lnTo>
                    <a:lnTo>
                      <a:pt x="10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225325" y="2524864"/>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225325" y="2720975"/>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225325" y="2907267"/>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225325" y="3096743"/>
                <a:ext cx="858058" cy="30119"/>
              </a:xfrm>
              <a:custGeom>
                <a:avLst/>
                <a:gdLst/>
                <a:ahLst/>
                <a:cxnLst/>
                <a:rect l="l" t="t" r="r" b="b"/>
                <a:pathLst>
                  <a:path w="6467" h="227" extrusionOk="0">
                    <a:moveTo>
                      <a:pt x="1" y="1"/>
                    </a:moveTo>
                    <a:lnTo>
                      <a:pt x="1" y="227"/>
                    </a:lnTo>
                    <a:lnTo>
                      <a:pt x="6467" y="227"/>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225325" y="3289669"/>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225325" y="3479278"/>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225325" y="3678706"/>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225325" y="3864997"/>
                <a:ext cx="858058" cy="33437"/>
              </a:xfrm>
              <a:custGeom>
                <a:avLst/>
                <a:gdLst/>
                <a:ahLst/>
                <a:cxnLst/>
                <a:rect l="l" t="t" r="r" b="b"/>
                <a:pathLst>
                  <a:path w="6467" h="252"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7503775" y="4074509"/>
                <a:ext cx="2048485" cy="838171"/>
              </a:xfrm>
              <a:custGeom>
                <a:avLst/>
                <a:gdLst/>
                <a:ahLst/>
                <a:cxnLst/>
                <a:rect l="l" t="t" r="r" b="b"/>
                <a:pathLst>
                  <a:path w="15439" h="6317" extrusionOk="0">
                    <a:moveTo>
                      <a:pt x="877" y="0"/>
                    </a:moveTo>
                    <a:cubicBezTo>
                      <a:pt x="401" y="0"/>
                      <a:pt x="0" y="401"/>
                      <a:pt x="0" y="903"/>
                    </a:cubicBezTo>
                    <a:lnTo>
                      <a:pt x="0" y="5439"/>
                    </a:lnTo>
                    <a:cubicBezTo>
                      <a:pt x="0" y="5915"/>
                      <a:pt x="401" y="6316"/>
                      <a:pt x="877" y="6316"/>
                    </a:cubicBezTo>
                    <a:lnTo>
                      <a:pt x="14537" y="6316"/>
                    </a:lnTo>
                    <a:cubicBezTo>
                      <a:pt x="15038" y="6316"/>
                      <a:pt x="15439" y="5915"/>
                      <a:pt x="15439" y="5439"/>
                    </a:cubicBezTo>
                    <a:lnTo>
                      <a:pt x="15439" y="903"/>
                    </a:lnTo>
                    <a:cubicBezTo>
                      <a:pt x="15439" y="401"/>
                      <a:pt x="15038" y="0"/>
                      <a:pt x="1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7503775" y="4074509"/>
                <a:ext cx="1330275" cy="838171"/>
              </a:xfrm>
              <a:custGeom>
                <a:avLst/>
                <a:gdLst/>
                <a:ahLst/>
                <a:cxnLst/>
                <a:rect l="l" t="t" r="r" b="b"/>
                <a:pathLst>
                  <a:path w="10026" h="6317" extrusionOk="0">
                    <a:moveTo>
                      <a:pt x="877" y="0"/>
                    </a:moveTo>
                    <a:cubicBezTo>
                      <a:pt x="401" y="0"/>
                      <a:pt x="0" y="401"/>
                      <a:pt x="0" y="903"/>
                    </a:cubicBezTo>
                    <a:lnTo>
                      <a:pt x="0" y="5439"/>
                    </a:lnTo>
                    <a:cubicBezTo>
                      <a:pt x="0" y="5915"/>
                      <a:pt x="401" y="6316"/>
                      <a:pt x="877" y="6316"/>
                    </a:cubicBezTo>
                    <a:lnTo>
                      <a:pt x="10025" y="6316"/>
                    </a:lnTo>
                    <a:lnTo>
                      <a:pt x="1002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7643362"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55"/>
                      <a:pt x="728" y="1580"/>
                      <a:pt x="778" y="1580"/>
                    </a:cubicBezTo>
                    <a:cubicBezTo>
                      <a:pt x="828" y="1580"/>
                      <a:pt x="878" y="1555"/>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7729873" y="4573278"/>
                <a:ext cx="33436" cy="209642"/>
              </a:xfrm>
              <a:custGeom>
                <a:avLst/>
                <a:gdLst/>
                <a:ahLst/>
                <a:cxnLst/>
                <a:rect l="l" t="t" r="r" b="b"/>
                <a:pathLst>
                  <a:path w="252" h="1580" extrusionOk="0">
                    <a:moveTo>
                      <a:pt x="0" y="1"/>
                    </a:moveTo>
                    <a:lnTo>
                      <a:pt x="0" y="1555"/>
                    </a:lnTo>
                    <a:cubicBezTo>
                      <a:pt x="26" y="1555"/>
                      <a:pt x="76" y="1580"/>
                      <a:pt x="126" y="1580"/>
                    </a:cubicBezTo>
                    <a:cubicBezTo>
                      <a:pt x="176" y="1580"/>
                      <a:pt x="226" y="1555"/>
                      <a:pt x="251" y="1555"/>
                    </a:cubicBezTo>
                    <a:lnTo>
                      <a:pt x="25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643362"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80"/>
                      <a:pt x="728" y="1580"/>
                      <a:pt x="778" y="1580"/>
                    </a:cubicBezTo>
                    <a:cubicBezTo>
                      <a:pt x="828" y="1580"/>
                      <a:pt x="878" y="1580"/>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729873" y="4207461"/>
                <a:ext cx="33436" cy="209642"/>
              </a:xfrm>
              <a:custGeom>
                <a:avLst/>
                <a:gdLst/>
                <a:ahLst/>
                <a:cxnLst/>
                <a:rect l="l" t="t" r="r" b="b"/>
                <a:pathLst>
                  <a:path w="252" h="1580" extrusionOk="0">
                    <a:moveTo>
                      <a:pt x="0" y="1"/>
                    </a:moveTo>
                    <a:lnTo>
                      <a:pt x="0" y="1555"/>
                    </a:lnTo>
                    <a:cubicBezTo>
                      <a:pt x="26" y="1580"/>
                      <a:pt x="76" y="1580"/>
                      <a:pt x="126" y="1580"/>
                    </a:cubicBezTo>
                    <a:cubicBezTo>
                      <a:pt x="176" y="1580"/>
                      <a:pt x="226" y="1580"/>
                      <a:pt x="251" y="1555"/>
                    </a:cubicBez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49337" y="4573278"/>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55"/>
                      <a:pt x="752" y="1580"/>
                      <a:pt x="803" y="1580"/>
                    </a:cubicBezTo>
                    <a:cubicBezTo>
                      <a:pt x="853" y="1580"/>
                      <a:pt x="878" y="1555"/>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8035849" y="4573278"/>
                <a:ext cx="36620" cy="209642"/>
              </a:xfrm>
              <a:custGeom>
                <a:avLst/>
                <a:gdLst/>
                <a:ahLst/>
                <a:cxnLst/>
                <a:rect l="l" t="t" r="r" b="b"/>
                <a:pathLst>
                  <a:path w="276" h="1580" extrusionOk="0">
                    <a:moveTo>
                      <a:pt x="0" y="1"/>
                    </a:moveTo>
                    <a:lnTo>
                      <a:pt x="0" y="1555"/>
                    </a:lnTo>
                    <a:cubicBezTo>
                      <a:pt x="50" y="1555"/>
                      <a:pt x="100" y="1580"/>
                      <a:pt x="151" y="1580"/>
                    </a:cubicBezTo>
                    <a:cubicBezTo>
                      <a:pt x="201" y="1580"/>
                      <a:pt x="226" y="1555"/>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49337" y="4207461"/>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80"/>
                      <a:pt x="752" y="1580"/>
                      <a:pt x="803" y="1580"/>
                    </a:cubicBezTo>
                    <a:cubicBezTo>
                      <a:pt x="853" y="1580"/>
                      <a:pt x="878" y="1580"/>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8035849" y="4207461"/>
                <a:ext cx="36620" cy="209642"/>
              </a:xfrm>
              <a:custGeom>
                <a:avLst/>
                <a:gdLst/>
                <a:ahLst/>
                <a:cxnLst/>
                <a:rect l="l" t="t" r="r" b="b"/>
                <a:pathLst>
                  <a:path w="276" h="1580" extrusionOk="0">
                    <a:moveTo>
                      <a:pt x="0" y="1"/>
                    </a:moveTo>
                    <a:lnTo>
                      <a:pt x="0" y="1555"/>
                    </a:lnTo>
                    <a:cubicBezTo>
                      <a:pt x="50" y="1580"/>
                      <a:pt x="100" y="1580"/>
                      <a:pt x="151" y="1580"/>
                    </a:cubicBezTo>
                    <a:cubicBezTo>
                      <a:pt x="201" y="1580"/>
                      <a:pt x="226" y="1580"/>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8265264"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55"/>
                      <a:pt x="727" y="1580"/>
                      <a:pt x="777" y="1580"/>
                    </a:cubicBezTo>
                    <a:cubicBezTo>
                      <a:pt x="828" y="1580"/>
                      <a:pt x="878" y="1555"/>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8351776" y="4573278"/>
                <a:ext cx="33303" cy="209642"/>
              </a:xfrm>
              <a:custGeom>
                <a:avLst/>
                <a:gdLst/>
                <a:ahLst/>
                <a:cxnLst/>
                <a:rect l="l" t="t" r="r" b="b"/>
                <a:pathLst>
                  <a:path w="251" h="1580" extrusionOk="0">
                    <a:moveTo>
                      <a:pt x="0" y="1"/>
                    </a:moveTo>
                    <a:lnTo>
                      <a:pt x="0" y="1555"/>
                    </a:lnTo>
                    <a:cubicBezTo>
                      <a:pt x="25" y="1555"/>
                      <a:pt x="75" y="1580"/>
                      <a:pt x="125" y="1580"/>
                    </a:cubicBezTo>
                    <a:cubicBezTo>
                      <a:pt x="176" y="1580"/>
                      <a:pt x="226" y="1555"/>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8265264"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80"/>
                      <a:pt x="727" y="1580"/>
                      <a:pt x="777" y="1580"/>
                    </a:cubicBezTo>
                    <a:cubicBezTo>
                      <a:pt x="828" y="1580"/>
                      <a:pt x="878" y="1580"/>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8351776" y="4207461"/>
                <a:ext cx="33303" cy="209642"/>
              </a:xfrm>
              <a:custGeom>
                <a:avLst/>
                <a:gdLst/>
                <a:ahLst/>
                <a:cxnLst/>
                <a:rect l="l" t="t" r="r" b="b"/>
                <a:pathLst>
                  <a:path w="251" h="1580" extrusionOk="0">
                    <a:moveTo>
                      <a:pt x="0" y="1"/>
                    </a:moveTo>
                    <a:lnTo>
                      <a:pt x="0" y="1555"/>
                    </a:lnTo>
                    <a:cubicBezTo>
                      <a:pt x="25" y="1580"/>
                      <a:pt x="75" y="1580"/>
                      <a:pt x="125" y="1580"/>
                    </a:cubicBezTo>
                    <a:cubicBezTo>
                      <a:pt x="176" y="1580"/>
                      <a:pt x="226" y="1580"/>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857787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27" y="1580"/>
                      <a:pt x="777" y="1580"/>
                    </a:cubicBezTo>
                    <a:cubicBezTo>
                      <a:pt x="828" y="1580"/>
                      <a:pt x="878" y="1555"/>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8664386" y="4573278"/>
                <a:ext cx="36620" cy="209642"/>
              </a:xfrm>
              <a:custGeom>
                <a:avLst/>
                <a:gdLst/>
                <a:ahLst/>
                <a:cxnLst/>
                <a:rect l="l" t="t" r="r" b="b"/>
                <a:pathLst>
                  <a:path w="276" h="1580" extrusionOk="0">
                    <a:moveTo>
                      <a:pt x="0" y="1"/>
                    </a:moveTo>
                    <a:lnTo>
                      <a:pt x="0" y="1555"/>
                    </a:lnTo>
                    <a:cubicBezTo>
                      <a:pt x="50" y="1555"/>
                      <a:pt x="75" y="1580"/>
                      <a:pt x="125" y="1580"/>
                    </a:cubicBezTo>
                    <a:cubicBezTo>
                      <a:pt x="176" y="1580"/>
                      <a:pt x="226" y="1555"/>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857787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27" y="1580"/>
                      <a:pt x="777" y="1580"/>
                    </a:cubicBezTo>
                    <a:cubicBezTo>
                      <a:pt x="828" y="1580"/>
                      <a:pt x="878" y="1580"/>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8664386" y="4207461"/>
                <a:ext cx="36620" cy="209642"/>
              </a:xfrm>
              <a:custGeom>
                <a:avLst/>
                <a:gdLst/>
                <a:ahLst/>
                <a:cxnLst/>
                <a:rect l="l" t="t" r="r" b="b"/>
                <a:pathLst>
                  <a:path w="276" h="1580" extrusionOk="0">
                    <a:moveTo>
                      <a:pt x="0" y="1"/>
                    </a:moveTo>
                    <a:lnTo>
                      <a:pt x="0" y="1555"/>
                    </a:lnTo>
                    <a:cubicBezTo>
                      <a:pt x="50" y="1580"/>
                      <a:pt x="75" y="1580"/>
                      <a:pt x="125" y="1580"/>
                    </a:cubicBezTo>
                    <a:cubicBezTo>
                      <a:pt x="176" y="1580"/>
                      <a:pt x="226" y="1580"/>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889048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52" y="1580"/>
                      <a:pt x="802" y="1580"/>
                    </a:cubicBezTo>
                    <a:cubicBezTo>
                      <a:pt x="827" y="1580"/>
                      <a:pt x="878"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8976863" y="4573278"/>
                <a:ext cx="36753" cy="209642"/>
              </a:xfrm>
              <a:custGeom>
                <a:avLst/>
                <a:gdLst/>
                <a:ahLst/>
                <a:cxnLst/>
                <a:rect l="l" t="t" r="r" b="b"/>
                <a:pathLst>
                  <a:path w="277" h="1580" extrusionOk="0">
                    <a:moveTo>
                      <a:pt x="1" y="1"/>
                    </a:moveTo>
                    <a:lnTo>
                      <a:pt x="1" y="1555"/>
                    </a:lnTo>
                    <a:cubicBezTo>
                      <a:pt x="51" y="1555"/>
                      <a:pt x="101" y="1580"/>
                      <a:pt x="151" y="1580"/>
                    </a:cubicBezTo>
                    <a:cubicBezTo>
                      <a:pt x="176" y="1580"/>
                      <a:pt x="227"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889048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52" y="1580"/>
                      <a:pt x="802" y="1580"/>
                    </a:cubicBezTo>
                    <a:cubicBezTo>
                      <a:pt x="827" y="1580"/>
                      <a:pt x="878"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8976863" y="4207461"/>
                <a:ext cx="36753" cy="209642"/>
              </a:xfrm>
              <a:custGeom>
                <a:avLst/>
                <a:gdLst/>
                <a:ahLst/>
                <a:cxnLst/>
                <a:rect l="l" t="t" r="r" b="b"/>
                <a:pathLst>
                  <a:path w="277" h="1580" extrusionOk="0">
                    <a:moveTo>
                      <a:pt x="1" y="1"/>
                    </a:moveTo>
                    <a:lnTo>
                      <a:pt x="1" y="1555"/>
                    </a:lnTo>
                    <a:cubicBezTo>
                      <a:pt x="51" y="1580"/>
                      <a:pt x="101" y="1580"/>
                      <a:pt x="151" y="1580"/>
                    </a:cubicBezTo>
                    <a:cubicBezTo>
                      <a:pt x="176" y="1580"/>
                      <a:pt x="227"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9203094" y="4573278"/>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55"/>
                      <a:pt x="752" y="1580"/>
                      <a:pt x="802" y="1580"/>
                    </a:cubicBezTo>
                    <a:cubicBezTo>
                      <a:pt x="852" y="1580"/>
                      <a:pt x="877"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9203094" y="4207461"/>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7796349" y="3276400"/>
                <a:ext cx="864825" cy="1636271"/>
              </a:xfrm>
              <a:custGeom>
                <a:avLst/>
                <a:gdLst/>
                <a:ahLst/>
                <a:cxnLst/>
                <a:rect l="l" t="t" r="r" b="b"/>
                <a:pathLst>
                  <a:path w="6518" h="12332" extrusionOk="0">
                    <a:moveTo>
                      <a:pt x="1504" y="0"/>
                    </a:moveTo>
                    <a:cubicBezTo>
                      <a:pt x="677" y="0"/>
                      <a:pt x="1" y="677"/>
                      <a:pt x="1" y="1504"/>
                    </a:cubicBezTo>
                    <a:lnTo>
                      <a:pt x="1" y="12331"/>
                    </a:lnTo>
                    <a:lnTo>
                      <a:pt x="6517" y="12331"/>
                    </a:lnTo>
                    <a:lnTo>
                      <a:pt x="6517" y="1504"/>
                    </a:lnTo>
                    <a:cubicBezTo>
                      <a:pt x="6517" y="677"/>
                      <a:pt x="5840" y="0"/>
                      <a:pt x="5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7872910" y="3838327"/>
                <a:ext cx="711709" cy="914730"/>
              </a:xfrm>
              <a:custGeom>
                <a:avLst/>
                <a:gdLst/>
                <a:ahLst/>
                <a:cxnLst/>
                <a:rect l="l" t="t" r="r" b="b"/>
                <a:pathLst>
                  <a:path w="5364" h="6894" extrusionOk="0">
                    <a:moveTo>
                      <a:pt x="0" y="1"/>
                    </a:moveTo>
                    <a:lnTo>
                      <a:pt x="0" y="4663"/>
                    </a:lnTo>
                    <a:cubicBezTo>
                      <a:pt x="0" y="5891"/>
                      <a:pt x="978" y="6893"/>
                      <a:pt x="2206" y="6893"/>
                    </a:cubicBezTo>
                    <a:lnTo>
                      <a:pt x="3158" y="6893"/>
                    </a:lnTo>
                    <a:cubicBezTo>
                      <a:pt x="4386" y="6893"/>
                      <a:pt x="5364" y="5891"/>
                      <a:pt x="5364" y="4663"/>
                    </a:cubicBezTo>
                    <a:lnTo>
                      <a:pt x="53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7985959" y="3046853"/>
                <a:ext cx="482301" cy="229678"/>
              </a:xfrm>
              <a:custGeom>
                <a:avLst/>
                <a:gdLst/>
                <a:ahLst/>
                <a:cxnLst/>
                <a:rect l="l" t="t" r="r" b="b"/>
                <a:pathLst>
                  <a:path w="3635" h="1731" extrusionOk="0">
                    <a:moveTo>
                      <a:pt x="0" y="1"/>
                    </a:moveTo>
                    <a:lnTo>
                      <a:pt x="0" y="1730"/>
                    </a:lnTo>
                    <a:lnTo>
                      <a:pt x="3634" y="1730"/>
                    </a:lnTo>
                    <a:lnTo>
                      <a:pt x="36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7985959" y="2943888"/>
                <a:ext cx="482301" cy="103096"/>
              </a:xfrm>
              <a:custGeom>
                <a:avLst/>
                <a:gdLst/>
                <a:ahLst/>
                <a:cxnLst/>
                <a:rect l="l" t="t" r="r" b="b"/>
                <a:pathLst>
                  <a:path w="3635" h="777" extrusionOk="0">
                    <a:moveTo>
                      <a:pt x="0" y="0"/>
                    </a:moveTo>
                    <a:lnTo>
                      <a:pt x="0" y="777"/>
                    </a:lnTo>
                    <a:lnTo>
                      <a:pt x="3634" y="777"/>
                    </a:lnTo>
                    <a:lnTo>
                      <a:pt x="3634" y="0"/>
                    </a:lnTo>
                    <a:close/>
                  </a:path>
                </a:pathLst>
              </a:custGeom>
              <a:solidFill>
                <a:srgbClr val="FF4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7985959" y="2820755"/>
                <a:ext cx="482301" cy="123264"/>
              </a:xfrm>
              <a:custGeom>
                <a:avLst/>
                <a:gdLst/>
                <a:ahLst/>
                <a:cxnLst/>
                <a:rect l="l" t="t" r="r" b="b"/>
                <a:pathLst>
                  <a:path w="3635" h="929" extrusionOk="0">
                    <a:moveTo>
                      <a:pt x="1128" y="1"/>
                    </a:moveTo>
                    <a:lnTo>
                      <a:pt x="0" y="928"/>
                    </a:lnTo>
                    <a:lnTo>
                      <a:pt x="3634" y="928"/>
                    </a:lnTo>
                    <a:lnTo>
                      <a:pt x="25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7946020" y="3635583"/>
                <a:ext cx="715159" cy="977756"/>
              </a:xfrm>
              <a:custGeom>
                <a:avLst/>
                <a:gdLst/>
                <a:ahLst/>
                <a:cxnLst/>
                <a:rect l="l" t="t" r="r" b="b"/>
                <a:pathLst>
                  <a:path w="5390" h="7369" extrusionOk="0">
                    <a:moveTo>
                      <a:pt x="1" y="0"/>
                    </a:moveTo>
                    <a:lnTo>
                      <a:pt x="1" y="7369"/>
                    </a:lnTo>
                    <a:lnTo>
                      <a:pt x="5389" y="7369"/>
                    </a:lnTo>
                    <a:lnTo>
                      <a:pt x="53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8045800" y="3765217"/>
                <a:ext cx="615381" cy="73242"/>
              </a:xfrm>
              <a:custGeom>
                <a:avLst/>
                <a:gdLst/>
                <a:ahLst/>
                <a:cxnLst/>
                <a:rect l="l" t="t" r="r" b="b"/>
                <a:pathLst>
                  <a:path w="4638" h="552"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8045800" y="3931473"/>
                <a:ext cx="615381" cy="70058"/>
              </a:xfrm>
              <a:custGeom>
                <a:avLst/>
                <a:gdLst/>
                <a:ahLst/>
                <a:cxnLst/>
                <a:rect l="l" t="t" r="r" b="b"/>
                <a:pathLst>
                  <a:path w="4638" h="528" extrusionOk="0">
                    <a:moveTo>
                      <a:pt x="0" y="1"/>
                    </a:moveTo>
                    <a:lnTo>
                      <a:pt x="0" y="527"/>
                    </a:lnTo>
                    <a:lnTo>
                      <a:pt x="4637" y="527"/>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8045800" y="4094412"/>
                <a:ext cx="615381" cy="73375"/>
              </a:xfrm>
              <a:custGeom>
                <a:avLst/>
                <a:gdLst/>
                <a:ahLst/>
                <a:cxnLst/>
                <a:rect l="l" t="t" r="r" b="b"/>
                <a:pathLst>
                  <a:path w="4638" h="553"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8351776" y="4260668"/>
                <a:ext cx="309416" cy="70058"/>
              </a:xfrm>
              <a:custGeom>
                <a:avLst/>
                <a:gdLst/>
                <a:ahLst/>
                <a:cxnLst/>
                <a:rect l="l" t="t" r="r" b="b"/>
                <a:pathLst>
                  <a:path w="2332" h="528" extrusionOk="0">
                    <a:moveTo>
                      <a:pt x="0" y="1"/>
                    </a:moveTo>
                    <a:lnTo>
                      <a:pt x="0" y="527"/>
                    </a:lnTo>
                    <a:lnTo>
                      <a:pt x="2331" y="527"/>
                    </a:lnTo>
                    <a:lnTo>
                      <a:pt x="23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7796349" y="3276400"/>
                <a:ext cx="432412" cy="1636271"/>
              </a:xfrm>
              <a:custGeom>
                <a:avLst/>
                <a:gdLst/>
                <a:ahLst/>
                <a:cxnLst/>
                <a:rect l="l" t="t" r="r" b="b"/>
                <a:pathLst>
                  <a:path w="3259" h="12332" extrusionOk="0">
                    <a:moveTo>
                      <a:pt x="1504" y="0"/>
                    </a:moveTo>
                    <a:cubicBezTo>
                      <a:pt x="677" y="0"/>
                      <a:pt x="1" y="677"/>
                      <a:pt x="1" y="1504"/>
                    </a:cubicBezTo>
                    <a:lnTo>
                      <a:pt x="1" y="12331"/>
                    </a:lnTo>
                    <a:lnTo>
                      <a:pt x="3259" y="12331"/>
                    </a:lnTo>
                    <a:lnTo>
                      <a:pt x="325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5029566" y="1710037"/>
                <a:ext cx="2560640" cy="3202618"/>
              </a:xfrm>
              <a:custGeom>
                <a:avLst/>
                <a:gdLst/>
                <a:ahLst/>
                <a:cxnLst/>
                <a:rect l="l" t="t" r="r" b="b"/>
                <a:pathLst>
                  <a:path w="19299" h="24137" extrusionOk="0">
                    <a:moveTo>
                      <a:pt x="0" y="1"/>
                    </a:moveTo>
                    <a:lnTo>
                      <a:pt x="0" y="24136"/>
                    </a:lnTo>
                    <a:lnTo>
                      <a:pt x="19299" y="24136"/>
                    </a:lnTo>
                    <a:lnTo>
                      <a:pt x="19299" y="2031"/>
                    </a:lnTo>
                    <a:lnTo>
                      <a:pt x="172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5388749" y="2717658"/>
                <a:ext cx="1842429" cy="1842464"/>
              </a:xfrm>
              <a:custGeom>
                <a:avLst/>
                <a:gdLst/>
                <a:ahLst/>
                <a:cxnLst/>
                <a:rect l="l" t="t" r="r" b="b"/>
                <a:pathLst>
                  <a:path w="13886" h="13886" extrusionOk="0">
                    <a:moveTo>
                      <a:pt x="6943" y="1"/>
                    </a:moveTo>
                    <a:cubicBezTo>
                      <a:pt x="5439" y="1"/>
                      <a:pt x="4060" y="452"/>
                      <a:pt x="2908" y="1279"/>
                    </a:cubicBezTo>
                    <a:cubicBezTo>
                      <a:pt x="2106" y="1855"/>
                      <a:pt x="1429" y="2582"/>
                      <a:pt x="928" y="3459"/>
                    </a:cubicBezTo>
                    <a:cubicBezTo>
                      <a:pt x="702" y="3860"/>
                      <a:pt x="501" y="4261"/>
                      <a:pt x="351" y="4713"/>
                    </a:cubicBezTo>
                    <a:cubicBezTo>
                      <a:pt x="126" y="5414"/>
                      <a:pt x="0" y="6166"/>
                      <a:pt x="0" y="6943"/>
                    </a:cubicBezTo>
                    <a:cubicBezTo>
                      <a:pt x="0" y="7094"/>
                      <a:pt x="0" y="7219"/>
                      <a:pt x="0" y="7369"/>
                    </a:cubicBezTo>
                    <a:cubicBezTo>
                      <a:pt x="226" y="11003"/>
                      <a:pt x="3258" y="13886"/>
                      <a:pt x="6943" y="13886"/>
                    </a:cubicBezTo>
                    <a:cubicBezTo>
                      <a:pt x="7344" y="13886"/>
                      <a:pt x="7720" y="13861"/>
                      <a:pt x="8096" y="13785"/>
                    </a:cubicBezTo>
                    <a:cubicBezTo>
                      <a:pt x="8522" y="13735"/>
                      <a:pt x="8923" y="13610"/>
                      <a:pt x="9324" y="13485"/>
                    </a:cubicBezTo>
                    <a:cubicBezTo>
                      <a:pt x="9424" y="13434"/>
                      <a:pt x="9549" y="13384"/>
                      <a:pt x="9674" y="13334"/>
                    </a:cubicBezTo>
                    <a:cubicBezTo>
                      <a:pt x="9875" y="13259"/>
                      <a:pt x="10075" y="13159"/>
                      <a:pt x="10251" y="13058"/>
                    </a:cubicBezTo>
                    <a:cubicBezTo>
                      <a:pt x="10827" y="12733"/>
                      <a:pt x="11329" y="12357"/>
                      <a:pt x="11780" y="11931"/>
                    </a:cubicBezTo>
                    <a:cubicBezTo>
                      <a:pt x="12131" y="11605"/>
                      <a:pt x="12431" y="11229"/>
                      <a:pt x="12682" y="10853"/>
                    </a:cubicBezTo>
                    <a:cubicBezTo>
                      <a:pt x="13459" y="9750"/>
                      <a:pt x="13885" y="8397"/>
                      <a:pt x="13885" y="6943"/>
                    </a:cubicBezTo>
                    <a:cubicBezTo>
                      <a:pt x="13885" y="3109"/>
                      <a:pt x="10777"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5388749" y="2887231"/>
                <a:ext cx="1689446" cy="1659624"/>
              </a:xfrm>
              <a:custGeom>
                <a:avLst/>
                <a:gdLst/>
                <a:ahLst/>
                <a:cxnLst/>
                <a:rect l="l" t="t" r="r" b="b"/>
                <a:pathLst>
                  <a:path w="12733" h="12508" extrusionOk="0">
                    <a:moveTo>
                      <a:pt x="2908" y="1"/>
                    </a:moveTo>
                    <a:cubicBezTo>
                      <a:pt x="2106" y="577"/>
                      <a:pt x="1429" y="1304"/>
                      <a:pt x="928" y="2181"/>
                    </a:cubicBezTo>
                    <a:cubicBezTo>
                      <a:pt x="702" y="2582"/>
                      <a:pt x="501" y="2983"/>
                      <a:pt x="351" y="3435"/>
                    </a:cubicBezTo>
                    <a:cubicBezTo>
                      <a:pt x="126" y="4136"/>
                      <a:pt x="0" y="4888"/>
                      <a:pt x="0" y="5665"/>
                    </a:cubicBezTo>
                    <a:cubicBezTo>
                      <a:pt x="0" y="5816"/>
                      <a:pt x="0" y="5941"/>
                      <a:pt x="0" y="6091"/>
                    </a:cubicBezTo>
                    <a:lnTo>
                      <a:pt x="7695" y="6091"/>
                    </a:lnTo>
                    <a:cubicBezTo>
                      <a:pt x="7695" y="6091"/>
                      <a:pt x="7168" y="9074"/>
                      <a:pt x="8096" y="12507"/>
                    </a:cubicBezTo>
                    <a:cubicBezTo>
                      <a:pt x="8522" y="12457"/>
                      <a:pt x="8923" y="12332"/>
                      <a:pt x="9324" y="12207"/>
                    </a:cubicBezTo>
                    <a:cubicBezTo>
                      <a:pt x="9424" y="12156"/>
                      <a:pt x="9549" y="12106"/>
                      <a:pt x="9674" y="12056"/>
                    </a:cubicBezTo>
                    <a:cubicBezTo>
                      <a:pt x="9875" y="11981"/>
                      <a:pt x="10075" y="11881"/>
                      <a:pt x="10251" y="11780"/>
                    </a:cubicBezTo>
                    <a:cubicBezTo>
                      <a:pt x="10827" y="11455"/>
                      <a:pt x="11329" y="11079"/>
                      <a:pt x="11805" y="10653"/>
                    </a:cubicBezTo>
                    <a:cubicBezTo>
                      <a:pt x="12131" y="10327"/>
                      <a:pt x="12431" y="9951"/>
                      <a:pt x="12682" y="9575"/>
                    </a:cubicBezTo>
                    <a:cubicBezTo>
                      <a:pt x="12732" y="7595"/>
                      <a:pt x="12707" y="5289"/>
                      <a:pt x="12532" y="3811"/>
                    </a:cubicBezTo>
                    <a:cubicBezTo>
                      <a:pt x="12181" y="1104"/>
                      <a:pt x="6617" y="452"/>
                      <a:pt x="2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5435322" y="3176620"/>
                <a:ext cx="1426735" cy="452589"/>
              </a:xfrm>
              <a:custGeom>
                <a:avLst/>
                <a:gdLst/>
                <a:ahLst/>
                <a:cxnLst/>
                <a:rect l="l" t="t" r="r" b="b"/>
                <a:pathLst>
                  <a:path w="10753" h="3411" extrusionOk="0">
                    <a:moveTo>
                      <a:pt x="577" y="0"/>
                    </a:moveTo>
                    <a:cubicBezTo>
                      <a:pt x="351" y="401"/>
                      <a:pt x="150" y="802"/>
                      <a:pt x="0" y="1254"/>
                    </a:cubicBezTo>
                    <a:cubicBezTo>
                      <a:pt x="2582" y="1454"/>
                      <a:pt x="7770" y="1930"/>
                      <a:pt x="8196" y="2507"/>
                    </a:cubicBezTo>
                    <a:cubicBezTo>
                      <a:pt x="8559" y="3019"/>
                      <a:pt x="9205" y="3411"/>
                      <a:pt x="9719" y="3411"/>
                    </a:cubicBezTo>
                    <a:cubicBezTo>
                      <a:pt x="9984" y="3411"/>
                      <a:pt x="10214" y="3306"/>
                      <a:pt x="10351" y="3058"/>
                    </a:cubicBezTo>
                    <a:cubicBezTo>
                      <a:pt x="10752" y="2306"/>
                      <a:pt x="10426" y="1479"/>
                      <a:pt x="9424" y="1354"/>
                    </a:cubicBezTo>
                    <a:cubicBezTo>
                      <a:pt x="8697" y="1254"/>
                      <a:pt x="3434" y="427"/>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6559311" y="3643146"/>
                <a:ext cx="398844" cy="807256"/>
              </a:xfrm>
              <a:custGeom>
                <a:avLst/>
                <a:gdLst/>
                <a:ahLst/>
                <a:cxnLst/>
                <a:rect l="l" t="t" r="r" b="b"/>
                <a:pathLst>
                  <a:path w="3006" h="6084" extrusionOk="0">
                    <a:moveTo>
                      <a:pt x="474" y="1"/>
                    </a:moveTo>
                    <a:cubicBezTo>
                      <a:pt x="367" y="1"/>
                      <a:pt x="284" y="31"/>
                      <a:pt x="226" y="119"/>
                    </a:cubicBezTo>
                    <a:cubicBezTo>
                      <a:pt x="0" y="520"/>
                      <a:pt x="401" y="1271"/>
                      <a:pt x="1053" y="1447"/>
                    </a:cubicBezTo>
                    <a:cubicBezTo>
                      <a:pt x="1479" y="1572"/>
                      <a:pt x="1479" y="4304"/>
                      <a:pt x="1429" y="6083"/>
                    </a:cubicBezTo>
                    <a:cubicBezTo>
                      <a:pt x="2005" y="5758"/>
                      <a:pt x="2507" y="5382"/>
                      <a:pt x="2958" y="4956"/>
                    </a:cubicBezTo>
                    <a:cubicBezTo>
                      <a:pt x="3006" y="2760"/>
                      <a:pt x="2961" y="31"/>
                      <a:pt x="2399" y="31"/>
                    </a:cubicBezTo>
                    <a:cubicBezTo>
                      <a:pt x="2377" y="31"/>
                      <a:pt x="2355" y="35"/>
                      <a:pt x="2331" y="43"/>
                    </a:cubicBezTo>
                    <a:cubicBezTo>
                      <a:pt x="2063" y="131"/>
                      <a:pt x="1819" y="161"/>
                      <a:pt x="1600" y="161"/>
                    </a:cubicBezTo>
                    <a:cubicBezTo>
                      <a:pt x="1096" y="161"/>
                      <a:pt x="72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6851222" y="3392368"/>
                <a:ext cx="143961" cy="303451"/>
              </a:xfrm>
              <a:custGeom>
                <a:avLst/>
                <a:gdLst/>
                <a:ahLst/>
                <a:cxnLst/>
                <a:rect l="l" t="t" r="r" b="b"/>
                <a:pathLst>
                  <a:path w="1085" h="2287" extrusionOk="0">
                    <a:moveTo>
                      <a:pt x="44" y="1"/>
                    </a:moveTo>
                    <a:cubicBezTo>
                      <a:pt x="9" y="1"/>
                      <a:pt x="0" y="33"/>
                      <a:pt x="31" y="104"/>
                    </a:cubicBezTo>
                    <a:cubicBezTo>
                      <a:pt x="507" y="1207"/>
                      <a:pt x="607" y="1507"/>
                      <a:pt x="758" y="2109"/>
                    </a:cubicBezTo>
                    <a:cubicBezTo>
                      <a:pt x="790" y="2233"/>
                      <a:pt x="826" y="2287"/>
                      <a:pt x="860" y="2287"/>
                    </a:cubicBezTo>
                    <a:cubicBezTo>
                      <a:pt x="985" y="2287"/>
                      <a:pt x="1085" y="1587"/>
                      <a:pt x="908" y="1056"/>
                    </a:cubicBezTo>
                    <a:cubicBezTo>
                      <a:pt x="728" y="497"/>
                      <a:pt x="182" y="1"/>
                      <a:pt x="44" y="1"/>
                    </a:cubicBezTo>
                    <a:close/>
                  </a:path>
                </a:pathLst>
              </a:custGeom>
              <a:solidFill>
                <a:srgbClr val="FFF1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6506104" y="3782997"/>
                <a:ext cx="166384" cy="723929"/>
              </a:xfrm>
              <a:custGeom>
                <a:avLst/>
                <a:gdLst/>
                <a:ahLst/>
                <a:cxnLst/>
                <a:rect l="l" t="t" r="r" b="b"/>
                <a:pathLst>
                  <a:path w="1254" h="5456" extrusionOk="0">
                    <a:moveTo>
                      <a:pt x="285" y="0"/>
                    </a:moveTo>
                    <a:cubicBezTo>
                      <a:pt x="257" y="0"/>
                      <a:pt x="230" y="13"/>
                      <a:pt x="201" y="42"/>
                    </a:cubicBezTo>
                    <a:cubicBezTo>
                      <a:pt x="0" y="242"/>
                      <a:pt x="752" y="944"/>
                      <a:pt x="752" y="944"/>
                    </a:cubicBezTo>
                    <a:cubicBezTo>
                      <a:pt x="677" y="2022"/>
                      <a:pt x="777" y="3977"/>
                      <a:pt x="903" y="5456"/>
                    </a:cubicBezTo>
                    <a:cubicBezTo>
                      <a:pt x="1003" y="5405"/>
                      <a:pt x="1128" y="5355"/>
                      <a:pt x="1253" y="5305"/>
                    </a:cubicBezTo>
                    <a:cubicBezTo>
                      <a:pt x="1203" y="4628"/>
                      <a:pt x="1128" y="3826"/>
                      <a:pt x="1103" y="3225"/>
                    </a:cubicBezTo>
                    <a:cubicBezTo>
                      <a:pt x="1028" y="2022"/>
                      <a:pt x="1153" y="1270"/>
                      <a:pt x="1178" y="819"/>
                    </a:cubicBezTo>
                    <a:cubicBezTo>
                      <a:pt x="1203" y="568"/>
                      <a:pt x="827" y="468"/>
                      <a:pt x="827" y="468"/>
                    </a:cubicBezTo>
                    <a:cubicBezTo>
                      <a:pt x="555" y="322"/>
                      <a:pt x="42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7111288" y="3781803"/>
                <a:ext cx="422461" cy="422469"/>
              </a:xfrm>
              <a:custGeom>
                <a:avLst/>
                <a:gdLst/>
                <a:ahLst/>
                <a:cxnLst/>
                <a:rect l="l" t="t" r="r" b="b"/>
                <a:pathLst>
                  <a:path w="3184" h="3184" extrusionOk="0">
                    <a:moveTo>
                      <a:pt x="753" y="1"/>
                    </a:moveTo>
                    <a:lnTo>
                      <a:pt x="1" y="753"/>
                    </a:lnTo>
                    <a:lnTo>
                      <a:pt x="2432" y="3184"/>
                    </a:lnTo>
                    <a:lnTo>
                      <a:pt x="3184" y="2432"/>
                    </a:lnTo>
                    <a:lnTo>
                      <a:pt x="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6293274" y="3016998"/>
                <a:ext cx="1183926" cy="1080852"/>
              </a:xfrm>
              <a:custGeom>
                <a:avLst/>
                <a:gdLst/>
                <a:ahLst/>
                <a:cxnLst/>
                <a:rect l="l" t="t" r="r" b="b"/>
                <a:pathLst>
                  <a:path w="8923" h="8146" extrusionOk="0">
                    <a:moveTo>
                      <a:pt x="4474" y="1893"/>
                    </a:moveTo>
                    <a:cubicBezTo>
                      <a:pt x="5032" y="1893"/>
                      <a:pt x="5589" y="2106"/>
                      <a:pt x="6015" y="2532"/>
                    </a:cubicBezTo>
                    <a:cubicBezTo>
                      <a:pt x="6868" y="3384"/>
                      <a:pt x="6868" y="4762"/>
                      <a:pt x="6015" y="5614"/>
                    </a:cubicBezTo>
                    <a:cubicBezTo>
                      <a:pt x="5589" y="6041"/>
                      <a:pt x="5032" y="6254"/>
                      <a:pt x="4474" y="6254"/>
                    </a:cubicBezTo>
                    <a:cubicBezTo>
                      <a:pt x="3916" y="6254"/>
                      <a:pt x="3359" y="6041"/>
                      <a:pt x="2933" y="5614"/>
                    </a:cubicBezTo>
                    <a:cubicBezTo>
                      <a:pt x="2081" y="4762"/>
                      <a:pt x="2081" y="3384"/>
                      <a:pt x="2933" y="2532"/>
                    </a:cubicBezTo>
                    <a:cubicBezTo>
                      <a:pt x="3359" y="2106"/>
                      <a:pt x="3916" y="1893"/>
                      <a:pt x="4474" y="1893"/>
                    </a:cubicBezTo>
                    <a:close/>
                    <a:moveTo>
                      <a:pt x="4474" y="0"/>
                    </a:moveTo>
                    <a:cubicBezTo>
                      <a:pt x="3434" y="0"/>
                      <a:pt x="2394" y="401"/>
                      <a:pt x="1604" y="1203"/>
                    </a:cubicBezTo>
                    <a:cubicBezTo>
                      <a:pt x="0" y="2782"/>
                      <a:pt x="0" y="5364"/>
                      <a:pt x="1604" y="6943"/>
                    </a:cubicBezTo>
                    <a:cubicBezTo>
                      <a:pt x="2394" y="7745"/>
                      <a:pt x="3434" y="8146"/>
                      <a:pt x="4474" y="8146"/>
                    </a:cubicBezTo>
                    <a:cubicBezTo>
                      <a:pt x="5514" y="8146"/>
                      <a:pt x="6554" y="7745"/>
                      <a:pt x="7344" y="6943"/>
                    </a:cubicBezTo>
                    <a:cubicBezTo>
                      <a:pt x="8923" y="5364"/>
                      <a:pt x="8923" y="2782"/>
                      <a:pt x="7344" y="1203"/>
                    </a:cubicBezTo>
                    <a:cubicBezTo>
                      <a:pt x="6554" y="401"/>
                      <a:pt x="5514" y="0"/>
                      <a:pt x="4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6429544" y="3140927"/>
                <a:ext cx="911396" cy="833129"/>
              </a:xfrm>
              <a:custGeom>
                <a:avLst/>
                <a:gdLst/>
                <a:ahLst/>
                <a:cxnLst/>
                <a:rect l="l" t="t" r="r" b="b"/>
                <a:pathLst>
                  <a:path w="6869" h="6279" extrusionOk="0">
                    <a:moveTo>
                      <a:pt x="3447" y="0"/>
                    </a:moveTo>
                    <a:cubicBezTo>
                      <a:pt x="2645" y="0"/>
                      <a:pt x="1843" y="307"/>
                      <a:pt x="1229" y="921"/>
                    </a:cubicBezTo>
                    <a:cubicBezTo>
                      <a:pt x="1" y="2149"/>
                      <a:pt x="1" y="4129"/>
                      <a:pt x="1229" y="5357"/>
                    </a:cubicBezTo>
                    <a:cubicBezTo>
                      <a:pt x="1843" y="5971"/>
                      <a:pt x="2645" y="6278"/>
                      <a:pt x="3447" y="6278"/>
                    </a:cubicBezTo>
                    <a:cubicBezTo>
                      <a:pt x="4249" y="6278"/>
                      <a:pt x="5051" y="5971"/>
                      <a:pt x="5665" y="5357"/>
                    </a:cubicBezTo>
                    <a:cubicBezTo>
                      <a:pt x="6868" y="4129"/>
                      <a:pt x="6868" y="2149"/>
                      <a:pt x="5665" y="921"/>
                    </a:cubicBezTo>
                    <a:cubicBezTo>
                      <a:pt x="5051" y="307"/>
                      <a:pt x="4249" y="0"/>
                      <a:pt x="3447" y="0"/>
                    </a:cubicBezTo>
                    <a:close/>
                  </a:path>
                </a:pathLst>
              </a:custGeom>
              <a:solidFill>
                <a:srgbClr val="2C28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7390726" y="4073713"/>
                <a:ext cx="705075" cy="680939"/>
              </a:xfrm>
              <a:custGeom>
                <a:avLst/>
                <a:gdLst/>
                <a:ahLst/>
                <a:cxnLst/>
                <a:rect l="l" t="t" r="r" b="b"/>
                <a:pathLst>
                  <a:path w="5314" h="5132" extrusionOk="0">
                    <a:moveTo>
                      <a:pt x="1165" y="0"/>
                    </a:moveTo>
                    <a:cubicBezTo>
                      <a:pt x="927" y="0"/>
                      <a:pt x="689" y="94"/>
                      <a:pt x="501" y="282"/>
                    </a:cubicBezTo>
                    <a:lnTo>
                      <a:pt x="351" y="407"/>
                    </a:lnTo>
                    <a:cubicBezTo>
                      <a:pt x="0" y="783"/>
                      <a:pt x="0" y="1360"/>
                      <a:pt x="351" y="1736"/>
                    </a:cubicBezTo>
                    <a:lnTo>
                      <a:pt x="3484" y="4869"/>
                    </a:lnTo>
                    <a:cubicBezTo>
                      <a:pt x="3672" y="5044"/>
                      <a:pt x="3916" y="5132"/>
                      <a:pt x="4157" y="5132"/>
                    </a:cubicBezTo>
                    <a:cubicBezTo>
                      <a:pt x="4399" y="5132"/>
                      <a:pt x="4637" y="5044"/>
                      <a:pt x="4812" y="4869"/>
                    </a:cubicBezTo>
                    <a:lnTo>
                      <a:pt x="4962" y="4718"/>
                    </a:lnTo>
                    <a:cubicBezTo>
                      <a:pt x="5313" y="4367"/>
                      <a:pt x="5313" y="3766"/>
                      <a:pt x="4962" y="3390"/>
                    </a:cubicBezTo>
                    <a:lnTo>
                      <a:pt x="1830" y="282"/>
                    </a:lnTo>
                    <a:cubicBezTo>
                      <a:pt x="1642" y="94"/>
                      <a:pt x="1404"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6529324" y="3153400"/>
                <a:ext cx="605430" cy="419285"/>
              </a:xfrm>
              <a:custGeom>
                <a:avLst/>
                <a:gdLst/>
                <a:ahLst/>
                <a:cxnLst/>
                <a:rect l="l" t="t" r="r" b="b"/>
                <a:pathLst>
                  <a:path w="4563" h="3160" extrusionOk="0">
                    <a:moveTo>
                      <a:pt x="1981" y="0"/>
                    </a:moveTo>
                    <a:cubicBezTo>
                      <a:pt x="1429" y="125"/>
                      <a:pt x="903" y="401"/>
                      <a:pt x="477" y="827"/>
                    </a:cubicBezTo>
                    <a:cubicBezTo>
                      <a:pt x="276" y="1028"/>
                      <a:pt x="126" y="1228"/>
                      <a:pt x="1" y="1454"/>
                    </a:cubicBezTo>
                    <a:cubicBezTo>
                      <a:pt x="377" y="1579"/>
                      <a:pt x="627" y="1704"/>
                      <a:pt x="703" y="1830"/>
                    </a:cubicBezTo>
                    <a:cubicBezTo>
                      <a:pt x="1262" y="2586"/>
                      <a:pt x="2231" y="3159"/>
                      <a:pt x="3002" y="3159"/>
                    </a:cubicBezTo>
                    <a:cubicBezTo>
                      <a:pt x="3405" y="3159"/>
                      <a:pt x="3754" y="3002"/>
                      <a:pt x="3961" y="2632"/>
                    </a:cubicBezTo>
                    <a:cubicBezTo>
                      <a:pt x="4562" y="1529"/>
                      <a:pt x="4061" y="276"/>
                      <a:pt x="2557" y="75"/>
                    </a:cubicBezTo>
                    <a:cubicBezTo>
                      <a:pt x="2432" y="75"/>
                      <a:pt x="2231" y="25"/>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6682312" y="3594715"/>
                <a:ext cx="558859" cy="376825"/>
              </a:xfrm>
              <a:custGeom>
                <a:avLst/>
                <a:gdLst/>
                <a:ahLst/>
                <a:cxnLst/>
                <a:rect l="l" t="t" r="r" b="b"/>
                <a:pathLst>
                  <a:path w="4212" h="2840" extrusionOk="0">
                    <a:moveTo>
                      <a:pt x="719" y="0"/>
                    </a:moveTo>
                    <a:cubicBezTo>
                      <a:pt x="557" y="0"/>
                      <a:pt x="434" y="47"/>
                      <a:pt x="352" y="183"/>
                    </a:cubicBezTo>
                    <a:cubicBezTo>
                      <a:pt x="1" y="759"/>
                      <a:pt x="602" y="1912"/>
                      <a:pt x="1555" y="2163"/>
                    </a:cubicBezTo>
                    <a:cubicBezTo>
                      <a:pt x="1705" y="2213"/>
                      <a:pt x="1805" y="2464"/>
                      <a:pt x="1880" y="2839"/>
                    </a:cubicBezTo>
                    <a:cubicBezTo>
                      <a:pt x="2582" y="2739"/>
                      <a:pt x="3234" y="2464"/>
                      <a:pt x="3760" y="1937"/>
                    </a:cubicBezTo>
                    <a:cubicBezTo>
                      <a:pt x="3936" y="1762"/>
                      <a:pt x="4086" y="1561"/>
                      <a:pt x="4211" y="1361"/>
                    </a:cubicBezTo>
                    <a:cubicBezTo>
                      <a:pt x="4073" y="532"/>
                      <a:pt x="3871" y="20"/>
                      <a:pt x="3568" y="20"/>
                    </a:cubicBezTo>
                    <a:cubicBezTo>
                      <a:pt x="3541" y="20"/>
                      <a:pt x="3513" y="24"/>
                      <a:pt x="3484" y="32"/>
                    </a:cubicBezTo>
                    <a:cubicBezTo>
                      <a:pt x="3070" y="179"/>
                      <a:pt x="2692" y="229"/>
                      <a:pt x="2353" y="229"/>
                    </a:cubicBezTo>
                    <a:cubicBezTo>
                      <a:pt x="1627" y="229"/>
                      <a:pt x="107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7116197" y="3221999"/>
                <a:ext cx="208046" cy="450200"/>
              </a:xfrm>
              <a:custGeom>
                <a:avLst/>
                <a:gdLst/>
                <a:ahLst/>
                <a:cxnLst/>
                <a:rect l="l" t="t" r="r" b="b"/>
                <a:pathLst>
                  <a:path w="1568" h="3393" extrusionOk="0">
                    <a:moveTo>
                      <a:pt x="68" y="1"/>
                    </a:moveTo>
                    <a:cubicBezTo>
                      <a:pt x="21" y="1"/>
                      <a:pt x="0" y="37"/>
                      <a:pt x="39" y="135"/>
                    </a:cubicBezTo>
                    <a:cubicBezTo>
                      <a:pt x="766" y="1764"/>
                      <a:pt x="916" y="2240"/>
                      <a:pt x="1142" y="3117"/>
                    </a:cubicBezTo>
                    <a:cubicBezTo>
                      <a:pt x="1167" y="3318"/>
                      <a:pt x="1217" y="3393"/>
                      <a:pt x="1267" y="3393"/>
                    </a:cubicBezTo>
                    <a:cubicBezTo>
                      <a:pt x="1568" y="2340"/>
                      <a:pt x="1317" y="1137"/>
                      <a:pt x="490" y="310"/>
                    </a:cubicBezTo>
                    <a:cubicBezTo>
                      <a:pt x="365" y="210"/>
                      <a:pt x="239" y="110"/>
                      <a:pt x="114" y="9"/>
                    </a:cubicBezTo>
                    <a:cubicBezTo>
                      <a:pt x="97" y="4"/>
                      <a:pt x="82"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6619153" y="3804758"/>
                <a:ext cx="219590" cy="163468"/>
              </a:xfrm>
              <a:custGeom>
                <a:avLst/>
                <a:gdLst/>
                <a:ahLst/>
                <a:cxnLst/>
                <a:rect l="l" t="t" r="r" b="b"/>
                <a:pathLst>
                  <a:path w="1655" h="1232" extrusionOk="0">
                    <a:moveTo>
                      <a:pt x="303" y="1"/>
                    </a:moveTo>
                    <a:cubicBezTo>
                      <a:pt x="255" y="1"/>
                      <a:pt x="205" y="24"/>
                      <a:pt x="151" y="78"/>
                    </a:cubicBezTo>
                    <a:cubicBezTo>
                      <a:pt x="0" y="229"/>
                      <a:pt x="251" y="580"/>
                      <a:pt x="502" y="881"/>
                    </a:cubicBezTo>
                    <a:cubicBezTo>
                      <a:pt x="853" y="1081"/>
                      <a:pt x="1254" y="1181"/>
                      <a:pt x="1630" y="1231"/>
                    </a:cubicBezTo>
                    <a:cubicBezTo>
                      <a:pt x="1655" y="855"/>
                      <a:pt x="1103" y="680"/>
                      <a:pt x="1103" y="680"/>
                    </a:cubicBezTo>
                    <a:cubicBezTo>
                      <a:pt x="693" y="475"/>
                      <a:pt x="518"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5568274" y="2222206"/>
                <a:ext cx="1483258" cy="79876"/>
              </a:xfrm>
              <a:custGeom>
                <a:avLst/>
                <a:gdLst/>
                <a:ahLst/>
                <a:cxnLst/>
                <a:rect l="l" t="t" r="r" b="b"/>
                <a:pathLst>
                  <a:path w="11179" h="602" extrusionOk="0">
                    <a:moveTo>
                      <a:pt x="1" y="0"/>
                    </a:moveTo>
                    <a:lnTo>
                      <a:pt x="1" y="602"/>
                    </a:lnTo>
                    <a:lnTo>
                      <a:pt x="11179" y="602"/>
                    </a:lnTo>
                    <a:lnTo>
                      <a:pt x="11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5568274" y="2358475"/>
                <a:ext cx="1483258" cy="80009"/>
              </a:xfrm>
              <a:custGeom>
                <a:avLst/>
                <a:gdLst/>
                <a:ahLst/>
                <a:cxnLst/>
                <a:rect l="l" t="t" r="r" b="b"/>
                <a:pathLst>
                  <a:path w="11179" h="603" extrusionOk="0">
                    <a:moveTo>
                      <a:pt x="1" y="1"/>
                    </a:moveTo>
                    <a:lnTo>
                      <a:pt x="1" y="603"/>
                    </a:lnTo>
                    <a:lnTo>
                      <a:pt x="11179" y="603"/>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5568274" y="2494877"/>
                <a:ext cx="1483258" cy="80009"/>
              </a:xfrm>
              <a:custGeom>
                <a:avLst/>
                <a:gdLst/>
                <a:ahLst/>
                <a:cxnLst/>
                <a:rect l="l" t="t" r="r" b="b"/>
                <a:pathLst>
                  <a:path w="11179" h="603" extrusionOk="0">
                    <a:moveTo>
                      <a:pt x="1" y="1"/>
                    </a:moveTo>
                    <a:lnTo>
                      <a:pt x="1" y="602"/>
                    </a:lnTo>
                    <a:lnTo>
                      <a:pt x="11179" y="602"/>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7320800" y="1710037"/>
                <a:ext cx="269478" cy="269483"/>
              </a:xfrm>
              <a:custGeom>
                <a:avLst/>
                <a:gdLst/>
                <a:ahLst/>
                <a:cxnLst/>
                <a:rect l="l" t="t" r="r" b="b"/>
                <a:pathLst>
                  <a:path w="2031" h="2031" extrusionOk="0">
                    <a:moveTo>
                      <a:pt x="1" y="1"/>
                    </a:moveTo>
                    <a:lnTo>
                      <a:pt x="1" y="2031"/>
                    </a:lnTo>
                    <a:lnTo>
                      <a:pt x="2031" y="203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 name="Google Shape;1588;p39"/>
            <p:cNvSpPr/>
            <p:nvPr/>
          </p:nvSpPr>
          <p:spPr>
            <a:xfrm>
              <a:off x="6742558" y="3689852"/>
              <a:ext cx="432600" cy="153050"/>
            </a:xfrm>
            <a:custGeom>
              <a:avLst/>
              <a:gdLst/>
              <a:ahLst/>
              <a:cxnLst/>
              <a:rect l="l" t="t" r="r" b="b"/>
              <a:pathLst>
                <a:path w="17304" h="6122" extrusionOk="0">
                  <a:moveTo>
                    <a:pt x="459" y="3236"/>
                  </a:moveTo>
                  <a:cubicBezTo>
                    <a:pt x="1266" y="3284"/>
                    <a:pt x="4304" y="4724"/>
                    <a:pt x="6155" y="4945"/>
                  </a:cubicBezTo>
                  <a:cubicBezTo>
                    <a:pt x="8006" y="5167"/>
                    <a:pt x="10175" y="5388"/>
                    <a:pt x="11567" y="4565"/>
                  </a:cubicBezTo>
                  <a:cubicBezTo>
                    <a:pt x="12959" y="3742"/>
                    <a:pt x="13560" y="71"/>
                    <a:pt x="14509" y="8"/>
                  </a:cubicBezTo>
                  <a:cubicBezTo>
                    <a:pt x="15458" y="-55"/>
                    <a:pt x="17579" y="3267"/>
                    <a:pt x="17263" y="4185"/>
                  </a:cubicBezTo>
                  <a:cubicBezTo>
                    <a:pt x="16947" y="5103"/>
                    <a:pt x="14067" y="5199"/>
                    <a:pt x="12611" y="5515"/>
                  </a:cubicBezTo>
                  <a:cubicBezTo>
                    <a:pt x="11155" y="5832"/>
                    <a:pt x="10412" y="6227"/>
                    <a:pt x="8529" y="6084"/>
                  </a:cubicBezTo>
                  <a:cubicBezTo>
                    <a:pt x="6646" y="5942"/>
                    <a:pt x="2659" y="5135"/>
                    <a:pt x="1314" y="4660"/>
                  </a:cubicBezTo>
                  <a:cubicBezTo>
                    <a:pt x="-31" y="4185"/>
                    <a:pt x="-348" y="3189"/>
                    <a:pt x="459" y="3236"/>
                  </a:cubicBezTo>
                  <a:close/>
                </a:path>
              </a:pathLst>
            </a:custGeom>
            <a:solidFill>
              <a:schemeClr val="accent2"/>
            </a:solidFill>
            <a:ln>
              <a:noFill/>
            </a:ln>
          </p:spPr>
        </p:sp>
      </p:grpSp>
      <p:grpSp>
        <p:nvGrpSpPr>
          <p:cNvPr id="1589" name="Google Shape;1589;p39"/>
          <p:cNvGrpSpPr/>
          <p:nvPr/>
        </p:nvGrpSpPr>
        <p:grpSpPr>
          <a:xfrm rot="-6027013">
            <a:off x="3767259" y="1591382"/>
            <a:ext cx="482160" cy="497098"/>
            <a:chOff x="5307989" y="1312048"/>
            <a:chExt cx="376798" cy="388472"/>
          </a:xfrm>
        </p:grpSpPr>
        <p:sp>
          <p:nvSpPr>
            <p:cNvPr id="1590" name="Google Shape;1590;p3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39"/>
          <p:cNvGrpSpPr/>
          <p:nvPr/>
        </p:nvGrpSpPr>
        <p:grpSpPr>
          <a:xfrm rot="3164984">
            <a:off x="4539039" y="1130458"/>
            <a:ext cx="293989" cy="293989"/>
            <a:chOff x="2541888" y="4682900"/>
            <a:chExt cx="376775" cy="376775"/>
          </a:xfrm>
        </p:grpSpPr>
        <p:sp>
          <p:nvSpPr>
            <p:cNvPr id="1594" name="Google Shape;1594;p3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4733544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64"/>
        <p:cNvGrpSpPr/>
        <p:nvPr/>
      </p:nvGrpSpPr>
      <p:grpSpPr>
        <a:xfrm>
          <a:off x="0" y="0"/>
          <a:ext cx="0" cy="0"/>
          <a:chOff x="0" y="0"/>
          <a:chExt cx="0" cy="0"/>
        </a:xfrm>
      </p:grpSpPr>
      <p:sp>
        <p:nvSpPr>
          <p:cNvPr id="1665" name="Google Shape;1665;p4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800" spc="300" dirty="0" smtClean="0"/>
              <a:t>PENGOBATAN</a:t>
            </a:r>
            <a:endParaRPr lang="en-US" sz="2800" spc="300" dirty="0"/>
          </a:p>
        </p:txBody>
      </p:sp>
      <p:sp>
        <p:nvSpPr>
          <p:cNvPr id="1666" name="Google Shape;1666;p42"/>
          <p:cNvSpPr txBox="1">
            <a:spLocks noGrp="1"/>
          </p:cNvSpPr>
          <p:nvPr>
            <p:ph type="subTitle" idx="6"/>
          </p:nvPr>
        </p:nvSpPr>
        <p:spPr>
          <a:xfrm>
            <a:off x="4625709" y="3918320"/>
            <a:ext cx="1835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M</a:t>
            </a:r>
            <a:r>
              <a:rPr lang="en" dirty="0" smtClean="0"/>
              <a:t>enurunkan kadar asam urat dalam darah</a:t>
            </a:r>
            <a:endParaRPr dirty="0"/>
          </a:p>
        </p:txBody>
      </p:sp>
      <p:sp>
        <p:nvSpPr>
          <p:cNvPr id="1667" name="Google Shape;1667;p42"/>
          <p:cNvSpPr txBox="1">
            <a:spLocks noGrp="1"/>
          </p:cNvSpPr>
          <p:nvPr>
            <p:ph type="title" idx="2"/>
          </p:nvPr>
        </p:nvSpPr>
        <p:spPr>
          <a:xfrm>
            <a:off x="713100" y="3293463"/>
            <a:ext cx="1835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NSAID</a:t>
            </a:r>
            <a:endParaRPr dirty="0"/>
          </a:p>
        </p:txBody>
      </p:sp>
      <p:sp>
        <p:nvSpPr>
          <p:cNvPr id="1668" name="Google Shape;1668;p42"/>
          <p:cNvSpPr txBox="1">
            <a:spLocks noGrp="1"/>
          </p:cNvSpPr>
          <p:nvPr>
            <p:ph type="subTitle" idx="1"/>
          </p:nvPr>
        </p:nvSpPr>
        <p:spPr>
          <a:xfrm>
            <a:off x="540603" y="4015477"/>
            <a:ext cx="2162776"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Untuk mengurangi nyeri, tetapi memiliki E.S sakit perut, perdarahan &amp; ulkus lambung</a:t>
            </a:r>
            <a:endParaRPr dirty="0"/>
          </a:p>
        </p:txBody>
      </p:sp>
      <p:sp>
        <p:nvSpPr>
          <p:cNvPr id="1669" name="Google Shape;1669;p42"/>
          <p:cNvSpPr txBox="1">
            <a:spLocks noGrp="1"/>
          </p:cNvSpPr>
          <p:nvPr>
            <p:ph type="title" idx="3"/>
          </p:nvPr>
        </p:nvSpPr>
        <p:spPr>
          <a:xfrm>
            <a:off x="2548200" y="2489875"/>
            <a:ext cx="2232281"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smtClean="0"/>
              <a:t>KORTIKOSTEROID </a:t>
            </a:r>
            <a:endParaRPr sz="1600" dirty="0"/>
          </a:p>
        </p:txBody>
      </p:sp>
      <p:sp>
        <p:nvSpPr>
          <p:cNvPr id="1670" name="Google Shape;1670;p42"/>
          <p:cNvSpPr txBox="1">
            <a:spLocks noGrp="1"/>
          </p:cNvSpPr>
          <p:nvPr>
            <p:ph type="subTitle" idx="4"/>
          </p:nvPr>
        </p:nvSpPr>
        <p:spPr>
          <a:xfrm>
            <a:off x="2669404" y="3390620"/>
            <a:ext cx="1835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O</a:t>
            </a:r>
            <a:r>
              <a:rPr lang="en" dirty="0" smtClean="0"/>
              <a:t>psi kedua untuk mengurangi nyeri dgn E.S perubahan suasana hati, peningkatan gula darah dan tekanan darah</a:t>
            </a:r>
            <a:endParaRPr dirty="0"/>
          </a:p>
        </p:txBody>
      </p:sp>
      <p:sp>
        <p:nvSpPr>
          <p:cNvPr id="1671" name="Google Shape;1671;p42"/>
          <p:cNvSpPr txBox="1">
            <a:spLocks noGrp="1"/>
          </p:cNvSpPr>
          <p:nvPr>
            <p:ph type="title" idx="5"/>
          </p:nvPr>
        </p:nvSpPr>
        <p:spPr>
          <a:xfrm>
            <a:off x="4625709" y="3293463"/>
            <a:ext cx="1835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Allopurinol/probenecid</a:t>
            </a:r>
            <a:endParaRPr dirty="0"/>
          </a:p>
        </p:txBody>
      </p:sp>
      <p:sp>
        <p:nvSpPr>
          <p:cNvPr id="1672" name="Google Shape;1672;p42"/>
          <p:cNvSpPr txBox="1">
            <a:spLocks noGrp="1"/>
          </p:cNvSpPr>
          <p:nvPr>
            <p:ph type="title" idx="7"/>
          </p:nvPr>
        </p:nvSpPr>
        <p:spPr>
          <a:xfrm>
            <a:off x="6582023" y="2489875"/>
            <a:ext cx="1835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Olahraga </a:t>
            </a:r>
            <a:endParaRPr dirty="0"/>
          </a:p>
        </p:txBody>
      </p:sp>
      <p:sp>
        <p:nvSpPr>
          <p:cNvPr id="1673" name="Google Shape;1673;p42"/>
          <p:cNvSpPr txBox="1">
            <a:spLocks noGrp="1"/>
          </p:cNvSpPr>
          <p:nvPr>
            <p:ph type="subTitle" idx="8"/>
          </p:nvPr>
        </p:nvSpPr>
        <p:spPr>
          <a:xfrm>
            <a:off x="6569608" y="3327623"/>
            <a:ext cx="1956295"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O</a:t>
            </a:r>
            <a:r>
              <a:rPr lang="en" dirty="0" smtClean="0"/>
              <a:t>lahraga ringan pada daerah yg biasanya nyeri dapat meningkatkan rentang gerak penderita</a:t>
            </a:r>
            <a:endParaRPr dirty="0"/>
          </a:p>
        </p:txBody>
      </p:sp>
      <p:sp>
        <p:nvSpPr>
          <p:cNvPr id="1674" name="Google Shape;1674;p42"/>
          <p:cNvSpPr/>
          <p:nvPr/>
        </p:nvSpPr>
        <p:spPr>
          <a:xfrm>
            <a:off x="1306200" y="2472425"/>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2"/>
          <p:cNvSpPr/>
          <p:nvPr/>
        </p:nvSpPr>
        <p:spPr>
          <a:xfrm>
            <a:off x="3262503" y="166883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2"/>
          <p:cNvSpPr/>
          <p:nvPr/>
        </p:nvSpPr>
        <p:spPr>
          <a:xfrm>
            <a:off x="5218809" y="2472425"/>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2"/>
          <p:cNvSpPr/>
          <p:nvPr/>
        </p:nvSpPr>
        <p:spPr>
          <a:xfrm>
            <a:off x="7175123" y="166883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 name="Google Shape;1678;p42"/>
          <p:cNvGrpSpPr/>
          <p:nvPr/>
        </p:nvGrpSpPr>
        <p:grpSpPr>
          <a:xfrm>
            <a:off x="7310212" y="1812285"/>
            <a:ext cx="378721" cy="362005"/>
            <a:chOff x="6637678" y="1500982"/>
            <a:chExt cx="378721" cy="362005"/>
          </a:xfrm>
        </p:grpSpPr>
        <p:sp>
          <p:nvSpPr>
            <p:cNvPr id="1679" name="Google Shape;1679;p42"/>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2"/>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2"/>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2"/>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2"/>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2"/>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2"/>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2"/>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2"/>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2"/>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2"/>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2"/>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2"/>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2"/>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2"/>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2"/>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42"/>
          <p:cNvGrpSpPr/>
          <p:nvPr/>
        </p:nvGrpSpPr>
        <p:grpSpPr>
          <a:xfrm>
            <a:off x="5351671" y="2615754"/>
            <a:ext cx="383175" cy="362241"/>
            <a:chOff x="5302971" y="1500563"/>
            <a:chExt cx="383175" cy="362241"/>
          </a:xfrm>
        </p:grpSpPr>
        <p:sp>
          <p:nvSpPr>
            <p:cNvPr id="1696" name="Google Shape;1696;p42"/>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2"/>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42"/>
          <p:cNvGrpSpPr/>
          <p:nvPr/>
        </p:nvGrpSpPr>
        <p:grpSpPr>
          <a:xfrm>
            <a:off x="3433395" y="1812141"/>
            <a:ext cx="307116" cy="362294"/>
            <a:chOff x="7567280" y="2891259"/>
            <a:chExt cx="307116" cy="362294"/>
          </a:xfrm>
        </p:grpSpPr>
        <p:sp>
          <p:nvSpPr>
            <p:cNvPr id="1699" name="Google Shape;1699;p42"/>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2"/>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2"/>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2"/>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2"/>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2"/>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2"/>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2"/>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2"/>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2"/>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2"/>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2"/>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 name="Google Shape;1711;p42"/>
          <p:cNvGrpSpPr/>
          <p:nvPr/>
        </p:nvGrpSpPr>
        <p:grpSpPr>
          <a:xfrm>
            <a:off x="1449438" y="2628933"/>
            <a:ext cx="362425" cy="335884"/>
            <a:chOff x="6202443" y="1986677"/>
            <a:chExt cx="362425" cy="335884"/>
          </a:xfrm>
        </p:grpSpPr>
        <p:sp>
          <p:nvSpPr>
            <p:cNvPr id="1712" name="Google Shape;1712;p42"/>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2"/>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2"/>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2"/>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2"/>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2"/>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2"/>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2"/>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2"/>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2"/>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2"/>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2"/>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2"/>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2"/>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2"/>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2"/>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2"/>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2"/>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2"/>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2"/>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81"/>
        <p:cNvGrpSpPr/>
        <p:nvPr/>
      </p:nvGrpSpPr>
      <p:grpSpPr>
        <a:xfrm>
          <a:off x="0" y="0"/>
          <a:ext cx="0" cy="0"/>
          <a:chOff x="0" y="0"/>
          <a:chExt cx="0" cy="0"/>
        </a:xfrm>
      </p:grpSpPr>
      <p:sp>
        <p:nvSpPr>
          <p:cNvPr id="1482" name="Google Shape;1482;p38"/>
          <p:cNvSpPr/>
          <p:nvPr/>
        </p:nvSpPr>
        <p:spPr>
          <a:xfrm>
            <a:off x="4247550" y="180303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8"/>
          <p:cNvSpPr/>
          <p:nvPr/>
        </p:nvSpPr>
        <p:spPr>
          <a:xfrm>
            <a:off x="6946747" y="180303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pc="300" dirty="0" smtClean="0"/>
              <a:t>PENCEGAHAN</a:t>
            </a:r>
            <a:endParaRPr spc="300" dirty="0"/>
          </a:p>
        </p:txBody>
      </p:sp>
      <p:sp>
        <p:nvSpPr>
          <p:cNvPr id="1485" name="Google Shape;1485;p38"/>
          <p:cNvSpPr txBox="1">
            <a:spLocks noGrp="1"/>
          </p:cNvSpPr>
          <p:nvPr>
            <p:ph type="title" idx="2"/>
          </p:nvPr>
        </p:nvSpPr>
        <p:spPr>
          <a:xfrm>
            <a:off x="720000" y="25758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MINUM 2,5L/hari</a:t>
            </a:r>
            <a:endParaRPr dirty="0"/>
          </a:p>
        </p:txBody>
      </p:sp>
      <p:sp>
        <p:nvSpPr>
          <p:cNvPr id="1486" name="Google Shape;1486;p38"/>
          <p:cNvSpPr txBox="1">
            <a:spLocks noGrp="1"/>
          </p:cNvSpPr>
          <p:nvPr>
            <p:ph type="subTitle" idx="1"/>
          </p:nvPr>
        </p:nvSpPr>
        <p:spPr>
          <a:xfrm>
            <a:off x="720000" y="3103525"/>
            <a:ext cx="2305500" cy="80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K</a:t>
            </a:r>
            <a:r>
              <a:rPr lang="en" dirty="0" smtClean="0"/>
              <a:t>hususnya air putih, jangan yang berwarna atau berperisa</a:t>
            </a:r>
            <a:endParaRPr dirty="0"/>
          </a:p>
        </p:txBody>
      </p:sp>
      <p:sp>
        <p:nvSpPr>
          <p:cNvPr id="1487" name="Google Shape;1487;p38"/>
          <p:cNvSpPr txBox="1">
            <a:spLocks noGrp="1"/>
          </p:cNvSpPr>
          <p:nvPr>
            <p:ph type="title" idx="3"/>
          </p:nvPr>
        </p:nvSpPr>
        <p:spPr>
          <a:xfrm>
            <a:off x="3419250" y="25758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Susu </a:t>
            </a:r>
            <a:r>
              <a:rPr lang="en" i="1" dirty="0" smtClean="0"/>
              <a:t>Low-Fat</a:t>
            </a:r>
            <a:endParaRPr i="1" dirty="0"/>
          </a:p>
        </p:txBody>
      </p:sp>
      <p:sp>
        <p:nvSpPr>
          <p:cNvPr id="1488" name="Google Shape;1488;p38"/>
          <p:cNvSpPr txBox="1">
            <a:spLocks noGrp="1"/>
          </p:cNvSpPr>
          <p:nvPr>
            <p:ph type="subTitle" idx="4"/>
          </p:nvPr>
        </p:nvSpPr>
        <p:spPr>
          <a:xfrm>
            <a:off x="3419250" y="3103525"/>
            <a:ext cx="2305500" cy="80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Protein yang terkandung dalam susu rendah lemak memiliki efek perlindungan terhadap penyakit asam urat</a:t>
            </a:r>
            <a:endParaRPr dirty="0"/>
          </a:p>
        </p:txBody>
      </p:sp>
      <p:sp>
        <p:nvSpPr>
          <p:cNvPr id="1489" name="Google Shape;1489;p38"/>
          <p:cNvSpPr txBox="1">
            <a:spLocks noGrp="1"/>
          </p:cNvSpPr>
          <p:nvPr>
            <p:ph type="title" idx="5"/>
          </p:nvPr>
        </p:nvSpPr>
        <p:spPr>
          <a:xfrm>
            <a:off x="6118447" y="25758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Hidup Sehat</a:t>
            </a:r>
            <a:endParaRPr dirty="0"/>
          </a:p>
        </p:txBody>
      </p:sp>
      <p:sp>
        <p:nvSpPr>
          <p:cNvPr id="1490" name="Google Shape;1490;p38"/>
          <p:cNvSpPr txBox="1">
            <a:spLocks noGrp="1"/>
          </p:cNvSpPr>
          <p:nvPr>
            <p:ph type="subTitle" idx="6"/>
          </p:nvPr>
        </p:nvSpPr>
        <p:spPr>
          <a:xfrm>
            <a:off x="6118447" y="3103525"/>
            <a:ext cx="2305500" cy="80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Olahraga secara rutin, batasi/hindari alkohol, dan mempertahankan BB yang ideal</a:t>
            </a:r>
            <a:endParaRPr dirty="0"/>
          </a:p>
        </p:txBody>
      </p:sp>
      <p:grpSp>
        <p:nvGrpSpPr>
          <p:cNvPr id="1491" name="Google Shape;1491;p38"/>
          <p:cNvGrpSpPr/>
          <p:nvPr/>
        </p:nvGrpSpPr>
        <p:grpSpPr>
          <a:xfrm>
            <a:off x="4348452" y="1914887"/>
            <a:ext cx="447097" cy="425202"/>
            <a:chOff x="3014250" y="3682271"/>
            <a:chExt cx="391092" cy="371940"/>
          </a:xfrm>
        </p:grpSpPr>
        <p:sp>
          <p:nvSpPr>
            <p:cNvPr id="1492" name="Google Shape;1492;p38"/>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8"/>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8"/>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 name="Google Shape;1495;p38"/>
          <p:cNvSpPr/>
          <p:nvPr/>
        </p:nvSpPr>
        <p:spPr>
          <a:xfrm>
            <a:off x="1548300" y="180303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 name="Google Shape;1496;p38"/>
          <p:cNvGrpSpPr/>
          <p:nvPr/>
        </p:nvGrpSpPr>
        <p:grpSpPr>
          <a:xfrm>
            <a:off x="7086168" y="1950155"/>
            <a:ext cx="370058" cy="354664"/>
            <a:chOff x="7075663" y="2444129"/>
            <a:chExt cx="362163" cy="347098"/>
          </a:xfrm>
        </p:grpSpPr>
        <p:sp>
          <p:nvSpPr>
            <p:cNvPr id="1497" name="Google Shape;1497;p38"/>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8"/>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8"/>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8"/>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8"/>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8"/>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8"/>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8"/>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38"/>
          <p:cNvGrpSpPr/>
          <p:nvPr/>
        </p:nvGrpSpPr>
        <p:grpSpPr>
          <a:xfrm>
            <a:off x="1664016" y="1972577"/>
            <a:ext cx="417469" cy="309822"/>
            <a:chOff x="7955145" y="2019192"/>
            <a:chExt cx="365176" cy="271013"/>
          </a:xfrm>
        </p:grpSpPr>
        <p:sp>
          <p:nvSpPr>
            <p:cNvPr id="1506" name="Google Shape;1506;p38"/>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8"/>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8"/>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8"/>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8"/>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942"/>
        <p:cNvGrpSpPr/>
        <p:nvPr/>
      </p:nvGrpSpPr>
      <p:grpSpPr>
        <a:xfrm>
          <a:off x="0" y="0"/>
          <a:ext cx="0" cy="0"/>
          <a:chOff x="0" y="0"/>
          <a:chExt cx="0" cy="0"/>
        </a:xfrm>
      </p:grpSpPr>
      <p:sp>
        <p:nvSpPr>
          <p:cNvPr id="1943" name="Google Shape;1943;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pc="300" dirty="0" smtClean="0"/>
              <a:t>DIAGNOSA</a:t>
            </a:r>
            <a:endParaRPr spc="300" dirty="0"/>
          </a:p>
        </p:txBody>
      </p:sp>
      <p:sp>
        <p:nvSpPr>
          <p:cNvPr id="1944" name="Google Shape;1944;p50"/>
          <p:cNvSpPr txBox="1">
            <a:spLocks noGrp="1"/>
          </p:cNvSpPr>
          <p:nvPr>
            <p:ph type="subTitle" idx="6"/>
          </p:nvPr>
        </p:nvSpPr>
        <p:spPr>
          <a:xfrm>
            <a:off x="6037275" y="3563539"/>
            <a:ext cx="1835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Memeriksa apakah ada penumpukan asam urat pada sendi</a:t>
            </a:r>
            <a:endParaRPr dirty="0"/>
          </a:p>
        </p:txBody>
      </p:sp>
      <p:sp>
        <p:nvSpPr>
          <p:cNvPr id="1945" name="Google Shape;1945;p50"/>
          <p:cNvSpPr txBox="1">
            <a:spLocks noGrp="1"/>
          </p:cNvSpPr>
          <p:nvPr>
            <p:ph type="title" idx="2"/>
          </p:nvPr>
        </p:nvSpPr>
        <p:spPr>
          <a:xfrm>
            <a:off x="1271625" y="1716914"/>
            <a:ext cx="1835100" cy="338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err="1" smtClean="0"/>
              <a:t>Tes</a:t>
            </a:r>
            <a:r>
              <a:rPr lang="en" dirty="0" smtClean="0"/>
              <a:t> Cairan Sendi</a:t>
            </a:r>
            <a:endParaRPr dirty="0"/>
          </a:p>
        </p:txBody>
      </p:sp>
      <p:sp>
        <p:nvSpPr>
          <p:cNvPr id="1946" name="Google Shape;1946;p50"/>
          <p:cNvSpPr txBox="1">
            <a:spLocks noGrp="1"/>
          </p:cNvSpPr>
          <p:nvPr>
            <p:ph type="subTitle" idx="1"/>
          </p:nvPr>
        </p:nvSpPr>
        <p:spPr>
          <a:xfrm>
            <a:off x="1271614" y="2156220"/>
            <a:ext cx="18351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smtClean="0"/>
              <a:t>Memeriksa cairan sendi yang diambil dengan jarum </a:t>
            </a:r>
            <a:endParaRPr dirty="0"/>
          </a:p>
        </p:txBody>
      </p:sp>
      <p:sp>
        <p:nvSpPr>
          <p:cNvPr id="1947" name="Google Shape;1947;p50"/>
          <p:cNvSpPr txBox="1">
            <a:spLocks noGrp="1"/>
          </p:cNvSpPr>
          <p:nvPr>
            <p:ph type="title" idx="3"/>
          </p:nvPr>
        </p:nvSpPr>
        <p:spPr>
          <a:xfrm>
            <a:off x="1271625" y="3097075"/>
            <a:ext cx="1835100" cy="338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smtClean="0"/>
              <a:t>Tes Darah</a:t>
            </a:r>
            <a:endParaRPr dirty="0"/>
          </a:p>
        </p:txBody>
      </p:sp>
      <p:sp>
        <p:nvSpPr>
          <p:cNvPr id="1948" name="Google Shape;1948;p50"/>
          <p:cNvSpPr txBox="1">
            <a:spLocks noGrp="1"/>
          </p:cNvSpPr>
          <p:nvPr>
            <p:ph type="subTitle" idx="4"/>
          </p:nvPr>
        </p:nvSpPr>
        <p:spPr>
          <a:xfrm>
            <a:off x="1271614" y="3435775"/>
            <a:ext cx="18351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smtClean="0"/>
              <a:t>Memeriksa kadar asam urat dalam darah</a:t>
            </a:r>
            <a:endParaRPr dirty="0"/>
          </a:p>
        </p:txBody>
      </p:sp>
      <p:sp>
        <p:nvSpPr>
          <p:cNvPr id="1949" name="Google Shape;1949;p50"/>
          <p:cNvSpPr txBox="1">
            <a:spLocks noGrp="1"/>
          </p:cNvSpPr>
          <p:nvPr>
            <p:ph type="title" idx="5"/>
          </p:nvPr>
        </p:nvSpPr>
        <p:spPr>
          <a:xfrm>
            <a:off x="6037300" y="3097075"/>
            <a:ext cx="1835100" cy="33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USG</a:t>
            </a:r>
            <a:endParaRPr dirty="0"/>
          </a:p>
        </p:txBody>
      </p:sp>
      <p:sp>
        <p:nvSpPr>
          <p:cNvPr id="1950" name="Google Shape;1950;p50"/>
          <p:cNvSpPr txBox="1">
            <a:spLocks noGrp="1"/>
          </p:cNvSpPr>
          <p:nvPr>
            <p:ph type="title" idx="7"/>
          </p:nvPr>
        </p:nvSpPr>
        <p:spPr>
          <a:xfrm>
            <a:off x="6037275" y="1716914"/>
            <a:ext cx="1835100" cy="33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X-Ray</a:t>
            </a:r>
            <a:endParaRPr dirty="0"/>
          </a:p>
        </p:txBody>
      </p:sp>
      <p:sp>
        <p:nvSpPr>
          <p:cNvPr id="1951" name="Google Shape;1951;p50"/>
          <p:cNvSpPr txBox="1">
            <a:spLocks noGrp="1"/>
          </p:cNvSpPr>
          <p:nvPr>
            <p:ph type="subTitle" idx="8"/>
          </p:nvPr>
        </p:nvSpPr>
        <p:spPr>
          <a:xfrm>
            <a:off x="6037275" y="2153164"/>
            <a:ext cx="1835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Untuk memastikan nyeri yang terjadi diakibatkan oleh Gout</a:t>
            </a:r>
            <a:endParaRPr dirty="0"/>
          </a:p>
        </p:txBody>
      </p:sp>
      <p:sp>
        <p:nvSpPr>
          <p:cNvPr id="1952" name="Google Shape;1952;p50"/>
          <p:cNvSpPr/>
          <p:nvPr/>
        </p:nvSpPr>
        <p:spPr>
          <a:xfrm>
            <a:off x="3650975" y="1824363"/>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0"/>
          <p:cNvSpPr/>
          <p:nvPr/>
        </p:nvSpPr>
        <p:spPr>
          <a:xfrm>
            <a:off x="4844125" y="1824363"/>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0"/>
          <p:cNvSpPr/>
          <p:nvPr/>
        </p:nvSpPr>
        <p:spPr>
          <a:xfrm>
            <a:off x="3650975" y="3205813"/>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0"/>
          <p:cNvSpPr/>
          <p:nvPr/>
        </p:nvSpPr>
        <p:spPr>
          <a:xfrm>
            <a:off x="4844125" y="3205813"/>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6" name="Google Shape;1956;p50"/>
          <p:cNvGrpSpPr/>
          <p:nvPr/>
        </p:nvGrpSpPr>
        <p:grpSpPr>
          <a:xfrm>
            <a:off x="3794338" y="3356729"/>
            <a:ext cx="362163" cy="347098"/>
            <a:chOff x="7075663" y="2444129"/>
            <a:chExt cx="362163" cy="347098"/>
          </a:xfrm>
        </p:grpSpPr>
        <p:sp>
          <p:nvSpPr>
            <p:cNvPr id="1957" name="Google Shape;1957;p5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50"/>
          <p:cNvGrpSpPr/>
          <p:nvPr/>
        </p:nvGrpSpPr>
        <p:grpSpPr>
          <a:xfrm>
            <a:off x="4982475" y="1967746"/>
            <a:ext cx="372197" cy="362163"/>
            <a:chOff x="6638175" y="2436584"/>
            <a:chExt cx="372197" cy="362163"/>
          </a:xfrm>
        </p:grpSpPr>
        <p:sp>
          <p:nvSpPr>
            <p:cNvPr id="1966" name="Google Shape;1966;p5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50"/>
          <p:cNvGrpSpPr/>
          <p:nvPr/>
        </p:nvGrpSpPr>
        <p:grpSpPr>
          <a:xfrm>
            <a:off x="4986997" y="3360881"/>
            <a:ext cx="363184" cy="338792"/>
            <a:chOff x="7513884" y="2448269"/>
            <a:chExt cx="363184" cy="338792"/>
          </a:xfrm>
        </p:grpSpPr>
        <p:sp>
          <p:nvSpPr>
            <p:cNvPr id="1980" name="Google Shape;1980;p5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50"/>
          <p:cNvGrpSpPr/>
          <p:nvPr/>
        </p:nvGrpSpPr>
        <p:grpSpPr>
          <a:xfrm>
            <a:off x="3860282" y="1959881"/>
            <a:ext cx="230481" cy="383167"/>
            <a:chOff x="2235125" y="238075"/>
            <a:chExt cx="3144350" cy="5227375"/>
          </a:xfrm>
        </p:grpSpPr>
        <p:sp>
          <p:nvSpPr>
            <p:cNvPr id="1987" name="Google Shape;1987;p5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87"/>
        <p:cNvGrpSpPr/>
        <p:nvPr/>
      </p:nvGrpSpPr>
      <p:grpSpPr>
        <a:xfrm>
          <a:off x="0" y="0"/>
          <a:ext cx="0" cy="0"/>
          <a:chOff x="0" y="0"/>
          <a:chExt cx="0" cy="0"/>
        </a:xfrm>
      </p:grpSpPr>
      <p:sp>
        <p:nvSpPr>
          <p:cNvPr id="2488" name="Google Shape;2488;p59"/>
          <p:cNvSpPr/>
          <p:nvPr/>
        </p:nvSpPr>
        <p:spPr>
          <a:xfrm>
            <a:off x="713100" y="1054050"/>
            <a:ext cx="3682800" cy="4089600"/>
          </a:xfrm>
          <a:prstGeom prst="round2SameRect">
            <a:avLst>
              <a:gd name="adj1" fmla="val 50000"/>
              <a:gd name="adj2" fmla="val 0"/>
            </a:avLst>
          </a:pr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9"/>
          <p:cNvSpPr txBox="1">
            <a:spLocks noGrp="1"/>
          </p:cNvSpPr>
          <p:nvPr>
            <p:ph type="title"/>
          </p:nvPr>
        </p:nvSpPr>
        <p:spPr>
          <a:xfrm>
            <a:off x="5102100" y="1642350"/>
            <a:ext cx="3328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PERJALANAN PENYAKIT</a:t>
            </a:r>
            <a:endParaRPr dirty="0"/>
          </a:p>
        </p:txBody>
      </p:sp>
      <p:sp>
        <p:nvSpPr>
          <p:cNvPr id="2490" name="Google Shape;2490;p59"/>
          <p:cNvSpPr txBox="1">
            <a:spLocks noGrp="1"/>
          </p:cNvSpPr>
          <p:nvPr>
            <p:ph type="subTitle" idx="1"/>
          </p:nvPr>
        </p:nvSpPr>
        <p:spPr>
          <a:xfrm>
            <a:off x="5102100" y="2215050"/>
            <a:ext cx="3328800" cy="130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Penyebab peningkatan kadar asam urat biasanya asupan makanan yang tinggi purin, selanjutnya alkohol juga dapat meningkatkan asam laktat dalam darah, obat yang dikonsumsi seperti diuretik dan obat hipertensi menghambat peneluaran asam urat dalam tubuh sehingga asam urat terus meningkat dan menumpuk membentuk krtistal atau batu yang tajam di jaringan lunak khususnya sendi atau sekitarnya. Hal ini menyebabkan inflamasi atau peradangan yang menyebabkan persendian nyeri, merah, membengkak dan  panas jika disentuh.</a:t>
            </a:r>
            <a:endParaRPr dirty="0"/>
          </a:p>
        </p:txBody>
      </p:sp>
      <p:grpSp>
        <p:nvGrpSpPr>
          <p:cNvPr id="2491" name="Google Shape;2491;p59"/>
          <p:cNvGrpSpPr/>
          <p:nvPr/>
        </p:nvGrpSpPr>
        <p:grpSpPr>
          <a:xfrm>
            <a:off x="1154876" y="1244121"/>
            <a:ext cx="2799227" cy="3802076"/>
            <a:chOff x="949275" y="968325"/>
            <a:chExt cx="2361022" cy="3206879"/>
          </a:xfrm>
        </p:grpSpPr>
        <p:sp>
          <p:nvSpPr>
            <p:cNvPr id="2492" name="Google Shape;2492;p59"/>
            <p:cNvSpPr/>
            <p:nvPr/>
          </p:nvSpPr>
          <p:spPr>
            <a:xfrm>
              <a:off x="949275" y="1024504"/>
              <a:ext cx="2361022" cy="3098418"/>
            </a:xfrm>
            <a:custGeom>
              <a:avLst/>
              <a:gdLst/>
              <a:ahLst/>
              <a:cxnLst/>
              <a:rect l="l" t="t" r="r" b="b"/>
              <a:pathLst>
                <a:path w="48162" h="63204" extrusionOk="0">
                  <a:moveTo>
                    <a:pt x="3492" y="0"/>
                  </a:moveTo>
                  <a:cubicBezTo>
                    <a:pt x="1575" y="0"/>
                    <a:pt x="0" y="1552"/>
                    <a:pt x="0" y="3493"/>
                  </a:cubicBezTo>
                  <a:lnTo>
                    <a:pt x="0" y="59734"/>
                  </a:lnTo>
                  <a:cubicBezTo>
                    <a:pt x="0" y="61651"/>
                    <a:pt x="1575" y="63203"/>
                    <a:pt x="3492" y="63203"/>
                  </a:cubicBezTo>
                  <a:lnTo>
                    <a:pt x="44669" y="63203"/>
                  </a:lnTo>
                  <a:cubicBezTo>
                    <a:pt x="46587" y="63203"/>
                    <a:pt x="48162" y="61651"/>
                    <a:pt x="48162" y="59734"/>
                  </a:cubicBezTo>
                  <a:lnTo>
                    <a:pt x="48162" y="3493"/>
                  </a:lnTo>
                  <a:cubicBezTo>
                    <a:pt x="48162" y="1552"/>
                    <a:pt x="46587" y="0"/>
                    <a:pt x="44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9"/>
            <p:cNvSpPr/>
            <p:nvPr/>
          </p:nvSpPr>
          <p:spPr>
            <a:xfrm>
              <a:off x="1071242" y="1152058"/>
              <a:ext cx="2118213" cy="2843305"/>
            </a:xfrm>
            <a:custGeom>
              <a:avLst/>
              <a:gdLst/>
              <a:ahLst/>
              <a:cxnLst/>
              <a:rect l="l" t="t" r="r" b="b"/>
              <a:pathLst>
                <a:path w="43209" h="58000" extrusionOk="0">
                  <a:moveTo>
                    <a:pt x="3470" y="0"/>
                  </a:moveTo>
                  <a:cubicBezTo>
                    <a:pt x="1552" y="0"/>
                    <a:pt x="0" y="1553"/>
                    <a:pt x="0" y="3470"/>
                  </a:cubicBezTo>
                  <a:lnTo>
                    <a:pt x="0" y="54530"/>
                  </a:lnTo>
                  <a:cubicBezTo>
                    <a:pt x="0" y="56447"/>
                    <a:pt x="1552" y="57999"/>
                    <a:pt x="3470" y="57999"/>
                  </a:cubicBezTo>
                  <a:lnTo>
                    <a:pt x="39716" y="57999"/>
                  </a:lnTo>
                  <a:cubicBezTo>
                    <a:pt x="41634" y="57999"/>
                    <a:pt x="43208" y="56447"/>
                    <a:pt x="43208" y="54530"/>
                  </a:cubicBezTo>
                  <a:lnTo>
                    <a:pt x="43208" y="3470"/>
                  </a:lnTo>
                  <a:cubicBezTo>
                    <a:pt x="43208" y="1553"/>
                    <a:pt x="41634" y="0"/>
                    <a:pt x="39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9"/>
            <p:cNvSpPr/>
            <p:nvPr/>
          </p:nvSpPr>
          <p:spPr>
            <a:xfrm>
              <a:off x="1491949" y="1152058"/>
              <a:ext cx="1294684" cy="2843305"/>
            </a:xfrm>
            <a:custGeom>
              <a:avLst/>
              <a:gdLst/>
              <a:ahLst/>
              <a:cxnLst/>
              <a:rect l="l" t="t" r="r" b="b"/>
              <a:pathLst>
                <a:path w="26410" h="58000" extrusionOk="0">
                  <a:moveTo>
                    <a:pt x="0" y="0"/>
                  </a:moveTo>
                  <a:cubicBezTo>
                    <a:pt x="229" y="5570"/>
                    <a:pt x="1233" y="28212"/>
                    <a:pt x="1324" y="30792"/>
                  </a:cubicBezTo>
                  <a:cubicBezTo>
                    <a:pt x="1393" y="33029"/>
                    <a:pt x="1279" y="49851"/>
                    <a:pt x="1096" y="57999"/>
                  </a:cubicBezTo>
                  <a:lnTo>
                    <a:pt x="24309" y="57999"/>
                  </a:lnTo>
                  <a:cubicBezTo>
                    <a:pt x="24378" y="53046"/>
                    <a:pt x="24469" y="46518"/>
                    <a:pt x="24401" y="44396"/>
                  </a:cubicBezTo>
                  <a:cubicBezTo>
                    <a:pt x="24309" y="40903"/>
                    <a:pt x="26409" y="37502"/>
                    <a:pt x="26409" y="30107"/>
                  </a:cubicBezTo>
                  <a:cubicBezTo>
                    <a:pt x="26409" y="22689"/>
                    <a:pt x="24309" y="17393"/>
                    <a:pt x="24013" y="10500"/>
                  </a:cubicBezTo>
                  <a:cubicBezTo>
                    <a:pt x="23876" y="6757"/>
                    <a:pt x="23830" y="2808"/>
                    <a:pt x="23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9"/>
            <p:cNvSpPr/>
            <p:nvPr/>
          </p:nvSpPr>
          <p:spPr>
            <a:xfrm>
              <a:off x="1587052" y="2033764"/>
              <a:ext cx="1157029" cy="1158157"/>
            </a:xfrm>
            <a:custGeom>
              <a:avLst/>
              <a:gdLst/>
              <a:ahLst/>
              <a:cxnLst/>
              <a:rect l="l" t="t" r="r" b="b"/>
              <a:pathLst>
                <a:path w="23602" h="23625" extrusionOk="0">
                  <a:moveTo>
                    <a:pt x="11801" y="1"/>
                  </a:moveTo>
                  <a:cubicBezTo>
                    <a:pt x="5296" y="1"/>
                    <a:pt x="1" y="5296"/>
                    <a:pt x="1" y="11824"/>
                  </a:cubicBezTo>
                  <a:cubicBezTo>
                    <a:pt x="1" y="18329"/>
                    <a:pt x="5296" y="23625"/>
                    <a:pt x="11801" y="23625"/>
                  </a:cubicBezTo>
                  <a:cubicBezTo>
                    <a:pt x="18329" y="23625"/>
                    <a:pt x="23602" y="18329"/>
                    <a:pt x="23602" y="11824"/>
                  </a:cubicBezTo>
                  <a:cubicBezTo>
                    <a:pt x="23602" y="5296"/>
                    <a:pt x="18329" y="1"/>
                    <a:pt x="11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9"/>
            <p:cNvSpPr/>
            <p:nvPr/>
          </p:nvSpPr>
          <p:spPr>
            <a:xfrm>
              <a:off x="1692253" y="968325"/>
              <a:ext cx="788919" cy="1578623"/>
            </a:xfrm>
            <a:custGeom>
              <a:avLst/>
              <a:gdLst/>
              <a:ahLst/>
              <a:cxnLst/>
              <a:rect l="l" t="t" r="r" b="b"/>
              <a:pathLst>
                <a:path w="16093" h="32202" extrusionOk="0">
                  <a:moveTo>
                    <a:pt x="6888" y="0"/>
                  </a:moveTo>
                  <a:cubicBezTo>
                    <a:pt x="6609" y="0"/>
                    <a:pt x="6329" y="23"/>
                    <a:pt x="6049" y="74"/>
                  </a:cubicBezTo>
                  <a:cubicBezTo>
                    <a:pt x="5364" y="188"/>
                    <a:pt x="4611" y="507"/>
                    <a:pt x="4200" y="1101"/>
                  </a:cubicBezTo>
                  <a:cubicBezTo>
                    <a:pt x="3995" y="1397"/>
                    <a:pt x="3926" y="1740"/>
                    <a:pt x="3858" y="2082"/>
                  </a:cubicBezTo>
                  <a:cubicBezTo>
                    <a:pt x="3789" y="2516"/>
                    <a:pt x="3744" y="2949"/>
                    <a:pt x="3721" y="3383"/>
                  </a:cubicBezTo>
                  <a:cubicBezTo>
                    <a:pt x="3698" y="3817"/>
                    <a:pt x="3721" y="4273"/>
                    <a:pt x="3766" y="4730"/>
                  </a:cubicBezTo>
                  <a:cubicBezTo>
                    <a:pt x="3629" y="7012"/>
                    <a:pt x="3538" y="9318"/>
                    <a:pt x="3470" y="11623"/>
                  </a:cubicBezTo>
                  <a:cubicBezTo>
                    <a:pt x="3401" y="14613"/>
                    <a:pt x="3447" y="17649"/>
                    <a:pt x="2876" y="20616"/>
                  </a:cubicBezTo>
                  <a:cubicBezTo>
                    <a:pt x="2602" y="22031"/>
                    <a:pt x="2169" y="23424"/>
                    <a:pt x="1529" y="24748"/>
                  </a:cubicBezTo>
                  <a:cubicBezTo>
                    <a:pt x="913" y="26026"/>
                    <a:pt x="183" y="27327"/>
                    <a:pt x="46" y="28788"/>
                  </a:cubicBezTo>
                  <a:cubicBezTo>
                    <a:pt x="0" y="29404"/>
                    <a:pt x="91" y="30112"/>
                    <a:pt x="434" y="30659"/>
                  </a:cubicBezTo>
                  <a:cubicBezTo>
                    <a:pt x="822" y="31253"/>
                    <a:pt x="1461" y="31572"/>
                    <a:pt x="2146" y="31595"/>
                  </a:cubicBezTo>
                  <a:cubicBezTo>
                    <a:pt x="2173" y="31596"/>
                    <a:pt x="2201" y="31597"/>
                    <a:pt x="2229" y="31597"/>
                  </a:cubicBezTo>
                  <a:cubicBezTo>
                    <a:pt x="2908" y="31597"/>
                    <a:pt x="3584" y="31331"/>
                    <a:pt x="4154" y="31002"/>
                  </a:cubicBezTo>
                  <a:cubicBezTo>
                    <a:pt x="4702" y="30682"/>
                    <a:pt x="5227" y="30249"/>
                    <a:pt x="5843" y="30043"/>
                  </a:cubicBezTo>
                  <a:cubicBezTo>
                    <a:pt x="6024" y="29983"/>
                    <a:pt x="6194" y="29956"/>
                    <a:pt x="6359" y="29956"/>
                  </a:cubicBezTo>
                  <a:cubicBezTo>
                    <a:pt x="6759" y="29956"/>
                    <a:pt x="7129" y="30114"/>
                    <a:pt x="7533" y="30340"/>
                  </a:cubicBezTo>
                  <a:cubicBezTo>
                    <a:pt x="8172" y="30705"/>
                    <a:pt x="8788" y="31116"/>
                    <a:pt x="9450" y="31458"/>
                  </a:cubicBezTo>
                  <a:cubicBezTo>
                    <a:pt x="10334" y="31900"/>
                    <a:pt x="11301" y="32202"/>
                    <a:pt x="12282" y="32202"/>
                  </a:cubicBezTo>
                  <a:cubicBezTo>
                    <a:pt x="12669" y="32202"/>
                    <a:pt x="13057" y="32155"/>
                    <a:pt x="13444" y="32052"/>
                  </a:cubicBezTo>
                  <a:cubicBezTo>
                    <a:pt x="14061" y="31869"/>
                    <a:pt x="14677" y="31550"/>
                    <a:pt x="15111" y="31093"/>
                  </a:cubicBezTo>
                  <a:cubicBezTo>
                    <a:pt x="15658" y="30545"/>
                    <a:pt x="15932" y="29838"/>
                    <a:pt x="16001" y="29084"/>
                  </a:cubicBezTo>
                  <a:cubicBezTo>
                    <a:pt x="16092" y="28308"/>
                    <a:pt x="15978" y="27509"/>
                    <a:pt x="15864" y="26733"/>
                  </a:cubicBezTo>
                  <a:cubicBezTo>
                    <a:pt x="15750" y="25935"/>
                    <a:pt x="15613" y="25158"/>
                    <a:pt x="15430" y="24382"/>
                  </a:cubicBezTo>
                  <a:cubicBezTo>
                    <a:pt x="15111" y="22853"/>
                    <a:pt x="14631" y="21369"/>
                    <a:pt x="14152" y="19863"/>
                  </a:cubicBezTo>
                  <a:cubicBezTo>
                    <a:pt x="13673" y="18425"/>
                    <a:pt x="13307" y="16873"/>
                    <a:pt x="13125" y="15412"/>
                  </a:cubicBezTo>
                  <a:cubicBezTo>
                    <a:pt x="12760" y="12285"/>
                    <a:pt x="12942" y="9112"/>
                    <a:pt x="12896" y="5962"/>
                  </a:cubicBezTo>
                  <a:cubicBezTo>
                    <a:pt x="12896" y="5209"/>
                    <a:pt x="12874" y="4456"/>
                    <a:pt x="12828" y="3703"/>
                  </a:cubicBezTo>
                  <a:cubicBezTo>
                    <a:pt x="12760" y="2949"/>
                    <a:pt x="12531" y="2242"/>
                    <a:pt x="11961" y="1740"/>
                  </a:cubicBezTo>
                  <a:cubicBezTo>
                    <a:pt x="11459" y="1283"/>
                    <a:pt x="10842" y="1009"/>
                    <a:pt x="10203" y="781"/>
                  </a:cubicBezTo>
                  <a:cubicBezTo>
                    <a:pt x="9587" y="530"/>
                    <a:pt x="8948" y="325"/>
                    <a:pt x="8286" y="165"/>
                  </a:cubicBezTo>
                  <a:cubicBezTo>
                    <a:pt x="7827" y="64"/>
                    <a:pt x="7359" y="0"/>
                    <a:pt x="6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9"/>
            <p:cNvSpPr/>
            <p:nvPr/>
          </p:nvSpPr>
          <p:spPr>
            <a:xfrm>
              <a:off x="1663134" y="2663938"/>
              <a:ext cx="834804" cy="1511266"/>
            </a:xfrm>
            <a:custGeom>
              <a:avLst/>
              <a:gdLst/>
              <a:ahLst/>
              <a:cxnLst/>
              <a:rect l="l" t="t" r="r" b="b"/>
              <a:pathLst>
                <a:path w="17029" h="30828" extrusionOk="0">
                  <a:moveTo>
                    <a:pt x="4258" y="0"/>
                  </a:moveTo>
                  <a:cubicBezTo>
                    <a:pt x="4150" y="0"/>
                    <a:pt x="4039" y="6"/>
                    <a:pt x="3927" y="19"/>
                  </a:cubicBezTo>
                  <a:cubicBezTo>
                    <a:pt x="2854" y="156"/>
                    <a:pt x="1872" y="750"/>
                    <a:pt x="1188" y="1617"/>
                  </a:cubicBezTo>
                  <a:cubicBezTo>
                    <a:pt x="480" y="2553"/>
                    <a:pt x="161" y="3717"/>
                    <a:pt x="115" y="4881"/>
                  </a:cubicBezTo>
                  <a:cubicBezTo>
                    <a:pt x="1" y="7346"/>
                    <a:pt x="1096" y="9674"/>
                    <a:pt x="2009" y="11888"/>
                  </a:cubicBezTo>
                  <a:cubicBezTo>
                    <a:pt x="2489" y="13052"/>
                    <a:pt x="2922" y="14239"/>
                    <a:pt x="3196" y="15449"/>
                  </a:cubicBezTo>
                  <a:cubicBezTo>
                    <a:pt x="3470" y="16773"/>
                    <a:pt x="3539" y="18120"/>
                    <a:pt x="3493" y="19443"/>
                  </a:cubicBezTo>
                  <a:cubicBezTo>
                    <a:pt x="3425" y="22182"/>
                    <a:pt x="2808" y="24876"/>
                    <a:pt x="2306" y="27546"/>
                  </a:cubicBezTo>
                  <a:cubicBezTo>
                    <a:pt x="2238" y="27934"/>
                    <a:pt x="2169" y="28322"/>
                    <a:pt x="2101" y="28688"/>
                  </a:cubicBezTo>
                  <a:cubicBezTo>
                    <a:pt x="2055" y="28802"/>
                    <a:pt x="2009" y="28916"/>
                    <a:pt x="1987" y="29053"/>
                  </a:cubicBezTo>
                  <a:cubicBezTo>
                    <a:pt x="1964" y="29213"/>
                    <a:pt x="1941" y="29395"/>
                    <a:pt x="1964" y="29555"/>
                  </a:cubicBezTo>
                  <a:cubicBezTo>
                    <a:pt x="1941" y="29646"/>
                    <a:pt x="1964" y="29715"/>
                    <a:pt x="2009" y="29760"/>
                  </a:cubicBezTo>
                  <a:cubicBezTo>
                    <a:pt x="2055" y="29966"/>
                    <a:pt x="2169" y="30148"/>
                    <a:pt x="2352" y="30263"/>
                  </a:cubicBezTo>
                  <a:cubicBezTo>
                    <a:pt x="2523" y="30377"/>
                    <a:pt x="2711" y="30417"/>
                    <a:pt x="2902" y="30417"/>
                  </a:cubicBezTo>
                  <a:cubicBezTo>
                    <a:pt x="3094" y="30417"/>
                    <a:pt x="3288" y="30377"/>
                    <a:pt x="3470" y="30331"/>
                  </a:cubicBezTo>
                  <a:cubicBezTo>
                    <a:pt x="3881" y="30240"/>
                    <a:pt x="4292" y="30171"/>
                    <a:pt x="4680" y="30080"/>
                  </a:cubicBezTo>
                  <a:cubicBezTo>
                    <a:pt x="5136" y="29966"/>
                    <a:pt x="5410" y="29692"/>
                    <a:pt x="5547" y="29235"/>
                  </a:cubicBezTo>
                  <a:cubicBezTo>
                    <a:pt x="5639" y="28825"/>
                    <a:pt x="5730" y="28414"/>
                    <a:pt x="5821" y="28026"/>
                  </a:cubicBezTo>
                  <a:cubicBezTo>
                    <a:pt x="5981" y="27204"/>
                    <a:pt x="6141" y="26382"/>
                    <a:pt x="6255" y="25583"/>
                  </a:cubicBezTo>
                  <a:cubicBezTo>
                    <a:pt x="6734" y="22274"/>
                    <a:pt x="6871" y="18918"/>
                    <a:pt x="7008" y="15586"/>
                  </a:cubicBezTo>
                  <a:cubicBezTo>
                    <a:pt x="7008" y="15335"/>
                    <a:pt x="7008" y="15061"/>
                    <a:pt x="7031" y="14787"/>
                  </a:cubicBezTo>
                  <a:cubicBezTo>
                    <a:pt x="7145" y="15814"/>
                    <a:pt x="7236" y="16819"/>
                    <a:pt x="7350" y="17823"/>
                  </a:cubicBezTo>
                  <a:cubicBezTo>
                    <a:pt x="7602" y="20448"/>
                    <a:pt x="7898" y="23050"/>
                    <a:pt x="8104" y="25675"/>
                  </a:cubicBezTo>
                  <a:cubicBezTo>
                    <a:pt x="8218" y="27158"/>
                    <a:pt x="8263" y="28665"/>
                    <a:pt x="8263" y="30171"/>
                  </a:cubicBezTo>
                  <a:cubicBezTo>
                    <a:pt x="8263" y="30537"/>
                    <a:pt x="8560" y="30788"/>
                    <a:pt x="8903" y="30810"/>
                  </a:cubicBezTo>
                  <a:cubicBezTo>
                    <a:pt x="9080" y="30822"/>
                    <a:pt x="9255" y="30828"/>
                    <a:pt x="9429" y="30828"/>
                  </a:cubicBezTo>
                  <a:cubicBezTo>
                    <a:pt x="9953" y="30828"/>
                    <a:pt x="10466" y="30776"/>
                    <a:pt x="10980" y="30673"/>
                  </a:cubicBezTo>
                  <a:cubicBezTo>
                    <a:pt x="11550" y="30537"/>
                    <a:pt x="12235" y="30377"/>
                    <a:pt x="12669" y="29966"/>
                  </a:cubicBezTo>
                  <a:cubicBezTo>
                    <a:pt x="13148" y="29509"/>
                    <a:pt x="13102" y="28756"/>
                    <a:pt x="13125" y="28163"/>
                  </a:cubicBezTo>
                  <a:cubicBezTo>
                    <a:pt x="13148" y="27455"/>
                    <a:pt x="13171" y="26748"/>
                    <a:pt x="13171" y="26063"/>
                  </a:cubicBezTo>
                  <a:cubicBezTo>
                    <a:pt x="13239" y="23278"/>
                    <a:pt x="13194" y="20471"/>
                    <a:pt x="13468" y="17709"/>
                  </a:cubicBezTo>
                  <a:cubicBezTo>
                    <a:pt x="13582" y="16385"/>
                    <a:pt x="13742" y="15015"/>
                    <a:pt x="14198" y="13760"/>
                  </a:cubicBezTo>
                  <a:cubicBezTo>
                    <a:pt x="14655" y="12527"/>
                    <a:pt x="15271" y="11386"/>
                    <a:pt x="15705" y="10154"/>
                  </a:cubicBezTo>
                  <a:cubicBezTo>
                    <a:pt x="16161" y="8898"/>
                    <a:pt x="16572" y="7620"/>
                    <a:pt x="16800" y="6296"/>
                  </a:cubicBezTo>
                  <a:cubicBezTo>
                    <a:pt x="17028" y="5109"/>
                    <a:pt x="17028" y="3831"/>
                    <a:pt x="16366" y="2758"/>
                  </a:cubicBezTo>
                  <a:cubicBezTo>
                    <a:pt x="15842" y="1891"/>
                    <a:pt x="14951" y="1229"/>
                    <a:pt x="13970" y="955"/>
                  </a:cubicBezTo>
                  <a:cubicBezTo>
                    <a:pt x="13641" y="850"/>
                    <a:pt x="13293" y="804"/>
                    <a:pt x="12944" y="804"/>
                  </a:cubicBezTo>
                  <a:cubicBezTo>
                    <a:pt x="12760" y="804"/>
                    <a:pt x="12576" y="817"/>
                    <a:pt x="12395" y="841"/>
                  </a:cubicBezTo>
                  <a:cubicBezTo>
                    <a:pt x="11779" y="932"/>
                    <a:pt x="11208" y="1183"/>
                    <a:pt x="10615" y="1366"/>
                  </a:cubicBezTo>
                  <a:cubicBezTo>
                    <a:pt x="10150" y="1502"/>
                    <a:pt x="9671" y="1574"/>
                    <a:pt x="9194" y="1574"/>
                  </a:cubicBezTo>
                  <a:cubicBezTo>
                    <a:pt x="8474" y="1574"/>
                    <a:pt x="7758" y="1412"/>
                    <a:pt x="7099" y="1069"/>
                  </a:cubicBezTo>
                  <a:cubicBezTo>
                    <a:pt x="6168" y="572"/>
                    <a:pt x="5311" y="0"/>
                    <a:pt x="4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9"/>
            <p:cNvSpPr/>
            <p:nvPr/>
          </p:nvSpPr>
          <p:spPr>
            <a:xfrm>
              <a:off x="2505725" y="2345640"/>
              <a:ext cx="191384" cy="573220"/>
            </a:xfrm>
            <a:custGeom>
              <a:avLst/>
              <a:gdLst/>
              <a:ahLst/>
              <a:cxnLst/>
              <a:rect l="l" t="t" r="r" b="b"/>
              <a:pathLst>
                <a:path w="3904" h="11693" extrusionOk="0">
                  <a:moveTo>
                    <a:pt x="1547" y="0"/>
                  </a:moveTo>
                  <a:cubicBezTo>
                    <a:pt x="1392" y="0"/>
                    <a:pt x="1239" y="37"/>
                    <a:pt x="1096" y="121"/>
                  </a:cubicBezTo>
                  <a:cubicBezTo>
                    <a:pt x="525" y="486"/>
                    <a:pt x="662" y="1308"/>
                    <a:pt x="662" y="1879"/>
                  </a:cubicBezTo>
                  <a:cubicBezTo>
                    <a:pt x="639" y="2883"/>
                    <a:pt x="639" y="3864"/>
                    <a:pt x="662" y="4846"/>
                  </a:cubicBezTo>
                  <a:cubicBezTo>
                    <a:pt x="639" y="4892"/>
                    <a:pt x="639" y="4937"/>
                    <a:pt x="616" y="4983"/>
                  </a:cubicBezTo>
                  <a:cubicBezTo>
                    <a:pt x="434" y="5508"/>
                    <a:pt x="206" y="6033"/>
                    <a:pt x="114" y="6581"/>
                  </a:cubicBezTo>
                  <a:cubicBezTo>
                    <a:pt x="0" y="7197"/>
                    <a:pt x="91" y="7790"/>
                    <a:pt x="183" y="8384"/>
                  </a:cubicBezTo>
                  <a:cubicBezTo>
                    <a:pt x="297" y="8977"/>
                    <a:pt x="434" y="9594"/>
                    <a:pt x="548" y="10187"/>
                  </a:cubicBezTo>
                  <a:cubicBezTo>
                    <a:pt x="639" y="10689"/>
                    <a:pt x="639" y="11397"/>
                    <a:pt x="1187" y="11625"/>
                  </a:cubicBezTo>
                  <a:cubicBezTo>
                    <a:pt x="1286" y="11672"/>
                    <a:pt x="1387" y="11693"/>
                    <a:pt x="1487" y="11693"/>
                  </a:cubicBezTo>
                  <a:cubicBezTo>
                    <a:pt x="1874" y="11693"/>
                    <a:pt x="2253" y="11385"/>
                    <a:pt x="2488" y="11077"/>
                  </a:cubicBezTo>
                  <a:cubicBezTo>
                    <a:pt x="2808" y="10666"/>
                    <a:pt x="3059" y="10233"/>
                    <a:pt x="3241" y="9730"/>
                  </a:cubicBezTo>
                  <a:cubicBezTo>
                    <a:pt x="3629" y="8749"/>
                    <a:pt x="3766" y="7699"/>
                    <a:pt x="3835" y="6626"/>
                  </a:cubicBezTo>
                  <a:cubicBezTo>
                    <a:pt x="3880" y="5576"/>
                    <a:pt x="3903" y="4526"/>
                    <a:pt x="3766" y="3499"/>
                  </a:cubicBezTo>
                  <a:cubicBezTo>
                    <a:pt x="3607" y="2449"/>
                    <a:pt x="3287" y="1331"/>
                    <a:pt x="2579" y="509"/>
                  </a:cubicBezTo>
                  <a:cubicBezTo>
                    <a:pt x="2334" y="231"/>
                    <a:pt x="1937" y="0"/>
                    <a:pt x="1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9"/>
            <p:cNvSpPr/>
            <p:nvPr/>
          </p:nvSpPr>
          <p:spPr>
            <a:xfrm>
              <a:off x="1853389" y="1571783"/>
              <a:ext cx="111918" cy="533071"/>
            </a:xfrm>
            <a:custGeom>
              <a:avLst/>
              <a:gdLst/>
              <a:ahLst/>
              <a:cxnLst/>
              <a:rect l="l" t="t" r="r" b="b"/>
              <a:pathLst>
                <a:path w="2283" h="10874" extrusionOk="0">
                  <a:moveTo>
                    <a:pt x="1723" y="0"/>
                  </a:moveTo>
                  <a:cubicBezTo>
                    <a:pt x="1604" y="0"/>
                    <a:pt x="1474" y="84"/>
                    <a:pt x="1461" y="226"/>
                  </a:cubicBezTo>
                  <a:cubicBezTo>
                    <a:pt x="1278" y="3148"/>
                    <a:pt x="1141" y="6092"/>
                    <a:pt x="479" y="8945"/>
                  </a:cubicBezTo>
                  <a:cubicBezTo>
                    <a:pt x="411" y="9242"/>
                    <a:pt x="320" y="9562"/>
                    <a:pt x="228" y="9858"/>
                  </a:cubicBezTo>
                  <a:cubicBezTo>
                    <a:pt x="114" y="10155"/>
                    <a:pt x="0" y="10612"/>
                    <a:pt x="342" y="10817"/>
                  </a:cubicBezTo>
                  <a:cubicBezTo>
                    <a:pt x="406" y="10856"/>
                    <a:pt x="473" y="10873"/>
                    <a:pt x="540" y="10873"/>
                  </a:cubicBezTo>
                  <a:cubicBezTo>
                    <a:pt x="785" y="10873"/>
                    <a:pt x="1034" y="10644"/>
                    <a:pt x="1141" y="10429"/>
                  </a:cubicBezTo>
                  <a:cubicBezTo>
                    <a:pt x="1301" y="10132"/>
                    <a:pt x="1392" y="9767"/>
                    <a:pt x="1484" y="9425"/>
                  </a:cubicBezTo>
                  <a:cubicBezTo>
                    <a:pt x="1849" y="8010"/>
                    <a:pt x="2031" y="6526"/>
                    <a:pt x="2146" y="5065"/>
                  </a:cubicBezTo>
                  <a:cubicBezTo>
                    <a:pt x="2283" y="3444"/>
                    <a:pt x="2214" y="1778"/>
                    <a:pt x="1917" y="158"/>
                  </a:cubicBezTo>
                  <a:cubicBezTo>
                    <a:pt x="1898" y="49"/>
                    <a:pt x="1814" y="0"/>
                    <a:pt x="172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9"/>
            <p:cNvSpPr/>
            <p:nvPr/>
          </p:nvSpPr>
          <p:spPr>
            <a:xfrm>
              <a:off x="1814220" y="2244116"/>
              <a:ext cx="49" cy="4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8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9"/>
            <p:cNvSpPr/>
            <p:nvPr/>
          </p:nvSpPr>
          <p:spPr>
            <a:xfrm>
              <a:off x="1798533" y="2162887"/>
              <a:ext cx="59366" cy="82407"/>
            </a:xfrm>
            <a:custGeom>
              <a:avLst/>
              <a:gdLst/>
              <a:ahLst/>
              <a:cxnLst/>
              <a:rect l="l" t="t" r="r" b="b"/>
              <a:pathLst>
                <a:path w="1211" h="1681" extrusionOk="0">
                  <a:moveTo>
                    <a:pt x="895" y="0"/>
                  </a:moveTo>
                  <a:cubicBezTo>
                    <a:pt x="789" y="0"/>
                    <a:pt x="689" y="62"/>
                    <a:pt x="617" y="151"/>
                  </a:cubicBezTo>
                  <a:cubicBezTo>
                    <a:pt x="617" y="174"/>
                    <a:pt x="617" y="174"/>
                    <a:pt x="594" y="197"/>
                  </a:cubicBezTo>
                  <a:lnTo>
                    <a:pt x="639" y="152"/>
                  </a:lnTo>
                  <a:lnTo>
                    <a:pt x="639" y="152"/>
                  </a:lnTo>
                  <a:cubicBezTo>
                    <a:pt x="594" y="197"/>
                    <a:pt x="571" y="220"/>
                    <a:pt x="548" y="265"/>
                  </a:cubicBezTo>
                  <a:cubicBezTo>
                    <a:pt x="526" y="288"/>
                    <a:pt x="503" y="334"/>
                    <a:pt x="480" y="357"/>
                  </a:cubicBezTo>
                  <a:cubicBezTo>
                    <a:pt x="434" y="448"/>
                    <a:pt x="411" y="517"/>
                    <a:pt x="366" y="608"/>
                  </a:cubicBezTo>
                  <a:cubicBezTo>
                    <a:pt x="320" y="676"/>
                    <a:pt x="275" y="745"/>
                    <a:pt x="229" y="813"/>
                  </a:cubicBezTo>
                  <a:cubicBezTo>
                    <a:pt x="206" y="859"/>
                    <a:pt x="183" y="882"/>
                    <a:pt x="183" y="927"/>
                  </a:cubicBezTo>
                  <a:cubicBezTo>
                    <a:pt x="160" y="950"/>
                    <a:pt x="138" y="996"/>
                    <a:pt x="115" y="1019"/>
                  </a:cubicBezTo>
                  <a:cubicBezTo>
                    <a:pt x="92" y="1087"/>
                    <a:pt x="92" y="1133"/>
                    <a:pt x="92" y="1201"/>
                  </a:cubicBezTo>
                  <a:cubicBezTo>
                    <a:pt x="92" y="1179"/>
                    <a:pt x="92" y="1133"/>
                    <a:pt x="92" y="1110"/>
                  </a:cubicBezTo>
                  <a:cubicBezTo>
                    <a:pt x="92" y="1156"/>
                    <a:pt x="69" y="1179"/>
                    <a:pt x="69" y="1224"/>
                  </a:cubicBezTo>
                  <a:cubicBezTo>
                    <a:pt x="69" y="1224"/>
                    <a:pt x="59" y="1234"/>
                    <a:pt x="52" y="1234"/>
                  </a:cubicBezTo>
                  <a:cubicBezTo>
                    <a:pt x="49" y="1234"/>
                    <a:pt x="46" y="1232"/>
                    <a:pt x="46" y="1224"/>
                  </a:cubicBezTo>
                  <a:cubicBezTo>
                    <a:pt x="46" y="1247"/>
                    <a:pt x="46" y="1247"/>
                    <a:pt x="46" y="1270"/>
                  </a:cubicBezTo>
                  <a:cubicBezTo>
                    <a:pt x="23" y="1293"/>
                    <a:pt x="23" y="1384"/>
                    <a:pt x="23" y="1430"/>
                  </a:cubicBezTo>
                  <a:cubicBezTo>
                    <a:pt x="23" y="1452"/>
                    <a:pt x="23" y="1475"/>
                    <a:pt x="23" y="1498"/>
                  </a:cubicBezTo>
                  <a:cubicBezTo>
                    <a:pt x="23" y="1521"/>
                    <a:pt x="23" y="1544"/>
                    <a:pt x="23" y="1567"/>
                  </a:cubicBezTo>
                  <a:cubicBezTo>
                    <a:pt x="1" y="1612"/>
                    <a:pt x="46" y="1681"/>
                    <a:pt x="92" y="1681"/>
                  </a:cubicBezTo>
                  <a:cubicBezTo>
                    <a:pt x="138" y="1681"/>
                    <a:pt x="160" y="1681"/>
                    <a:pt x="206" y="1658"/>
                  </a:cubicBezTo>
                  <a:lnTo>
                    <a:pt x="320" y="1658"/>
                  </a:lnTo>
                  <a:cubicBezTo>
                    <a:pt x="389" y="1658"/>
                    <a:pt x="457" y="1635"/>
                    <a:pt x="526" y="1589"/>
                  </a:cubicBezTo>
                  <a:cubicBezTo>
                    <a:pt x="571" y="1544"/>
                    <a:pt x="640" y="1521"/>
                    <a:pt x="708" y="1475"/>
                  </a:cubicBezTo>
                  <a:cubicBezTo>
                    <a:pt x="799" y="1407"/>
                    <a:pt x="868" y="1315"/>
                    <a:pt x="914" y="1224"/>
                  </a:cubicBezTo>
                  <a:cubicBezTo>
                    <a:pt x="1005" y="1087"/>
                    <a:pt x="1073" y="927"/>
                    <a:pt x="1119" y="790"/>
                  </a:cubicBezTo>
                  <a:cubicBezTo>
                    <a:pt x="1188" y="631"/>
                    <a:pt x="1210" y="471"/>
                    <a:pt x="1210" y="311"/>
                  </a:cubicBezTo>
                  <a:cubicBezTo>
                    <a:pt x="1210" y="174"/>
                    <a:pt x="1096" y="37"/>
                    <a:pt x="982" y="14"/>
                  </a:cubicBezTo>
                  <a:cubicBezTo>
                    <a:pt x="953" y="5"/>
                    <a:pt x="924" y="0"/>
                    <a:pt x="895"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9"/>
            <p:cNvSpPr/>
            <p:nvPr/>
          </p:nvSpPr>
          <p:spPr>
            <a:xfrm>
              <a:off x="1785101" y="2348042"/>
              <a:ext cx="388356" cy="131723"/>
            </a:xfrm>
            <a:custGeom>
              <a:avLst/>
              <a:gdLst/>
              <a:ahLst/>
              <a:cxnLst/>
              <a:rect l="l" t="t" r="r" b="b"/>
              <a:pathLst>
                <a:path w="7922" h="2687" extrusionOk="0">
                  <a:moveTo>
                    <a:pt x="6962" y="1"/>
                  </a:moveTo>
                  <a:cubicBezTo>
                    <a:pt x="6863" y="1"/>
                    <a:pt x="6763" y="4"/>
                    <a:pt x="6666" y="4"/>
                  </a:cubicBezTo>
                  <a:cubicBezTo>
                    <a:pt x="6300" y="4"/>
                    <a:pt x="5912" y="26"/>
                    <a:pt x="5547" y="72"/>
                  </a:cubicBezTo>
                  <a:cubicBezTo>
                    <a:pt x="4748" y="163"/>
                    <a:pt x="4018" y="392"/>
                    <a:pt x="3333" y="757"/>
                  </a:cubicBezTo>
                  <a:cubicBezTo>
                    <a:pt x="2991" y="917"/>
                    <a:pt x="2671" y="1122"/>
                    <a:pt x="2352" y="1327"/>
                  </a:cubicBezTo>
                  <a:cubicBezTo>
                    <a:pt x="2055" y="1510"/>
                    <a:pt x="1735" y="1715"/>
                    <a:pt x="1393" y="1830"/>
                  </a:cubicBezTo>
                  <a:cubicBezTo>
                    <a:pt x="1271" y="1877"/>
                    <a:pt x="1148" y="1908"/>
                    <a:pt x="1034" y="1908"/>
                  </a:cubicBezTo>
                  <a:cubicBezTo>
                    <a:pt x="871" y="1908"/>
                    <a:pt x="724" y="1844"/>
                    <a:pt x="617" y="1670"/>
                  </a:cubicBezTo>
                  <a:cubicBezTo>
                    <a:pt x="549" y="1579"/>
                    <a:pt x="526" y="1487"/>
                    <a:pt x="480" y="1396"/>
                  </a:cubicBezTo>
                  <a:cubicBezTo>
                    <a:pt x="457" y="1350"/>
                    <a:pt x="434" y="1282"/>
                    <a:pt x="366" y="1282"/>
                  </a:cubicBezTo>
                  <a:cubicBezTo>
                    <a:pt x="115" y="1282"/>
                    <a:pt x="1" y="1647"/>
                    <a:pt x="46" y="1852"/>
                  </a:cubicBezTo>
                  <a:cubicBezTo>
                    <a:pt x="92" y="2149"/>
                    <a:pt x="343" y="2423"/>
                    <a:pt x="617" y="2560"/>
                  </a:cubicBezTo>
                  <a:cubicBezTo>
                    <a:pt x="800" y="2649"/>
                    <a:pt x="989" y="2686"/>
                    <a:pt x="1177" y="2686"/>
                  </a:cubicBezTo>
                  <a:cubicBezTo>
                    <a:pt x="1811" y="2686"/>
                    <a:pt x="2453" y="2266"/>
                    <a:pt x="2945" y="1967"/>
                  </a:cubicBezTo>
                  <a:cubicBezTo>
                    <a:pt x="3698" y="1533"/>
                    <a:pt x="4406" y="1145"/>
                    <a:pt x="5273" y="985"/>
                  </a:cubicBezTo>
                  <a:cubicBezTo>
                    <a:pt x="5684" y="917"/>
                    <a:pt x="6095" y="894"/>
                    <a:pt x="6529" y="894"/>
                  </a:cubicBezTo>
                  <a:cubicBezTo>
                    <a:pt x="6685" y="894"/>
                    <a:pt x="6855" y="907"/>
                    <a:pt x="7024" y="907"/>
                  </a:cubicBezTo>
                  <a:cubicBezTo>
                    <a:pt x="7299" y="907"/>
                    <a:pt x="7572" y="872"/>
                    <a:pt x="7784" y="688"/>
                  </a:cubicBezTo>
                  <a:cubicBezTo>
                    <a:pt x="7921" y="574"/>
                    <a:pt x="7898" y="346"/>
                    <a:pt x="7784" y="232"/>
                  </a:cubicBezTo>
                  <a:cubicBezTo>
                    <a:pt x="7562" y="26"/>
                    <a:pt x="7262" y="1"/>
                    <a:pt x="6962"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9"/>
            <p:cNvSpPr/>
            <p:nvPr/>
          </p:nvSpPr>
          <p:spPr>
            <a:xfrm>
              <a:off x="2127520" y="2430546"/>
              <a:ext cx="51523" cy="34071"/>
            </a:xfrm>
            <a:custGeom>
              <a:avLst/>
              <a:gdLst/>
              <a:ahLst/>
              <a:cxnLst/>
              <a:rect l="l" t="t" r="r" b="b"/>
              <a:pathLst>
                <a:path w="1051" h="695" extrusionOk="0">
                  <a:moveTo>
                    <a:pt x="456" y="0"/>
                  </a:moveTo>
                  <a:cubicBezTo>
                    <a:pt x="423" y="0"/>
                    <a:pt x="392" y="3"/>
                    <a:pt x="365" y="10"/>
                  </a:cubicBezTo>
                  <a:cubicBezTo>
                    <a:pt x="251" y="55"/>
                    <a:pt x="92" y="124"/>
                    <a:pt x="46" y="238"/>
                  </a:cubicBezTo>
                  <a:cubicBezTo>
                    <a:pt x="0" y="306"/>
                    <a:pt x="23" y="421"/>
                    <a:pt x="92" y="466"/>
                  </a:cubicBezTo>
                  <a:cubicBezTo>
                    <a:pt x="137" y="489"/>
                    <a:pt x="160" y="512"/>
                    <a:pt x="206" y="535"/>
                  </a:cubicBezTo>
                  <a:cubicBezTo>
                    <a:pt x="228" y="535"/>
                    <a:pt x="228" y="535"/>
                    <a:pt x="251" y="557"/>
                  </a:cubicBezTo>
                  <a:lnTo>
                    <a:pt x="297" y="557"/>
                  </a:lnTo>
                  <a:cubicBezTo>
                    <a:pt x="297" y="580"/>
                    <a:pt x="297" y="580"/>
                    <a:pt x="320" y="580"/>
                  </a:cubicBezTo>
                  <a:cubicBezTo>
                    <a:pt x="365" y="603"/>
                    <a:pt x="388" y="603"/>
                    <a:pt x="434" y="626"/>
                  </a:cubicBezTo>
                  <a:cubicBezTo>
                    <a:pt x="480" y="626"/>
                    <a:pt x="525" y="649"/>
                    <a:pt x="571" y="672"/>
                  </a:cubicBezTo>
                  <a:cubicBezTo>
                    <a:pt x="617" y="672"/>
                    <a:pt x="617" y="672"/>
                    <a:pt x="708" y="694"/>
                  </a:cubicBezTo>
                  <a:cubicBezTo>
                    <a:pt x="753" y="694"/>
                    <a:pt x="799" y="694"/>
                    <a:pt x="845" y="672"/>
                  </a:cubicBezTo>
                  <a:cubicBezTo>
                    <a:pt x="959" y="626"/>
                    <a:pt x="1050" y="512"/>
                    <a:pt x="1050" y="398"/>
                  </a:cubicBezTo>
                  <a:cubicBezTo>
                    <a:pt x="1050" y="352"/>
                    <a:pt x="1050" y="329"/>
                    <a:pt x="1027" y="284"/>
                  </a:cubicBezTo>
                  <a:cubicBezTo>
                    <a:pt x="1027" y="192"/>
                    <a:pt x="959" y="147"/>
                    <a:pt x="890" y="78"/>
                  </a:cubicBezTo>
                  <a:cubicBezTo>
                    <a:pt x="822" y="55"/>
                    <a:pt x="776" y="32"/>
                    <a:pt x="708" y="32"/>
                  </a:cubicBezTo>
                  <a:cubicBezTo>
                    <a:pt x="627" y="16"/>
                    <a:pt x="535" y="0"/>
                    <a:pt x="45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9"/>
            <p:cNvSpPr/>
            <p:nvPr/>
          </p:nvSpPr>
          <p:spPr>
            <a:xfrm>
              <a:off x="1734755" y="2732814"/>
              <a:ext cx="180207" cy="426937"/>
            </a:xfrm>
            <a:custGeom>
              <a:avLst/>
              <a:gdLst/>
              <a:ahLst/>
              <a:cxnLst/>
              <a:rect l="l" t="t" r="r" b="b"/>
              <a:pathLst>
                <a:path w="3676" h="8709" extrusionOk="0">
                  <a:moveTo>
                    <a:pt x="2739" y="1"/>
                  </a:moveTo>
                  <a:cubicBezTo>
                    <a:pt x="2702" y="1"/>
                    <a:pt x="2664" y="3"/>
                    <a:pt x="2625" y="6"/>
                  </a:cubicBezTo>
                  <a:cubicBezTo>
                    <a:pt x="2192" y="52"/>
                    <a:pt x="1781" y="166"/>
                    <a:pt x="1416" y="395"/>
                  </a:cubicBezTo>
                  <a:cubicBezTo>
                    <a:pt x="571" y="919"/>
                    <a:pt x="206" y="1764"/>
                    <a:pt x="92" y="2723"/>
                  </a:cubicBezTo>
                  <a:cubicBezTo>
                    <a:pt x="1" y="3750"/>
                    <a:pt x="138" y="4845"/>
                    <a:pt x="320" y="5850"/>
                  </a:cubicBezTo>
                  <a:cubicBezTo>
                    <a:pt x="411" y="6398"/>
                    <a:pt x="548" y="6945"/>
                    <a:pt x="731" y="7448"/>
                  </a:cubicBezTo>
                  <a:cubicBezTo>
                    <a:pt x="868" y="7858"/>
                    <a:pt x="1051" y="8520"/>
                    <a:pt x="1484" y="8703"/>
                  </a:cubicBezTo>
                  <a:cubicBezTo>
                    <a:pt x="1496" y="8707"/>
                    <a:pt x="1509" y="8709"/>
                    <a:pt x="1522" y="8709"/>
                  </a:cubicBezTo>
                  <a:cubicBezTo>
                    <a:pt x="1584" y="8709"/>
                    <a:pt x="1652" y="8668"/>
                    <a:pt x="1690" y="8612"/>
                  </a:cubicBezTo>
                  <a:cubicBezTo>
                    <a:pt x="1872" y="8269"/>
                    <a:pt x="1667" y="7699"/>
                    <a:pt x="1598" y="7311"/>
                  </a:cubicBezTo>
                  <a:cubicBezTo>
                    <a:pt x="1507" y="6854"/>
                    <a:pt x="1416" y="6375"/>
                    <a:pt x="1324" y="5895"/>
                  </a:cubicBezTo>
                  <a:cubicBezTo>
                    <a:pt x="1187" y="5028"/>
                    <a:pt x="1073" y="4115"/>
                    <a:pt x="1096" y="3225"/>
                  </a:cubicBezTo>
                  <a:cubicBezTo>
                    <a:pt x="1096" y="2540"/>
                    <a:pt x="1210" y="1787"/>
                    <a:pt x="1781" y="1353"/>
                  </a:cubicBezTo>
                  <a:cubicBezTo>
                    <a:pt x="2032" y="1171"/>
                    <a:pt x="2329" y="1034"/>
                    <a:pt x="2625" y="988"/>
                  </a:cubicBezTo>
                  <a:cubicBezTo>
                    <a:pt x="2831" y="965"/>
                    <a:pt x="2991" y="965"/>
                    <a:pt x="3173" y="874"/>
                  </a:cubicBezTo>
                  <a:cubicBezTo>
                    <a:pt x="3310" y="828"/>
                    <a:pt x="3447" y="714"/>
                    <a:pt x="3607" y="668"/>
                  </a:cubicBezTo>
                  <a:cubicBezTo>
                    <a:pt x="3653" y="668"/>
                    <a:pt x="3675" y="577"/>
                    <a:pt x="3630" y="531"/>
                  </a:cubicBezTo>
                  <a:cubicBezTo>
                    <a:pt x="3516" y="395"/>
                    <a:pt x="3470" y="258"/>
                    <a:pt x="3287" y="143"/>
                  </a:cubicBezTo>
                  <a:cubicBezTo>
                    <a:pt x="3116" y="48"/>
                    <a:pt x="2929" y="1"/>
                    <a:pt x="273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9"/>
            <p:cNvSpPr/>
            <p:nvPr/>
          </p:nvSpPr>
          <p:spPr>
            <a:xfrm>
              <a:off x="1950697" y="2763207"/>
              <a:ext cx="310018" cy="123390"/>
            </a:xfrm>
            <a:custGeom>
              <a:avLst/>
              <a:gdLst/>
              <a:ahLst/>
              <a:cxnLst/>
              <a:rect l="l" t="t" r="r" b="b"/>
              <a:pathLst>
                <a:path w="6324" h="2517" extrusionOk="0">
                  <a:moveTo>
                    <a:pt x="699" y="1"/>
                  </a:moveTo>
                  <a:cubicBezTo>
                    <a:pt x="550" y="1"/>
                    <a:pt x="406" y="29"/>
                    <a:pt x="275" y="94"/>
                  </a:cubicBezTo>
                  <a:cubicBezTo>
                    <a:pt x="1" y="231"/>
                    <a:pt x="161" y="573"/>
                    <a:pt x="412" y="596"/>
                  </a:cubicBezTo>
                  <a:cubicBezTo>
                    <a:pt x="686" y="642"/>
                    <a:pt x="891" y="642"/>
                    <a:pt x="1142" y="779"/>
                  </a:cubicBezTo>
                  <a:cubicBezTo>
                    <a:pt x="1416" y="939"/>
                    <a:pt x="1621" y="1121"/>
                    <a:pt x="1827" y="1327"/>
                  </a:cubicBezTo>
                  <a:cubicBezTo>
                    <a:pt x="2261" y="1715"/>
                    <a:pt x="2740" y="2011"/>
                    <a:pt x="3311" y="2194"/>
                  </a:cubicBezTo>
                  <a:cubicBezTo>
                    <a:pt x="3835" y="2354"/>
                    <a:pt x="4429" y="2445"/>
                    <a:pt x="4977" y="2491"/>
                  </a:cubicBezTo>
                  <a:cubicBezTo>
                    <a:pt x="5114" y="2501"/>
                    <a:pt x="5261" y="2517"/>
                    <a:pt x="5406" y="2517"/>
                  </a:cubicBezTo>
                  <a:cubicBezTo>
                    <a:pt x="5576" y="2517"/>
                    <a:pt x="5743" y="2496"/>
                    <a:pt x="5890" y="2422"/>
                  </a:cubicBezTo>
                  <a:cubicBezTo>
                    <a:pt x="6118" y="2308"/>
                    <a:pt x="6232" y="2126"/>
                    <a:pt x="6323" y="1897"/>
                  </a:cubicBezTo>
                  <a:cubicBezTo>
                    <a:pt x="6323" y="1852"/>
                    <a:pt x="6301" y="1829"/>
                    <a:pt x="6278" y="1806"/>
                  </a:cubicBezTo>
                  <a:cubicBezTo>
                    <a:pt x="6072" y="1737"/>
                    <a:pt x="5890" y="1601"/>
                    <a:pt x="5639" y="1601"/>
                  </a:cubicBezTo>
                  <a:cubicBezTo>
                    <a:pt x="5365" y="1555"/>
                    <a:pt x="5068" y="1578"/>
                    <a:pt x="4794" y="1555"/>
                  </a:cubicBezTo>
                  <a:cubicBezTo>
                    <a:pt x="4246" y="1486"/>
                    <a:pt x="3676" y="1441"/>
                    <a:pt x="3128" y="1258"/>
                  </a:cubicBezTo>
                  <a:cubicBezTo>
                    <a:pt x="2603" y="1053"/>
                    <a:pt x="2215" y="665"/>
                    <a:pt x="1758" y="368"/>
                  </a:cubicBezTo>
                  <a:cubicBezTo>
                    <a:pt x="1465" y="173"/>
                    <a:pt x="1068" y="1"/>
                    <a:pt x="69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9"/>
            <p:cNvSpPr/>
            <p:nvPr/>
          </p:nvSpPr>
          <p:spPr>
            <a:xfrm>
              <a:off x="1846035" y="3350292"/>
              <a:ext cx="51032" cy="431104"/>
            </a:xfrm>
            <a:custGeom>
              <a:avLst/>
              <a:gdLst/>
              <a:ahLst/>
              <a:cxnLst/>
              <a:rect l="l" t="t" r="r" b="b"/>
              <a:pathLst>
                <a:path w="1041" h="8794" extrusionOk="0">
                  <a:moveTo>
                    <a:pt x="205" y="1"/>
                  </a:moveTo>
                  <a:cubicBezTo>
                    <a:pt x="100" y="1"/>
                    <a:pt x="1" y="69"/>
                    <a:pt x="13" y="215"/>
                  </a:cubicBezTo>
                  <a:cubicBezTo>
                    <a:pt x="196" y="1631"/>
                    <a:pt x="355" y="3046"/>
                    <a:pt x="310" y="4484"/>
                  </a:cubicBezTo>
                  <a:cubicBezTo>
                    <a:pt x="287" y="5191"/>
                    <a:pt x="219" y="5899"/>
                    <a:pt x="150" y="6607"/>
                  </a:cubicBezTo>
                  <a:cubicBezTo>
                    <a:pt x="104" y="6949"/>
                    <a:pt x="59" y="7314"/>
                    <a:pt x="36" y="7679"/>
                  </a:cubicBezTo>
                  <a:cubicBezTo>
                    <a:pt x="36" y="8045"/>
                    <a:pt x="82" y="8387"/>
                    <a:pt x="196" y="8729"/>
                  </a:cubicBezTo>
                  <a:cubicBezTo>
                    <a:pt x="209" y="8769"/>
                    <a:pt x="245" y="8793"/>
                    <a:pt x="282" y="8793"/>
                  </a:cubicBezTo>
                  <a:cubicBezTo>
                    <a:pt x="309" y="8793"/>
                    <a:pt x="336" y="8781"/>
                    <a:pt x="355" y="8752"/>
                  </a:cubicBezTo>
                  <a:cubicBezTo>
                    <a:pt x="721" y="8113"/>
                    <a:pt x="812" y="7428"/>
                    <a:pt x="880" y="6698"/>
                  </a:cubicBezTo>
                  <a:cubicBezTo>
                    <a:pt x="949" y="5967"/>
                    <a:pt x="995" y="5214"/>
                    <a:pt x="1017" y="4484"/>
                  </a:cubicBezTo>
                  <a:cubicBezTo>
                    <a:pt x="1040" y="3046"/>
                    <a:pt x="972" y="1494"/>
                    <a:pt x="424" y="147"/>
                  </a:cubicBezTo>
                  <a:cubicBezTo>
                    <a:pt x="392" y="52"/>
                    <a:pt x="296" y="1"/>
                    <a:pt x="20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9"/>
            <p:cNvSpPr/>
            <p:nvPr/>
          </p:nvSpPr>
          <p:spPr>
            <a:xfrm>
              <a:off x="2537050" y="2505598"/>
              <a:ext cx="61572" cy="189178"/>
            </a:xfrm>
            <a:custGeom>
              <a:avLst/>
              <a:gdLst/>
              <a:ahLst/>
              <a:cxnLst/>
              <a:rect l="l" t="t" r="r" b="b"/>
              <a:pathLst>
                <a:path w="1256" h="3859" extrusionOk="0">
                  <a:moveTo>
                    <a:pt x="817" y="0"/>
                  </a:moveTo>
                  <a:cubicBezTo>
                    <a:pt x="685" y="0"/>
                    <a:pt x="563" y="122"/>
                    <a:pt x="594" y="305"/>
                  </a:cubicBezTo>
                  <a:cubicBezTo>
                    <a:pt x="662" y="579"/>
                    <a:pt x="708" y="807"/>
                    <a:pt x="662" y="1081"/>
                  </a:cubicBezTo>
                  <a:cubicBezTo>
                    <a:pt x="617" y="1377"/>
                    <a:pt x="525" y="1651"/>
                    <a:pt x="457" y="1925"/>
                  </a:cubicBezTo>
                  <a:cubicBezTo>
                    <a:pt x="366" y="2245"/>
                    <a:pt x="297" y="2542"/>
                    <a:pt x="206" y="2838"/>
                  </a:cubicBezTo>
                  <a:cubicBezTo>
                    <a:pt x="137" y="3135"/>
                    <a:pt x="0" y="3477"/>
                    <a:pt x="137" y="3751"/>
                  </a:cubicBezTo>
                  <a:cubicBezTo>
                    <a:pt x="180" y="3823"/>
                    <a:pt x="259" y="3858"/>
                    <a:pt x="334" y="3858"/>
                  </a:cubicBezTo>
                  <a:cubicBezTo>
                    <a:pt x="379" y="3858"/>
                    <a:pt x="423" y="3845"/>
                    <a:pt x="457" y="3820"/>
                  </a:cubicBezTo>
                  <a:cubicBezTo>
                    <a:pt x="731" y="3637"/>
                    <a:pt x="754" y="3203"/>
                    <a:pt x="845" y="2907"/>
                  </a:cubicBezTo>
                  <a:cubicBezTo>
                    <a:pt x="913" y="2587"/>
                    <a:pt x="1005" y="2245"/>
                    <a:pt x="1096" y="1902"/>
                  </a:cubicBezTo>
                  <a:cubicBezTo>
                    <a:pt x="1164" y="1606"/>
                    <a:pt x="1233" y="1286"/>
                    <a:pt x="1233" y="989"/>
                  </a:cubicBezTo>
                  <a:cubicBezTo>
                    <a:pt x="1256" y="693"/>
                    <a:pt x="1210" y="328"/>
                    <a:pt x="1005" y="99"/>
                  </a:cubicBezTo>
                  <a:cubicBezTo>
                    <a:pt x="951" y="31"/>
                    <a:pt x="883" y="0"/>
                    <a:pt x="81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9"/>
            <p:cNvSpPr/>
            <p:nvPr/>
          </p:nvSpPr>
          <p:spPr>
            <a:xfrm>
              <a:off x="2542639" y="2736589"/>
              <a:ext cx="30247" cy="77210"/>
            </a:xfrm>
            <a:custGeom>
              <a:avLst/>
              <a:gdLst/>
              <a:ahLst/>
              <a:cxnLst/>
              <a:rect l="l" t="t" r="r" b="b"/>
              <a:pathLst>
                <a:path w="617" h="1575" extrusionOk="0">
                  <a:moveTo>
                    <a:pt x="193" y="0"/>
                  </a:moveTo>
                  <a:cubicBezTo>
                    <a:pt x="137" y="0"/>
                    <a:pt x="83" y="44"/>
                    <a:pt x="69" y="112"/>
                  </a:cubicBezTo>
                  <a:cubicBezTo>
                    <a:pt x="23" y="226"/>
                    <a:pt x="0" y="363"/>
                    <a:pt x="0" y="500"/>
                  </a:cubicBezTo>
                  <a:cubicBezTo>
                    <a:pt x="0" y="614"/>
                    <a:pt x="23" y="728"/>
                    <a:pt x="46" y="842"/>
                  </a:cubicBezTo>
                  <a:cubicBezTo>
                    <a:pt x="46" y="979"/>
                    <a:pt x="69" y="1116"/>
                    <a:pt x="115" y="1231"/>
                  </a:cubicBezTo>
                  <a:cubicBezTo>
                    <a:pt x="137" y="1322"/>
                    <a:pt x="160" y="1390"/>
                    <a:pt x="229" y="1459"/>
                  </a:cubicBezTo>
                  <a:cubicBezTo>
                    <a:pt x="229" y="1482"/>
                    <a:pt x="252" y="1482"/>
                    <a:pt x="252" y="1482"/>
                  </a:cubicBezTo>
                  <a:cubicBezTo>
                    <a:pt x="274" y="1504"/>
                    <a:pt x="297" y="1504"/>
                    <a:pt x="274" y="1504"/>
                  </a:cubicBezTo>
                  <a:cubicBezTo>
                    <a:pt x="297" y="1504"/>
                    <a:pt x="320" y="1527"/>
                    <a:pt x="343" y="1550"/>
                  </a:cubicBezTo>
                  <a:cubicBezTo>
                    <a:pt x="360" y="1568"/>
                    <a:pt x="381" y="1575"/>
                    <a:pt x="401" y="1575"/>
                  </a:cubicBezTo>
                  <a:cubicBezTo>
                    <a:pt x="434" y="1575"/>
                    <a:pt x="466" y="1555"/>
                    <a:pt x="480" y="1527"/>
                  </a:cubicBezTo>
                  <a:cubicBezTo>
                    <a:pt x="503" y="1504"/>
                    <a:pt x="525" y="1482"/>
                    <a:pt x="525" y="1459"/>
                  </a:cubicBezTo>
                  <a:lnTo>
                    <a:pt x="525" y="1459"/>
                  </a:lnTo>
                  <a:cubicBezTo>
                    <a:pt x="522" y="1462"/>
                    <a:pt x="521" y="1463"/>
                    <a:pt x="521" y="1463"/>
                  </a:cubicBezTo>
                  <a:cubicBezTo>
                    <a:pt x="520" y="1463"/>
                    <a:pt x="571" y="1410"/>
                    <a:pt x="571" y="1390"/>
                  </a:cubicBezTo>
                  <a:cubicBezTo>
                    <a:pt x="617" y="1322"/>
                    <a:pt x="617" y="1231"/>
                    <a:pt x="617" y="1139"/>
                  </a:cubicBezTo>
                  <a:cubicBezTo>
                    <a:pt x="594" y="1025"/>
                    <a:pt x="571" y="888"/>
                    <a:pt x="548" y="751"/>
                  </a:cubicBezTo>
                  <a:cubicBezTo>
                    <a:pt x="525" y="637"/>
                    <a:pt x="503" y="523"/>
                    <a:pt x="480" y="409"/>
                  </a:cubicBezTo>
                  <a:cubicBezTo>
                    <a:pt x="434" y="272"/>
                    <a:pt x="366" y="158"/>
                    <a:pt x="297" y="66"/>
                  </a:cubicBezTo>
                  <a:cubicBezTo>
                    <a:pt x="270" y="20"/>
                    <a:pt x="231" y="0"/>
                    <a:pt x="19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9"/>
            <p:cNvSpPr/>
            <p:nvPr/>
          </p:nvSpPr>
          <p:spPr>
            <a:xfrm>
              <a:off x="2057026" y="3643785"/>
              <a:ext cx="78387" cy="369581"/>
            </a:xfrm>
            <a:custGeom>
              <a:avLst/>
              <a:gdLst/>
              <a:ahLst/>
              <a:cxnLst/>
              <a:rect l="l" t="t" r="r" b="b"/>
              <a:pathLst>
                <a:path w="1599" h="7539" extrusionOk="0">
                  <a:moveTo>
                    <a:pt x="181" y="0"/>
                  </a:moveTo>
                  <a:cubicBezTo>
                    <a:pt x="134" y="0"/>
                    <a:pt x="83" y="45"/>
                    <a:pt x="69" y="117"/>
                  </a:cubicBezTo>
                  <a:cubicBezTo>
                    <a:pt x="0" y="711"/>
                    <a:pt x="137" y="1327"/>
                    <a:pt x="206" y="1921"/>
                  </a:cubicBezTo>
                  <a:cubicBezTo>
                    <a:pt x="297" y="2560"/>
                    <a:pt x="411" y="3176"/>
                    <a:pt x="502" y="3792"/>
                  </a:cubicBezTo>
                  <a:cubicBezTo>
                    <a:pt x="571" y="4409"/>
                    <a:pt x="662" y="5025"/>
                    <a:pt x="708" y="5641"/>
                  </a:cubicBezTo>
                  <a:cubicBezTo>
                    <a:pt x="753" y="5938"/>
                    <a:pt x="776" y="6235"/>
                    <a:pt x="799" y="6531"/>
                  </a:cubicBezTo>
                  <a:cubicBezTo>
                    <a:pt x="822" y="6691"/>
                    <a:pt x="822" y="6851"/>
                    <a:pt x="890" y="7011"/>
                  </a:cubicBezTo>
                  <a:cubicBezTo>
                    <a:pt x="936" y="7170"/>
                    <a:pt x="1050" y="7307"/>
                    <a:pt x="1096" y="7467"/>
                  </a:cubicBezTo>
                  <a:cubicBezTo>
                    <a:pt x="1108" y="7516"/>
                    <a:pt x="1147" y="7539"/>
                    <a:pt x="1187" y="7539"/>
                  </a:cubicBezTo>
                  <a:cubicBezTo>
                    <a:pt x="1221" y="7539"/>
                    <a:pt x="1257" y="7522"/>
                    <a:pt x="1278" y="7490"/>
                  </a:cubicBezTo>
                  <a:cubicBezTo>
                    <a:pt x="1415" y="7239"/>
                    <a:pt x="1598" y="7033"/>
                    <a:pt x="1598" y="6714"/>
                  </a:cubicBezTo>
                  <a:cubicBezTo>
                    <a:pt x="1598" y="6371"/>
                    <a:pt x="1530" y="6029"/>
                    <a:pt x="1484" y="5687"/>
                  </a:cubicBezTo>
                  <a:cubicBezTo>
                    <a:pt x="1415" y="5048"/>
                    <a:pt x="1324" y="4409"/>
                    <a:pt x="1210" y="3769"/>
                  </a:cubicBezTo>
                  <a:cubicBezTo>
                    <a:pt x="1119" y="3130"/>
                    <a:pt x="1027" y="2491"/>
                    <a:pt x="868" y="1898"/>
                  </a:cubicBezTo>
                  <a:cubicBezTo>
                    <a:pt x="708" y="1259"/>
                    <a:pt x="594" y="620"/>
                    <a:pt x="251" y="49"/>
                  </a:cubicBezTo>
                  <a:cubicBezTo>
                    <a:pt x="235" y="15"/>
                    <a:pt x="209" y="0"/>
                    <a:pt x="18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9"/>
            <p:cNvSpPr/>
            <p:nvPr/>
          </p:nvSpPr>
          <p:spPr>
            <a:xfrm>
              <a:off x="2548227" y="1954152"/>
              <a:ext cx="118683" cy="111526"/>
            </a:xfrm>
            <a:custGeom>
              <a:avLst/>
              <a:gdLst/>
              <a:ahLst/>
              <a:cxnLst/>
              <a:rect l="l" t="t" r="r" b="b"/>
              <a:pathLst>
                <a:path w="2421" h="2275" extrusionOk="0">
                  <a:moveTo>
                    <a:pt x="1808" y="1"/>
                  </a:moveTo>
                  <a:cubicBezTo>
                    <a:pt x="1791" y="1"/>
                    <a:pt x="1775" y="2"/>
                    <a:pt x="1758" y="4"/>
                  </a:cubicBezTo>
                  <a:cubicBezTo>
                    <a:pt x="1553" y="4"/>
                    <a:pt x="1393" y="73"/>
                    <a:pt x="1256" y="187"/>
                  </a:cubicBezTo>
                  <a:cubicBezTo>
                    <a:pt x="1233" y="232"/>
                    <a:pt x="1210" y="255"/>
                    <a:pt x="1187" y="278"/>
                  </a:cubicBezTo>
                  <a:cubicBezTo>
                    <a:pt x="1119" y="324"/>
                    <a:pt x="1073" y="369"/>
                    <a:pt x="1028" y="415"/>
                  </a:cubicBezTo>
                  <a:cubicBezTo>
                    <a:pt x="914" y="529"/>
                    <a:pt x="799" y="643"/>
                    <a:pt x="685" y="735"/>
                  </a:cubicBezTo>
                  <a:cubicBezTo>
                    <a:pt x="571" y="849"/>
                    <a:pt x="480" y="963"/>
                    <a:pt x="366" y="1077"/>
                  </a:cubicBezTo>
                  <a:cubicBezTo>
                    <a:pt x="297" y="1168"/>
                    <a:pt x="229" y="1259"/>
                    <a:pt x="183" y="1351"/>
                  </a:cubicBezTo>
                  <a:cubicBezTo>
                    <a:pt x="138" y="1442"/>
                    <a:pt x="92" y="1511"/>
                    <a:pt x="69" y="1602"/>
                  </a:cubicBezTo>
                  <a:cubicBezTo>
                    <a:pt x="46" y="1625"/>
                    <a:pt x="46" y="1625"/>
                    <a:pt x="46" y="1648"/>
                  </a:cubicBezTo>
                  <a:cubicBezTo>
                    <a:pt x="1" y="1762"/>
                    <a:pt x="23" y="1921"/>
                    <a:pt x="92" y="2013"/>
                  </a:cubicBezTo>
                  <a:cubicBezTo>
                    <a:pt x="160" y="2127"/>
                    <a:pt x="274" y="2195"/>
                    <a:pt x="389" y="2241"/>
                  </a:cubicBezTo>
                  <a:cubicBezTo>
                    <a:pt x="444" y="2265"/>
                    <a:pt x="497" y="2275"/>
                    <a:pt x="548" y="2275"/>
                  </a:cubicBezTo>
                  <a:cubicBezTo>
                    <a:pt x="644" y="2275"/>
                    <a:pt x="733" y="2240"/>
                    <a:pt x="822" y="2195"/>
                  </a:cubicBezTo>
                  <a:cubicBezTo>
                    <a:pt x="868" y="2195"/>
                    <a:pt x="891" y="2172"/>
                    <a:pt x="936" y="2150"/>
                  </a:cubicBezTo>
                  <a:cubicBezTo>
                    <a:pt x="1005" y="2104"/>
                    <a:pt x="1096" y="2081"/>
                    <a:pt x="1165" y="2036"/>
                  </a:cubicBezTo>
                  <a:cubicBezTo>
                    <a:pt x="1279" y="1944"/>
                    <a:pt x="1393" y="1876"/>
                    <a:pt x="1484" y="1762"/>
                  </a:cubicBezTo>
                  <a:cubicBezTo>
                    <a:pt x="1621" y="1648"/>
                    <a:pt x="1758" y="1533"/>
                    <a:pt x="1872" y="1419"/>
                  </a:cubicBezTo>
                  <a:cubicBezTo>
                    <a:pt x="1941" y="1351"/>
                    <a:pt x="2009" y="1305"/>
                    <a:pt x="2078" y="1237"/>
                  </a:cubicBezTo>
                  <a:lnTo>
                    <a:pt x="2169" y="1145"/>
                  </a:lnTo>
                  <a:cubicBezTo>
                    <a:pt x="2215" y="1100"/>
                    <a:pt x="2260" y="1054"/>
                    <a:pt x="2306" y="986"/>
                  </a:cubicBezTo>
                  <a:cubicBezTo>
                    <a:pt x="2374" y="871"/>
                    <a:pt x="2374" y="757"/>
                    <a:pt x="2397" y="643"/>
                  </a:cubicBezTo>
                  <a:cubicBezTo>
                    <a:pt x="2420" y="483"/>
                    <a:pt x="2306" y="278"/>
                    <a:pt x="2215" y="187"/>
                  </a:cubicBezTo>
                  <a:cubicBezTo>
                    <a:pt x="2092" y="84"/>
                    <a:pt x="1951" y="1"/>
                    <a:pt x="1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9"/>
            <p:cNvSpPr/>
            <p:nvPr/>
          </p:nvSpPr>
          <p:spPr>
            <a:xfrm>
              <a:off x="2716079" y="2172838"/>
              <a:ext cx="133194" cy="96084"/>
            </a:xfrm>
            <a:custGeom>
              <a:avLst/>
              <a:gdLst/>
              <a:ahLst/>
              <a:cxnLst/>
              <a:rect l="l" t="t" r="r" b="b"/>
              <a:pathLst>
                <a:path w="2717" h="1960" extrusionOk="0">
                  <a:moveTo>
                    <a:pt x="1977" y="0"/>
                  </a:moveTo>
                  <a:cubicBezTo>
                    <a:pt x="1864" y="0"/>
                    <a:pt x="1750" y="28"/>
                    <a:pt x="1644" y="85"/>
                  </a:cubicBezTo>
                  <a:cubicBezTo>
                    <a:pt x="1507" y="154"/>
                    <a:pt x="1393" y="268"/>
                    <a:pt x="1279" y="336"/>
                  </a:cubicBezTo>
                  <a:cubicBezTo>
                    <a:pt x="1164" y="428"/>
                    <a:pt x="1027" y="496"/>
                    <a:pt x="913" y="565"/>
                  </a:cubicBezTo>
                  <a:cubicBezTo>
                    <a:pt x="799" y="610"/>
                    <a:pt x="662" y="679"/>
                    <a:pt x="548" y="747"/>
                  </a:cubicBezTo>
                  <a:cubicBezTo>
                    <a:pt x="457" y="816"/>
                    <a:pt x="366" y="861"/>
                    <a:pt x="274" y="953"/>
                  </a:cubicBezTo>
                  <a:cubicBezTo>
                    <a:pt x="92" y="1112"/>
                    <a:pt x="0" y="1455"/>
                    <a:pt x="160" y="1660"/>
                  </a:cubicBezTo>
                  <a:cubicBezTo>
                    <a:pt x="266" y="1829"/>
                    <a:pt x="470" y="1959"/>
                    <a:pt x="681" y="1959"/>
                  </a:cubicBezTo>
                  <a:cubicBezTo>
                    <a:pt x="697" y="1959"/>
                    <a:pt x="714" y="1959"/>
                    <a:pt x="731" y="1957"/>
                  </a:cubicBezTo>
                  <a:cubicBezTo>
                    <a:pt x="845" y="1934"/>
                    <a:pt x="959" y="1934"/>
                    <a:pt x="1073" y="1911"/>
                  </a:cubicBezTo>
                  <a:cubicBezTo>
                    <a:pt x="1187" y="1889"/>
                    <a:pt x="1301" y="1820"/>
                    <a:pt x="1393" y="1797"/>
                  </a:cubicBezTo>
                  <a:cubicBezTo>
                    <a:pt x="1461" y="1752"/>
                    <a:pt x="1530" y="1729"/>
                    <a:pt x="1598" y="1683"/>
                  </a:cubicBezTo>
                  <a:cubicBezTo>
                    <a:pt x="1735" y="1637"/>
                    <a:pt x="1849" y="1569"/>
                    <a:pt x="1986" y="1478"/>
                  </a:cubicBezTo>
                  <a:cubicBezTo>
                    <a:pt x="2146" y="1386"/>
                    <a:pt x="2329" y="1272"/>
                    <a:pt x="2465" y="1135"/>
                  </a:cubicBezTo>
                  <a:cubicBezTo>
                    <a:pt x="2694" y="907"/>
                    <a:pt x="2717" y="519"/>
                    <a:pt x="2511" y="268"/>
                  </a:cubicBezTo>
                  <a:cubicBezTo>
                    <a:pt x="2379" y="92"/>
                    <a:pt x="2180" y="0"/>
                    <a:pt x="1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9"/>
            <p:cNvSpPr/>
            <p:nvPr/>
          </p:nvSpPr>
          <p:spPr>
            <a:xfrm>
              <a:off x="2805593" y="2520255"/>
              <a:ext cx="130939" cy="69661"/>
            </a:xfrm>
            <a:custGeom>
              <a:avLst/>
              <a:gdLst/>
              <a:ahLst/>
              <a:cxnLst/>
              <a:rect l="l" t="t" r="r" b="b"/>
              <a:pathLst>
                <a:path w="2671" h="1421" extrusionOk="0">
                  <a:moveTo>
                    <a:pt x="1956" y="0"/>
                  </a:moveTo>
                  <a:cubicBezTo>
                    <a:pt x="1920" y="0"/>
                    <a:pt x="1885" y="2"/>
                    <a:pt x="1849" y="6"/>
                  </a:cubicBezTo>
                  <a:cubicBezTo>
                    <a:pt x="1758" y="29"/>
                    <a:pt x="1667" y="29"/>
                    <a:pt x="1575" y="51"/>
                  </a:cubicBezTo>
                  <a:cubicBezTo>
                    <a:pt x="1416" y="74"/>
                    <a:pt x="1279" y="97"/>
                    <a:pt x="1119" y="120"/>
                  </a:cubicBezTo>
                  <a:cubicBezTo>
                    <a:pt x="959" y="165"/>
                    <a:pt x="754" y="211"/>
                    <a:pt x="594" y="302"/>
                  </a:cubicBezTo>
                  <a:cubicBezTo>
                    <a:pt x="548" y="325"/>
                    <a:pt x="503" y="348"/>
                    <a:pt x="457" y="371"/>
                  </a:cubicBezTo>
                  <a:lnTo>
                    <a:pt x="434" y="371"/>
                  </a:lnTo>
                  <a:cubicBezTo>
                    <a:pt x="411" y="394"/>
                    <a:pt x="411" y="394"/>
                    <a:pt x="411" y="394"/>
                  </a:cubicBezTo>
                  <a:cubicBezTo>
                    <a:pt x="366" y="417"/>
                    <a:pt x="320" y="439"/>
                    <a:pt x="297" y="462"/>
                  </a:cubicBezTo>
                  <a:cubicBezTo>
                    <a:pt x="251" y="485"/>
                    <a:pt x="206" y="508"/>
                    <a:pt x="160" y="531"/>
                  </a:cubicBezTo>
                  <a:cubicBezTo>
                    <a:pt x="46" y="599"/>
                    <a:pt x="0" y="713"/>
                    <a:pt x="23" y="827"/>
                  </a:cubicBezTo>
                  <a:lnTo>
                    <a:pt x="0" y="827"/>
                  </a:lnTo>
                  <a:cubicBezTo>
                    <a:pt x="0" y="873"/>
                    <a:pt x="23" y="942"/>
                    <a:pt x="69" y="1010"/>
                  </a:cubicBezTo>
                  <a:cubicBezTo>
                    <a:pt x="115" y="1078"/>
                    <a:pt x="160" y="1124"/>
                    <a:pt x="229" y="1170"/>
                  </a:cubicBezTo>
                  <a:cubicBezTo>
                    <a:pt x="240" y="1181"/>
                    <a:pt x="246" y="1187"/>
                    <a:pt x="251" y="1193"/>
                  </a:cubicBezTo>
                  <a:lnTo>
                    <a:pt x="251" y="1193"/>
                  </a:lnTo>
                  <a:cubicBezTo>
                    <a:pt x="229" y="1238"/>
                    <a:pt x="480" y="1330"/>
                    <a:pt x="503" y="1330"/>
                  </a:cubicBezTo>
                  <a:cubicBezTo>
                    <a:pt x="685" y="1398"/>
                    <a:pt x="891" y="1421"/>
                    <a:pt x="1096" y="1421"/>
                  </a:cubicBezTo>
                  <a:cubicBezTo>
                    <a:pt x="1279" y="1421"/>
                    <a:pt x="1461" y="1398"/>
                    <a:pt x="1644" y="1375"/>
                  </a:cubicBezTo>
                  <a:cubicBezTo>
                    <a:pt x="1963" y="1330"/>
                    <a:pt x="2420" y="1330"/>
                    <a:pt x="2580" y="964"/>
                  </a:cubicBezTo>
                  <a:cubicBezTo>
                    <a:pt x="2648" y="827"/>
                    <a:pt x="2671" y="713"/>
                    <a:pt x="2648" y="576"/>
                  </a:cubicBezTo>
                  <a:cubicBezTo>
                    <a:pt x="2625" y="417"/>
                    <a:pt x="2580" y="325"/>
                    <a:pt x="2488" y="211"/>
                  </a:cubicBezTo>
                  <a:cubicBezTo>
                    <a:pt x="2353" y="57"/>
                    <a:pt x="2153"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9"/>
            <p:cNvSpPr/>
            <p:nvPr/>
          </p:nvSpPr>
          <p:spPr>
            <a:xfrm>
              <a:off x="2820152" y="2821494"/>
              <a:ext cx="127606" cy="76132"/>
            </a:xfrm>
            <a:custGeom>
              <a:avLst/>
              <a:gdLst/>
              <a:ahLst/>
              <a:cxnLst/>
              <a:rect l="l" t="t" r="r" b="b"/>
              <a:pathLst>
                <a:path w="2603" h="1553" extrusionOk="0">
                  <a:moveTo>
                    <a:pt x="822" y="1"/>
                  </a:moveTo>
                  <a:cubicBezTo>
                    <a:pt x="753" y="1"/>
                    <a:pt x="685" y="23"/>
                    <a:pt x="594" y="23"/>
                  </a:cubicBezTo>
                  <a:cubicBezTo>
                    <a:pt x="525" y="46"/>
                    <a:pt x="434" y="46"/>
                    <a:pt x="365" y="69"/>
                  </a:cubicBezTo>
                  <a:cubicBezTo>
                    <a:pt x="160" y="115"/>
                    <a:pt x="46" y="252"/>
                    <a:pt x="23" y="457"/>
                  </a:cubicBezTo>
                  <a:cubicBezTo>
                    <a:pt x="0" y="685"/>
                    <a:pt x="183" y="800"/>
                    <a:pt x="342" y="914"/>
                  </a:cubicBezTo>
                  <a:cubicBezTo>
                    <a:pt x="388" y="982"/>
                    <a:pt x="457" y="1028"/>
                    <a:pt x="525" y="1073"/>
                  </a:cubicBezTo>
                  <a:cubicBezTo>
                    <a:pt x="571" y="1096"/>
                    <a:pt x="639" y="1119"/>
                    <a:pt x="685" y="1142"/>
                  </a:cubicBezTo>
                  <a:cubicBezTo>
                    <a:pt x="822" y="1210"/>
                    <a:pt x="982" y="1279"/>
                    <a:pt x="1141" y="1325"/>
                  </a:cubicBezTo>
                  <a:cubicBezTo>
                    <a:pt x="1392" y="1416"/>
                    <a:pt x="1666" y="1530"/>
                    <a:pt x="1963" y="1553"/>
                  </a:cubicBezTo>
                  <a:cubicBezTo>
                    <a:pt x="2009" y="1530"/>
                    <a:pt x="2077" y="1530"/>
                    <a:pt x="2123" y="1530"/>
                  </a:cubicBezTo>
                  <a:cubicBezTo>
                    <a:pt x="2214" y="1507"/>
                    <a:pt x="2283" y="1461"/>
                    <a:pt x="2351" y="1416"/>
                  </a:cubicBezTo>
                  <a:cubicBezTo>
                    <a:pt x="2465" y="1325"/>
                    <a:pt x="2557" y="1210"/>
                    <a:pt x="2579" y="1073"/>
                  </a:cubicBezTo>
                  <a:cubicBezTo>
                    <a:pt x="2602" y="959"/>
                    <a:pt x="2602" y="845"/>
                    <a:pt x="2579" y="731"/>
                  </a:cubicBezTo>
                  <a:cubicBezTo>
                    <a:pt x="2557" y="571"/>
                    <a:pt x="2420" y="412"/>
                    <a:pt x="2283" y="343"/>
                  </a:cubicBezTo>
                  <a:cubicBezTo>
                    <a:pt x="2032" y="206"/>
                    <a:pt x="1735" y="160"/>
                    <a:pt x="1461" y="115"/>
                  </a:cubicBezTo>
                  <a:cubicBezTo>
                    <a:pt x="1301" y="69"/>
                    <a:pt x="1164" y="46"/>
                    <a:pt x="1004" y="23"/>
                  </a:cubicBezTo>
                  <a:cubicBezTo>
                    <a:pt x="936" y="23"/>
                    <a:pt x="890" y="2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9"/>
            <p:cNvSpPr/>
            <p:nvPr/>
          </p:nvSpPr>
          <p:spPr>
            <a:xfrm>
              <a:off x="2631025" y="3092486"/>
              <a:ext cx="125400" cy="121086"/>
            </a:xfrm>
            <a:custGeom>
              <a:avLst/>
              <a:gdLst/>
              <a:ahLst/>
              <a:cxnLst/>
              <a:rect l="l" t="t" r="r" b="b"/>
              <a:pathLst>
                <a:path w="2558" h="2470" extrusionOk="0">
                  <a:moveTo>
                    <a:pt x="480" y="1160"/>
                  </a:moveTo>
                  <a:lnTo>
                    <a:pt x="480" y="1160"/>
                  </a:lnTo>
                  <a:cubicBezTo>
                    <a:pt x="490" y="1180"/>
                    <a:pt x="503" y="1195"/>
                    <a:pt x="518" y="1209"/>
                  </a:cubicBezTo>
                  <a:lnTo>
                    <a:pt x="518" y="1209"/>
                  </a:lnTo>
                  <a:cubicBezTo>
                    <a:pt x="505" y="1193"/>
                    <a:pt x="492" y="1177"/>
                    <a:pt x="480" y="1160"/>
                  </a:cubicBezTo>
                  <a:close/>
                  <a:moveTo>
                    <a:pt x="441" y="0"/>
                  </a:moveTo>
                  <a:cubicBezTo>
                    <a:pt x="400" y="0"/>
                    <a:pt x="360" y="6"/>
                    <a:pt x="320" y="19"/>
                  </a:cubicBezTo>
                  <a:cubicBezTo>
                    <a:pt x="160" y="65"/>
                    <a:pt x="1" y="225"/>
                    <a:pt x="23" y="384"/>
                  </a:cubicBezTo>
                  <a:cubicBezTo>
                    <a:pt x="23" y="476"/>
                    <a:pt x="46" y="567"/>
                    <a:pt x="92" y="635"/>
                  </a:cubicBezTo>
                  <a:cubicBezTo>
                    <a:pt x="115" y="658"/>
                    <a:pt x="115" y="681"/>
                    <a:pt x="115" y="681"/>
                  </a:cubicBezTo>
                  <a:cubicBezTo>
                    <a:pt x="138" y="704"/>
                    <a:pt x="138" y="704"/>
                    <a:pt x="138" y="727"/>
                  </a:cubicBezTo>
                  <a:cubicBezTo>
                    <a:pt x="183" y="772"/>
                    <a:pt x="229" y="818"/>
                    <a:pt x="252" y="864"/>
                  </a:cubicBezTo>
                  <a:cubicBezTo>
                    <a:pt x="349" y="981"/>
                    <a:pt x="430" y="1097"/>
                    <a:pt x="522" y="1214"/>
                  </a:cubicBezTo>
                  <a:lnTo>
                    <a:pt x="522" y="1214"/>
                  </a:lnTo>
                  <a:cubicBezTo>
                    <a:pt x="521" y="1213"/>
                    <a:pt x="519" y="1211"/>
                    <a:pt x="518" y="1209"/>
                  </a:cubicBezTo>
                  <a:lnTo>
                    <a:pt x="518" y="1209"/>
                  </a:lnTo>
                  <a:cubicBezTo>
                    <a:pt x="718" y="1465"/>
                    <a:pt x="973" y="1703"/>
                    <a:pt x="1188" y="1982"/>
                  </a:cubicBezTo>
                  <a:cubicBezTo>
                    <a:pt x="1256" y="2073"/>
                    <a:pt x="1324" y="2210"/>
                    <a:pt x="1416" y="2279"/>
                  </a:cubicBezTo>
                  <a:cubicBezTo>
                    <a:pt x="1555" y="2406"/>
                    <a:pt x="1723" y="2469"/>
                    <a:pt x="1891" y="2469"/>
                  </a:cubicBezTo>
                  <a:cubicBezTo>
                    <a:pt x="2026" y="2469"/>
                    <a:pt x="2161" y="2429"/>
                    <a:pt x="2283" y="2347"/>
                  </a:cubicBezTo>
                  <a:cubicBezTo>
                    <a:pt x="2374" y="2256"/>
                    <a:pt x="2466" y="2142"/>
                    <a:pt x="2511" y="2005"/>
                  </a:cubicBezTo>
                  <a:cubicBezTo>
                    <a:pt x="2557" y="1822"/>
                    <a:pt x="2511" y="1663"/>
                    <a:pt x="2443" y="1503"/>
                  </a:cubicBezTo>
                  <a:cubicBezTo>
                    <a:pt x="2374" y="1389"/>
                    <a:pt x="2283" y="1275"/>
                    <a:pt x="2192" y="1160"/>
                  </a:cubicBezTo>
                  <a:cubicBezTo>
                    <a:pt x="2123" y="1092"/>
                    <a:pt x="2078" y="1024"/>
                    <a:pt x="2009" y="955"/>
                  </a:cubicBezTo>
                  <a:cubicBezTo>
                    <a:pt x="1895" y="818"/>
                    <a:pt x="1758" y="704"/>
                    <a:pt x="1621" y="590"/>
                  </a:cubicBezTo>
                  <a:cubicBezTo>
                    <a:pt x="1439" y="430"/>
                    <a:pt x="1279" y="316"/>
                    <a:pt x="1073" y="202"/>
                  </a:cubicBezTo>
                  <a:cubicBezTo>
                    <a:pt x="959" y="156"/>
                    <a:pt x="845" y="111"/>
                    <a:pt x="731" y="65"/>
                  </a:cubicBezTo>
                  <a:cubicBezTo>
                    <a:pt x="634" y="33"/>
                    <a:pt x="537" y="0"/>
                    <a:pt x="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59"/>
          <p:cNvGrpSpPr/>
          <p:nvPr/>
        </p:nvGrpSpPr>
        <p:grpSpPr>
          <a:xfrm>
            <a:off x="7428015" y="4031598"/>
            <a:ext cx="439939" cy="293953"/>
            <a:chOff x="4840753" y="2688421"/>
            <a:chExt cx="547665" cy="365932"/>
          </a:xfrm>
        </p:grpSpPr>
        <p:sp>
          <p:nvSpPr>
            <p:cNvPr id="2516" name="Google Shape;2516;p59"/>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9"/>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9"/>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040732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85"/>
        <p:cNvGrpSpPr/>
        <p:nvPr/>
      </p:nvGrpSpPr>
      <p:grpSpPr>
        <a:xfrm>
          <a:off x="0" y="0"/>
          <a:ext cx="0" cy="0"/>
          <a:chOff x="0" y="0"/>
          <a:chExt cx="0" cy="0"/>
        </a:xfrm>
      </p:grpSpPr>
      <p:sp>
        <p:nvSpPr>
          <p:cNvPr id="1286" name="Google Shape;1286;p3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CONTENTS OF THIS TEMPLATE</a:t>
            </a:r>
            <a:endParaRPr/>
          </a:p>
        </p:txBody>
      </p:sp>
      <p:sp>
        <p:nvSpPr>
          <p:cNvPr id="1287" name="Google Shape;1287;p35"/>
          <p:cNvSpPr txBox="1">
            <a:spLocks noGrp="1"/>
          </p:cNvSpPr>
          <p:nvPr>
            <p:ph type="body" idx="1"/>
          </p:nvPr>
        </p:nvSpPr>
        <p:spPr>
          <a:xfrm>
            <a:off x="720000" y="1215750"/>
            <a:ext cx="7704000" cy="3388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rPr>
              <a:t>Here’s what you’ll find in this </a:t>
            </a:r>
            <a:r>
              <a:rPr lang="en" b="1">
                <a:solidFill>
                  <a:schemeClr val="lt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a:solidFill>
                  <a:schemeClr val="lt2"/>
                </a:solidFill>
              </a:rPr>
              <a:t> </a:t>
            </a:r>
            <a:r>
              <a:rPr lang="en">
                <a:solidFill>
                  <a:schemeClr val="dk2"/>
                </a:solidFill>
              </a:rPr>
              <a:t>template: </a:t>
            </a:r>
            <a:endParaRPr>
              <a:solidFill>
                <a:schemeClr val="dk2"/>
              </a:solidFill>
            </a:endParaRPr>
          </a:p>
          <a:p>
            <a:pPr marL="457200" lvl="0" indent="-304800" algn="l" rtl="0">
              <a:spcBef>
                <a:spcPts val="1000"/>
              </a:spcBef>
              <a:spcAft>
                <a:spcPts val="0"/>
              </a:spcAft>
              <a:buSzPts val="1200"/>
              <a:buAutoNum type="arabicPeriod"/>
            </a:pPr>
            <a:r>
              <a:rPr lang="en">
                <a:solidFill>
                  <a:schemeClr val="dk2"/>
                </a:solidFill>
              </a:rPr>
              <a:t>A slide structure based on a clinical case presentation, which you can easily adapt to your needs. For more info on how to edit the template, please visit </a:t>
            </a:r>
            <a:r>
              <a:rPr lang="en" b="1">
                <a:solidFill>
                  <a:schemeClr val="lt2"/>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 School</a:t>
            </a:r>
            <a:r>
              <a:rPr lang="en">
                <a:solidFill>
                  <a:schemeClr val="dk2"/>
                </a:solidFill>
              </a:rPr>
              <a:t> or read our </a:t>
            </a:r>
            <a:r>
              <a:rPr lang="en" b="1">
                <a:solidFill>
                  <a:schemeClr val="lt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FAQs</a:t>
            </a:r>
            <a:r>
              <a:rPr lang="en">
                <a:solidFill>
                  <a:schemeClr val="dk2"/>
                </a:solidFill>
              </a:rPr>
              <a:t>.</a:t>
            </a:r>
            <a:endParaRPr>
              <a:solidFill>
                <a:schemeClr val="dk2"/>
              </a:solidFill>
            </a:endParaRPr>
          </a:p>
          <a:p>
            <a:pPr marL="457200" lvl="0" indent="-304800" algn="l" rtl="0">
              <a:spcBef>
                <a:spcPts val="0"/>
              </a:spcBef>
              <a:spcAft>
                <a:spcPts val="0"/>
              </a:spcAft>
              <a:buSzPts val="1200"/>
              <a:buAutoNum type="arabicPeriod"/>
            </a:pPr>
            <a:r>
              <a:rPr lang="en">
                <a:solidFill>
                  <a:schemeClr val="dk2"/>
                </a:solidFill>
              </a:rPr>
              <a:t>An assortment of graphic resources that are suitable for use in the presentation can be found in the </a:t>
            </a:r>
            <a:r>
              <a:rPr lang="en" b="1">
                <a:solidFill>
                  <a:schemeClr val="lt2"/>
                </a:solidFill>
                <a:uFill>
                  <a:noFill/>
                </a:uFill>
                <a:hlinkClick r:id="rId6"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alternative resources slide</a:t>
            </a:r>
            <a:r>
              <a:rPr lang="en">
                <a:solidFill>
                  <a:schemeClr val="dk2"/>
                </a:solidFill>
              </a:rPr>
              <a:t>.</a:t>
            </a:r>
            <a:endParaRPr>
              <a:solidFill>
                <a:schemeClr val="dk2"/>
              </a:solidFill>
            </a:endParaRPr>
          </a:p>
          <a:p>
            <a:pPr marL="457200" lvl="0" indent="-304800" algn="l" rtl="0">
              <a:spcBef>
                <a:spcPts val="0"/>
              </a:spcBef>
              <a:spcAft>
                <a:spcPts val="0"/>
              </a:spcAft>
              <a:buSzPts val="1200"/>
              <a:buAutoNum type="arabicPeriod"/>
            </a:pPr>
            <a:r>
              <a:rPr lang="en">
                <a:solidFill>
                  <a:schemeClr val="dk2"/>
                </a:solidFill>
              </a:rPr>
              <a:t>A </a:t>
            </a:r>
            <a:r>
              <a:rPr lang="en" b="1">
                <a:solidFill>
                  <a:schemeClr val="lt2"/>
                </a:solidFill>
                <a:uFill>
                  <a:noFill/>
                </a:uFill>
                <a:hlinkClick r:id="rId7"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 slide</a:t>
            </a:r>
            <a:r>
              <a:rPr lang="en">
                <a:solidFill>
                  <a:schemeClr val="dk2"/>
                </a:solidFill>
              </a:rPr>
              <a:t>, which you must keep so that proper credits for our design are given.</a:t>
            </a:r>
            <a:endParaRPr>
              <a:solidFill>
                <a:schemeClr val="dk2"/>
              </a:solidFill>
            </a:endParaRPr>
          </a:p>
          <a:p>
            <a:pPr marL="457200" lvl="0" indent="-304800" algn="l" rtl="0">
              <a:spcBef>
                <a:spcPts val="0"/>
              </a:spcBef>
              <a:spcAft>
                <a:spcPts val="0"/>
              </a:spcAft>
              <a:buSzPts val="1200"/>
              <a:buAutoNum type="arabicPeriod"/>
            </a:pPr>
            <a:r>
              <a:rPr lang="en">
                <a:solidFill>
                  <a:schemeClr val="dk2"/>
                </a:solidFill>
              </a:rPr>
              <a:t>A </a:t>
            </a:r>
            <a:r>
              <a:rPr lang="en" b="1">
                <a:solidFill>
                  <a:schemeClr val="lt2"/>
                </a:solidFill>
                <a:uFill>
                  <a:noFill/>
                </a:uFill>
                <a:hlinkClick r:id="rId8"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resources slide</a:t>
            </a:r>
            <a:r>
              <a:rPr lang="en">
                <a:solidFill>
                  <a:schemeClr val="dk2"/>
                </a:solidFill>
              </a:rPr>
              <a:t>, where you’ll find links to all the elements used in the template.</a:t>
            </a:r>
            <a:endParaRPr>
              <a:solidFill>
                <a:schemeClr val="dk2"/>
              </a:solidFill>
            </a:endParaRPr>
          </a:p>
          <a:p>
            <a:pPr marL="457200" lvl="0" indent="-304800" algn="l" rtl="0">
              <a:spcBef>
                <a:spcPts val="0"/>
              </a:spcBef>
              <a:spcAft>
                <a:spcPts val="0"/>
              </a:spcAft>
              <a:buSzPts val="1200"/>
              <a:buAutoNum type="arabicPeriod"/>
            </a:pPr>
            <a:r>
              <a:rPr lang="en" b="1">
                <a:solidFill>
                  <a:schemeClr val="lt2"/>
                </a:solidFill>
                <a:uFill>
                  <a:noFill/>
                </a:uFill>
                <a:hlinkClick r:id="rId9"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Instructions for use</a:t>
            </a:r>
            <a:r>
              <a:rPr lang="en">
                <a:solidFill>
                  <a:schemeClr val="lt2"/>
                </a:solidFill>
              </a:rPr>
              <a:t>.</a:t>
            </a:r>
            <a:endParaRPr>
              <a:solidFill>
                <a:schemeClr val="lt2"/>
              </a:solidFill>
            </a:endParaRPr>
          </a:p>
          <a:p>
            <a:pPr marL="457200" lvl="0" indent="-304800" algn="l" rtl="0">
              <a:spcBef>
                <a:spcPts val="0"/>
              </a:spcBef>
              <a:spcAft>
                <a:spcPts val="0"/>
              </a:spcAft>
              <a:buSzPts val="1200"/>
              <a:buAutoNum type="arabicPeriod"/>
            </a:pPr>
            <a:r>
              <a:rPr lang="en">
                <a:solidFill>
                  <a:schemeClr val="dk2"/>
                </a:solidFill>
              </a:rPr>
              <a:t>Final slides with:</a:t>
            </a:r>
            <a:endParaRPr>
              <a:solidFill>
                <a:schemeClr val="dk2"/>
              </a:solidFill>
            </a:endParaRPr>
          </a:p>
          <a:p>
            <a:pPr marL="914400" lvl="0" indent="-304800" algn="l" rtl="0">
              <a:spcBef>
                <a:spcPts val="0"/>
              </a:spcBef>
              <a:spcAft>
                <a:spcPts val="0"/>
              </a:spcAft>
              <a:buSzPts val="1200"/>
              <a:buChar char="●"/>
            </a:pPr>
            <a:r>
              <a:rPr lang="en">
                <a:solidFill>
                  <a:schemeClr val="dk2"/>
                </a:solidFill>
              </a:rPr>
              <a:t>The</a:t>
            </a:r>
            <a:r>
              <a:rPr lang="en">
                <a:solidFill>
                  <a:schemeClr val="hlink"/>
                </a:solidFill>
                <a:uFill>
                  <a:noFill/>
                </a:uFill>
                <a:hlinkClick r:id="rId10" action="ppaction://hlinksldjump"/>
              </a:rPr>
              <a:t> </a:t>
            </a:r>
            <a:r>
              <a:rPr lang="en" b="1">
                <a:solidFill>
                  <a:schemeClr val="lt2"/>
                </a:solidFill>
                <a:uFill>
                  <a:noFill/>
                </a:uFill>
                <a:hlinkClick r:id="rId10"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fonts and colors</a:t>
            </a:r>
            <a:r>
              <a:rPr lang="en">
                <a:solidFill>
                  <a:schemeClr val="dk2"/>
                </a:solidFill>
              </a:rPr>
              <a:t> used in the template.</a:t>
            </a:r>
            <a:endParaRPr>
              <a:solidFill>
                <a:schemeClr val="dk2"/>
              </a:solidFill>
            </a:endParaRPr>
          </a:p>
          <a:p>
            <a:pPr marL="914400" lvl="0" indent="-304800" algn="l" rtl="0">
              <a:spcBef>
                <a:spcPts val="0"/>
              </a:spcBef>
              <a:spcAft>
                <a:spcPts val="0"/>
              </a:spcAft>
              <a:buSzPts val="1200"/>
              <a:buChar char="●"/>
            </a:pPr>
            <a:r>
              <a:rPr lang="en">
                <a:solidFill>
                  <a:schemeClr val="dk2"/>
                </a:solidFill>
              </a:rPr>
              <a:t>A </a:t>
            </a:r>
            <a:r>
              <a:rPr lang="en" b="1">
                <a:solidFill>
                  <a:schemeClr val="lt2"/>
                </a:solidFill>
                <a:uFill>
                  <a:noFill/>
                </a:uFill>
                <a:hlinkClick r:id="rId11"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selection of illustrations</a:t>
            </a:r>
            <a:r>
              <a:rPr lang="en" b="1">
                <a:solidFill>
                  <a:schemeClr val="dk2"/>
                </a:solidFill>
              </a:rPr>
              <a:t>.</a:t>
            </a:r>
            <a:r>
              <a:rPr lang="en">
                <a:solidFill>
                  <a:schemeClr val="dk2"/>
                </a:solidFill>
              </a:rPr>
              <a:t> You can also customize and animate them as you wish with the online editor. Visit</a:t>
            </a:r>
            <a:r>
              <a:rPr lang="en" b="1">
                <a:solidFill>
                  <a:schemeClr val="dk2"/>
                </a:solidFill>
              </a:rPr>
              <a:t> </a:t>
            </a:r>
            <a:r>
              <a:rPr lang="en" b="1">
                <a:solidFill>
                  <a:schemeClr val="lt2"/>
                </a:solidFill>
                <a:uFill>
                  <a:noFill/>
                </a:uFill>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Storyset</a:t>
            </a:r>
            <a:r>
              <a:rPr lang="en">
                <a:solidFill>
                  <a:schemeClr val="lt2"/>
                </a:solidFill>
              </a:rPr>
              <a:t> </a:t>
            </a:r>
            <a:r>
              <a:rPr lang="en">
                <a:solidFill>
                  <a:schemeClr val="dk2"/>
                </a:solidFill>
              </a:rPr>
              <a:t>to find more. </a:t>
            </a:r>
            <a:endParaRPr>
              <a:solidFill>
                <a:schemeClr val="dk2"/>
              </a:solidFill>
            </a:endParaRPr>
          </a:p>
          <a:p>
            <a:pPr marL="914400" lvl="0" indent="-304800" algn="l" rtl="0">
              <a:spcBef>
                <a:spcPts val="0"/>
              </a:spcBef>
              <a:spcAft>
                <a:spcPts val="0"/>
              </a:spcAft>
              <a:buSzPts val="1200"/>
              <a:buChar char="●"/>
            </a:pPr>
            <a:r>
              <a:rPr lang="en">
                <a:solidFill>
                  <a:schemeClr val="dk2"/>
                </a:solidFill>
              </a:rPr>
              <a:t>More</a:t>
            </a:r>
            <a:r>
              <a:rPr lang="en">
                <a:solidFill>
                  <a:schemeClr val="lt2"/>
                </a:solidFill>
                <a:uFill>
                  <a:noFill/>
                </a:uFill>
                <a:hlinkClick r:id="rId1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b="1">
                <a:solidFill>
                  <a:schemeClr val="lt2"/>
                </a:solidFill>
                <a:uFill>
                  <a:noFill/>
                </a:uFill>
                <a:hlinkClick r:id="rId1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 resources</a:t>
            </a:r>
            <a:r>
              <a:rPr lang="en">
                <a:solidFill>
                  <a:schemeClr val="dk2"/>
                </a:solidFill>
              </a:rPr>
              <a:t>, whose size and color can be edited. </a:t>
            </a:r>
            <a:endParaRPr>
              <a:solidFill>
                <a:schemeClr val="dk2"/>
              </a:solidFill>
            </a:endParaRPr>
          </a:p>
          <a:p>
            <a:pPr marL="914400" lvl="0" indent="-304800" algn="l" rtl="0">
              <a:spcBef>
                <a:spcPts val="0"/>
              </a:spcBef>
              <a:spcAft>
                <a:spcPts val="0"/>
              </a:spcAft>
              <a:buSzPts val="1200"/>
              <a:buChar char="●"/>
            </a:pPr>
            <a:r>
              <a:rPr lang="en">
                <a:solidFill>
                  <a:schemeClr val="dk2"/>
                </a:solidFill>
              </a:rPr>
              <a:t>Sets of </a:t>
            </a:r>
            <a:r>
              <a:rPr lang="en" b="1">
                <a:solidFill>
                  <a:schemeClr val="lt2"/>
                </a:solidFill>
                <a:uFill>
                  <a:noFill/>
                </a:uFill>
                <a:hlinkClick r:id="rId1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customizable icons</a:t>
            </a:r>
            <a:r>
              <a:rPr lang="en">
                <a:solidFill>
                  <a:schemeClr val="dk2"/>
                </a:solidFill>
              </a:rPr>
              <a:t> of the following themes: general, business, avatar, creative process, education, help &amp; support, medical, nature, performing arts, SEO &amp; marketing, and teamwork.</a:t>
            </a:r>
            <a:endParaRPr>
              <a:solidFill>
                <a:schemeClr val="dk2"/>
              </a:solidFill>
            </a:endParaRPr>
          </a:p>
          <a:p>
            <a:pPr marL="0" lvl="0" indent="0" algn="l" rtl="0">
              <a:spcBef>
                <a:spcPts val="1000"/>
              </a:spcBef>
              <a:spcAft>
                <a:spcPts val="0"/>
              </a:spcAft>
              <a:buNone/>
            </a:pPr>
            <a:r>
              <a:rPr lang="en">
                <a:solidFill>
                  <a:schemeClr val="dk2"/>
                </a:solidFill>
              </a:rPr>
              <a:t>You can delete this slide when you’re done editing the presentation.</a:t>
            </a:r>
            <a:endParaRPr>
              <a:solidFill>
                <a:schemeClr val="dk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grpSp>
        <p:nvGrpSpPr>
          <p:cNvPr id="1600" name="Google Shape;1600;p40"/>
          <p:cNvGrpSpPr/>
          <p:nvPr/>
        </p:nvGrpSpPr>
        <p:grpSpPr>
          <a:xfrm>
            <a:off x="3714325" y="1547670"/>
            <a:ext cx="2005539" cy="2324558"/>
            <a:chOff x="3714325" y="1547670"/>
            <a:chExt cx="2005539" cy="2324558"/>
          </a:xfrm>
        </p:grpSpPr>
        <p:sp>
          <p:nvSpPr>
            <p:cNvPr id="1601" name="Google Shape;1601;p40"/>
            <p:cNvSpPr/>
            <p:nvPr/>
          </p:nvSpPr>
          <p:spPr>
            <a:xfrm>
              <a:off x="3714325" y="1875950"/>
              <a:ext cx="1722000" cy="192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0"/>
            <p:cNvSpPr/>
            <p:nvPr/>
          </p:nvSpPr>
          <p:spPr>
            <a:xfrm rot="10800000" flipH="1">
              <a:off x="3844975" y="2000050"/>
              <a:ext cx="1496400" cy="1611900"/>
            </a:xfrm>
            <a:prstGeom prst="snip1Rect">
              <a:avLst>
                <a:gd name="adj" fmla="val 2486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0"/>
            <p:cNvSpPr/>
            <p:nvPr/>
          </p:nvSpPr>
          <p:spPr>
            <a:xfrm rot="-1440619">
              <a:off x="3852509" y="2582585"/>
              <a:ext cx="1653489" cy="996345"/>
            </a:xfrm>
            <a:custGeom>
              <a:avLst/>
              <a:gdLst/>
              <a:ahLst/>
              <a:cxnLst/>
              <a:rect l="l" t="t" r="r" b="b"/>
              <a:pathLst>
                <a:path w="23335" h="14061" extrusionOk="0">
                  <a:moveTo>
                    <a:pt x="19951" y="1"/>
                  </a:moveTo>
                  <a:lnTo>
                    <a:pt x="18898" y="903"/>
                  </a:lnTo>
                  <a:lnTo>
                    <a:pt x="12783" y="6041"/>
                  </a:lnTo>
                  <a:lnTo>
                    <a:pt x="3084" y="6266"/>
                  </a:lnTo>
                  <a:cubicBezTo>
                    <a:pt x="3084" y="6266"/>
                    <a:pt x="2478" y="5771"/>
                    <a:pt x="1743" y="5771"/>
                  </a:cubicBezTo>
                  <a:cubicBezTo>
                    <a:pt x="1166" y="5771"/>
                    <a:pt x="508" y="6077"/>
                    <a:pt x="1" y="7169"/>
                  </a:cubicBezTo>
                  <a:lnTo>
                    <a:pt x="14813" y="14061"/>
                  </a:lnTo>
                  <a:cubicBezTo>
                    <a:pt x="14813" y="14061"/>
                    <a:pt x="16367" y="12181"/>
                    <a:pt x="16718" y="9951"/>
                  </a:cubicBezTo>
                  <a:lnTo>
                    <a:pt x="20377" y="7494"/>
                  </a:lnTo>
                  <a:lnTo>
                    <a:pt x="22282" y="6216"/>
                  </a:lnTo>
                  <a:lnTo>
                    <a:pt x="23334" y="3885"/>
                  </a:lnTo>
                  <a:lnTo>
                    <a:pt x="23034" y="3534"/>
                  </a:lnTo>
                  <a:lnTo>
                    <a:pt x="22357" y="2758"/>
                  </a:lnTo>
                  <a:lnTo>
                    <a:pt x="22282" y="2657"/>
                  </a:lnTo>
                  <a:lnTo>
                    <a:pt x="20978" y="1154"/>
                  </a:lnTo>
                  <a:lnTo>
                    <a:pt x="19951" y="1"/>
                  </a:lnTo>
                  <a:close/>
                </a:path>
              </a:pathLst>
            </a:custGeom>
            <a:solidFill>
              <a:srgbClr val="384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0"/>
            <p:cNvSpPr/>
            <p:nvPr/>
          </p:nvSpPr>
          <p:spPr>
            <a:xfrm rot="-1440619">
              <a:off x="4594639" y="2104464"/>
              <a:ext cx="968001" cy="978630"/>
            </a:xfrm>
            <a:custGeom>
              <a:avLst/>
              <a:gdLst/>
              <a:ahLst/>
              <a:cxnLst/>
              <a:rect l="l" t="t" r="r" b="b"/>
              <a:pathLst>
                <a:path w="13661" h="13811" extrusionOk="0">
                  <a:moveTo>
                    <a:pt x="11755" y="1"/>
                  </a:moveTo>
                  <a:lnTo>
                    <a:pt x="1" y="9901"/>
                  </a:lnTo>
                  <a:lnTo>
                    <a:pt x="1455" y="11354"/>
                  </a:lnTo>
                  <a:lnTo>
                    <a:pt x="1805" y="11680"/>
                  </a:lnTo>
                  <a:lnTo>
                    <a:pt x="2106" y="11981"/>
                  </a:lnTo>
                  <a:lnTo>
                    <a:pt x="2557" y="12432"/>
                  </a:lnTo>
                  <a:lnTo>
                    <a:pt x="3033" y="12908"/>
                  </a:lnTo>
                  <a:lnTo>
                    <a:pt x="3936" y="13811"/>
                  </a:lnTo>
                  <a:lnTo>
                    <a:pt x="9249" y="10653"/>
                  </a:lnTo>
                  <a:lnTo>
                    <a:pt x="13660" y="853"/>
                  </a:lnTo>
                  <a:lnTo>
                    <a:pt x="11755" y="1"/>
                  </a:lnTo>
                  <a:close/>
                </a:path>
              </a:pathLst>
            </a:custGeom>
            <a:solidFill>
              <a:srgbClr val="384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0"/>
            <p:cNvSpPr/>
            <p:nvPr/>
          </p:nvSpPr>
          <p:spPr>
            <a:xfrm rot="-1440619">
              <a:off x="4679953" y="2141383"/>
              <a:ext cx="866744" cy="811687"/>
            </a:xfrm>
            <a:custGeom>
              <a:avLst/>
              <a:gdLst/>
              <a:ahLst/>
              <a:cxnLst/>
              <a:rect l="l" t="t" r="r" b="b"/>
              <a:pathLst>
                <a:path w="12232" h="11455" extrusionOk="0">
                  <a:moveTo>
                    <a:pt x="12056" y="1"/>
                  </a:moveTo>
                  <a:lnTo>
                    <a:pt x="6767" y="4237"/>
                  </a:lnTo>
                  <a:lnTo>
                    <a:pt x="677" y="9124"/>
                  </a:lnTo>
                  <a:cubicBezTo>
                    <a:pt x="226" y="9475"/>
                    <a:pt x="0" y="10026"/>
                    <a:pt x="26" y="10577"/>
                  </a:cubicBezTo>
                  <a:cubicBezTo>
                    <a:pt x="51" y="10878"/>
                    <a:pt x="151" y="11179"/>
                    <a:pt x="351" y="11455"/>
                  </a:cubicBezTo>
                  <a:lnTo>
                    <a:pt x="677" y="11204"/>
                  </a:lnTo>
                  <a:lnTo>
                    <a:pt x="4462" y="8497"/>
                  </a:lnTo>
                  <a:cubicBezTo>
                    <a:pt x="4462" y="8497"/>
                    <a:pt x="4462" y="8472"/>
                    <a:pt x="4462" y="8472"/>
                  </a:cubicBezTo>
                  <a:lnTo>
                    <a:pt x="4487" y="8472"/>
                  </a:lnTo>
                  <a:lnTo>
                    <a:pt x="8146" y="5841"/>
                  </a:lnTo>
                  <a:lnTo>
                    <a:pt x="10351" y="4262"/>
                  </a:lnTo>
                  <a:lnTo>
                    <a:pt x="12231" y="76"/>
                  </a:lnTo>
                  <a:lnTo>
                    <a:pt x="120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0"/>
            <p:cNvSpPr/>
            <p:nvPr/>
          </p:nvSpPr>
          <p:spPr>
            <a:xfrm rot="-1440619">
              <a:off x="4833897" y="2591028"/>
              <a:ext cx="623415" cy="428341"/>
            </a:xfrm>
            <a:custGeom>
              <a:avLst/>
              <a:gdLst/>
              <a:ahLst/>
              <a:cxnLst/>
              <a:rect l="l" t="t" r="r" b="b"/>
              <a:pathLst>
                <a:path w="8798" h="6045" extrusionOk="0">
                  <a:moveTo>
                    <a:pt x="8797" y="0"/>
                  </a:moveTo>
                  <a:lnTo>
                    <a:pt x="8171" y="401"/>
                  </a:lnTo>
                  <a:lnTo>
                    <a:pt x="2055" y="4386"/>
                  </a:lnTo>
                  <a:lnTo>
                    <a:pt x="476" y="5439"/>
                  </a:lnTo>
                  <a:lnTo>
                    <a:pt x="0" y="5740"/>
                  </a:lnTo>
                  <a:cubicBezTo>
                    <a:pt x="113" y="5934"/>
                    <a:pt x="321" y="6045"/>
                    <a:pt x="534" y="6045"/>
                  </a:cubicBezTo>
                  <a:cubicBezTo>
                    <a:pt x="652" y="6045"/>
                    <a:pt x="771" y="6011"/>
                    <a:pt x="877" y="5940"/>
                  </a:cubicBezTo>
                  <a:lnTo>
                    <a:pt x="952" y="5915"/>
                  </a:lnTo>
                  <a:lnTo>
                    <a:pt x="8171" y="1404"/>
                  </a:lnTo>
                  <a:lnTo>
                    <a:pt x="87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0"/>
            <p:cNvSpPr/>
            <p:nvPr/>
          </p:nvSpPr>
          <p:spPr>
            <a:xfrm rot="-1440619">
              <a:off x="4856825" y="2820793"/>
              <a:ext cx="293072" cy="246872"/>
            </a:xfrm>
            <a:custGeom>
              <a:avLst/>
              <a:gdLst/>
              <a:ahLst/>
              <a:cxnLst/>
              <a:rect l="l" t="t" r="r" b="b"/>
              <a:pathLst>
                <a:path w="4136" h="3484" extrusionOk="0">
                  <a:moveTo>
                    <a:pt x="4136" y="0"/>
                  </a:moveTo>
                  <a:lnTo>
                    <a:pt x="25" y="2381"/>
                  </a:lnTo>
                  <a:lnTo>
                    <a:pt x="0" y="2958"/>
                  </a:lnTo>
                  <a:lnTo>
                    <a:pt x="301" y="3484"/>
                  </a:lnTo>
                  <a:lnTo>
                    <a:pt x="2356" y="2130"/>
                  </a:lnTo>
                  <a:cubicBezTo>
                    <a:pt x="2431" y="1479"/>
                    <a:pt x="4135" y="0"/>
                    <a:pt x="4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0"/>
            <p:cNvSpPr/>
            <p:nvPr/>
          </p:nvSpPr>
          <p:spPr>
            <a:xfrm rot="-1440619">
              <a:off x="4458139" y="3308960"/>
              <a:ext cx="270043" cy="51939"/>
            </a:xfrm>
            <a:custGeom>
              <a:avLst/>
              <a:gdLst/>
              <a:ahLst/>
              <a:cxnLst/>
              <a:rect l="l" t="t" r="r" b="b"/>
              <a:pathLst>
                <a:path w="3811" h="733" extrusionOk="0">
                  <a:moveTo>
                    <a:pt x="288" y="1"/>
                  </a:moveTo>
                  <a:cubicBezTo>
                    <a:pt x="130" y="1"/>
                    <a:pt x="1" y="142"/>
                    <a:pt x="1" y="304"/>
                  </a:cubicBezTo>
                  <a:cubicBezTo>
                    <a:pt x="1" y="480"/>
                    <a:pt x="126" y="630"/>
                    <a:pt x="302" y="655"/>
                  </a:cubicBezTo>
                  <a:lnTo>
                    <a:pt x="3460" y="730"/>
                  </a:lnTo>
                  <a:cubicBezTo>
                    <a:pt x="3474" y="732"/>
                    <a:pt x="3489" y="733"/>
                    <a:pt x="3503" y="733"/>
                  </a:cubicBezTo>
                  <a:cubicBezTo>
                    <a:pt x="3681" y="733"/>
                    <a:pt x="3810" y="592"/>
                    <a:pt x="3810" y="429"/>
                  </a:cubicBezTo>
                  <a:cubicBezTo>
                    <a:pt x="3810" y="254"/>
                    <a:pt x="3660" y="104"/>
                    <a:pt x="3485" y="78"/>
                  </a:cubicBezTo>
                  <a:lnTo>
                    <a:pt x="327" y="3"/>
                  </a:lnTo>
                  <a:cubicBezTo>
                    <a:pt x="314" y="1"/>
                    <a:pt x="301"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0"/>
            <p:cNvSpPr/>
            <p:nvPr/>
          </p:nvSpPr>
          <p:spPr>
            <a:xfrm rot="-1440619">
              <a:off x="4412975" y="3241499"/>
              <a:ext cx="271743" cy="53357"/>
            </a:xfrm>
            <a:custGeom>
              <a:avLst/>
              <a:gdLst/>
              <a:ahLst/>
              <a:cxnLst/>
              <a:rect l="l" t="t" r="r" b="b"/>
              <a:pathLst>
                <a:path w="3835" h="753" extrusionOk="0">
                  <a:moveTo>
                    <a:pt x="351" y="0"/>
                  </a:moveTo>
                  <a:cubicBezTo>
                    <a:pt x="176" y="0"/>
                    <a:pt x="0" y="151"/>
                    <a:pt x="0" y="326"/>
                  </a:cubicBezTo>
                  <a:cubicBezTo>
                    <a:pt x="0" y="502"/>
                    <a:pt x="151" y="652"/>
                    <a:pt x="326" y="652"/>
                  </a:cubicBezTo>
                  <a:lnTo>
                    <a:pt x="3484" y="752"/>
                  </a:lnTo>
                  <a:cubicBezTo>
                    <a:pt x="3660" y="752"/>
                    <a:pt x="3810" y="627"/>
                    <a:pt x="3810" y="452"/>
                  </a:cubicBezTo>
                  <a:cubicBezTo>
                    <a:pt x="3835" y="251"/>
                    <a:pt x="3685" y="101"/>
                    <a:pt x="3509" y="101"/>
                  </a:cubicBezTo>
                  <a:lnTo>
                    <a:pt x="3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0"/>
            <p:cNvSpPr/>
            <p:nvPr/>
          </p:nvSpPr>
          <p:spPr>
            <a:xfrm rot="-1440619">
              <a:off x="4367442" y="3174266"/>
              <a:ext cx="271814" cy="53357"/>
            </a:xfrm>
            <a:custGeom>
              <a:avLst/>
              <a:gdLst/>
              <a:ahLst/>
              <a:cxnLst/>
              <a:rect l="l" t="t" r="r" b="b"/>
              <a:pathLst>
                <a:path w="3836" h="753" extrusionOk="0">
                  <a:moveTo>
                    <a:pt x="352" y="1"/>
                  </a:moveTo>
                  <a:cubicBezTo>
                    <a:pt x="176" y="1"/>
                    <a:pt x="26" y="151"/>
                    <a:pt x="26" y="326"/>
                  </a:cubicBezTo>
                  <a:cubicBezTo>
                    <a:pt x="1" y="502"/>
                    <a:pt x="151" y="652"/>
                    <a:pt x="327" y="652"/>
                  </a:cubicBezTo>
                  <a:lnTo>
                    <a:pt x="3485" y="753"/>
                  </a:lnTo>
                  <a:cubicBezTo>
                    <a:pt x="3660" y="753"/>
                    <a:pt x="3810" y="627"/>
                    <a:pt x="3835" y="427"/>
                  </a:cubicBezTo>
                  <a:cubicBezTo>
                    <a:pt x="3835" y="251"/>
                    <a:pt x="3685" y="101"/>
                    <a:pt x="3510" y="101"/>
                  </a:cubicBezTo>
                  <a:lnTo>
                    <a:pt x="3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0"/>
            <p:cNvSpPr/>
            <p:nvPr/>
          </p:nvSpPr>
          <p:spPr>
            <a:xfrm rot="-1440619">
              <a:off x="4581155" y="3090209"/>
              <a:ext cx="143914" cy="99627"/>
            </a:xfrm>
            <a:custGeom>
              <a:avLst/>
              <a:gdLst/>
              <a:ahLst/>
              <a:cxnLst/>
              <a:rect l="l" t="t" r="r" b="b"/>
              <a:pathLst>
                <a:path w="2031" h="1406" extrusionOk="0">
                  <a:moveTo>
                    <a:pt x="684" y="1"/>
                  </a:moveTo>
                  <a:cubicBezTo>
                    <a:pt x="327" y="1"/>
                    <a:pt x="26" y="293"/>
                    <a:pt x="26" y="679"/>
                  </a:cubicBezTo>
                  <a:cubicBezTo>
                    <a:pt x="1" y="1055"/>
                    <a:pt x="302" y="1380"/>
                    <a:pt x="703" y="1380"/>
                  </a:cubicBezTo>
                  <a:lnTo>
                    <a:pt x="1304" y="1406"/>
                  </a:lnTo>
                  <a:cubicBezTo>
                    <a:pt x="1680" y="1406"/>
                    <a:pt x="2006" y="1105"/>
                    <a:pt x="2031" y="729"/>
                  </a:cubicBezTo>
                  <a:cubicBezTo>
                    <a:pt x="2031" y="353"/>
                    <a:pt x="1730" y="27"/>
                    <a:pt x="1354" y="27"/>
                  </a:cubicBezTo>
                  <a:lnTo>
                    <a:pt x="728" y="2"/>
                  </a:lnTo>
                  <a:cubicBezTo>
                    <a:pt x="713" y="1"/>
                    <a:pt x="698"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0"/>
            <p:cNvSpPr/>
            <p:nvPr/>
          </p:nvSpPr>
          <p:spPr>
            <a:xfrm rot="-1440619">
              <a:off x="4618594" y="3161032"/>
              <a:ext cx="143914" cy="99627"/>
            </a:xfrm>
            <a:custGeom>
              <a:avLst/>
              <a:gdLst/>
              <a:ahLst/>
              <a:cxnLst/>
              <a:rect l="l" t="t" r="r" b="b"/>
              <a:pathLst>
                <a:path w="2031" h="1406" extrusionOk="0">
                  <a:moveTo>
                    <a:pt x="683" y="0"/>
                  </a:moveTo>
                  <a:cubicBezTo>
                    <a:pt x="326" y="0"/>
                    <a:pt x="25" y="293"/>
                    <a:pt x="25" y="679"/>
                  </a:cubicBezTo>
                  <a:cubicBezTo>
                    <a:pt x="0" y="1054"/>
                    <a:pt x="301" y="1380"/>
                    <a:pt x="702" y="1380"/>
                  </a:cubicBezTo>
                  <a:lnTo>
                    <a:pt x="1303" y="1405"/>
                  </a:lnTo>
                  <a:cubicBezTo>
                    <a:pt x="1704" y="1405"/>
                    <a:pt x="2005" y="1105"/>
                    <a:pt x="2030" y="729"/>
                  </a:cubicBezTo>
                  <a:cubicBezTo>
                    <a:pt x="2030" y="353"/>
                    <a:pt x="1729" y="27"/>
                    <a:pt x="1353" y="27"/>
                  </a:cubicBezTo>
                  <a:lnTo>
                    <a:pt x="727" y="2"/>
                  </a:lnTo>
                  <a:cubicBezTo>
                    <a:pt x="712" y="1"/>
                    <a:pt x="698" y="0"/>
                    <a:pt x="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0"/>
            <p:cNvSpPr/>
            <p:nvPr/>
          </p:nvSpPr>
          <p:spPr>
            <a:xfrm rot="-1440619">
              <a:off x="4660117" y="3228100"/>
              <a:ext cx="143914" cy="99698"/>
            </a:xfrm>
            <a:custGeom>
              <a:avLst/>
              <a:gdLst/>
              <a:ahLst/>
              <a:cxnLst/>
              <a:rect l="l" t="t" r="r" b="b"/>
              <a:pathLst>
                <a:path w="2031" h="1407" extrusionOk="0">
                  <a:moveTo>
                    <a:pt x="687" y="0"/>
                  </a:moveTo>
                  <a:cubicBezTo>
                    <a:pt x="328" y="0"/>
                    <a:pt x="25" y="316"/>
                    <a:pt x="25" y="678"/>
                  </a:cubicBezTo>
                  <a:cubicBezTo>
                    <a:pt x="0" y="1054"/>
                    <a:pt x="301" y="1380"/>
                    <a:pt x="702" y="1380"/>
                  </a:cubicBezTo>
                  <a:lnTo>
                    <a:pt x="1304" y="1405"/>
                  </a:lnTo>
                  <a:cubicBezTo>
                    <a:pt x="1319" y="1406"/>
                    <a:pt x="1335" y="1407"/>
                    <a:pt x="1350" y="1407"/>
                  </a:cubicBezTo>
                  <a:cubicBezTo>
                    <a:pt x="1728" y="1407"/>
                    <a:pt x="2006" y="1114"/>
                    <a:pt x="2030" y="728"/>
                  </a:cubicBezTo>
                  <a:cubicBezTo>
                    <a:pt x="2030" y="352"/>
                    <a:pt x="1730" y="27"/>
                    <a:pt x="1354" y="27"/>
                  </a:cubicBezTo>
                  <a:lnTo>
                    <a:pt x="727" y="2"/>
                  </a:lnTo>
                  <a:cubicBezTo>
                    <a:pt x="714" y="1"/>
                    <a:pt x="700" y="0"/>
                    <a:pt x="6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0"/>
            <p:cNvSpPr/>
            <p:nvPr/>
          </p:nvSpPr>
          <p:spPr>
            <a:xfrm rot="-1440619">
              <a:off x="4156797" y="3315655"/>
              <a:ext cx="200743" cy="114295"/>
            </a:xfrm>
            <a:custGeom>
              <a:avLst/>
              <a:gdLst/>
              <a:ahLst/>
              <a:cxnLst/>
              <a:rect l="l" t="t" r="r" b="b"/>
              <a:pathLst>
                <a:path w="2833" h="1613" extrusionOk="0">
                  <a:moveTo>
                    <a:pt x="377" y="1"/>
                  </a:moveTo>
                  <a:cubicBezTo>
                    <a:pt x="255" y="1"/>
                    <a:pt x="131" y="76"/>
                    <a:pt x="76" y="205"/>
                  </a:cubicBezTo>
                  <a:cubicBezTo>
                    <a:pt x="1" y="355"/>
                    <a:pt x="76" y="556"/>
                    <a:pt x="226" y="631"/>
                  </a:cubicBezTo>
                  <a:lnTo>
                    <a:pt x="2332" y="1584"/>
                  </a:lnTo>
                  <a:cubicBezTo>
                    <a:pt x="2371" y="1603"/>
                    <a:pt x="2414" y="1613"/>
                    <a:pt x="2457" y="1613"/>
                  </a:cubicBezTo>
                  <a:cubicBezTo>
                    <a:pt x="2578" y="1613"/>
                    <a:pt x="2702" y="1538"/>
                    <a:pt x="2758" y="1408"/>
                  </a:cubicBezTo>
                  <a:cubicBezTo>
                    <a:pt x="2833" y="1233"/>
                    <a:pt x="2758" y="1057"/>
                    <a:pt x="2607" y="982"/>
                  </a:cubicBezTo>
                  <a:lnTo>
                    <a:pt x="502" y="30"/>
                  </a:lnTo>
                  <a:cubicBezTo>
                    <a:pt x="463" y="10"/>
                    <a:pt x="420"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0"/>
            <p:cNvSpPr/>
            <p:nvPr/>
          </p:nvSpPr>
          <p:spPr>
            <a:xfrm rot="-1440619">
              <a:off x="4330631" y="3330575"/>
              <a:ext cx="95943" cy="84109"/>
            </a:xfrm>
            <a:custGeom>
              <a:avLst/>
              <a:gdLst/>
              <a:ahLst/>
              <a:cxnLst/>
              <a:rect l="l" t="t" r="r" b="b"/>
              <a:pathLst>
                <a:path w="1354" h="1187" extrusionOk="0">
                  <a:moveTo>
                    <a:pt x="688" y="1"/>
                  </a:moveTo>
                  <a:cubicBezTo>
                    <a:pt x="460" y="1"/>
                    <a:pt x="244" y="127"/>
                    <a:pt x="151" y="350"/>
                  </a:cubicBezTo>
                  <a:cubicBezTo>
                    <a:pt x="0" y="650"/>
                    <a:pt x="151" y="1001"/>
                    <a:pt x="452" y="1127"/>
                  </a:cubicBezTo>
                  <a:cubicBezTo>
                    <a:pt x="526" y="1168"/>
                    <a:pt x="607" y="1186"/>
                    <a:pt x="687" y="1186"/>
                  </a:cubicBezTo>
                  <a:cubicBezTo>
                    <a:pt x="903" y="1186"/>
                    <a:pt x="1119" y="1052"/>
                    <a:pt x="1229" y="851"/>
                  </a:cubicBezTo>
                  <a:cubicBezTo>
                    <a:pt x="1354" y="550"/>
                    <a:pt x="1229" y="199"/>
                    <a:pt x="928" y="49"/>
                  </a:cubicBezTo>
                  <a:cubicBezTo>
                    <a:pt x="850" y="16"/>
                    <a:pt x="768" y="1"/>
                    <a:pt x="6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0"/>
            <p:cNvSpPr/>
            <p:nvPr/>
          </p:nvSpPr>
          <p:spPr>
            <a:xfrm rot="-1440619">
              <a:off x="4144917" y="3255427"/>
              <a:ext cx="207829" cy="92471"/>
            </a:xfrm>
            <a:custGeom>
              <a:avLst/>
              <a:gdLst/>
              <a:ahLst/>
              <a:cxnLst/>
              <a:rect l="l" t="t" r="r" b="b"/>
              <a:pathLst>
                <a:path w="2933" h="1305" extrusionOk="0">
                  <a:moveTo>
                    <a:pt x="360" y="1"/>
                  </a:moveTo>
                  <a:cubicBezTo>
                    <a:pt x="219" y="1"/>
                    <a:pt x="92" y="94"/>
                    <a:pt x="50" y="239"/>
                  </a:cubicBezTo>
                  <a:cubicBezTo>
                    <a:pt x="0" y="415"/>
                    <a:pt x="101" y="590"/>
                    <a:pt x="276" y="640"/>
                  </a:cubicBezTo>
                  <a:lnTo>
                    <a:pt x="2482" y="1292"/>
                  </a:lnTo>
                  <a:cubicBezTo>
                    <a:pt x="2512" y="1301"/>
                    <a:pt x="2543" y="1305"/>
                    <a:pt x="2573" y="1305"/>
                  </a:cubicBezTo>
                  <a:cubicBezTo>
                    <a:pt x="2714" y="1305"/>
                    <a:pt x="2841" y="1211"/>
                    <a:pt x="2883" y="1066"/>
                  </a:cubicBezTo>
                  <a:cubicBezTo>
                    <a:pt x="2933" y="891"/>
                    <a:pt x="2832" y="715"/>
                    <a:pt x="2657" y="665"/>
                  </a:cubicBezTo>
                  <a:lnTo>
                    <a:pt x="451" y="14"/>
                  </a:lnTo>
                  <a:cubicBezTo>
                    <a:pt x="421" y="5"/>
                    <a:pt x="390" y="1"/>
                    <a:pt x="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0"/>
            <p:cNvSpPr/>
            <p:nvPr/>
          </p:nvSpPr>
          <p:spPr>
            <a:xfrm rot="-1440619">
              <a:off x="4289675" y="3243009"/>
              <a:ext cx="95943" cy="84038"/>
            </a:xfrm>
            <a:custGeom>
              <a:avLst/>
              <a:gdLst/>
              <a:ahLst/>
              <a:cxnLst/>
              <a:rect l="l" t="t" r="r" b="b"/>
              <a:pathLst>
                <a:path w="1354" h="1186" extrusionOk="0">
                  <a:moveTo>
                    <a:pt x="670" y="1"/>
                  </a:moveTo>
                  <a:cubicBezTo>
                    <a:pt x="453" y="1"/>
                    <a:pt x="236" y="140"/>
                    <a:pt x="126" y="360"/>
                  </a:cubicBezTo>
                  <a:cubicBezTo>
                    <a:pt x="0" y="661"/>
                    <a:pt x="126" y="1012"/>
                    <a:pt x="426" y="1137"/>
                  </a:cubicBezTo>
                  <a:cubicBezTo>
                    <a:pt x="505" y="1170"/>
                    <a:pt x="586" y="1186"/>
                    <a:pt x="667" y="1186"/>
                  </a:cubicBezTo>
                  <a:cubicBezTo>
                    <a:pt x="895" y="1186"/>
                    <a:pt x="1111" y="1059"/>
                    <a:pt x="1203" y="837"/>
                  </a:cubicBezTo>
                  <a:cubicBezTo>
                    <a:pt x="1354" y="536"/>
                    <a:pt x="1203" y="185"/>
                    <a:pt x="903" y="60"/>
                  </a:cubicBezTo>
                  <a:cubicBezTo>
                    <a:pt x="829" y="19"/>
                    <a:pt x="750" y="1"/>
                    <a:pt x="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0"/>
            <p:cNvSpPr/>
            <p:nvPr/>
          </p:nvSpPr>
          <p:spPr>
            <a:xfrm rot="-1440619">
              <a:off x="4816181" y="3243861"/>
              <a:ext cx="243400" cy="171691"/>
            </a:xfrm>
            <a:custGeom>
              <a:avLst/>
              <a:gdLst/>
              <a:ahLst/>
              <a:cxnLst/>
              <a:rect l="l" t="t" r="r" b="b"/>
              <a:pathLst>
                <a:path w="3435" h="2423" extrusionOk="0">
                  <a:moveTo>
                    <a:pt x="1029" y="1"/>
                  </a:moveTo>
                  <a:cubicBezTo>
                    <a:pt x="683" y="1"/>
                    <a:pt x="348" y="210"/>
                    <a:pt x="201" y="540"/>
                  </a:cubicBezTo>
                  <a:cubicBezTo>
                    <a:pt x="1" y="991"/>
                    <a:pt x="201" y="1518"/>
                    <a:pt x="652" y="1718"/>
                  </a:cubicBezTo>
                  <a:lnTo>
                    <a:pt x="2031" y="2345"/>
                  </a:lnTo>
                  <a:cubicBezTo>
                    <a:pt x="2149" y="2398"/>
                    <a:pt x="2275" y="2423"/>
                    <a:pt x="2399" y="2423"/>
                  </a:cubicBezTo>
                  <a:cubicBezTo>
                    <a:pt x="2747" y="2423"/>
                    <a:pt x="3086" y="2226"/>
                    <a:pt x="3234" y="1894"/>
                  </a:cubicBezTo>
                  <a:cubicBezTo>
                    <a:pt x="3434" y="1443"/>
                    <a:pt x="3234" y="891"/>
                    <a:pt x="2783" y="691"/>
                  </a:cubicBezTo>
                  <a:lnTo>
                    <a:pt x="1404" y="89"/>
                  </a:lnTo>
                  <a:cubicBezTo>
                    <a:pt x="1283" y="29"/>
                    <a:pt x="1155" y="1"/>
                    <a:pt x="1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0"/>
            <p:cNvSpPr/>
            <p:nvPr/>
          </p:nvSpPr>
          <p:spPr>
            <a:xfrm rot="-1440619">
              <a:off x="4809216" y="3115913"/>
              <a:ext cx="145686" cy="129034"/>
            </a:xfrm>
            <a:custGeom>
              <a:avLst/>
              <a:gdLst/>
              <a:ahLst/>
              <a:cxnLst/>
              <a:rect l="l" t="t" r="r" b="b"/>
              <a:pathLst>
                <a:path w="2056" h="1821" extrusionOk="0">
                  <a:moveTo>
                    <a:pt x="1036" y="1"/>
                  </a:moveTo>
                  <a:cubicBezTo>
                    <a:pt x="687" y="1"/>
                    <a:pt x="349" y="197"/>
                    <a:pt x="201" y="529"/>
                  </a:cubicBezTo>
                  <a:cubicBezTo>
                    <a:pt x="1" y="1006"/>
                    <a:pt x="201" y="1532"/>
                    <a:pt x="652" y="1732"/>
                  </a:cubicBezTo>
                  <a:cubicBezTo>
                    <a:pt x="780" y="1793"/>
                    <a:pt x="911" y="1821"/>
                    <a:pt x="1039" y="1821"/>
                  </a:cubicBezTo>
                  <a:cubicBezTo>
                    <a:pt x="1387" y="1821"/>
                    <a:pt x="1708" y="1612"/>
                    <a:pt x="1855" y="1281"/>
                  </a:cubicBezTo>
                  <a:cubicBezTo>
                    <a:pt x="2056" y="830"/>
                    <a:pt x="1855" y="279"/>
                    <a:pt x="1404" y="78"/>
                  </a:cubicBezTo>
                  <a:cubicBezTo>
                    <a:pt x="1286" y="26"/>
                    <a:pt x="1160"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0"/>
            <p:cNvSpPr/>
            <p:nvPr/>
          </p:nvSpPr>
          <p:spPr>
            <a:xfrm rot="-1440619">
              <a:off x="4732435" y="3024419"/>
              <a:ext cx="101328" cy="116350"/>
            </a:xfrm>
            <a:custGeom>
              <a:avLst/>
              <a:gdLst/>
              <a:ahLst/>
              <a:cxnLst/>
              <a:rect l="l" t="t" r="r" b="b"/>
              <a:pathLst>
                <a:path w="1430" h="1642" extrusionOk="0">
                  <a:moveTo>
                    <a:pt x="853" y="0"/>
                  </a:moveTo>
                  <a:cubicBezTo>
                    <a:pt x="661" y="0"/>
                    <a:pt x="476" y="104"/>
                    <a:pt x="402" y="289"/>
                  </a:cubicBezTo>
                  <a:lnTo>
                    <a:pt x="101" y="941"/>
                  </a:lnTo>
                  <a:cubicBezTo>
                    <a:pt x="1" y="1192"/>
                    <a:pt x="101" y="1492"/>
                    <a:pt x="351" y="1593"/>
                  </a:cubicBezTo>
                  <a:cubicBezTo>
                    <a:pt x="419" y="1626"/>
                    <a:pt x="489" y="1642"/>
                    <a:pt x="559" y="1642"/>
                  </a:cubicBezTo>
                  <a:cubicBezTo>
                    <a:pt x="751" y="1642"/>
                    <a:pt x="936" y="1526"/>
                    <a:pt x="1028" y="1342"/>
                  </a:cubicBezTo>
                  <a:lnTo>
                    <a:pt x="1304" y="716"/>
                  </a:lnTo>
                  <a:cubicBezTo>
                    <a:pt x="1429" y="465"/>
                    <a:pt x="1304" y="164"/>
                    <a:pt x="1053" y="39"/>
                  </a:cubicBezTo>
                  <a:cubicBezTo>
                    <a:pt x="989" y="13"/>
                    <a:pt x="920" y="0"/>
                    <a:pt x="8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0"/>
            <p:cNvSpPr/>
            <p:nvPr/>
          </p:nvSpPr>
          <p:spPr>
            <a:xfrm rot="-1440619">
              <a:off x="4351229" y="2901157"/>
              <a:ext cx="209600" cy="208041"/>
            </a:xfrm>
            <a:custGeom>
              <a:avLst/>
              <a:gdLst/>
              <a:ahLst/>
              <a:cxnLst/>
              <a:rect l="l" t="t" r="r" b="b"/>
              <a:pathLst>
                <a:path w="2958" h="2936" extrusionOk="0">
                  <a:moveTo>
                    <a:pt x="1529" y="254"/>
                  </a:moveTo>
                  <a:cubicBezTo>
                    <a:pt x="1855" y="254"/>
                    <a:pt x="2156" y="404"/>
                    <a:pt x="2381" y="655"/>
                  </a:cubicBezTo>
                  <a:cubicBezTo>
                    <a:pt x="2582" y="880"/>
                    <a:pt x="2707" y="1181"/>
                    <a:pt x="2707" y="1507"/>
                  </a:cubicBezTo>
                  <a:cubicBezTo>
                    <a:pt x="2683" y="2168"/>
                    <a:pt x="2132" y="2686"/>
                    <a:pt x="1475" y="2686"/>
                  </a:cubicBezTo>
                  <a:cubicBezTo>
                    <a:pt x="1460" y="2686"/>
                    <a:pt x="1444" y="2685"/>
                    <a:pt x="1429" y="2685"/>
                  </a:cubicBezTo>
                  <a:cubicBezTo>
                    <a:pt x="1103" y="2685"/>
                    <a:pt x="802" y="2534"/>
                    <a:pt x="577" y="2309"/>
                  </a:cubicBezTo>
                  <a:cubicBezTo>
                    <a:pt x="351" y="2058"/>
                    <a:pt x="251" y="1757"/>
                    <a:pt x="251" y="1432"/>
                  </a:cubicBezTo>
                  <a:cubicBezTo>
                    <a:pt x="276" y="1106"/>
                    <a:pt x="401" y="805"/>
                    <a:pt x="652" y="579"/>
                  </a:cubicBezTo>
                  <a:cubicBezTo>
                    <a:pt x="877" y="379"/>
                    <a:pt x="1178" y="254"/>
                    <a:pt x="1479" y="254"/>
                  </a:cubicBezTo>
                  <a:close/>
                  <a:moveTo>
                    <a:pt x="1448" y="0"/>
                  </a:moveTo>
                  <a:cubicBezTo>
                    <a:pt x="1099" y="0"/>
                    <a:pt x="755" y="148"/>
                    <a:pt x="476" y="404"/>
                  </a:cubicBezTo>
                  <a:cubicBezTo>
                    <a:pt x="201" y="655"/>
                    <a:pt x="25" y="1030"/>
                    <a:pt x="0" y="1406"/>
                  </a:cubicBezTo>
                  <a:cubicBezTo>
                    <a:pt x="0" y="1807"/>
                    <a:pt x="126" y="2183"/>
                    <a:pt x="401" y="2459"/>
                  </a:cubicBezTo>
                  <a:cubicBezTo>
                    <a:pt x="677" y="2760"/>
                    <a:pt x="1028" y="2935"/>
                    <a:pt x="1429" y="2935"/>
                  </a:cubicBezTo>
                  <a:lnTo>
                    <a:pt x="1479" y="2935"/>
                  </a:lnTo>
                  <a:cubicBezTo>
                    <a:pt x="2256" y="2935"/>
                    <a:pt x="2908" y="2309"/>
                    <a:pt x="2958" y="1532"/>
                  </a:cubicBezTo>
                  <a:cubicBezTo>
                    <a:pt x="2958" y="1131"/>
                    <a:pt x="2832" y="755"/>
                    <a:pt x="2557" y="479"/>
                  </a:cubicBezTo>
                  <a:cubicBezTo>
                    <a:pt x="2281" y="178"/>
                    <a:pt x="1930" y="28"/>
                    <a:pt x="1529" y="3"/>
                  </a:cubicBezTo>
                  <a:cubicBezTo>
                    <a:pt x="1502" y="1"/>
                    <a:pt x="1475" y="0"/>
                    <a:pt x="1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0"/>
            <p:cNvSpPr/>
            <p:nvPr/>
          </p:nvSpPr>
          <p:spPr>
            <a:xfrm rot="-1440619">
              <a:off x="4255318" y="2807187"/>
              <a:ext cx="401486" cy="396100"/>
            </a:xfrm>
            <a:custGeom>
              <a:avLst/>
              <a:gdLst/>
              <a:ahLst/>
              <a:cxnLst/>
              <a:rect l="l" t="t" r="r" b="b"/>
              <a:pathLst>
                <a:path w="5666" h="5590" extrusionOk="0">
                  <a:moveTo>
                    <a:pt x="2933" y="276"/>
                  </a:moveTo>
                  <a:cubicBezTo>
                    <a:pt x="3610" y="301"/>
                    <a:pt x="4236" y="577"/>
                    <a:pt x="4688" y="1078"/>
                  </a:cubicBezTo>
                  <a:cubicBezTo>
                    <a:pt x="5139" y="1580"/>
                    <a:pt x="5389" y="2206"/>
                    <a:pt x="5364" y="2883"/>
                  </a:cubicBezTo>
                  <a:cubicBezTo>
                    <a:pt x="5315" y="4270"/>
                    <a:pt x="4163" y="5339"/>
                    <a:pt x="2781" y="5339"/>
                  </a:cubicBezTo>
                  <a:cubicBezTo>
                    <a:pt x="2765" y="5339"/>
                    <a:pt x="2749" y="5339"/>
                    <a:pt x="2733" y="5339"/>
                  </a:cubicBezTo>
                  <a:cubicBezTo>
                    <a:pt x="2056" y="5314"/>
                    <a:pt x="1429" y="5013"/>
                    <a:pt x="978" y="4512"/>
                  </a:cubicBezTo>
                  <a:cubicBezTo>
                    <a:pt x="502" y="4011"/>
                    <a:pt x="277" y="3384"/>
                    <a:pt x="302" y="2707"/>
                  </a:cubicBezTo>
                  <a:cubicBezTo>
                    <a:pt x="352" y="1329"/>
                    <a:pt x="1480" y="276"/>
                    <a:pt x="2833" y="276"/>
                  </a:cubicBezTo>
                  <a:close/>
                  <a:moveTo>
                    <a:pt x="2833" y="1"/>
                  </a:moveTo>
                  <a:cubicBezTo>
                    <a:pt x="1354" y="1"/>
                    <a:pt x="101" y="1204"/>
                    <a:pt x="51" y="2682"/>
                  </a:cubicBezTo>
                  <a:cubicBezTo>
                    <a:pt x="1" y="4236"/>
                    <a:pt x="1179" y="5514"/>
                    <a:pt x="2733" y="5590"/>
                  </a:cubicBezTo>
                  <a:lnTo>
                    <a:pt x="2833" y="5590"/>
                  </a:lnTo>
                  <a:cubicBezTo>
                    <a:pt x="3535" y="5590"/>
                    <a:pt x="4211" y="5314"/>
                    <a:pt x="4713" y="4838"/>
                  </a:cubicBezTo>
                  <a:cubicBezTo>
                    <a:pt x="5264" y="4336"/>
                    <a:pt x="5590" y="3660"/>
                    <a:pt x="5615" y="2908"/>
                  </a:cubicBezTo>
                  <a:cubicBezTo>
                    <a:pt x="5665" y="1379"/>
                    <a:pt x="4462" y="76"/>
                    <a:pt x="2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0"/>
            <p:cNvSpPr/>
            <p:nvPr/>
          </p:nvSpPr>
          <p:spPr>
            <a:xfrm rot="-1440619">
              <a:off x="4166630" y="2722389"/>
              <a:ext cx="575515" cy="566870"/>
            </a:xfrm>
            <a:custGeom>
              <a:avLst/>
              <a:gdLst/>
              <a:ahLst/>
              <a:cxnLst/>
              <a:rect l="l" t="t" r="r" b="b"/>
              <a:pathLst>
                <a:path w="8122" h="8000" extrusionOk="0">
                  <a:moveTo>
                    <a:pt x="4236" y="255"/>
                  </a:moveTo>
                  <a:cubicBezTo>
                    <a:pt x="5239" y="280"/>
                    <a:pt x="6166" y="706"/>
                    <a:pt x="6843" y="1458"/>
                  </a:cubicBezTo>
                  <a:cubicBezTo>
                    <a:pt x="7520" y="2185"/>
                    <a:pt x="7870" y="3137"/>
                    <a:pt x="7845" y="4140"/>
                  </a:cubicBezTo>
                  <a:cubicBezTo>
                    <a:pt x="7747" y="6173"/>
                    <a:pt x="6093" y="7752"/>
                    <a:pt x="4076" y="7752"/>
                  </a:cubicBezTo>
                  <a:cubicBezTo>
                    <a:pt x="4029" y="7752"/>
                    <a:pt x="3983" y="7751"/>
                    <a:pt x="3936" y="7749"/>
                  </a:cubicBezTo>
                  <a:cubicBezTo>
                    <a:pt x="1880" y="7674"/>
                    <a:pt x="251" y="5919"/>
                    <a:pt x="327" y="3864"/>
                  </a:cubicBezTo>
                  <a:cubicBezTo>
                    <a:pt x="402" y="1834"/>
                    <a:pt x="2081" y="255"/>
                    <a:pt x="4086" y="255"/>
                  </a:cubicBezTo>
                  <a:close/>
                  <a:moveTo>
                    <a:pt x="4054" y="0"/>
                  </a:moveTo>
                  <a:cubicBezTo>
                    <a:pt x="1929" y="0"/>
                    <a:pt x="173" y="1695"/>
                    <a:pt x="76" y="3839"/>
                  </a:cubicBezTo>
                  <a:cubicBezTo>
                    <a:pt x="1" y="6070"/>
                    <a:pt x="1730" y="7924"/>
                    <a:pt x="3936" y="8000"/>
                  </a:cubicBezTo>
                  <a:lnTo>
                    <a:pt x="4086" y="8000"/>
                  </a:lnTo>
                  <a:cubicBezTo>
                    <a:pt x="6216" y="8000"/>
                    <a:pt x="7996" y="6320"/>
                    <a:pt x="8096" y="4165"/>
                  </a:cubicBezTo>
                  <a:cubicBezTo>
                    <a:pt x="8121" y="3087"/>
                    <a:pt x="7745" y="2060"/>
                    <a:pt x="7018" y="1283"/>
                  </a:cubicBezTo>
                  <a:cubicBezTo>
                    <a:pt x="6291" y="506"/>
                    <a:pt x="5314" y="30"/>
                    <a:pt x="4236" y="5"/>
                  </a:cubicBezTo>
                  <a:cubicBezTo>
                    <a:pt x="4175" y="2"/>
                    <a:pt x="4114" y="0"/>
                    <a:pt x="4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0"/>
            <p:cNvSpPr/>
            <p:nvPr/>
          </p:nvSpPr>
          <p:spPr>
            <a:xfrm rot="-1582295">
              <a:off x="4878946" y="3194177"/>
              <a:ext cx="493747" cy="325031"/>
            </a:xfrm>
            <a:custGeom>
              <a:avLst/>
              <a:gdLst/>
              <a:ahLst/>
              <a:cxnLst/>
              <a:rect l="l" t="t" r="r" b="b"/>
              <a:pathLst>
                <a:path w="6968" h="4587" extrusionOk="0">
                  <a:moveTo>
                    <a:pt x="2056" y="0"/>
                  </a:moveTo>
                  <a:lnTo>
                    <a:pt x="0" y="4587"/>
                  </a:lnTo>
                  <a:lnTo>
                    <a:pt x="6968" y="2206"/>
                  </a:lnTo>
                  <a:lnTo>
                    <a:pt x="20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0"/>
            <p:cNvSpPr/>
            <p:nvPr/>
          </p:nvSpPr>
          <p:spPr>
            <a:xfrm rot="-1440619">
              <a:off x="3862754" y="1924066"/>
              <a:ext cx="694487" cy="738844"/>
            </a:xfrm>
            <a:custGeom>
              <a:avLst/>
              <a:gdLst/>
              <a:ahLst/>
              <a:cxnLst/>
              <a:rect l="l" t="t" r="r" b="b"/>
              <a:pathLst>
                <a:path w="9801" h="10427" extrusionOk="0">
                  <a:moveTo>
                    <a:pt x="3384" y="0"/>
                  </a:moveTo>
                  <a:lnTo>
                    <a:pt x="1" y="7544"/>
                  </a:lnTo>
                  <a:lnTo>
                    <a:pt x="6417" y="10426"/>
                  </a:lnTo>
                  <a:lnTo>
                    <a:pt x="9801" y="2882"/>
                  </a:lnTo>
                  <a:lnTo>
                    <a:pt x="33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0"/>
            <p:cNvSpPr/>
            <p:nvPr/>
          </p:nvSpPr>
          <p:spPr>
            <a:xfrm rot="-1440619">
              <a:off x="4041923" y="2018949"/>
              <a:ext cx="337429" cy="163471"/>
            </a:xfrm>
            <a:custGeom>
              <a:avLst/>
              <a:gdLst/>
              <a:ahLst/>
              <a:cxnLst/>
              <a:rect l="l" t="t" r="r" b="b"/>
              <a:pathLst>
                <a:path w="4762" h="2307" extrusionOk="0">
                  <a:moveTo>
                    <a:pt x="100" y="1"/>
                  </a:moveTo>
                  <a:lnTo>
                    <a:pt x="0" y="201"/>
                  </a:lnTo>
                  <a:lnTo>
                    <a:pt x="4662" y="2307"/>
                  </a:lnTo>
                  <a:lnTo>
                    <a:pt x="4762" y="2106"/>
                  </a:lnTo>
                  <a:lnTo>
                    <a:pt x="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0"/>
            <p:cNvSpPr/>
            <p:nvPr/>
          </p:nvSpPr>
          <p:spPr>
            <a:xfrm rot="-1440619">
              <a:off x="4041579" y="2096888"/>
              <a:ext cx="337500" cy="163471"/>
            </a:xfrm>
            <a:custGeom>
              <a:avLst/>
              <a:gdLst/>
              <a:ahLst/>
              <a:cxnLst/>
              <a:rect l="l" t="t" r="r" b="b"/>
              <a:pathLst>
                <a:path w="4763" h="2307" extrusionOk="0">
                  <a:moveTo>
                    <a:pt x="101" y="0"/>
                  </a:moveTo>
                  <a:lnTo>
                    <a:pt x="1" y="201"/>
                  </a:lnTo>
                  <a:lnTo>
                    <a:pt x="4663" y="2306"/>
                  </a:lnTo>
                  <a:lnTo>
                    <a:pt x="4763" y="2106"/>
                  </a:lnTo>
                  <a:lnTo>
                    <a:pt x="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0"/>
            <p:cNvSpPr/>
            <p:nvPr/>
          </p:nvSpPr>
          <p:spPr>
            <a:xfrm rot="-1440619">
              <a:off x="4042009" y="2176434"/>
              <a:ext cx="337500" cy="163400"/>
            </a:xfrm>
            <a:custGeom>
              <a:avLst/>
              <a:gdLst/>
              <a:ahLst/>
              <a:cxnLst/>
              <a:rect l="l" t="t" r="r" b="b"/>
              <a:pathLst>
                <a:path w="4763" h="2306" extrusionOk="0">
                  <a:moveTo>
                    <a:pt x="76" y="0"/>
                  </a:moveTo>
                  <a:lnTo>
                    <a:pt x="1" y="201"/>
                  </a:lnTo>
                  <a:lnTo>
                    <a:pt x="4662" y="2306"/>
                  </a:lnTo>
                  <a:lnTo>
                    <a:pt x="4763" y="2080"/>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0"/>
            <p:cNvSpPr/>
            <p:nvPr/>
          </p:nvSpPr>
          <p:spPr>
            <a:xfrm rot="-1440619">
              <a:off x="4041718" y="2254291"/>
              <a:ext cx="337500" cy="163471"/>
            </a:xfrm>
            <a:custGeom>
              <a:avLst/>
              <a:gdLst/>
              <a:ahLst/>
              <a:cxnLst/>
              <a:rect l="l" t="t" r="r" b="b"/>
              <a:pathLst>
                <a:path w="4763" h="2307" extrusionOk="0">
                  <a:moveTo>
                    <a:pt x="76" y="1"/>
                  </a:moveTo>
                  <a:lnTo>
                    <a:pt x="1" y="201"/>
                  </a:lnTo>
                  <a:lnTo>
                    <a:pt x="4662" y="2306"/>
                  </a:lnTo>
                  <a:lnTo>
                    <a:pt x="4763" y="2106"/>
                  </a:lnTo>
                  <a:lnTo>
                    <a:pt x="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0"/>
            <p:cNvSpPr/>
            <p:nvPr/>
          </p:nvSpPr>
          <p:spPr>
            <a:xfrm rot="-1440619">
              <a:off x="4041427" y="2332218"/>
              <a:ext cx="337500" cy="163400"/>
            </a:xfrm>
            <a:custGeom>
              <a:avLst/>
              <a:gdLst/>
              <a:ahLst/>
              <a:cxnLst/>
              <a:rect l="l" t="t" r="r" b="b"/>
              <a:pathLst>
                <a:path w="4763" h="2306" extrusionOk="0">
                  <a:moveTo>
                    <a:pt x="76" y="0"/>
                  </a:moveTo>
                  <a:lnTo>
                    <a:pt x="1" y="201"/>
                  </a:lnTo>
                  <a:lnTo>
                    <a:pt x="4662" y="2306"/>
                  </a:lnTo>
                  <a:lnTo>
                    <a:pt x="4762" y="210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0"/>
            <p:cNvSpPr/>
            <p:nvPr/>
          </p:nvSpPr>
          <p:spPr>
            <a:xfrm rot="-1440619">
              <a:off x="4041313" y="2406118"/>
              <a:ext cx="337500" cy="163471"/>
            </a:xfrm>
            <a:custGeom>
              <a:avLst/>
              <a:gdLst/>
              <a:ahLst/>
              <a:cxnLst/>
              <a:rect l="l" t="t" r="r" b="b"/>
              <a:pathLst>
                <a:path w="4763" h="2307" extrusionOk="0">
                  <a:moveTo>
                    <a:pt x="76" y="0"/>
                  </a:moveTo>
                  <a:lnTo>
                    <a:pt x="0" y="201"/>
                  </a:lnTo>
                  <a:lnTo>
                    <a:pt x="4662" y="2306"/>
                  </a:lnTo>
                  <a:lnTo>
                    <a:pt x="4762" y="2081"/>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0"/>
            <p:cNvSpPr/>
            <p:nvPr/>
          </p:nvSpPr>
          <p:spPr>
            <a:xfrm rot="-1440619">
              <a:off x="4170363" y="1690317"/>
              <a:ext cx="809916" cy="511529"/>
            </a:xfrm>
            <a:custGeom>
              <a:avLst/>
              <a:gdLst/>
              <a:ahLst/>
              <a:cxnLst/>
              <a:rect l="l" t="t" r="r" b="b"/>
              <a:pathLst>
                <a:path w="11430" h="7219" extrusionOk="0">
                  <a:moveTo>
                    <a:pt x="1179" y="0"/>
                  </a:moveTo>
                  <a:lnTo>
                    <a:pt x="1" y="2607"/>
                  </a:lnTo>
                  <a:lnTo>
                    <a:pt x="10251" y="7218"/>
                  </a:lnTo>
                  <a:lnTo>
                    <a:pt x="11429" y="4612"/>
                  </a:lnTo>
                  <a:lnTo>
                    <a:pt x="11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0"/>
            <p:cNvSpPr/>
            <p:nvPr/>
          </p:nvSpPr>
          <p:spPr>
            <a:xfrm rot="-1440619">
              <a:off x="4442058" y="1693459"/>
              <a:ext cx="234472" cy="249919"/>
            </a:xfrm>
            <a:custGeom>
              <a:avLst/>
              <a:gdLst/>
              <a:ahLst/>
              <a:cxnLst/>
              <a:rect l="l" t="t" r="r" b="b"/>
              <a:pathLst>
                <a:path w="3309" h="3527" extrusionOk="0">
                  <a:moveTo>
                    <a:pt x="1973" y="500"/>
                  </a:moveTo>
                  <a:cubicBezTo>
                    <a:pt x="2076" y="500"/>
                    <a:pt x="2181" y="522"/>
                    <a:pt x="2281" y="569"/>
                  </a:cubicBezTo>
                  <a:cubicBezTo>
                    <a:pt x="2682" y="744"/>
                    <a:pt x="2832" y="1195"/>
                    <a:pt x="2682" y="1571"/>
                  </a:cubicBezTo>
                  <a:cubicBezTo>
                    <a:pt x="2553" y="1867"/>
                    <a:pt x="2273" y="2040"/>
                    <a:pt x="1974" y="2040"/>
                  </a:cubicBezTo>
                  <a:cubicBezTo>
                    <a:pt x="1868" y="2040"/>
                    <a:pt x="1760" y="2018"/>
                    <a:pt x="1654" y="1972"/>
                  </a:cubicBezTo>
                  <a:cubicBezTo>
                    <a:pt x="1278" y="1797"/>
                    <a:pt x="1103" y="1346"/>
                    <a:pt x="1278" y="945"/>
                  </a:cubicBezTo>
                  <a:cubicBezTo>
                    <a:pt x="1407" y="668"/>
                    <a:pt x="1685" y="500"/>
                    <a:pt x="1973" y="500"/>
                  </a:cubicBezTo>
                  <a:close/>
                  <a:moveTo>
                    <a:pt x="1949" y="1"/>
                  </a:moveTo>
                  <a:cubicBezTo>
                    <a:pt x="1452" y="1"/>
                    <a:pt x="973" y="290"/>
                    <a:pt x="752" y="769"/>
                  </a:cubicBezTo>
                  <a:lnTo>
                    <a:pt x="0" y="2448"/>
                  </a:lnTo>
                  <a:lnTo>
                    <a:pt x="2381" y="3526"/>
                  </a:lnTo>
                  <a:lnTo>
                    <a:pt x="3158" y="1847"/>
                  </a:lnTo>
                  <a:cubicBezTo>
                    <a:pt x="3309" y="1521"/>
                    <a:pt x="3309" y="1145"/>
                    <a:pt x="3183" y="844"/>
                  </a:cubicBezTo>
                  <a:cubicBezTo>
                    <a:pt x="3058" y="519"/>
                    <a:pt x="2832" y="268"/>
                    <a:pt x="2481" y="118"/>
                  </a:cubicBezTo>
                  <a:cubicBezTo>
                    <a:pt x="2309" y="38"/>
                    <a:pt x="2128" y="1"/>
                    <a:pt x="1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4" name="Google Shape;1634;p4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PATIENT MEDICAL HISTORY</a:t>
            </a:r>
            <a:endParaRPr/>
          </a:p>
        </p:txBody>
      </p:sp>
      <p:sp>
        <p:nvSpPr>
          <p:cNvPr id="1635" name="Google Shape;1635;p40"/>
          <p:cNvSpPr txBox="1"/>
          <p:nvPr/>
        </p:nvSpPr>
        <p:spPr>
          <a:xfrm>
            <a:off x="5812925" y="1782538"/>
            <a:ext cx="2618100" cy="431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chemeClr val="lt2"/>
                </a:solidFill>
                <a:latin typeface="Montserrat ExtraBold"/>
                <a:ea typeface="Montserrat ExtraBold"/>
                <a:cs typeface="Montserrat ExtraBold"/>
                <a:sym typeface="Montserrat ExtraBold"/>
              </a:rPr>
              <a:t>AGE:</a:t>
            </a:r>
            <a:r>
              <a:rPr lang="en">
                <a:solidFill>
                  <a:schemeClr val="lt2"/>
                </a:solidFill>
                <a:latin typeface="Montserrat ExtraBold"/>
                <a:ea typeface="Montserrat ExtraBold"/>
                <a:cs typeface="Montserrat ExtraBold"/>
                <a:sym typeface="Montserrat ExtraBold"/>
              </a:rPr>
              <a:t> </a:t>
            </a:r>
            <a:r>
              <a:rPr lang="en">
                <a:solidFill>
                  <a:schemeClr val="dk2"/>
                </a:solidFill>
                <a:latin typeface="Karla"/>
                <a:ea typeface="Karla"/>
                <a:cs typeface="Karla"/>
                <a:sym typeface="Karla"/>
              </a:rPr>
              <a:t>55</a:t>
            </a:r>
            <a:endParaRPr/>
          </a:p>
        </p:txBody>
      </p:sp>
      <p:sp>
        <p:nvSpPr>
          <p:cNvPr id="1636" name="Google Shape;1636;p40"/>
          <p:cNvSpPr txBox="1"/>
          <p:nvPr/>
        </p:nvSpPr>
        <p:spPr>
          <a:xfrm>
            <a:off x="5812925" y="2352861"/>
            <a:ext cx="2618100" cy="431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chemeClr val="lt2"/>
                </a:solidFill>
                <a:latin typeface="Montserrat ExtraBold"/>
                <a:ea typeface="Montserrat ExtraBold"/>
                <a:cs typeface="Montserrat ExtraBold"/>
                <a:sym typeface="Montserrat ExtraBold"/>
              </a:rPr>
              <a:t>GENDER:</a:t>
            </a:r>
            <a:r>
              <a:rPr lang="en">
                <a:solidFill>
                  <a:schemeClr val="lt2"/>
                </a:solidFill>
                <a:latin typeface="Montserrat ExtraBold"/>
                <a:ea typeface="Montserrat ExtraBold"/>
                <a:cs typeface="Montserrat ExtraBold"/>
                <a:sym typeface="Montserrat ExtraBold"/>
              </a:rPr>
              <a:t> </a:t>
            </a:r>
            <a:r>
              <a:rPr lang="en">
                <a:solidFill>
                  <a:schemeClr val="dk2"/>
                </a:solidFill>
                <a:latin typeface="Karla"/>
                <a:ea typeface="Karla"/>
                <a:cs typeface="Karla"/>
                <a:sym typeface="Karla"/>
              </a:rPr>
              <a:t>Female</a:t>
            </a:r>
            <a:endParaRPr/>
          </a:p>
        </p:txBody>
      </p:sp>
      <p:sp>
        <p:nvSpPr>
          <p:cNvPr id="1637" name="Google Shape;1637;p40"/>
          <p:cNvSpPr txBox="1"/>
          <p:nvPr/>
        </p:nvSpPr>
        <p:spPr>
          <a:xfrm>
            <a:off x="5812925" y="2886250"/>
            <a:ext cx="2618100" cy="431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chemeClr val="lt2"/>
                </a:solidFill>
                <a:latin typeface="Montserrat ExtraBold"/>
                <a:ea typeface="Montserrat ExtraBold"/>
                <a:cs typeface="Montserrat ExtraBold"/>
                <a:sym typeface="Montserrat ExtraBold"/>
              </a:rPr>
              <a:t>ALLERGIES:</a:t>
            </a:r>
            <a:r>
              <a:rPr lang="en">
                <a:solidFill>
                  <a:schemeClr val="lt2"/>
                </a:solidFill>
                <a:latin typeface="Montserrat ExtraBold"/>
                <a:ea typeface="Montserrat ExtraBold"/>
                <a:cs typeface="Montserrat ExtraBold"/>
                <a:sym typeface="Montserrat ExtraBold"/>
              </a:rPr>
              <a:t> </a:t>
            </a:r>
            <a:r>
              <a:rPr lang="en">
                <a:solidFill>
                  <a:schemeClr val="dk2"/>
                </a:solidFill>
                <a:latin typeface="Karla"/>
                <a:ea typeface="Karla"/>
                <a:cs typeface="Karla"/>
                <a:sym typeface="Karla"/>
              </a:rPr>
              <a:t>None</a:t>
            </a:r>
            <a:endParaRPr/>
          </a:p>
        </p:txBody>
      </p:sp>
      <p:sp>
        <p:nvSpPr>
          <p:cNvPr id="1638" name="Google Shape;1638;p40"/>
          <p:cNvSpPr txBox="1"/>
          <p:nvPr/>
        </p:nvSpPr>
        <p:spPr>
          <a:xfrm>
            <a:off x="5812925" y="3438100"/>
            <a:ext cx="2618100" cy="431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chemeClr val="lt2"/>
                </a:solidFill>
                <a:latin typeface="Montserrat ExtraBold"/>
                <a:ea typeface="Montserrat ExtraBold"/>
                <a:cs typeface="Montserrat ExtraBold"/>
                <a:sym typeface="Montserrat ExtraBold"/>
              </a:rPr>
              <a:t>LOCATION: </a:t>
            </a:r>
            <a:r>
              <a:rPr lang="en">
                <a:solidFill>
                  <a:schemeClr val="dk2"/>
                </a:solidFill>
                <a:latin typeface="Karla"/>
                <a:ea typeface="Karla"/>
                <a:cs typeface="Karla"/>
                <a:sym typeface="Karla"/>
              </a:rPr>
              <a:t>Madrid, Spain</a:t>
            </a:r>
            <a:endParaRPr/>
          </a:p>
        </p:txBody>
      </p:sp>
      <p:sp>
        <p:nvSpPr>
          <p:cNvPr id="1639" name="Google Shape;1639;p40"/>
          <p:cNvSpPr txBox="1"/>
          <p:nvPr/>
        </p:nvSpPr>
        <p:spPr>
          <a:xfrm>
            <a:off x="720000" y="1800088"/>
            <a:ext cx="8469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2005</a:t>
            </a:r>
            <a:endParaRPr sz="2000">
              <a:solidFill>
                <a:schemeClr val="lt2"/>
              </a:solidFill>
              <a:latin typeface="Montserrat ExtraBold"/>
              <a:ea typeface="Montserrat ExtraBold"/>
              <a:cs typeface="Montserrat ExtraBold"/>
              <a:sym typeface="Montserrat ExtraBold"/>
            </a:endParaRPr>
          </a:p>
        </p:txBody>
      </p:sp>
      <p:sp>
        <p:nvSpPr>
          <p:cNvPr id="1640" name="Google Shape;1640;p40"/>
          <p:cNvSpPr txBox="1"/>
          <p:nvPr/>
        </p:nvSpPr>
        <p:spPr>
          <a:xfrm>
            <a:off x="2004875" y="1800088"/>
            <a:ext cx="14508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Mercury is the smallest planet</a:t>
            </a:r>
            <a:endParaRPr>
              <a:solidFill>
                <a:schemeClr val="dk2"/>
              </a:solidFill>
              <a:latin typeface="Karla"/>
              <a:ea typeface="Karla"/>
              <a:cs typeface="Karla"/>
              <a:sym typeface="Karla"/>
            </a:endParaRPr>
          </a:p>
        </p:txBody>
      </p:sp>
      <p:sp>
        <p:nvSpPr>
          <p:cNvPr id="1641" name="Google Shape;1641;p40"/>
          <p:cNvSpPr txBox="1"/>
          <p:nvPr/>
        </p:nvSpPr>
        <p:spPr>
          <a:xfrm>
            <a:off x="720000" y="2370411"/>
            <a:ext cx="8469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2010</a:t>
            </a:r>
            <a:endParaRPr sz="2000">
              <a:solidFill>
                <a:schemeClr val="lt2"/>
              </a:solidFill>
              <a:latin typeface="Montserrat ExtraBold"/>
              <a:ea typeface="Montserrat ExtraBold"/>
              <a:cs typeface="Montserrat ExtraBold"/>
              <a:sym typeface="Montserrat ExtraBold"/>
            </a:endParaRPr>
          </a:p>
        </p:txBody>
      </p:sp>
      <p:sp>
        <p:nvSpPr>
          <p:cNvPr id="1642" name="Google Shape;1642;p40"/>
          <p:cNvSpPr txBox="1"/>
          <p:nvPr/>
        </p:nvSpPr>
        <p:spPr>
          <a:xfrm>
            <a:off x="2004875" y="2370411"/>
            <a:ext cx="14508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Venus has a nice name</a:t>
            </a:r>
            <a:endParaRPr>
              <a:solidFill>
                <a:schemeClr val="dk2"/>
              </a:solidFill>
              <a:latin typeface="Karla"/>
              <a:ea typeface="Karla"/>
              <a:cs typeface="Karla"/>
              <a:sym typeface="Karla"/>
            </a:endParaRPr>
          </a:p>
        </p:txBody>
      </p:sp>
      <p:sp>
        <p:nvSpPr>
          <p:cNvPr id="1643" name="Google Shape;1643;p40"/>
          <p:cNvSpPr txBox="1"/>
          <p:nvPr/>
        </p:nvSpPr>
        <p:spPr>
          <a:xfrm>
            <a:off x="720000" y="2903800"/>
            <a:ext cx="8469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2015</a:t>
            </a:r>
            <a:endParaRPr sz="2000">
              <a:solidFill>
                <a:schemeClr val="lt2"/>
              </a:solidFill>
              <a:latin typeface="Montserrat ExtraBold"/>
              <a:ea typeface="Montserrat ExtraBold"/>
              <a:cs typeface="Montserrat ExtraBold"/>
              <a:sym typeface="Montserrat ExtraBold"/>
            </a:endParaRPr>
          </a:p>
        </p:txBody>
      </p:sp>
      <p:sp>
        <p:nvSpPr>
          <p:cNvPr id="1644" name="Google Shape;1644;p40"/>
          <p:cNvSpPr txBox="1"/>
          <p:nvPr/>
        </p:nvSpPr>
        <p:spPr>
          <a:xfrm>
            <a:off x="2004875" y="2903800"/>
            <a:ext cx="14508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Jupiter is the biggest planet</a:t>
            </a:r>
            <a:endParaRPr>
              <a:solidFill>
                <a:schemeClr val="dk2"/>
              </a:solidFill>
              <a:latin typeface="Karla"/>
              <a:ea typeface="Karla"/>
              <a:cs typeface="Karla"/>
              <a:sym typeface="Karla"/>
            </a:endParaRPr>
          </a:p>
        </p:txBody>
      </p:sp>
      <p:sp>
        <p:nvSpPr>
          <p:cNvPr id="1645" name="Google Shape;1645;p40"/>
          <p:cNvSpPr txBox="1"/>
          <p:nvPr/>
        </p:nvSpPr>
        <p:spPr>
          <a:xfrm>
            <a:off x="720000" y="3455650"/>
            <a:ext cx="8469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2020</a:t>
            </a:r>
            <a:endParaRPr sz="2000">
              <a:solidFill>
                <a:schemeClr val="lt2"/>
              </a:solidFill>
              <a:latin typeface="Montserrat ExtraBold"/>
              <a:ea typeface="Montserrat ExtraBold"/>
              <a:cs typeface="Montserrat ExtraBold"/>
              <a:sym typeface="Montserrat ExtraBold"/>
            </a:endParaRPr>
          </a:p>
        </p:txBody>
      </p:sp>
      <p:sp>
        <p:nvSpPr>
          <p:cNvPr id="1646" name="Google Shape;1646;p40"/>
          <p:cNvSpPr txBox="1"/>
          <p:nvPr/>
        </p:nvSpPr>
        <p:spPr>
          <a:xfrm>
            <a:off x="2004875" y="3455650"/>
            <a:ext cx="1450800" cy="3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Mars is a very cold place</a:t>
            </a:r>
            <a:endParaRPr>
              <a:solidFill>
                <a:schemeClr val="dk2"/>
              </a:solidFill>
              <a:latin typeface="Karla"/>
              <a:ea typeface="Karla"/>
              <a:cs typeface="Karla"/>
              <a:sym typeface="Karla"/>
            </a:endParaRPr>
          </a:p>
        </p:txBody>
      </p:sp>
      <p:cxnSp>
        <p:nvCxnSpPr>
          <p:cNvPr id="1647" name="Google Shape;1647;p40"/>
          <p:cNvCxnSpPr>
            <a:stCxn id="1648" idx="4"/>
            <a:endCxn id="1649" idx="0"/>
          </p:cNvCxnSpPr>
          <p:nvPr/>
        </p:nvCxnSpPr>
        <p:spPr>
          <a:xfrm>
            <a:off x="1778025" y="2107588"/>
            <a:ext cx="0" cy="351300"/>
          </a:xfrm>
          <a:prstGeom prst="straightConnector1">
            <a:avLst/>
          </a:prstGeom>
          <a:noFill/>
          <a:ln w="19050" cap="flat" cmpd="sng">
            <a:solidFill>
              <a:schemeClr val="dk2"/>
            </a:solidFill>
            <a:prstDash val="solid"/>
            <a:round/>
            <a:headEnd type="none" w="med" len="med"/>
            <a:tailEnd type="none" w="med" len="med"/>
          </a:ln>
        </p:spPr>
      </p:cxnSp>
      <p:sp>
        <p:nvSpPr>
          <p:cNvPr id="1648" name="Google Shape;1648;p40"/>
          <p:cNvSpPr/>
          <p:nvPr/>
        </p:nvSpPr>
        <p:spPr>
          <a:xfrm>
            <a:off x="1668525" y="1888588"/>
            <a:ext cx="219000" cy="219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0"/>
          <p:cNvSpPr/>
          <p:nvPr/>
        </p:nvSpPr>
        <p:spPr>
          <a:xfrm>
            <a:off x="1668525" y="2458911"/>
            <a:ext cx="219000" cy="219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0"/>
          <p:cNvSpPr/>
          <p:nvPr/>
        </p:nvSpPr>
        <p:spPr>
          <a:xfrm>
            <a:off x="1668525" y="2992300"/>
            <a:ext cx="219000" cy="219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0"/>
          <p:cNvSpPr/>
          <p:nvPr/>
        </p:nvSpPr>
        <p:spPr>
          <a:xfrm>
            <a:off x="1668525" y="3544150"/>
            <a:ext cx="219000" cy="219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52" name="Google Shape;1652;p40"/>
          <p:cNvCxnSpPr>
            <a:stCxn id="1649" idx="4"/>
            <a:endCxn id="1650" idx="0"/>
          </p:cNvCxnSpPr>
          <p:nvPr/>
        </p:nvCxnSpPr>
        <p:spPr>
          <a:xfrm>
            <a:off x="1778025" y="2677911"/>
            <a:ext cx="0" cy="314400"/>
          </a:xfrm>
          <a:prstGeom prst="straightConnector1">
            <a:avLst/>
          </a:prstGeom>
          <a:noFill/>
          <a:ln w="19050" cap="flat" cmpd="sng">
            <a:solidFill>
              <a:schemeClr val="dk2"/>
            </a:solidFill>
            <a:prstDash val="solid"/>
            <a:round/>
            <a:headEnd type="none" w="med" len="med"/>
            <a:tailEnd type="none" w="med" len="med"/>
          </a:ln>
        </p:spPr>
      </p:cxnSp>
      <p:cxnSp>
        <p:nvCxnSpPr>
          <p:cNvPr id="1653" name="Google Shape;1653;p40"/>
          <p:cNvCxnSpPr>
            <a:stCxn id="1650" idx="4"/>
            <a:endCxn id="1651" idx="0"/>
          </p:cNvCxnSpPr>
          <p:nvPr/>
        </p:nvCxnSpPr>
        <p:spPr>
          <a:xfrm>
            <a:off x="1778025" y="3211300"/>
            <a:ext cx="0" cy="33270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91"/>
        <p:cNvGrpSpPr/>
        <p:nvPr/>
      </p:nvGrpSpPr>
      <p:grpSpPr>
        <a:xfrm>
          <a:off x="0" y="0"/>
          <a:ext cx="0" cy="0"/>
          <a:chOff x="0" y="0"/>
          <a:chExt cx="0" cy="0"/>
        </a:xfrm>
      </p:grpSpPr>
      <p:sp>
        <p:nvSpPr>
          <p:cNvPr id="1292" name="Google Shape;1292;p36"/>
          <p:cNvSpPr txBox="1">
            <a:spLocks noGrp="1"/>
          </p:cNvSpPr>
          <p:nvPr>
            <p:ph type="title"/>
          </p:nvPr>
        </p:nvSpPr>
        <p:spPr>
          <a:xfrm>
            <a:off x="720000" y="1884064"/>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Apa itu penyakit asam urat?</a:t>
            </a:r>
            <a:endParaRPr dirty="0"/>
          </a:p>
        </p:txBody>
      </p:sp>
      <p:sp>
        <p:nvSpPr>
          <p:cNvPr id="1293" name="Google Shape;1293;p36"/>
          <p:cNvSpPr txBox="1">
            <a:spLocks noGrp="1"/>
          </p:cNvSpPr>
          <p:nvPr>
            <p:ph type="title" idx="9"/>
          </p:nvPr>
        </p:nvSpPr>
        <p:spPr>
          <a:xfrm>
            <a:off x="720000" y="3514400"/>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Bagaimana gejalanya?</a:t>
            </a:r>
            <a:endParaRPr dirty="0"/>
          </a:p>
        </p:txBody>
      </p:sp>
      <p:sp>
        <p:nvSpPr>
          <p:cNvPr id="1295" name="Google Shape;1295;p36"/>
          <p:cNvSpPr txBox="1">
            <a:spLocks noGrp="1"/>
          </p:cNvSpPr>
          <p:nvPr>
            <p:ph type="title" idx="15"/>
          </p:nvPr>
        </p:nvSpPr>
        <p:spPr>
          <a:xfrm>
            <a:off x="3403800" y="3514400"/>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Bagaimana mengobatinya?</a:t>
            </a:r>
            <a:endParaRPr dirty="0"/>
          </a:p>
        </p:txBody>
      </p:sp>
      <p:sp>
        <p:nvSpPr>
          <p:cNvPr id="1297" name="Google Shape;1297;p36"/>
          <p:cNvSpPr txBox="1">
            <a:spLocks noGrp="1"/>
          </p:cNvSpPr>
          <p:nvPr>
            <p:ph type="title" idx="2"/>
          </p:nvPr>
        </p:nvSpPr>
        <p:spPr>
          <a:xfrm>
            <a:off x="720000" y="1149600"/>
            <a:ext cx="12753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299" name="Google Shape;1299;p36"/>
          <p:cNvSpPr txBox="1">
            <a:spLocks noGrp="1"/>
          </p:cNvSpPr>
          <p:nvPr>
            <p:ph type="title" idx="3"/>
          </p:nvPr>
        </p:nvSpPr>
        <p:spPr>
          <a:xfrm>
            <a:off x="3403800" y="174277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Apa penyebabnya?</a:t>
            </a:r>
            <a:endParaRPr dirty="0"/>
          </a:p>
        </p:txBody>
      </p:sp>
      <p:sp>
        <p:nvSpPr>
          <p:cNvPr id="1301" name="Google Shape;1301;p36"/>
          <p:cNvSpPr txBox="1">
            <a:spLocks noGrp="1"/>
          </p:cNvSpPr>
          <p:nvPr>
            <p:ph type="title" idx="6"/>
          </p:nvPr>
        </p:nvSpPr>
        <p:spPr>
          <a:xfrm>
            <a:off x="6087600" y="174277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Bagaimana terjadinya?</a:t>
            </a:r>
            <a:endParaRPr dirty="0"/>
          </a:p>
        </p:txBody>
      </p:sp>
      <p:sp>
        <p:nvSpPr>
          <p:cNvPr id="1302" name="Google Shape;1302;p36"/>
          <p:cNvSpPr txBox="1">
            <a:spLocks noGrp="1"/>
          </p:cNvSpPr>
          <p:nvPr>
            <p:ph type="title" idx="4"/>
          </p:nvPr>
        </p:nvSpPr>
        <p:spPr>
          <a:xfrm>
            <a:off x="3403800" y="1149600"/>
            <a:ext cx="12753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303" name="Google Shape;1303;p36"/>
          <p:cNvSpPr txBox="1">
            <a:spLocks noGrp="1"/>
          </p:cNvSpPr>
          <p:nvPr>
            <p:ph type="title" idx="7"/>
          </p:nvPr>
        </p:nvSpPr>
        <p:spPr>
          <a:xfrm>
            <a:off x="6087600" y="1149600"/>
            <a:ext cx="12753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305" name="Google Shape;1305;p36"/>
          <p:cNvSpPr txBox="1">
            <a:spLocks noGrp="1"/>
          </p:cNvSpPr>
          <p:nvPr>
            <p:ph type="title" idx="13"/>
          </p:nvPr>
        </p:nvSpPr>
        <p:spPr>
          <a:xfrm>
            <a:off x="720000" y="2921225"/>
            <a:ext cx="12753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1306" name="Google Shape;1306;p36"/>
          <p:cNvSpPr txBox="1">
            <a:spLocks noGrp="1"/>
          </p:cNvSpPr>
          <p:nvPr>
            <p:ph type="title" idx="16"/>
          </p:nvPr>
        </p:nvSpPr>
        <p:spPr>
          <a:xfrm>
            <a:off x="3403800" y="2921225"/>
            <a:ext cx="12753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1307" name="Google Shape;1307;p36"/>
          <p:cNvSpPr txBox="1">
            <a:spLocks noGrp="1"/>
          </p:cNvSpPr>
          <p:nvPr>
            <p:ph type="title" idx="18"/>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grpSp>
        <p:nvGrpSpPr>
          <p:cNvPr id="1308" name="Google Shape;1308;p36"/>
          <p:cNvGrpSpPr/>
          <p:nvPr/>
        </p:nvGrpSpPr>
        <p:grpSpPr>
          <a:xfrm>
            <a:off x="6193154" y="3105197"/>
            <a:ext cx="2079128" cy="2782435"/>
            <a:chOff x="6269412" y="3136374"/>
            <a:chExt cx="1657204" cy="2217787"/>
          </a:xfrm>
        </p:grpSpPr>
        <p:sp>
          <p:nvSpPr>
            <p:cNvPr id="1309" name="Google Shape;1309;p36"/>
            <p:cNvSpPr/>
            <p:nvPr/>
          </p:nvSpPr>
          <p:spPr>
            <a:xfrm>
              <a:off x="6753643" y="3707507"/>
              <a:ext cx="1120540" cy="1646654"/>
            </a:xfrm>
            <a:custGeom>
              <a:avLst/>
              <a:gdLst/>
              <a:ahLst/>
              <a:cxnLst/>
              <a:rect l="l" t="t" r="r" b="b"/>
              <a:pathLst>
                <a:path w="10728" h="15765" extrusionOk="0">
                  <a:moveTo>
                    <a:pt x="2407" y="0"/>
                  </a:moveTo>
                  <a:lnTo>
                    <a:pt x="2206" y="126"/>
                  </a:lnTo>
                  <a:lnTo>
                    <a:pt x="2056" y="226"/>
                  </a:lnTo>
                  <a:lnTo>
                    <a:pt x="1730" y="452"/>
                  </a:lnTo>
                  <a:lnTo>
                    <a:pt x="1630" y="527"/>
                  </a:lnTo>
                  <a:lnTo>
                    <a:pt x="1530" y="602"/>
                  </a:lnTo>
                  <a:lnTo>
                    <a:pt x="1455" y="652"/>
                  </a:lnTo>
                  <a:lnTo>
                    <a:pt x="678" y="1203"/>
                  </a:lnTo>
                  <a:lnTo>
                    <a:pt x="628" y="1229"/>
                  </a:lnTo>
                  <a:lnTo>
                    <a:pt x="452" y="1354"/>
                  </a:lnTo>
                  <a:lnTo>
                    <a:pt x="427" y="1379"/>
                  </a:lnTo>
                  <a:lnTo>
                    <a:pt x="26" y="1655"/>
                  </a:lnTo>
                  <a:lnTo>
                    <a:pt x="1" y="1655"/>
                  </a:lnTo>
                  <a:lnTo>
                    <a:pt x="76" y="1780"/>
                  </a:lnTo>
                  <a:lnTo>
                    <a:pt x="602" y="2406"/>
                  </a:lnTo>
                  <a:lnTo>
                    <a:pt x="628" y="2457"/>
                  </a:lnTo>
                  <a:lnTo>
                    <a:pt x="6016" y="9048"/>
                  </a:lnTo>
                  <a:lnTo>
                    <a:pt x="5715" y="15765"/>
                  </a:lnTo>
                  <a:lnTo>
                    <a:pt x="10728" y="15765"/>
                  </a:lnTo>
                  <a:lnTo>
                    <a:pt x="9851" y="9023"/>
                  </a:lnTo>
                  <a:cubicBezTo>
                    <a:pt x="9750" y="8196"/>
                    <a:pt x="9399" y="7444"/>
                    <a:pt x="8823" y="6843"/>
                  </a:cubicBezTo>
                  <a:lnTo>
                    <a:pt x="2708" y="326"/>
                  </a:lnTo>
                  <a:lnTo>
                    <a:pt x="2482" y="101"/>
                  </a:lnTo>
                  <a:lnTo>
                    <a:pt x="24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6"/>
            <p:cNvSpPr/>
            <p:nvPr/>
          </p:nvSpPr>
          <p:spPr>
            <a:xfrm>
              <a:off x="6269412" y="3136374"/>
              <a:ext cx="769170" cy="827244"/>
            </a:xfrm>
            <a:custGeom>
              <a:avLst/>
              <a:gdLst/>
              <a:ahLst/>
              <a:cxnLst/>
              <a:rect l="l" t="t" r="r" b="b"/>
              <a:pathLst>
                <a:path w="7364" h="7920" extrusionOk="0">
                  <a:moveTo>
                    <a:pt x="4463" y="1"/>
                  </a:moveTo>
                  <a:cubicBezTo>
                    <a:pt x="4387" y="1"/>
                    <a:pt x="4309" y="18"/>
                    <a:pt x="4236" y="55"/>
                  </a:cubicBezTo>
                  <a:cubicBezTo>
                    <a:pt x="3985" y="180"/>
                    <a:pt x="3910" y="481"/>
                    <a:pt x="4035" y="732"/>
                  </a:cubicBezTo>
                  <a:cubicBezTo>
                    <a:pt x="4236" y="1133"/>
                    <a:pt x="4411" y="1534"/>
                    <a:pt x="4612" y="1935"/>
                  </a:cubicBezTo>
                  <a:cubicBezTo>
                    <a:pt x="4687" y="2060"/>
                    <a:pt x="4737" y="2160"/>
                    <a:pt x="4787" y="2285"/>
                  </a:cubicBezTo>
                  <a:cubicBezTo>
                    <a:pt x="4812" y="2336"/>
                    <a:pt x="4938" y="2511"/>
                    <a:pt x="4888" y="2561"/>
                  </a:cubicBezTo>
                  <a:cubicBezTo>
                    <a:pt x="4875" y="2599"/>
                    <a:pt x="4850" y="2611"/>
                    <a:pt x="4822" y="2611"/>
                  </a:cubicBezTo>
                  <a:cubicBezTo>
                    <a:pt x="4794" y="2611"/>
                    <a:pt x="4762" y="2599"/>
                    <a:pt x="4737" y="2586"/>
                  </a:cubicBezTo>
                  <a:lnTo>
                    <a:pt x="3058" y="230"/>
                  </a:lnTo>
                  <a:cubicBezTo>
                    <a:pt x="2973" y="103"/>
                    <a:pt x="2841" y="40"/>
                    <a:pt x="2706" y="40"/>
                  </a:cubicBezTo>
                  <a:cubicBezTo>
                    <a:pt x="2601" y="40"/>
                    <a:pt x="2494" y="78"/>
                    <a:pt x="2406" y="155"/>
                  </a:cubicBezTo>
                  <a:cubicBezTo>
                    <a:pt x="2181" y="331"/>
                    <a:pt x="2156" y="656"/>
                    <a:pt x="2306" y="882"/>
                  </a:cubicBezTo>
                  <a:lnTo>
                    <a:pt x="3885" y="3088"/>
                  </a:lnTo>
                  <a:cubicBezTo>
                    <a:pt x="3885" y="3178"/>
                    <a:pt x="3831" y="3196"/>
                    <a:pt x="3788" y="3196"/>
                  </a:cubicBezTo>
                  <a:cubicBezTo>
                    <a:pt x="3759" y="3196"/>
                    <a:pt x="3735" y="3188"/>
                    <a:pt x="3735" y="3188"/>
                  </a:cubicBezTo>
                  <a:lnTo>
                    <a:pt x="1755" y="882"/>
                  </a:lnTo>
                  <a:cubicBezTo>
                    <a:pt x="1653" y="765"/>
                    <a:pt x="1508" y="700"/>
                    <a:pt x="1366" y="700"/>
                  </a:cubicBezTo>
                  <a:cubicBezTo>
                    <a:pt x="1263" y="700"/>
                    <a:pt x="1162" y="733"/>
                    <a:pt x="1078" y="807"/>
                  </a:cubicBezTo>
                  <a:cubicBezTo>
                    <a:pt x="852" y="982"/>
                    <a:pt x="802" y="1308"/>
                    <a:pt x="1003" y="1509"/>
                  </a:cubicBezTo>
                  <a:lnTo>
                    <a:pt x="2958" y="3814"/>
                  </a:lnTo>
                  <a:cubicBezTo>
                    <a:pt x="2977" y="3927"/>
                    <a:pt x="2897" y="3941"/>
                    <a:pt x="2856" y="3941"/>
                  </a:cubicBezTo>
                  <a:cubicBezTo>
                    <a:pt x="2842" y="3941"/>
                    <a:pt x="2832" y="3940"/>
                    <a:pt x="2832" y="3940"/>
                  </a:cubicBezTo>
                  <a:lnTo>
                    <a:pt x="903" y="2035"/>
                  </a:lnTo>
                  <a:cubicBezTo>
                    <a:pt x="795" y="1941"/>
                    <a:pt x="659" y="1890"/>
                    <a:pt x="525" y="1890"/>
                  </a:cubicBezTo>
                  <a:cubicBezTo>
                    <a:pt x="409" y="1890"/>
                    <a:pt x="294" y="1928"/>
                    <a:pt x="201" y="2010"/>
                  </a:cubicBezTo>
                  <a:cubicBezTo>
                    <a:pt x="0" y="2210"/>
                    <a:pt x="0" y="2536"/>
                    <a:pt x="201" y="2737"/>
                  </a:cubicBezTo>
                  <a:lnTo>
                    <a:pt x="2632" y="5093"/>
                  </a:lnTo>
                  <a:cubicBezTo>
                    <a:pt x="2682" y="5168"/>
                    <a:pt x="2782" y="5243"/>
                    <a:pt x="2782" y="5343"/>
                  </a:cubicBezTo>
                  <a:cubicBezTo>
                    <a:pt x="2782" y="5381"/>
                    <a:pt x="2757" y="5393"/>
                    <a:pt x="2726" y="5393"/>
                  </a:cubicBezTo>
                  <a:cubicBezTo>
                    <a:pt x="2695" y="5393"/>
                    <a:pt x="2657" y="5381"/>
                    <a:pt x="2632" y="5368"/>
                  </a:cubicBezTo>
                  <a:cubicBezTo>
                    <a:pt x="2431" y="5318"/>
                    <a:pt x="2231" y="5218"/>
                    <a:pt x="2055" y="5143"/>
                  </a:cubicBezTo>
                  <a:cubicBezTo>
                    <a:pt x="2030" y="5118"/>
                    <a:pt x="1980" y="5093"/>
                    <a:pt x="1955" y="5093"/>
                  </a:cubicBezTo>
                  <a:cubicBezTo>
                    <a:pt x="1955" y="5093"/>
                    <a:pt x="1805" y="4992"/>
                    <a:pt x="1805" y="4992"/>
                  </a:cubicBezTo>
                  <a:lnTo>
                    <a:pt x="1579" y="4892"/>
                  </a:lnTo>
                  <a:cubicBezTo>
                    <a:pt x="1506" y="4843"/>
                    <a:pt x="1424" y="4821"/>
                    <a:pt x="1342" y="4821"/>
                  </a:cubicBezTo>
                  <a:cubicBezTo>
                    <a:pt x="1173" y="4821"/>
                    <a:pt x="1004" y="4916"/>
                    <a:pt x="903" y="5067"/>
                  </a:cubicBezTo>
                  <a:cubicBezTo>
                    <a:pt x="777" y="5318"/>
                    <a:pt x="878" y="5619"/>
                    <a:pt x="1103" y="5744"/>
                  </a:cubicBezTo>
                  <a:lnTo>
                    <a:pt x="2657" y="6596"/>
                  </a:lnTo>
                  <a:cubicBezTo>
                    <a:pt x="2657" y="6596"/>
                    <a:pt x="3985" y="7624"/>
                    <a:pt x="4537" y="7774"/>
                  </a:cubicBezTo>
                  <a:cubicBezTo>
                    <a:pt x="4779" y="7873"/>
                    <a:pt x="5035" y="7919"/>
                    <a:pt x="5291" y="7919"/>
                  </a:cubicBezTo>
                  <a:cubicBezTo>
                    <a:pt x="6334" y="7919"/>
                    <a:pt x="7364" y="7152"/>
                    <a:pt x="7344" y="6045"/>
                  </a:cubicBezTo>
                  <a:cubicBezTo>
                    <a:pt x="7344" y="5268"/>
                    <a:pt x="7143" y="4692"/>
                    <a:pt x="6842" y="4240"/>
                  </a:cubicBezTo>
                  <a:lnTo>
                    <a:pt x="4913" y="280"/>
                  </a:lnTo>
                  <a:cubicBezTo>
                    <a:pt x="4824" y="103"/>
                    <a:pt x="4647" y="1"/>
                    <a:pt x="4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6"/>
            <p:cNvSpPr/>
            <p:nvPr/>
          </p:nvSpPr>
          <p:spPr>
            <a:xfrm>
              <a:off x="6536387" y="3410033"/>
              <a:ext cx="117924" cy="124296"/>
            </a:xfrm>
            <a:custGeom>
              <a:avLst/>
              <a:gdLst/>
              <a:ahLst/>
              <a:cxnLst/>
              <a:rect l="l" t="t" r="r" b="b"/>
              <a:pathLst>
                <a:path w="1129" h="1190" extrusionOk="0">
                  <a:moveTo>
                    <a:pt x="239" y="0"/>
                  </a:moveTo>
                  <a:cubicBezTo>
                    <a:pt x="187" y="0"/>
                    <a:pt x="136" y="20"/>
                    <a:pt x="101" y="66"/>
                  </a:cubicBezTo>
                  <a:cubicBezTo>
                    <a:pt x="1" y="142"/>
                    <a:pt x="1" y="292"/>
                    <a:pt x="76" y="367"/>
                  </a:cubicBezTo>
                  <a:lnTo>
                    <a:pt x="702" y="1119"/>
                  </a:lnTo>
                  <a:cubicBezTo>
                    <a:pt x="761" y="1163"/>
                    <a:pt x="827" y="1190"/>
                    <a:pt x="893" y="1190"/>
                  </a:cubicBezTo>
                  <a:cubicBezTo>
                    <a:pt x="940" y="1190"/>
                    <a:pt x="986" y="1176"/>
                    <a:pt x="1028" y="1144"/>
                  </a:cubicBezTo>
                  <a:cubicBezTo>
                    <a:pt x="1129" y="1044"/>
                    <a:pt x="1129" y="919"/>
                    <a:pt x="1053" y="818"/>
                  </a:cubicBezTo>
                  <a:lnTo>
                    <a:pt x="402" y="66"/>
                  </a:lnTo>
                  <a:cubicBezTo>
                    <a:pt x="361" y="26"/>
                    <a:pt x="300"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6"/>
            <p:cNvSpPr/>
            <p:nvPr/>
          </p:nvSpPr>
          <p:spPr>
            <a:xfrm>
              <a:off x="6410733" y="3273413"/>
              <a:ext cx="120535" cy="124296"/>
            </a:xfrm>
            <a:custGeom>
              <a:avLst/>
              <a:gdLst/>
              <a:ahLst/>
              <a:cxnLst/>
              <a:rect l="l" t="t" r="r" b="b"/>
              <a:pathLst>
                <a:path w="1154" h="1190" extrusionOk="0">
                  <a:moveTo>
                    <a:pt x="244" y="1"/>
                  </a:moveTo>
                  <a:cubicBezTo>
                    <a:pt x="194" y="1"/>
                    <a:pt x="143" y="15"/>
                    <a:pt x="101" y="46"/>
                  </a:cubicBezTo>
                  <a:cubicBezTo>
                    <a:pt x="26" y="146"/>
                    <a:pt x="1" y="272"/>
                    <a:pt x="76" y="372"/>
                  </a:cubicBezTo>
                  <a:lnTo>
                    <a:pt x="728" y="1124"/>
                  </a:lnTo>
                  <a:cubicBezTo>
                    <a:pt x="768" y="1164"/>
                    <a:pt x="830" y="1190"/>
                    <a:pt x="894" y="1190"/>
                  </a:cubicBezTo>
                  <a:cubicBezTo>
                    <a:pt x="949" y="1190"/>
                    <a:pt x="1007" y="1170"/>
                    <a:pt x="1053" y="1124"/>
                  </a:cubicBezTo>
                  <a:cubicBezTo>
                    <a:pt x="1129" y="1049"/>
                    <a:pt x="1154" y="898"/>
                    <a:pt x="1078" y="823"/>
                  </a:cubicBezTo>
                  <a:lnTo>
                    <a:pt x="427" y="71"/>
                  </a:lnTo>
                  <a:cubicBezTo>
                    <a:pt x="383" y="28"/>
                    <a:pt x="314"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6"/>
            <p:cNvSpPr/>
            <p:nvPr/>
          </p:nvSpPr>
          <p:spPr>
            <a:xfrm>
              <a:off x="6641150" y="3346946"/>
              <a:ext cx="112597" cy="132234"/>
            </a:xfrm>
            <a:custGeom>
              <a:avLst/>
              <a:gdLst/>
              <a:ahLst/>
              <a:cxnLst/>
              <a:rect l="l" t="t" r="r" b="b"/>
              <a:pathLst>
                <a:path w="1078" h="1266" extrusionOk="0">
                  <a:moveTo>
                    <a:pt x="276" y="0"/>
                  </a:moveTo>
                  <a:cubicBezTo>
                    <a:pt x="234" y="0"/>
                    <a:pt x="190" y="14"/>
                    <a:pt x="151" y="44"/>
                  </a:cubicBezTo>
                  <a:cubicBezTo>
                    <a:pt x="25" y="119"/>
                    <a:pt x="0" y="244"/>
                    <a:pt x="75" y="370"/>
                  </a:cubicBezTo>
                  <a:lnTo>
                    <a:pt x="627" y="1172"/>
                  </a:lnTo>
                  <a:cubicBezTo>
                    <a:pt x="672" y="1232"/>
                    <a:pt x="745" y="1266"/>
                    <a:pt x="818" y="1266"/>
                  </a:cubicBezTo>
                  <a:cubicBezTo>
                    <a:pt x="866" y="1266"/>
                    <a:pt x="913" y="1252"/>
                    <a:pt x="953" y="1222"/>
                  </a:cubicBezTo>
                  <a:cubicBezTo>
                    <a:pt x="1053" y="1147"/>
                    <a:pt x="1078" y="1021"/>
                    <a:pt x="1003" y="921"/>
                  </a:cubicBezTo>
                  <a:lnTo>
                    <a:pt x="451" y="94"/>
                  </a:lnTo>
                  <a:cubicBezTo>
                    <a:pt x="406" y="33"/>
                    <a:pt x="342" y="0"/>
                    <a:pt x="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6"/>
            <p:cNvSpPr/>
            <p:nvPr/>
          </p:nvSpPr>
          <p:spPr>
            <a:xfrm>
              <a:off x="6538998" y="3195075"/>
              <a:ext cx="110090" cy="132234"/>
            </a:xfrm>
            <a:custGeom>
              <a:avLst/>
              <a:gdLst/>
              <a:ahLst/>
              <a:cxnLst/>
              <a:rect l="l" t="t" r="r" b="b"/>
              <a:pathLst>
                <a:path w="1054" h="1266" extrusionOk="0">
                  <a:moveTo>
                    <a:pt x="259" y="1"/>
                  </a:moveTo>
                  <a:cubicBezTo>
                    <a:pt x="213" y="1"/>
                    <a:pt x="166" y="15"/>
                    <a:pt x="126" y="44"/>
                  </a:cubicBezTo>
                  <a:cubicBezTo>
                    <a:pt x="26" y="119"/>
                    <a:pt x="1" y="245"/>
                    <a:pt x="76" y="345"/>
                  </a:cubicBezTo>
                  <a:lnTo>
                    <a:pt x="627" y="1172"/>
                  </a:lnTo>
                  <a:cubicBezTo>
                    <a:pt x="658" y="1233"/>
                    <a:pt x="725" y="1266"/>
                    <a:pt x="795" y="1266"/>
                  </a:cubicBezTo>
                  <a:cubicBezTo>
                    <a:pt x="841" y="1266"/>
                    <a:pt x="889" y="1252"/>
                    <a:pt x="928" y="1222"/>
                  </a:cubicBezTo>
                  <a:cubicBezTo>
                    <a:pt x="1028" y="1147"/>
                    <a:pt x="1053" y="1022"/>
                    <a:pt x="978" y="896"/>
                  </a:cubicBezTo>
                  <a:lnTo>
                    <a:pt x="427" y="94"/>
                  </a:lnTo>
                  <a:cubicBezTo>
                    <a:pt x="397" y="34"/>
                    <a:pt x="329"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6"/>
            <p:cNvSpPr/>
            <p:nvPr/>
          </p:nvSpPr>
          <p:spPr>
            <a:xfrm>
              <a:off x="6455229" y="3511141"/>
              <a:ext cx="123147" cy="120535"/>
            </a:xfrm>
            <a:custGeom>
              <a:avLst/>
              <a:gdLst/>
              <a:ahLst/>
              <a:cxnLst/>
              <a:rect l="l" t="t" r="r" b="b"/>
              <a:pathLst>
                <a:path w="1179" h="1154" extrusionOk="0">
                  <a:moveTo>
                    <a:pt x="248" y="1"/>
                  </a:moveTo>
                  <a:cubicBezTo>
                    <a:pt x="189" y="1"/>
                    <a:pt x="126" y="26"/>
                    <a:pt x="76" y="76"/>
                  </a:cubicBezTo>
                  <a:cubicBezTo>
                    <a:pt x="1" y="151"/>
                    <a:pt x="1" y="302"/>
                    <a:pt x="76" y="402"/>
                  </a:cubicBezTo>
                  <a:lnTo>
                    <a:pt x="778" y="1078"/>
                  </a:lnTo>
                  <a:cubicBezTo>
                    <a:pt x="815" y="1129"/>
                    <a:pt x="872" y="1154"/>
                    <a:pt x="928" y="1154"/>
                  </a:cubicBezTo>
                  <a:cubicBezTo>
                    <a:pt x="984" y="1154"/>
                    <a:pt x="1041" y="1129"/>
                    <a:pt x="1078" y="1078"/>
                  </a:cubicBezTo>
                  <a:cubicBezTo>
                    <a:pt x="1179" y="1003"/>
                    <a:pt x="1179" y="853"/>
                    <a:pt x="1104" y="778"/>
                  </a:cubicBezTo>
                  <a:lnTo>
                    <a:pt x="402" y="76"/>
                  </a:lnTo>
                  <a:cubicBezTo>
                    <a:pt x="364" y="26"/>
                    <a:pt x="308"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6"/>
            <p:cNvSpPr/>
            <p:nvPr/>
          </p:nvSpPr>
          <p:spPr>
            <a:xfrm>
              <a:off x="6324353" y="3380265"/>
              <a:ext cx="123147" cy="120535"/>
            </a:xfrm>
            <a:custGeom>
              <a:avLst/>
              <a:gdLst/>
              <a:ahLst/>
              <a:cxnLst/>
              <a:rect l="l" t="t" r="r" b="b"/>
              <a:pathLst>
                <a:path w="1179" h="1154" extrusionOk="0">
                  <a:moveTo>
                    <a:pt x="251" y="1"/>
                  </a:moveTo>
                  <a:cubicBezTo>
                    <a:pt x="195" y="1"/>
                    <a:pt x="138" y="26"/>
                    <a:pt x="101" y="76"/>
                  </a:cubicBezTo>
                  <a:cubicBezTo>
                    <a:pt x="1" y="151"/>
                    <a:pt x="1" y="301"/>
                    <a:pt x="101" y="402"/>
                  </a:cubicBezTo>
                  <a:lnTo>
                    <a:pt x="778" y="1078"/>
                  </a:lnTo>
                  <a:cubicBezTo>
                    <a:pt x="828" y="1128"/>
                    <a:pt x="884" y="1154"/>
                    <a:pt x="940" y="1154"/>
                  </a:cubicBezTo>
                  <a:cubicBezTo>
                    <a:pt x="997" y="1154"/>
                    <a:pt x="1053" y="1128"/>
                    <a:pt x="1103" y="1078"/>
                  </a:cubicBezTo>
                  <a:cubicBezTo>
                    <a:pt x="1179" y="1003"/>
                    <a:pt x="1179" y="853"/>
                    <a:pt x="1103" y="778"/>
                  </a:cubicBezTo>
                  <a:lnTo>
                    <a:pt x="402" y="76"/>
                  </a:lnTo>
                  <a:cubicBezTo>
                    <a:pt x="364" y="26"/>
                    <a:pt x="308"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6"/>
            <p:cNvSpPr/>
            <p:nvPr/>
          </p:nvSpPr>
          <p:spPr>
            <a:xfrm>
              <a:off x="6787693" y="3339007"/>
              <a:ext cx="83873" cy="119909"/>
            </a:xfrm>
            <a:custGeom>
              <a:avLst/>
              <a:gdLst/>
              <a:ahLst/>
              <a:cxnLst/>
              <a:rect l="l" t="t" r="r" b="b"/>
              <a:pathLst>
                <a:path w="803" h="1148" extrusionOk="0">
                  <a:moveTo>
                    <a:pt x="231" y="0"/>
                  </a:moveTo>
                  <a:cubicBezTo>
                    <a:pt x="205" y="0"/>
                    <a:pt x="178" y="6"/>
                    <a:pt x="151" y="20"/>
                  </a:cubicBezTo>
                  <a:cubicBezTo>
                    <a:pt x="51" y="70"/>
                    <a:pt x="1" y="195"/>
                    <a:pt x="51" y="295"/>
                  </a:cubicBezTo>
                  <a:lnTo>
                    <a:pt x="402" y="1047"/>
                  </a:lnTo>
                  <a:cubicBezTo>
                    <a:pt x="435" y="1114"/>
                    <a:pt x="502" y="1148"/>
                    <a:pt x="573" y="1148"/>
                  </a:cubicBezTo>
                  <a:cubicBezTo>
                    <a:pt x="608" y="1148"/>
                    <a:pt x="644" y="1139"/>
                    <a:pt x="677" y="1122"/>
                  </a:cubicBezTo>
                  <a:cubicBezTo>
                    <a:pt x="778" y="1097"/>
                    <a:pt x="803" y="972"/>
                    <a:pt x="753" y="872"/>
                  </a:cubicBezTo>
                  <a:lnTo>
                    <a:pt x="402" y="120"/>
                  </a:lnTo>
                  <a:cubicBezTo>
                    <a:pt x="365" y="47"/>
                    <a:pt x="302"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6"/>
            <p:cNvSpPr/>
            <p:nvPr/>
          </p:nvSpPr>
          <p:spPr>
            <a:xfrm>
              <a:off x="6719696" y="3197582"/>
              <a:ext cx="83873" cy="119386"/>
            </a:xfrm>
            <a:custGeom>
              <a:avLst/>
              <a:gdLst/>
              <a:ahLst/>
              <a:cxnLst/>
              <a:rect l="l" t="t" r="r" b="b"/>
              <a:pathLst>
                <a:path w="803" h="1143" extrusionOk="0">
                  <a:moveTo>
                    <a:pt x="233" y="0"/>
                  </a:moveTo>
                  <a:cubicBezTo>
                    <a:pt x="206" y="0"/>
                    <a:pt x="178" y="6"/>
                    <a:pt x="150" y="20"/>
                  </a:cubicBezTo>
                  <a:cubicBezTo>
                    <a:pt x="50" y="70"/>
                    <a:pt x="0" y="171"/>
                    <a:pt x="50" y="271"/>
                  </a:cubicBezTo>
                  <a:lnTo>
                    <a:pt x="426" y="1023"/>
                  </a:lnTo>
                  <a:cubicBezTo>
                    <a:pt x="445" y="1096"/>
                    <a:pt x="517" y="1143"/>
                    <a:pt x="593" y="1143"/>
                  </a:cubicBezTo>
                  <a:cubicBezTo>
                    <a:pt x="621" y="1143"/>
                    <a:pt x="650" y="1136"/>
                    <a:pt x="677" y="1123"/>
                  </a:cubicBezTo>
                  <a:cubicBezTo>
                    <a:pt x="777" y="1073"/>
                    <a:pt x="802" y="948"/>
                    <a:pt x="752" y="872"/>
                  </a:cubicBezTo>
                  <a:lnTo>
                    <a:pt x="401" y="95"/>
                  </a:lnTo>
                  <a:cubicBezTo>
                    <a:pt x="365" y="41"/>
                    <a:pt x="30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6"/>
            <p:cNvSpPr/>
            <p:nvPr/>
          </p:nvSpPr>
          <p:spPr>
            <a:xfrm>
              <a:off x="6392455" y="3680141"/>
              <a:ext cx="141425" cy="95467"/>
            </a:xfrm>
            <a:custGeom>
              <a:avLst/>
              <a:gdLst/>
              <a:ahLst/>
              <a:cxnLst/>
              <a:rect l="l" t="t" r="r" b="b"/>
              <a:pathLst>
                <a:path w="1354" h="914" extrusionOk="0">
                  <a:moveTo>
                    <a:pt x="240" y="1"/>
                  </a:moveTo>
                  <a:cubicBezTo>
                    <a:pt x="162" y="1"/>
                    <a:pt x="84" y="45"/>
                    <a:pt x="50" y="112"/>
                  </a:cubicBezTo>
                  <a:cubicBezTo>
                    <a:pt x="0" y="237"/>
                    <a:pt x="25" y="363"/>
                    <a:pt x="151" y="438"/>
                  </a:cubicBezTo>
                  <a:lnTo>
                    <a:pt x="1003" y="889"/>
                  </a:lnTo>
                  <a:cubicBezTo>
                    <a:pt x="1035" y="905"/>
                    <a:pt x="1071" y="913"/>
                    <a:pt x="1108" y="913"/>
                  </a:cubicBezTo>
                  <a:cubicBezTo>
                    <a:pt x="1188" y="913"/>
                    <a:pt x="1269" y="874"/>
                    <a:pt x="1304" y="789"/>
                  </a:cubicBezTo>
                  <a:cubicBezTo>
                    <a:pt x="1354" y="689"/>
                    <a:pt x="1329" y="538"/>
                    <a:pt x="1203" y="488"/>
                  </a:cubicBezTo>
                  <a:lnTo>
                    <a:pt x="351" y="37"/>
                  </a:lnTo>
                  <a:cubicBezTo>
                    <a:pt x="318" y="12"/>
                    <a:pt x="279"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6"/>
            <p:cNvSpPr/>
            <p:nvPr/>
          </p:nvSpPr>
          <p:spPr>
            <a:xfrm>
              <a:off x="6648984" y="3545714"/>
              <a:ext cx="165031" cy="176416"/>
            </a:xfrm>
            <a:custGeom>
              <a:avLst/>
              <a:gdLst/>
              <a:ahLst/>
              <a:cxnLst/>
              <a:rect l="l" t="t" r="r" b="b"/>
              <a:pathLst>
                <a:path w="1580" h="1689" extrusionOk="0">
                  <a:moveTo>
                    <a:pt x="224" y="0"/>
                  </a:moveTo>
                  <a:cubicBezTo>
                    <a:pt x="177" y="0"/>
                    <a:pt x="132" y="14"/>
                    <a:pt x="101" y="46"/>
                  </a:cubicBezTo>
                  <a:cubicBezTo>
                    <a:pt x="0" y="146"/>
                    <a:pt x="0" y="271"/>
                    <a:pt x="76" y="372"/>
                  </a:cubicBezTo>
                  <a:lnTo>
                    <a:pt x="1153" y="1600"/>
                  </a:lnTo>
                  <a:cubicBezTo>
                    <a:pt x="1196" y="1656"/>
                    <a:pt x="1261" y="1688"/>
                    <a:pt x="1324" y="1688"/>
                  </a:cubicBezTo>
                  <a:cubicBezTo>
                    <a:pt x="1374" y="1688"/>
                    <a:pt x="1421" y="1669"/>
                    <a:pt x="1454" y="1625"/>
                  </a:cubicBezTo>
                  <a:cubicBezTo>
                    <a:pt x="1554" y="1549"/>
                    <a:pt x="1579" y="1399"/>
                    <a:pt x="1479" y="1324"/>
                  </a:cubicBezTo>
                  <a:lnTo>
                    <a:pt x="401" y="71"/>
                  </a:lnTo>
                  <a:cubicBezTo>
                    <a:pt x="358" y="27"/>
                    <a:pt x="289"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6"/>
            <p:cNvSpPr/>
            <p:nvPr/>
          </p:nvSpPr>
          <p:spPr>
            <a:xfrm>
              <a:off x="6737975" y="3499547"/>
              <a:ext cx="146752" cy="191666"/>
            </a:xfrm>
            <a:custGeom>
              <a:avLst/>
              <a:gdLst/>
              <a:ahLst/>
              <a:cxnLst/>
              <a:rect l="l" t="t" r="r" b="b"/>
              <a:pathLst>
                <a:path w="1405" h="1835" extrusionOk="0">
                  <a:moveTo>
                    <a:pt x="238" y="0"/>
                  </a:moveTo>
                  <a:cubicBezTo>
                    <a:pt x="198" y="0"/>
                    <a:pt x="159" y="12"/>
                    <a:pt x="126" y="37"/>
                  </a:cubicBezTo>
                  <a:cubicBezTo>
                    <a:pt x="26" y="112"/>
                    <a:pt x="1" y="237"/>
                    <a:pt x="51" y="362"/>
                  </a:cubicBezTo>
                  <a:lnTo>
                    <a:pt x="953" y="1741"/>
                  </a:lnTo>
                  <a:cubicBezTo>
                    <a:pt x="983" y="1802"/>
                    <a:pt x="1050" y="1835"/>
                    <a:pt x="1121" y="1835"/>
                  </a:cubicBezTo>
                  <a:cubicBezTo>
                    <a:pt x="1167" y="1835"/>
                    <a:pt x="1214" y="1821"/>
                    <a:pt x="1254" y="1791"/>
                  </a:cubicBezTo>
                  <a:cubicBezTo>
                    <a:pt x="1354" y="1741"/>
                    <a:pt x="1404" y="1590"/>
                    <a:pt x="1329" y="1490"/>
                  </a:cubicBezTo>
                  <a:lnTo>
                    <a:pt x="452" y="112"/>
                  </a:lnTo>
                  <a:cubicBezTo>
                    <a:pt x="402" y="45"/>
                    <a:pt x="318" y="0"/>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6"/>
            <p:cNvSpPr/>
            <p:nvPr/>
          </p:nvSpPr>
          <p:spPr>
            <a:xfrm>
              <a:off x="6583494" y="3633870"/>
              <a:ext cx="183414" cy="157824"/>
            </a:xfrm>
            <a:custGeom>
              <a:avLst/>
              <a:gdLst/>
              <a:ahLst/>
              <a:cxnLst/>
              <a:rect l="l" t="t" r="r" b="b"/>
              <a:pathLst>
                <a:path w="1756" h="1511" extrusionOk="0">
                  <a:moveTo>
                    <a:pt x="264" y="0"/>
                  </a:moveTo>
                  <a:cubicBezTo>
                    <a:pt x="203" y="0"/>
                    <a:pt x="141" y="25"/>
                    <a:pt x="101" y="79"/>
                  </a:cubicBezTo>
                  <a:cubicBezTo>
                    <a:pt x="1" y="179"/>
                    <a:pt x="26" y="304"/>
                    <a:pt x="126" y="380"/>
                  </a:cubicBezTo>
                  <a:lnTo>
                    <a:pt x="1354" y="1457"/>
                  </a:lnTo>
                  <a:cubicBezTo>
                    <a:pt x="1401" y="1492"/>
                    <a:pt x="1453" y="1511"/>
                    <a:pt x="1505" y="1511"/>
                  </a:cubicBezTo>
                  <a:cubicBezTo>
                    <a:pt x="1565" y="1511"/>
                    <a:pt x="1626" y="1486"/>
                    <a:pt x="1680" y="1432"/>
                  </a:cubicBezTo>
                  <a:cubicBezTo>
                    <a:pt x="1755" y="1332"/>
                    <a:pt x="1755" y="1207"/>
                    <a:pt x="1655" y="1106"/>
                  </a:cubicBezTo>
                  <a:lnTo>
                    <a:pt x="402" y="54"/>
                  </a:lnTo>
                  <a:cubicBezTo>
                    <a:pt x="367" y="19"/>
                    <a:pt x="316"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6"/>
            <p:cNvSpPr/>
            <p:nvPr/>
          </p:nvSpPr>
          <p:spPr>
            <a:xfrm>
              <a:off x="6546832" y="3752525"/>
              <a:ext cx="165031" cy="103719"/>
            </a:xfrm>
            <a:custGeom>
              <a:avLst/>
              <a:gdLst/>
              <a:ahLst/>
              <a:cxnLst/>
              <a:rect l="l" t="t" r="r" b="b"/>
              <a:pathLst>
                <a:path w="1580" h="993" extrusionOk="0">
                  <a:moveTo>
                    <a:pt x="243" y="1"/>
                  </a:moveTo>
                  <a:cubicBezTo>
                    <a:pt x="165" y="1"/>
                    <a:pt x="88" y="47"/>
                    <a:pt x="51" y="121"/>
                  </a:cubicBezTo>
                  <a:cubicBezTo>
                    <a:pt x="1" y="221"/>
                    <a:pt x="51" y="346"/>
                    <a:pt x="151" y="397"/>
                  </a:cubicBezTo>
                  <a:lnTo>
                    <a:pt x="1229" y="973"/>
                  </a:lnTo>
                  <a:cubicBezTo>
                    <a:pt x="1256" y="986"/>
                    <a:pt x="1285" y="993"/>
                    <a:pt x="1314" y="993"/>
                  </a:cubicBezTo>
                  <a:cubicBezTo>
                    <a:pt x="1393" y="993"/>
                    <a:pt x="1475" y="946"/>
                    <a:pt x="1530" y="873"/>
                  </a:cubicBezTo>
                  <a:cubicBezTo>
                    <a:pt x="1580" y="772"/>
                    <a:pt x="1530" y="647"/>
                    <a:pt x="1430" y="597"/>
                  </a:cubicBezTo>
                  <a:lnTo>
                    <a:pt x="327" y="21"/>
                  </a:lnTo>
                  <a:cubicBezTo>
                    <a:pt x="300" y="7"/>
                    <a:pt x="271"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6"/>
            <p:cNvSpPr/>
            <p:nvPr/>
          </p:nvSpPr>
          <p:spPr>
            <a:xfrm>
              <a:off x="6855795" y="3488162"/>
              <a:ext cx="96930" cy="161271"/>
            </a:xfrm>
            <a:custGeom>
              <a:avLst/>
              <a:gdLst/>
              <a:ahLst/>
              <a:cxnLst/>
              <a:rect l="l" t="t" r="r" b="b"/>
              <a:pathLst>
                <a:path w="928" h="1544" extrusionOk="0">
                  <a:moveTo>
                    <a:pt x="235" y="1"/>
                  </a:moveTo>
                  <a:cubicBezTo>
                    <a:pt x="206" y="1"/>
                    <a:pt x="178" y="7"/>
                    <a:pt x="151" y="20"/>
                  </a:cubicBezTo>
                  <a:cubicBezTo>
                    <a:pt x="51" y="45"/>
                    <a:pt x="0" y="171"/>
                    <a:pt x="51" y="271"/>
                  </a:cubicBezTo>
                  <a:lnTo>
                    <a:pt x="502" y="1424"/>
                  </a:lnTo>
                  <a:cubicBezTo>
                    <a:pt x="538" y="1497"/>
                    <a:pt x="602" y="1544"/>
                    <a:pt x="682" y="1544"/>
                  </a:cubicBezTo>
                  <a:cubicBezTo>
                    <a:pt x="712" y="1544"/>
                    <a:pt x="744" y="1537"/>
                    <a:pt x="777" y="1524"/>
                  </a:cubicBezTo>
                  <a:cubicBezTo>
                    <a:pt x="878" y="1499"/>
                    <a:pt x="928" y="1374"/>
                    <a:pt x="878" y="1273"/>
                  </a:cubicBezTo>
                  <a:lnTo>
                    <a:pt x="426" y="121"/>
                  </a:lnTo>
                  <a:cubicBezTo>
                    <a:pt x="390" y="47"/>
                    <a:pt x="31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6"/>
            <p:cNvSpPr/>
            <p:nvPr/>
          </p:nvSpPr>
          <p:spPr>
            <a:xfrm>
              <a:off x="6785082" y="3713565"/>
              <a:ext cx="133592" cy="121475"/>
            </a:xfrm>
            <a:custGeom>
              <a:avLst/>
              <a:gdLst/>
              <a:ahLst/>
              <a:cxnLst/>
              <a:rect l="l" t="t" r="r" b="b"/>
              <a:pathLst>
                <a:path w="1279" h="1163" extrusionOk="0">
                  <a:moveTo>
                    <a:pt x="767" y="1"/>
                  </a:moveTo>
                  <a:cubicBezTo>
                    <a:pt x="660" y="1"/>
                    <a:pt x="556" y="39"/>
                    <a:pt x="477" y="118"/>
                  </a:cubicBezTo>
                  <a:lnTo>
                    <a:pt x="201" y="343"/>
                  </a:lnTo>
                  <a:cubicBezTo>
                    <a:pt x="26" y="519"/>
                    <a:pt x="1" y="820"/>
                    <a:pt x="176" y="995"/>
                  </a:cubicBezTo>
                  <a:cubicBezTo>
                    <a:pt x="259" y="1105"/>
                    <a:pt x="387" y="1163"/>
                    <a:pt x="515" y="1163"/>
                  </a:cubicBezTo>
                  <a:cubicBezTo>
                    <a:pt x="619" y="1163"/>
                    <a:pt x="724" y="1124"/>
                    <a:pt x="803" y="1045"/>
                  </a:cubicBezTo>
                  <a:lnTo>
                    <a:pt x="1078" y="820"/>
                  </a:lnTo>
                  <a:cubicBezTo>
                    <a:pt x="1279" y="644"/>
                    <a:pt x="1279" y="369"/>
                    <a:pt x="1129" y="168"/>
                  </a:cubicBezTo>
                  <a:cubicBezTo>
                    <a:pt x="1032" y="58"/>
                    <a:pt x="898" y="1"/>
                    <a:pt x="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6"/>
            <p:cNvSpPr/>
            <p:nvPr/>
          </p:nvSpPr>
          <p:spPr>
            <a:xfrm>
              <a:off x="6921180" y="3687557"/>
              <a:ext cx="78651" cy="105390"/>
            </a:xfrm>
            <a:custGeom>
              <a:avLst/>
              <a:gdLst/>
              <a:ahLst/>
              <a:cxnLst/>
              <a:rect l="l" t="t" r="r" b="b"/>
              <a:pathLst>
                <a:path w="753" h="1009" extrusionOk="0">
                  <a:moveTo>
                    <a:pt x="295" y="1"/>
                  </a:moveTo>
                  <a:cubicBezTo>
                    <a:pt x="264" y="1"/>
                    <a:pt x="233" y="6"/>
                    <a:pt x="201" y="16"/>
                  </a:cubicBezTo>
                  <a:cubicBezTo>
                    <a:pt x="76" y="66"/>
                    <a:pt x="1" y="217"/>
                    <a:pt x="26" y="367"/>
                  </a:cubicBezTo>
                  <a:lnTo>
                    <a:pt x="201" y="818"/>
                  </a:lnTo>
                  <a:cubicBezTo>
                    <a:pt x="241" y="937"/>
                    <a:pt x="344" y="1009"/>
                    <a:pt x="447" y="1009"/>
                  </a:cubicBezTo>
                  <a:cubicBezTo>
                    <a:pt x="474" y="1009"/>
                    <a:pt x="501" y="1004"/>
                    <a:pt x="527" y="993"/>
                  </a:cubicBezTo>
                  <a:cubicBezTo>
                    <a:pt x="678" y="943"/>
                    <a:pt x="753" y="793"/>
                    <a:pt x="703" y="668"/>
                  </a:cubicBezTo>
                  <a:lnTo>
                    <a:pt x="552" y="191"/>
                  </a:lnTo>
                  <a:cubicBezTo>
                    <a:pt x="513" y="72"/>
                    <a:pt x="410" y="1"/>
                    <a:pt x="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6"/>
            <p:cNvSpPr/>
            <p:nvPr/>
          </p:nvSpPr>
          <p:spPr>
            <a:xfrm>
              <a:off x="6745809" y="3840054"/>
              <a:ext cx="110090" cy="80113"/>
            </a:xfrm>
            <a:custGeom>
              <a:avLst/>
              <a:gdLst/>
              <a:ahLst/>
              <a:cxnLst/>
              <a:rect l="l" t="t" r="r" b="b"/>
              <a:pathLst>
                <a:path w="1054" h="767" extrusionOk="0">
                  <a:moveTo>
                    <a:pt x="301" y="0"/>
                  </a:moveTo>
                  <a:cubicBezTo>
                    <a:pt x="205" y="0"/>
                    <a:pt x="111" y="56"/>
                    <a:pt x="76" y="160"/>
                  </a:cubicBezTo>
                  <a:cubicBezTo>
                    <a:pt x="1" y="285"/>
                    <a:pt x="51" y="461"/>
                    <a:pt x="176" y="511"/>
                  </a:cubicBezTo>
                  <a:lnTo>
                    <a:pt x="627" y="736"/>
                  </a:lnTo>
                  <a:cubicBezTo>
                    <a:pt x="662" y="757"/>
                    <a:pt x="700" y="766"/>
                    <a:pt x="739" y="766"/>
                  </a:cubicBezTo>
                  <a:cubicBezTo>
                    <a:pt x="840" y="766"/>
                    <a:pt x="942" y="702"/>
                    <a:pt x="978" y="611"/>
                  </a:cubicBezTo>
                  <a:cubicBezTo>
                    <a:pt x="1053" y="486"/>
                    <a:pt x="1003" y="310"/>
                    <a:pt x="853" y="235"/>
                  </a:cubicBezTo>
                  <a:lnTo>
                    <a:pt x="427" y="35"/>
                  </a:lnTo>
                  <a:cubicBezTo>
                    <a:pt x="388" y="11"/>
                    <a:pt x="344" y="0"/>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6"/>
            <p:cNvSpPr/>
            <p:nvPr/>
          </p:nvSpPr>
          <p:spPr>
            <a:xfrm>
              <a:off x="6874073" y="3812375"/>
              <a:ext cx="97034" cy="86171"/>
            </a:xfrm>
            <a:custGeom>
              <a:avLst/>
              <a:gdLst/>
              <a:ahLst/>
              <a:cxnLst/>
              <a:rect l="l" t="t" r="r" b="b"/>
              <a:pathLst>
                <a:path w="929" h="825" extrusionOk="0">
                  <a:moveTo>
                    <a:pt x="463" y="0"/>
                  </a:moveTo>
                  <a:cubicBezTo>
                    <a:pt x="371" y="0"/>
                    <a:pt x="279" y="33"/>
                    <a:pt x="201" y="99"/>
                  </a:cubicBezTo>
                  <a:cubicBezTo>
                    <a:pt x="26" y="250"/>
                    <a:pt x="1" y="500"/>
                    <a:pt x="151" y="676"/>
                  </a:cubicBezTo>
                  <a:cubicBezTo>
                    <a:pt x="235" y="773"/>
                    <a:pt x="350" y="825"/>
                    <a:pt x="466" y="825"/>
                  </a:cubicBezTo>
                  <a:cubicBezTo>
                    <a:pt x="558" y="825"/>
                    <a:pt x="650" y="792"/>
                    <a:pt x="728" y="726"/>
                  </a:cubicBezTo>
                  <a:cubicBezTo>
                    <a:pt x="903" y="575"/>
                    <a:pt x="928" y="325"/>
                    <a:pt x="778" y="149"/>
                  </a:cubicBezTo>
                  <a:cubicBezTo>
                    <a:pt x="694" y="52"/>
                    <a:pt x="579"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6"/>
            <p:cNvSpPr/>
            <p:nvPr/>
          </p:nvSpPr>
          <p:spPr>
            <a:xfrm>
              <a:off x="7447400" y="4657793"/>
              <a:ext cx="162420" cy="696368"/>
            </a:xfrm>
            <a:custGeom>
              <a:avLst/>
              <a:gdLst/>
              <a:ahLst/>
              <a:cxnLst/>
              <a:rect l="l" t="t" r="r" b="b"/>
              <a:pathLst>
                <a:path w="1555" h="6667" extrusionOk="0">
                  <a:moveTo>
                    <a:pt x="477" y="0"/>
                  </a:moveTo>
                  <a:lnTo>
                    <a:pt x="427" y="677"/>
                  </a:lnTo>
                  <a:lnTo>
                    <a:pt x="1" y="6667"/>
                  </a:lnTo>
                  <a:lnTo>
                    <a:pt x="1204" y="6667"/>
                  </a:lnTo>
                  <a:lnTo>
                    <a:pt x="1504" y="727"/>
                  </a:lnTo>
                  <a:lnTo>
                    <a:pt x="1554" y="50"/>
                  </a:lnTo>
                  <a:lnTo>
                    <a:pt x="1204" y="50"/>
                  </a:lnTo>
                  <a:lnTo>
                    <a:pt x="953" y="25"/>
                  </a:ln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6"/>
            <p:cNvSpPr/>
            <p:nvPr/>
          </p:nvSpPr>
          <p:spPr>
            <a:xfrm>
              <a:off x="7544225" y="4602644"/>
              <a:ext cx="136307" cy="131294"/>
            </a:xfrm>
            <a:custGeom>
              <a:avLst/>
              <a:gdLst/>
              <a:ahLst/>
              <a:cxnLst/>
              <a:rect l="l" t="t" r="r" b="b"/>
              <a:pathLst>
                <a:path w="1305" h="1257" extrusionOk="0">
                  <a:moveTo>
                    <a:pt x="633" y="0"/>
                  </a:moveTo>
                  <a:cubicBezTo>
                    <a:pt x="302" y="0"/>
                    <a:pt x="25" y="267"/>
                    <a:pt x="1" y="603"/>
                  </a:cubicBezTo>
                  <a:cubicBezTo>
                    <a:pt x="1" y="954"/>
                    <a:pt x="277" y="1255"/>
                    <a:pt x="627" y="1255"/>
                  </a:cubicBezTo>
                  <a:cubicBezTo>
                    <a:pt x="642" y="1256"/>
                    <a:pt x="657" y="1257"/>
                    <a:pt x="672" y="1257"/>
                  </a:cubicBezTo>
                  <a:cubicBezTo>
                    <a:pt x="1003" y="1257"/>
                    <a:pt x="1279" y="990"/>
                    <a:pt x="1279" y="654"/>
                  </a:cubicBezTo>
                  <a:cubicBezTo>
                    <a:pt x="1304" y="303"/>
                    <a:pt x="1028" y="2"/>
                    <a:pt x="678" y="2"/>
                  </a:cubicBezTo>
                  <a:cubicBezTo>
                    <a:pt x="663" y="1"/>
                    <a:pt x="648"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6"/>
            <p:cNvSpPr/>
            <p:nvPr/>
          </p:nvSpPr>
          <p:spPr>
            <a:xfrm>
              <a:off x="7439566" y="4597421"/>
              <a:ext cx="136203" cy="133800"/>
            </a:xfrm>
            <a:custGeom>
              <a:avLst/>
              <a:gdLst/>
              <a:ahLst/>
              <a:cxnLst/>
              <a:rect l="l" t="t" r="r" b="b"/>
              <a:pathLst>
                <a:path w="1304" h="1281" extrusionOk="0">
                  <a:moveTo>
                    <a:pt x="633" y="0"/>
                  </a:moveTo>
                  <a:cubicBezTo>
                    <a:pt x="301" y="0"/>
                    <a:pt x="24" y="267"/>
                    <a:pt x="0" y="603"/>
                  </a:cubicBezTo>
                  <a:cubicBezTo>
                    <a:pt x="0" y="954"/>
                    <a:pt x="276" y="1255"/>
                    <a:pt x="627" y="1280"/>
                  </a:cubicBezTo>
                  <a:cubicBezTo>
                    <a:pt x="978" y="1280"/>
                    <a:pt x="1279" y="1004"/>
                    <a:pt x="1279" y="653"/>
                  </a:cubicBezTo>
                  <a:cubicBezTo>
                    <a:pt x="1304" y="303"/>
                    <a:pt x="1028" y="2"/>
                    <a:pt x="677" y="2"/>
                  </a:cubicBezTo>
                  <a:cubicBezTo>
                    <a:pt x="662" y="1"/>
                    <a:pt x="647"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6"/>
            <p:cNvSpPr/>
            <p:nvPr/>
          </p:nvSpPr>
          <p:spPr>
            <a:xfrm>
              <a:off x="7622771" y="4665627"/>
              <a:ext cx="167642" cy="688534"/>
            </a:xfrm>
            <a:custGeom>
              <a:avLst/>
              <a:gdLst/>
              <a:ahLst/>
              <a:cxnLst/>
              <a:rect l="l" t="t" r="r" b="b"/>
              <a:pathLst>
                <a:path w="1605" h="6592" extrusionOk="0">
                  <a:moveTo>
                    <a:pt x="402" y="0"/>
                  </a:moveTo>
                  <a:lnTo>
                    <a:pt x="1" y="101"/>
                  </a:lnTo>
                  <a:lnTo>
                    <a:pt x="51" y="652"/>
                  </a:lnTo>
                  <a:lnTo>
                    <a:pt x="778" y="6592"/>
                  </a:lnTo>
                  <a:lnTo>
                    <a:pt x="1605" y="6592"/>
                  </a:lnTo>
                  <a:lnTo>
                    <a:pt x="452" y="326"/>
                  </a:lnTo>
                  <a:lnTo>
                    <a:pt x="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6"/>
            <p:cNvSpPr/>
            <p:nvPr/>
          </p:nvSpPr>
          <p:spPr>
            <a:xfrm>
              <a:off x="6955231" y="3935208"/>
              <a:ext cx="479217" cy="578653"/>
            </a:xfrm>
            <a:custGeom>
              <a:avLst/>
              <a:gdLst/>
              <a:ahLst/>
              <a:cxnLst/>
              <a:rect l="l" t="t" r="r" b="b"/>
              <a:pathLst>
                <a:path w="4588" h="5540" extrusionOk="0">
                  <a:moveTo>
                    <a:pt x="778" y="1"/>
                  </a:moveTo>
                  <a:lnTo>
                    <a:pt x="1" y="627"/>
                  </a:lnTo>
                  <a:lnTo>
                    <a:pt x="3886" y="5540"/>
                  </a:lnTo>
                  <a:lnTo>
                    <a:pt x="4587" y="4988"/>
                  </a:lnTo>
                  <a:lnTo>
                    <a:pt x="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6"/>
            <p:cNvSpPr/>
            <p:nvPr/>
          </p:nvSpPr>
          <p:spPr>
            <a:xfrm>
              <a:off x="6887234" y="3932806"/>
              <a:ext cx="136203" cy="121266"/>
            </a:xfrm>
            <a:custGeom>
              <a:avLst/>
              <a:gdLst/>
              <a:ahLst/>
              <a:cxnLst/>
              <a:rect l="l" t="t" r="r" b="b"/>
              <a:pathLst>
                <a:path w="1304" h="1161" extrusionOk="0">
                  <a:moveTo>
                    <a:pt x="649" y="0"/>
                  </a:moveTo>
                  <a:cubicBezTo>
                    <a:pt x="528" y="0"/>
                    <a:pt x="406" y="40"/>
                    <a:pt x="301" y="124"/>
                  </a:cubicBezTo>
                  <a:cubicBezTo>
                    <a:pt x="50" y="325"/>
                    <a:pt x="0" y="701"/>
                    <a:pt x="201" y="951"/>
                  </a:cubicBezTo>
                  <a:cubicBezTo>
                    <a:pt x="312" y="1090"/>
                    <a:pt x="478" y="1160"/>
                    <a:pt x="646" y="1160"/>
                  </a:cubicBezTo>
                  <a:cubicBezTo>
                    <a:pt x="780" y="1160"/>
                    <a:pt x="916" y="1116"/>
                    <a:pt x="1028" y="1026"/>
                  </a:cubicBezTo>
                  <a:cubicBezTo>
                    <a:pt x="1278" y="826"/>
                    <a:pt x="1303" y="475"/>
                    <a:pt x="1103" y="224"/>
                  </a:cubicBezTo>
                  <a:cubicBezTo>
                    <a:pt x="986" y="78"/>
                    <a:pt x="818" y="0"/>
                    <a:pt x="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6"/>
            <p:cNvSpPr/>
            <p:nvPr/>
          </p:nvSpPr>
          <p:spPr>
            <a:xfrm>
              <a:off x="6968392" y="3866271"/>
              <a:ext cx="136203" cy="121475"/>
            </a:xfrm>
            <a:custGeom>
              <a:avLst/>
              <a:gdLst/>
              <a:ahLst/>
              <a:cxnLst/>
              <a:rect l="l" t="t" r="r" b="b"/>
              <a:pathLst>
                <a:path w="1304" h="1163" extrusionOk="0">
                  <a:moveTo>
                    <a:pt x="672" y="1"/>
                  </a:moveTo>
                  <a:cubicBezTo>
                    <a:pt x="543" y="1"/>
                    <a:pt x="412" y="45"/>
                    <a:pt x="301" y="135"/>
                  </a:cubicBezTo>
                  <a:cubicBezTo>
                    <a:pt x="50" y="335"/>
                    <a:pt x="0" y="711"/>
                    <a:pt x="201" y="962"/>
                  </a:cubicBezTo>
                  <a:cubicBezTo>
                    <a:pt x="315" y="1091"/>
                    <a:pt x="488" y="1162"/>
                    <a:pt x="661" y="1162"/>
                  </a:cubicBezTo>
                  <a:cubicBezTo>
                    <a:pt x="791" y="1162"/>
                    <a:pt x="921" y="1123"/>
                    <a:pt x="1028" y="1037"/>
                  </a:cubicBezTo>
                  <a:cubicBezTo>
                    <a:pt x="1278" y="836"/>
                    <a:pt x="1303" y="460"/>
                    <a:pt x="1103" y="210"/>
                  </a:cubicBezTo>
                  <a:cubicBezTo>
                    <a:pt x="991" y="71"/>
                    <a:pt x="834" y="1"/>
                    <a:pt x="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6"/>
            <p:cNvSpPr/>
            <p:nvPr/>
          </p:nvSpPr>
          <p:spPr>
            <a:xfrm>
              <a:off x="7303467" y="4445864"/>
              <a:ext cx="136203" cy="121266"/>
            </a:xfrm>
            <a:custGeom>
              <a:avLst/>
              <a:gdLst/>
              <a:ahLst/>
              <a:cxnLst/>
              <a:rect l="l" t="t" r="r" b="b"/>
              <a:pathLst>
                <a:path w="1304" h="1161" extrusionOk="0">
                  <a:moveTo>
                    <a:pt x="633" y="1"/>
                  </a:moveTo>
                  <a:cubicBezTo>
                    <a:pt x="507" y="1"/>
                    <a:pt x="380" y="41"/>
                    <a:pt x="276" y="124"/>
                  </a:cubicBezTo>
                  <a:cubicBezTo>
                    <a:pt x="25" y="325"/>
                    <a:pt x="0" y="701"/>
                    <a:pt x="201" y="952"/>
                  </a:cubicBezTo>
                  <a:cubicBezTo>
                    <a:pt x="312" y="1091"/>
                    <a:pt x="470" y="1160"/>
                    <a:pt x="631" y="1160"/>
                  </a:cubicBezTo>
                  <a:cubicBezTo>
                    <a:pt x="760" y="1160"/>
                    <a:pt x="891" y="1116"/>
                    <a:pt x="1003" y="1027"/>
                  </a:cubicBezTo>
                  <a:cubicBezTo>
                    <a:pt x="1253" y="826"/>
                    <a:pt x="1303" y="475"/>
                    <a:pt x="1103" y="225"/>
                  </a:cubicBezTo>
                  <a:cubicBezTo>
                    <a:pt x="986" y="79"/>
                    <a:pt x="810" y="1"/>
                    <a:pt x="6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6"/>
            <p:cNvSpPr/>
            <p:nvPr/>
          </p:nvSpPr>
          <p:spPr>
            <a:xfrm>
              <a:off x="7376687" y="4387268"/>
              <a:ext cx="136307" cy="121266"/>
            </a:xfrm>
            <a:custGeom>
              <a:avLst/>
              <a:gdLst/>
              <a:ahLst/>
              <a:cxnLst/>
              <a:rect l="l" t="t" r="r" b="b"/>
              <a:pathLst>
                <a:path w="1305" h="1161" extrusionOk="0">
                  <a:moveTo>
                    <a:pt x="659" y="0"/>
                  </a:moveTo>
                  <a:cubicBezTo>
                    <a:pt x="524" y="0"/>
                    <a:pt x="388" y="45"/>
                    <a:pt x="277" y="134"/>
                  </a:cubicBezTo>
                  <a:cubicBezTo>
                    <a:pt x="26" y="335"/>
                    <a:pt x="1" y="685"/>
                    <a:pt x="201" y="936"/>
                  </a:cubicBezTo>
                  <a:cubicBezTo>
                    <a:pt x="318" y="1082"/>
                    <a:pt x="495" y="1160"/>
                    <a:pt x="671" y="1160"/>
                  </a:cubicBezTo>
                  <a:cubicBezTo>
                    <a:pt x="797" y="1160"/>
                    <a:pt x="924" y="1120"/>
                    <a:pt x="1028" y="1036"/>
                  </a:cubicBezTo>
                  <a:cubicBezTo>
                    <a:pt x="1254" y="836"/>
                    <a:pt x="1304" y="460"/>
                    <a:pt x="1104" y="209"/>
                  </a:cubicBezTo>
                  <a:cubicBezTo>
                    <a:pt x="992" y="70"/>
                    <a:pt x="827" y="0"/>
                    <a:pt x="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6"/>
            <p:cNvSpPr/>
            <p:nvPr/>
          </p:nvSpPr>
          <p:spPr>
            <a:xfrm>
              <a:off x="7046834" y="3919541"/>
              <a:ext cx="494884" cy="473890"/>
            </a:xfrm>
            <a:custGeom>
              <a:avLst/>
              <a:gdLst/>
              <a:ahLst/>
              <a:cxnLst/>
              <a:rect l="l" t="t" r="r" b="b"/>
              <a:pathLst>
                <a:path w="4738" h="4537" extrusionOk="0">
                  <a:moveTo>
                    <a:pt x="327" y="1"/>
                  </a:moveTo>
                  <a:lnTo>
                    <a:pt x="1" y="326"/>
                  </a:lnTo>
                  <a:lnTo>
                    <a:pt x="4212" y="4462"/>
                  </a:lnTo>
                  <a:cubicBezTo>
                    <a:pt x="4274" y="4512"/>
                    <a:pt x="4349" y="4537"/>
                    <a:pt x="4425" y="4537"/>
                  </a:cubicBezTo>
                  <a:cubicBezTo>
                    <a:pt x="4500" y="4537"/>
                    <a:pt x="4575" y="4512"/>
                    <a:pt x="4638" y="4462"/>
                  </a:cubicBezTo>
                  <a:cubicBezTo>
                    <a:pt x="4738" y="4336"/>
                    <a:pt x="4738" y="4161"/>
                    <a:pt x="4613" y="4036"/>
                  </a:cubicBezTo>
                  <a:lnTo>
                    <a:pt x="3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6"/>
            <p:cNvSpPr/>
            <p:nvPr/>
          </p:nvSpPr>
          <p:spPr>
            <a:xfrm>
              <a:off x="7049549" y="3964036"/>
              <a:ext cx="102152" cy="91707"/>
            </a:xfrm>
            <a:custGeom>
              <a:avLst/>
              <a:gdLst/>
              <a:ahLst/>
              <a:cxnLst/>
              <a:rect l="l" t="t" r="r" b="b"/>
              <a:pathLst>
                <a:path w="978" h="878" extrusionOk="0">
                  <a:moveTo>
                    <a:pt x="201" y="1"/>
                  </a:moveTo>
                  <a:lnTo>
                    <a:pt x="0" y="151"/>
                  </a:lnTo>
                  <a:lnTo>
                    <a:pt x="175" y="527"/>
                  </a:lnTo>
                  <a:lnTo>
                    <a:pt x="551" y="828"/>
                  </a:lnTo>
                  <a:lnTo>
                    <a:pt x="752" y="878"/>
                  </a:lnTo>
                  <a:cubicBezTo>
                    <a:pt x="737" y="788"/>
                    <a:pt x="776" y="770"/>
                    <a:pt x="810" y="770"/>
                  </a:cubicBezTo>
                  <a:cubicBezTo>
                    <a:pt x="832" y="770"/>
                    <a:pt x="852" y="778"/>
                    <a:pt x="852" y="778"/>
                  </a:cubicBezTo>
                  <a:lnTo>
                    <a:pt x="977" y="602"/>
                  </a:lnTo>
                  <a:lnTo>
                    <a:pt x="576" y="251"/>
                  </a:lnTo>
                  <a:lnTo>
                    <a:pt x="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6"/>
            <p:cNvSpPr/>
            <p:nvPr/>
          </p:nvSpPr>
          <p:spPr>
            <a:xfrm>
              <a:off x="6614933" y="3720459"/>
              <a:ext cx="230521" cy="228014"/>
            </a:xfrm>
            <a:custGeom>
              <a:avLst/>
              <a:gdLst/>
              <a:ahLst/>
              <a:cxnLst/>
              <a:rect l="l" t="t" r="r" b="b"/>
              <a:pathLst>
                <a:path w="2207" h="2183" extrusionOk="0">
                  <a:moveTo>
                    <a:pt x="1128" y="152"/>
                  </a:moveTo>
                  <a:cubicBezTo>
                    <a:pt x="1404" y="152"/>
                    <a:pt x="1630" y="277"/>
                    <a:pt x="1805" y="453"/>
                  </a:cubicBezTo>
                  <a:cubicBezTo>
                    <a:pt x="1956" y="628"/>
                    <a:pt x="2056" y="879"/>
                    <a:pt x="2056" y="1130"/>
                  </a:cubicBezTo>
                  <a:cubicBezTo>
                    <a:pt x="2031" y="1380"/>
                    <a:pt x="1930" y="1606"/>
                    <a:pt x="1755" y="1781"/>
                  </a:cubicBezTo>
                  <a:cubicBezTo>
                    <a:pt x="1555" y="1957"/>
                    <a:pt x="1329" y="2032"/>
                    <a:pt x="1078" y="2032"/>
                  </a:cubicBezTo>
                  <a:cubicBezTo>
                    <a:pt x="828" y="2032"/>
                    <a:pt x="577" y="1907"/>
                    <a:pt x="402" y="1731"/>
                  </a:cubicBezTo>
                  <a:cubicBezTo>
                    <a:pt x="251" y="1556"/>
                    <a:pt x="151" y="1305"/>
                    <a:pt x="151" y="1054"/>
                  </a:cubicBezTo>
                  <a:cubicBezTo>
                    <a:pt x="176" y="553"/>
                    <a:pt x="602" y="152"/>
                    <a:pt x="1103" y="152"/>
                  </a:cubicBezTo>
                  <a:close/>
                  <a:moveTo>
                    <a:pt x="1108" y="1"/>
                  </a:moveTo>
                  <a:cubicBezTo>
                    <a:pt x="527" y="1"/>
                    <a:pt x="50" y="468"/>
                    <a:pt x="26" y="1054"/>
                  </a:cubicBezTo>
                  <a:cubicBezTo>
                    <a:pt x="1" y="1330"/>
                    <a:pt x="126" y="1606"/>
                    <a:pt x="301" y="1831"/>
                  </a:cubicBezTo>
                  <a:cubicBezTo>
                    <a:pt x="502" y="2032"/>
                    <a:pt x="778" y="2157"/>
                    <a:pt x="1053" y="2182"/>
                  </a:cubicBezTo>
                  <a:lnTo>
                    <a:pt x="1103" y="2182"/>
                  </a:lnTo>
                  <a:cubicBezTo>
                    <a:pt x="1379" y="2182"/>
                    <a:pt x="1630" y="2082"/>
                    <a:pt x="1830" y="1881"/>
                  </a:cubicBezTo>
                  <a:cubicBezTo>
                    <a:pt x="2056" y="1681"/>
                    <a:pt x="2181" y="1430"/>
                    <a:pt x="2181" y="1130"/>
                  </a:cubicBezTo>
                  <a:cubicBezTo>
                    <a:pt x="2206" y="854"/>
                    <a:pt x="2106" y="578"/>
                    <a:pt x="1905" y="353"/>
                  </a:cubicBezTo>
                  <a:cubicBezTo>
                    <a:pt x="1705" y="152"/>
                    <a:pt x="1429" y="27"/>
                    <a:pt x="1153" y="2"/>
                  </a:cubicBezTo>
                  <a:cubicBezTo>
                    <a:pt x="1138" y="1"/>
                    <a:pt x="1123"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6"/>
            <p:cNvSpPr/>
            <p:nvPr/>
          </p:nvSpPr>
          <p:spPr>
            <a:xfrm>
              <a:off x="6512885" y="3618307"/>
              <a:ext cx="437228" cy="432214"/>
            </a:xfrm>
            <a:custGeom>
              <a:avLst/>
              <a:gdLst/>
              <a:ahLst/>
              <a:cxnLst/>
              <a:rect l="l" t="t" r="r" b="b"/>
              <a:pathLst>
                <a:path w="4186" h="4138" extrusionOk="0">
                  <a:moveTo>
                    <a:pt x="2080" y="128"/>
                  </a:moveTo>
                  <a:cubicBezTo>
                    <a:pt x="2105" y="128"/>
                    <a:pt x="2130" y="128"/>
                    <a:pt x="2156" y="153"/>
                  </a:cubicBezTo>
                  <a:cubicBezTo>
                    <a:pt x="2682" y="153"/>
                    <a:pt x="3158" y="378"/>
                    <a:pt x="3509" y="754"/>
                  </a:cubicBezTo>
                  <a:cubicBezTo>
                    <a:pt x="3860" y="1130"/>
                    <a:pt x="4035" y="1631"/>
                    <a:pt x="4010" y="2133"/>
                  </a:cubicBezTo>
                  <a:cubicBezTo>
                    <a:pt x="3985" y="2659"/>
                    <a:pt x="3760" y="3135"/>
                    <a:pt x="3384" y="3486"/>
                  </a:cubicBezTo>
                  <a:cubicBezTo>
                    <a:pt x="3031" y="3815"/>
                    <a:pt x="2591" y="3990"/>
                    <a:pt x="2104" y="3990"/>
                  </a:cubicBezTo>
                  <a:cubicBezTo>
                    <a:pt x="2071" y="3990"/>
                    <a:pt x="2038" y="3989"/>
                    <a:pt x="2005" y="3987"/>
                  </a:cubicBezTo>
                  <a:cubicBezTo>
                    <a:pt x="1504" y="3987"/>
                    <a:pt x="1028" y="3762"/>
                    <a:pt x="677" y="3386"/>
                  </a:cubicBezTo>
                  <a:cubicBezTo>
                    <a:pt x="326" y="3010"/>
                    <a:pt x="125" y="2509"/>
                    <a:pt x="151" y="2007"/>
                  </a:cubicBezTo>
                  <a:cubicBezTo>
                    <a:pt x="176" y="1481"/>
                    <a:pt x="401" y="1005"/>
                    <a:pt x="777" y="654"/>
                  </a:cubicBezTo>
                  <a:cubicBezTo>
                    <a:pt x="1128" y="328"/>
                    <a:pt x="1604" y="128"/>
                    <a:pt x="2080" y="128"/>
                  </a:cubicBezTo>
                  <a:close/>
                  <a:moveTo>
                    <a:pt x="2063" y="0"/>
                  </a:moveTo>
                  <a:cubicBezTo>
                    <a:pt x="1546" y="0"/>
                    <a:pt x="1055" y="199"/>
                    <a:pt x="677" y="554"/>
                  </a:cubicBezTo>
                  <a:cubicBezTo>
                    <a:pt x="276" y="930"/>
                    <a:pt x="25" y="1431"/>
                    <a:pt x="0" y="1982"/>
                  </a:cubicBezTo>
                  <a:cubicBezTo>
                    <a:pt x="0" y="2534"/>
                    <a:pt x="176" y="3060"/>
                    <a:pt x="552" y="3486"/>
                  </a:cubicBezTo>
                  <a:cubicBezTo>
                    <a:pt x="927" y="3887"/>
                    <a:pt x="1454" y="4113"/>
                    <a:pt x="2005" y="4138"/>
                  </a:cubicBezTo>
                  <a:lnTo>
                    <a:pt x="2080" y="4138"/>
                  </a:lnTo>
                  <a:cubicBezTo>
                    <a:pt x="2607" y="4138"/>
                    <a:pt x="3108" y="3937"/>
                    <a:pt x="3484" y="3586"/>
                  </a:cubicBezTo>
                  <a:cubicBezTo>
                    <a:pt x="3885" y="3210"/>
                    <a:pt x="4136" y="2709"/>
                    <a:pt x="4161" y="2158"/>
                  </a:cubicBezTo>
                  <a:cubicBezTo>
                    <a:pt x="4186" y="1005"/>
                    <a:pt x="3308" y="52"/>
                    <a:pt x="2156" y="2"/>
                  </a:cubicBezTo>
                  <a:cubicBezTo>
                    <a:pt x="2125" y="1"/>
                    <a:pt x="2094"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6"/>
            <p:cNvSpPr/>
            <p:nvPr/>
          </p:nvSpPr>
          <p:spPr>
            <a:xfrm>
              <a:off x="6415956" y="3521482"/>
              <a:ext cx="633698" cy="625969"/>
            </a:xfrm>
            <a:custGeom>
              <a:avLst/>
              <a:gdLst/>
              <a:ahLst/>
              <a:cxnLst/>
              <a:rect l="l" t="t" r="r" b="b"/>
              <a:pathLst>
                <a:path w="6067" h="5993" extrusionOk="0">
                  <a:moveTo>
                    <a:pt x="3109" y="152"/>
                  </a:moveTo>
                  <a:cubicBezTo>
                    <a:pt x="4688" y="203"/>
                    <a:pt x="5916" y="1531"/>
                    <a:pt x="5866" y="3110"/>
                  </a:cubicBezTo>
                  <a:cubicBezTo>
                    <a:pt x="5815" y="3862"/>
                    <a:pt x="5515" y="4563"/>
                    <a:pt x="4938" y="5090"/>
                  </a:cubicBezTo>
                  <a:cubicBezTo>
                    <a:pt x="4412" y="5592"/>
                    <a:pt x="3726" y="5843"/>
                    <a:pt x="3010" y="5843"/>
                  </a:cubicBezTo>
                  <a:cubicBezTo>
                    <a:pt x="2976" y="5843"/>
                    <a:pt x="2942" y="5843"/>
                    <a:pt x="2908" y="5842"/>
                  </a:cubicBezTo>
                  <a:cubicBezTo>
                    <a:pt x="2131" y="5817"/>
                    <a:pt x="1429" y="5491"/>
                    <a:pt x="928" y="4939"/>
                  </a:cubicBezTo>
                  <a:cubicBezTo>
                    <a:pt x="402" y="4363"/>
                    <a:pt x="126" y="3636"/>
                    <a:pt x="151" y="2884"/>
                  </a:cubicBezTo>
                  <a:cubicBezTo>
                    <a:pt x="226" y="1355"/>
                    <a:pt x="1480" y="152"/>
                    <a:pt x="3008" y="152"/>
                  </a:cubicBezTo>
                  <a:close/>
                  <a:moveTo>
                    <a:pt x="3040" y="1"/>
                  </a:moveTo>
                  <a:cubicBezTo>
                    <a:pt x="1427" y="1"/>
                    <a:pt x="75" y="1262"/>
                    <a:pt x="26" y="2884"/>
                  </a:cubicBezTo>
                  <a:cubicBezTo>
                    <a:pt x="1" y="3686"/>
                    <a:pt x="277" y="4438"/>
                    <a:pt x="828" y="5040"/>
                  </a:cubicBezTo>
                  <a:cubicBezTo>
                    <a:pt x="1354" y="5616"/>
                    <a:pt x="2106" y="5942"/>
                    <a:pt x="2883" y="5992"/>
                  </a:cubicBezTo>
                  <a:lnTo>
                    <a:pt x="3008" y="5992"/>
                  </a:lnTo>
                  <a:cubicBezTo>
                    <a:pt x="3760" y="5992"/>
                    <a:pt x="4487" y="5716"/>
                    <a:pt x="5038" y="5190"/>
                  </a:cubicBezTo>
                  <a:cubicBezTo>
                    <a:pt x="5615" y="4639"/>
                    <a:pt x="5966" y="3912"/>
                    <a:pt x="5991" y="3110"/>
                  </a:cubicBezTo>
                  <a:cubicBezTo>
                    <a:pt x="6066" y="1456"/>
                    <a:pt x="4763" y="77"/>
                    <a:pt x="3134" y="2"/>
                  </a:cubicBezTo>
                  <a:cubicBezTo>
                    <a:pt x="3102" y="1"/>
                    <a:pt x="3071" y="1"/>
                    <a:pt x="3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6"/>
            <p:cNvSpPr/>
            <p:nvPr/>
          </p:nvSpPr>
          <p:spPr>
            <a:xfrm>
              <a:off x="7497118" y="4448266"/>
              <a:ext cx="230521" cy="225299"/>
            </a:xfrm>
            <a:custGeom>
              <a:avLst/>
              <a:gdLst/>
              <a:ahLst/>
              <a:cxnLst/>
              <a:rect l="l" t="t" r="r" b="b"/>
              <a:pathLst>
                <a:path w="2207" h="2157" extrusionOk="0">
                  <a:moveTo>
                    <a:pt x="1129" y="127"/>
                  </a:moveTo>
                  <a:cubicBezTo>
                    <a:pt x="1655" y="152"/>
                    <a:pt x="2056" y="603"/>
                    <a:pt x="2031" y="1104"/>
                  </a:cubicBezTo>
                  <a:cubicBezTo>
                    <a:pt x="2031" y="1615"/>
                    <a:pt x="1606" y="2007"/>
                    <a:pt x="1100" y="2007"/>
                  </a:cubicBezTo>
                  <a:cubicBezTo>
                    <a:pt x="1085" y="2007"/>
                    <a:pt x="1069" y="2007"/>
                    <a:pt x="1053" y="2006"/>
                  </a:cubicBezTo>
                  <a:cubicBezTo>
                    <a:pt x="803" y="2006"/>
                    <a:pt x="577" y="1906"/>
                    <a:pt x="402" y="1706"/>
                  </a:cubicBezTo>
                  <a:cubicBezTo>
                    <a:pt x="226" y="1530"/>
                    <a:pt x="151" y="1279"/>
                    <a:pt x="151" y="1029"/>
                  </a:cubicBezTo>
                  <a:cubicBezTo>
                    <a:pt x="176" y="528"/>
                    <a:pt x="602" y="127"/>
                    <a:pt x="1104" y="127"/>
                  </a:cubicBezTo>
                  <a:close/>
                  <a:moveTo>
                    <a:pt x="1083" y="0"/>
                  </a:moveTo>
                  <a:cubicBezTo>
                    <a:pt x="526" y="0"/>
                    <a:pt x="50" y="443"/>
                    <a:pt x="26" y="1029"/>
                  </a:cubicBezTo>
                  <a:cubicBezTo>
                    <a:pt x="1" y="1330"/>
                    <a:pt x="101" y="1605"/>
                    <a:pt x="302" y="1806"/>
                  </a:cubicBezTo>
                  <a:cubicBezTo>
                    <a:pt x="502" y="2031"/>
                    <a:pt x="778" y="2157"/>
                    <a:pt x="1053" y="2157"/>
                  </a:cubicBezTo>
                  <a:lnTo>
                    <a:pt x="1104" y="2157"/>
                  </a:lnTo>
                  <a:cubicBezTo>
                    <a:pt x="1379" y="2157"/>
                    <a:pt x="1630" y="2056"/>
                    <a:pt x="1830" y="1881"/>
                  </a:cubicBezTo>
                  <a:cubicBezTo>
                    <a:pt x="2056" y="1680"/>
                    <a:pt x="2156" y="1405"/>
                    <a:pt x="2181" y="1129"/>
                  </a:cubicBezTo>
                  <a:cubicBezTo>
                    <a:pt x="2206" y="528"/>
                    <a:pt x="1730" y="26"/>
                    <a:pt x="1129" y="1"/>
                  </a:cubicBezTo>
                  <a:cubicBezTo>
                    <a:pt x="1113" y="1"/>
                    <a:pt x="1098"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6"/>
            <p:cNvSpPr/>
            <p:nvPr/>
          </p:nvSpPr>
          <p:spPr>
            <a:xfrm>
              <a:off x="7392459" y="4343399"/>
              <a:ext cx="437228" cy="434930"/>
            </a:xfrm>
            <a:custGeom>
              <a:avLst/>
              <a:gdLst/>
              <a:ahLst/>
              <a:cxnLst/>
              <a:rect l="l" t="t" r="r" b="b"/>
              <a:pathLst>
                <a:path w="4186" h="4164" extrusionOk="0">
                  <a:moveTo>
                    <a:pt x="2181" y="153"/>
                  </a:moveTo>
                  <a:cubicBezTo>
                    <a:pt x="2682" y="178"/>
                    <a:pt x="3158" y="379"/>
                    <a:pt x="3509" y="780"/>
                  </a:cubicBezTo>
                  <a:cubicBezTo>
                    <a:pt x="3860" y="1156"/>
                    <a:pt x="4060" y="1632"/>
                    <a:pt x="4035" y="2158"/>
                  </a:cubicBezTo>
                  <a:cubicBezTo>
                    <a:pt x="4010" y="2659"/>
                    <a:pt x="3785" y="3136"/>
                    <a:pt x="3409" y="3486"/>
                  </a:cubicBezTo>
                  <a:cubicBezTo>
                    <a:pt x="3054" y="3818"/>
                    <a:pt x="2587" y="4015"/>
                    <a:pt x="2115" y="4015"/>
                  </a:cubicBezTo>
                  <a:cubicBezTo>
                    <a:pt x="2087" y="4015"/>
                    <a:pt x="2058" y="4014"/>
                    <a:pt x="2030" y="4013"/>
                  </a:cubicBezTo>
                  <a:cubicBezTo>
                    <a:pt x="1504" y="3988"/>
                    <a:pt x="1028" y="3762"/>
                    <a:pt x="677" y="3386"/>
                  </a:cubicBezTo>
                  <a:cubicBezTo>
                    <a:pt x="326" y="3010"/>
                    <a:pt x="151" y="2534"/>
                    <a:pt x="176" y="2008"/>
                  </a:cubicBezTo>
                  <a:cubicBezTo>
                    <a:pt x="201" y="1481"/>
                    <a:pt x="401" y="1005"/>
                    <a:pt x="777" y="654"/>
                  </a:cubicBezTo>
                  <a:cubicBezTo>
                    <a:pt x="1153" y="329"/>
                    <a:pt x="1604" y="153"/>
                    <a:pt x="2106" y="153"/>
                  </a:cubicBezTo>
                  <a:close/>
                  <a:moveTo>
                    <a:pt x="2089" y="1"/>
                  </a:moveTo>
                  <a:cubicBezTo>
                    <a:pt x="1571" y="1"/>
                    <a:pt x="1081" y="199"/>
                    <a:pt x="702" y="554"/>
                  </a:cubicBezTo>
                  <a:cubicBezTo>
                    <a:pt x="276" y="930"/>
                    <a:pt x="50" y="1456"/>
                    <a:pt x="25" y="2008"/>
                  </a:cubicBezTo>
                  <a:cubicBezTo>
                    <a:pt x="0" y="2559"/>
                    <a:pt x="201" y="3085"/>
                    <a:pt x="577" y="3486"/>
                  </a:cubicBezTo>
                  <a:cubicBezTo>
                    <a:pt x="953" y="3887"/>
                    <a:pt x="1479" y="4138"/>
                    <a:pt x="2030" y="4138"/>
                  </a:cubicBezTo>
                  <a:cubicBezTo>
                    <a:pt x="2055" y="4138"/>
                    <a:pt x="2080" y="4163"/>
                    <a:pt x="2106" y="4163"/>
                  </a:cubicBezTo>
                  <a:cubicBezTo>
                    <a:pt x="2632" y="4163"/>
                    <a:pt x="3133" y="3963"/>
                    <a:pt x="3509" y="3612"/>
                  </a:cubicBezTo>
                  <a:cubicBezTo>
                    <a:pt x="3910" y="3211"/>
                    <a:pt x="4136" y="2710"/>
                    <a:pt x="4161" y="2158"/>
                  </a:cubicBezTo>
                  <a:cubicBezTo>
                    <a:pt x="4186" y="1607"/>
                    <a:pt x="3985" y="1080"/>
                    <a:pt x="3609" y="679"/>
                  </a:cubicBezTo>
                  <a:cubicBezTo>
                    <a:pt x="3233" y="278"/>
                    <a:pt x="2732" y="28"/>
                    <a:pt x="2181" y="3"/>
                  </a:cubicBezTo>
                  <a:cubicBezTo>
                    <a:pt x="2150" y="1"/>
                    <a:pt x="2119" y="1"/>
                    <a:pt x="2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6"/>
            <p:cNvSpPr/>
            <p:nvPr/>
          </p:nvSpPr>
          <p:spPr>
            <a:xfrm>
              <a:off x="7295529" y="4248871"/>
              <a:ext cx="631087" cy="623671"/>
            </a:xfrm>
            <a:custGeom>
              <a:avLst/>
              <a:gdLst/>
              <a:ahLst/>
              <a:cxnLst/>
              <a:rect l="l" t="t" r="r" b="b"/>
              <a:pathLst>
                <a:path w="6042" h="5971" extrusionOk="0">
                  <a:moveTo>
                    <a:pt x="3134" y="131"/>
                  </a:moveTo>
                  <a:cubicBezTo>
                    <a:pt x="3886" y="156"/>
                    <a:pt x="4612" y="482"/>
                    <a:pt x="5114" y="1058"/>
                  </a:cubicBezTo>
                  <a:cubicBezTo>
                    <a:pt x="5640" y="1609"/>
                    <a:pt x="5916" y="2336"/>
                    <a:pt x="5866" y="3088"/>
                  </a:cubicBezTo>
                  <a:cubicBezTo>
                    <a:pt x="5817" y="4621"/>
                    <a:pt x="4564" y="5823"/>
                    <a:pt x="3046" y="5823"/>
                  </a:cubicBezTo>
                  <a:cubicBezTo>
                    <a:pt x="3000" y="5823"/>
                    <a:pt x="2954" y="5822"/>
                    <a:pt x="2908" y="5820"/>
                  </a:cubicBezTo>
                  <a:cubicBezTo>
                    <a:pt x="2156" y="5795"/>
                    <a:pt x="1455" y="5469"/>
                    <a:pt x="928" y="4918"/>
                  </a:cubicBezTo>
                  <a:cubicBezTo>
                    <a:pt x="427" y="4366"/>
                    <a:pt x="151" y="3640"/>
                    <a:pt x="176" y="2888"/>
                  </a:cubicBezTo>
                  <a:cubicBezTo>
                    <a:pt x="201" y="2111"/>
                    <a:pt x="527" y="1409"/>
                    <a:pt x="1104" y="883"/>
                  </a:cubicBezTo>
                  <a:cubicBezTo>
                    <a:pt x="1630" y="406"/>
                    <a:pt x="2307" y="131"/>
                    <a:pt x="3034" y="131"/>
                  </a:cubicBezTo>
                  <a:close/>
                  <a:moveTo>
                    <a:pt x="2965" y="0"/>
                  </a:moveTo>
                  <a:cubicBezTo>
                    <a:pt x="2245" y="0"/>
                    <a:pt x="1538" y="294"/>
                    <a:pt x="1003" y="782"/>
                  </a:cubicBezTo>
                  <a:cubicBezTo>
                    <a:pt x="402" y="1334"/>
                    <a:pt x="76" y="2061"/>
                    <a:pt x="51" y="2863"/>
                  </a:cubicBezTo>
                  <a:cubicBezTo>
                    <a:pt x="1" y="3665"/>
                    <a:pt x="302" y="4442"/>
                    <a:pt x="828" y="5018"/>
                  </a:cubicBezTo>
                  <a:cubicBezTo>
                    <a:pt x="1379" y="5594"/>
                    <a:pt x="2106" y="5945"/>
                    <a:pt x="2908" y="5970"/>
                  </a:cubicBezTo>
                  <a:lnTo>
                    <a:pt x="3034" y="5970"/>
                  </a:lnTo>
                  <a:cubicBezTo>
                    <a:pt x="3785" y="5970"/>
                    <a:pt x="4512" y="5695"/>
                    <a:pt x="5064" y="5168"/>
                  </a:cubicBezTo>
                  <a:cubicBezTo>
                    <a:pt x="5640" y="4642"/>
                    <a:pt x="5991" y="3890"/>
                    <a:pt x="6016" y="3088"/>
                  </a:cubicBezTo>
                  <a:cubicBezTo>
                    <a:pt x="6041" y="2311"/>
                    <a:pt x="5765" y="1534"/>
                    <a:pt x="5214" y="958"/>
                  </a:cubicBezTo>
                  <a:cubicBezTo>
                    <a:pt x="4688" y="356"/>
                    <a:pt x="3936" y="31"/>
                    <a:pt x="3134" y="5"/>
                  </a:cubicBezTo>
                  <a:cubicBezTo>
                    <a:pt x="3078" y="2"/>
                    <a:pt x="3021" y="0"/>
                    <a:pt x="2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36"/>
          <p:cNvGrpSpPr/>
          <p:nvPr/>
        </p:nvGrpSpPr>
        <p:grpSpPr>
          <a:xfrm>
            <a:off x="7885528" y="3532180"/>
            <a:ext cx="465986" cy="480462"/>
            <a:chOff x="5307989" y="1312048"/>
            <a:chExt cx="376798" cy="388472"/>
          </a:xfrm>
        </p:grpSpPr>
        <p:sp>
          <p:nvSpPr>
            <p:cNvPr id="1347" name="Google Shape;1347;p36"/>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6"/>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6"/>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41"/>
          <p:cNvSpPr/>
          <p:nvPr/>
        </p:nvSpPr>
        <p:spPr>
          <a:xfrm>
            <a:off x="1418850" y="999450"/>
            <a:ext cx="6306300" cy="3144600"/>
          </a:xfrm>
          <a:prstGeom prst="roundRect">
            <a:avLst>
              <a:gd name="adj" fmla="val 92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txBox="1">
            <a:spLocks noGrp="1"/>
          </p:cNvSpPr>
          <p:nvPr>
            <p:ph type="title"/>
          </p:nvPr>
        </p:nvSpPr>
        <p:spPr>
          <a:xfrm>
            <a:off x="1779312" y="2880825"/>
            <a:ext cx="5585400" cy="64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660" name="Google Shape;1660;p41"/>
          <p:cNvSpPr txBox="1">
            <a:spLocks noGrp="1"/>
          </p:cNvSpPr>
          <p:nvPr>
            <p:ph type="subTitle" idx="1"/>
          </p:nvPr>
        </p:nvSpPr>
        <p:spPr>
          <a:xfrm>
            <a:off x="1779287" y="1620075"/>
            <a:ext cx="5585400" cy="126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96"/>
        <p:cNvGrpSpPr/>
        <p:nvPr/>
      </p:nvGrpSpPr>
      <p:grpSpPr>
        <a:xfrm>
          <a:off x="0" y="0"/>
          <a:ext cx="0" cy="0"/>
          <a:chOff x="0" y="0"/>
          <a:chExt cx="0" cy="0"/>
        </a:xfrm>
      </p:grpSpPr>
      <p:sp>
        <p:nvSpPr>
          <p:cNvPr id="1797" name="Google Shape;1797;p44"/>
          <p:cNvSpPr txBox="1">
            <a:spLocks noGrp="1"/>
          </p:cNvSpPr>
          <p:nvPr>
            <p:ph type="title"/>
          </p:nvPr>
        </p:nvSpPr>
        <p:spPr>
          <a:xfrm>
            <a:off x="720000" y="1683000"/>
            <a:ext cx="3198600" cy="223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a:t>
            </a:r>
            <a:r>
              <a:rPr lang="en">
                <a:solidFill>
                  <a:schemeClr val="lt2"/>
                </a:solidFill>
              </a:rPr>
              <a:t>THOUSAND WORDS</a:t>
            </a:r>
            <a:endParaRPr>
              <a:solidFill>
                <a:schemeClr val="lt2"/>
              </a:solidFill>
            </a:endParaRPr>
          </a:p>
        </p:txBody>
      </p:sp>
      <p:grpSp>
        <p:nvGrpSpPr>
          <p:cNvPr id="1798" name="Google Shape;1798;p44"/>
          <p:cNvGrpSpPr/>
          <p:nvPr/>
        </p:nvGrpSpPr>
        <p:grpSpPr>
          <a:xfrm>
            <a:off x="3818402" y="927860"/>
            <a:ext cx="3409184" cy="3598228"/>
            <a:chOff x="3818402" y="927860"/>
            <a:chExt cx="3409184" cy="3598228"/>
          </a:xfrm>
        </p:grpSpPr>
        <p:grpSp>
          <p:nvGrpSpPr>
            <p:cNvPr id="1799" name="Google Shape;1799;p44"/>
            <p:cNvGrpSpPr/>
            <p:nvPr/>
          </p:nvGrpSpPr>
          <p:grpSpPr>
            <a:xfrm rot="-6027013">
              <a:off x="4042759" y="3276907"/>
              <a:ext cx="482160" cy="497098"/>
              <a:chOff x="5307989" y="1312048"/>
              <a:chExt cx="376798" cy="388472"/>
            </a:xfrm>
          </p:grpSpPr>
          <p:sp>
            <p:nvSpPr>
              <p:cNvPr id="1800" name="Google Shape;1800;p4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 name="Google Shape;1803;p44"/>
            <p:cNvGrpSpPr/>
            <p:nvPr/>
          </p:nvGrpSpPr>
          <p:grpSpPr>
            <a:xfrm rot="250011">
              <a:off x="3832136" y="4120357"/>
              <a:ext cx="380630" cy="392420"/>
              <a:chOff x="5307989" y="1312048"/>
              <a:chExt cx="376798" cy="388472"/>
            </a:xfrm>
          </p:grpSpPr>
          <p:sp>
            <p:nvSpPr>
              <p:cNvPr id="1804" name="Google Shape;1804;p44"/>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4"/>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44"/>
            <p:cNvGrpSpPr/>
            <p:nvPr/>
          </p:nvGrpSpPr>
          <p:grpSpPr>
            <a:xfrm rot="3164984">
              <a:off x="5208014" y="4024133"/>
              <a:ext cx="293989" cy="293989"/>
              <a:chOff x="2541888" y="4682900"/>
              <a:chExt cx="376775" cy="376775"/>
            </a:xfrm>
          </p:grpSpPr>
          <p:sp>
            <p:nvSpPr>
              <p:cNvPr id="1808" name="Google Shape;1808;p4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44"/>
            <p:cNvGrpSpPr/>
            <p:nvPr/>
          </p:nvGrpSpPr>
          <p:grpSpPr>
            <a:xfrm rot="3164958">
              <a:off x="6962127" y="972223"/>
              <a:ext cx="221096" cy="221096"/>
              <a:chOff x="2541888" y="4682900"/>
              <a:chExt cx="376775" cy="376775"/>
            </a:xfrm>
          </p:grpSpPr>
          <p:sp>
            <p:nvSpPr>
              <p:cNvPr id="1811" name="Google Shape;1811;p44"/>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16"/>
        <p:cNvGrpSpPr/>
        <p:nvPr/>
      </p:nvGrpSpPr>
      <p:grpSpPr>
        <a:xfrm>
          <a:off x="0" y="0"/>
          <a:ext cx="0" cy="0"/>
          <a:chOff x="0" y="0"/>
          <a:chExt cx="0" cy="0"/>
        </a:xfrm>
      </p:grpSpPr>
      <p:sp>
        <p:nvSpPr>
          <p:cNvPr id="1817" name="Google Shape;1817;p4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FINDINGS</a:t>
            </a:r>
            <a:endParaRPr/>
          </a:p>
        </p:txBody>
      </p:sp>
      <p:sp>
        <p:nvSpPr>
          <p:cNvPr id="1818" name="Google Shape;1818;p45"/>
          <p:cNvSpPr txBox="1">
            <a:spLocks noGrp="1"/>
          </p:cNvSpPr>
          <p:nvPr>
            <p:ph type="subTitle" idx="4294967295"/>
          </p:nvPr>
        </p:nvSpPr>
        <p:spPr>
          <a:xfrm>
            <a:off x="714225" y="4265975"/>
            <a:ext cx="7715400" cy="2166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a:uFill>
                  <a:noFill/>
                </a:uFill>
                <a:hlinkClick r:id="rId3"/>
              </a:rPr>
              <a:t>For more info, click here</a:t>
            </a:r>
            <a:endParaRPr sz="1200" b="1"/>
          </a:p>
        </p:txBody>
      </p:sp>
      <p:sp>
        <p:nvSpPr>
          <p:cNvPr id="1819" name="Google Shape;1819;p45"/>
          <p:cNvSpPr txBox="1"/>
          <p:nvPr/>
        </p:nvSpPr>
        <p:spPr>
          <a:xfrm>
            <a:off x="1617275" y="1071938"/>
            <a:ext cx="2242800" cy="39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EVOLUTION</a:t>
            </a:r>
            <a:endParaRPr sz="2000">
              <a:solidFill>
                <a:schemeClr val="lt2"/>
              </a:solidFill>
              <a:latin typeface="Montserrat ExtraBold"/>
              <a:ea typeface="Montserrat ExtraBold"/>
              <a:cs typeface="Montserrat ExtraBold"/>
              <a:sym typeface="Montserrat ExtraBold"/>
            </a:endParaRPr>
          </a:p>
        </p:txBody>
      </p:sp>
      <p:sp>
        <p:nvSpPr>
          <p:cNvPr id="1820" name="Google Shape;1820;p45"/>
          <p:cNvSpPr txBox="1"/>
          <p:nvPr/>
        </p:nvSpPr>
        <p:spPr>
          <a:xfrm>
            <a:off x="5221075" y="1071938"/>
            <a:ext cx="3197400" cy="39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PREVALENCE</a:t>
            </a:r>
            <a:endParaRPr sz="2000">
              <a:solidFill>
                <a:schemeClr val="lt2"/>
              </a:solidFill>
              <a:latin typeface="Montserrat ExtraBold"/>
              <a:ea typeface="Montserrat ExtraBold"/>
              <a:cs typeface="Montserrat ExtraBold"/>
              <a:sym typeface="Montserrat ExtraBold"/>
            </a:endParaRPr>
          </a:p>
        </p:txBody>
      </p:sp>
      <p:sp>
        <p:nvSpPr>
          <p:cNvPr id="1821" name="Google Shape;1821;p45"/>
          <p:cNvSpPr/>
          <p:nvPr/>
        </p:nvSpPr>
        <p:spPr>
          <a:xfrm>
            <a:off x="5221228" y="1727296"/>
            <a:ext cx="699000" cy="699000"/>
          </a:xfrm>
          <a:prstGeom prst="donut">
            <a:avLst>
              <a:gd name="adj" fmla="val 17214"/>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5"/>
          <p:cNvSpPr/>
          <p:nvPr/>
        </p:nvSpPr>
        <p:spPr>
          <a:xfrm flipH="1">
            <a:off x="5221085" y="1727231"/>
            <a:ext cx="699000" cy="699000"/>
          </a:xfrm>
          <a:prstGeom prst="blockArc">
            <a:avLst>
              <a:gd name="adj1" fmla="val 10614788"/>
              <a:gd name="adj2" fmla="val 16203906"/>
              <a:gd name="adj3" fmla="val 17396"/>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5"/>
          <p:cNvSpPr txBox="1"/>
          <p:nvPr/>
        </p:nvSpPr>
        <p:spPr>
          <a:xfrm>
            <a:off x="6394125" y="1697613"/>
            <a:ext cx="2024400" cy="35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25%</a:t>
            </a:r>
            <a:endParaRPr sz="2000">
              <a:solidFill>
                <a:schemeClr val="lt2"/>
              </a:solidFill>
              <a:latin typeface="Montserrat ExtraBold"/>
              <a:ea typeface="Montserrat ExtraBold"/>
              <a:cs typeface="Montserrat ExtraBold"/>
              <a:sym typeface="Montserrat ExtraBold"/>
            </a:endParaRPr>
          </a:p>
        </p:txBody>
      </p:sp>
      <p:cxnSp>
        <p:nvCxnSpPr>
          <p:cNvPr id="1824" name="Google Shape;1824;p45"/>
          <p:cNvCxnSpPr>
            <a:stCxn id="1823" idx="1"/>
          </p:cNvCxnSpPr>
          <p:nvPr/>
        </p:nvCxnSpPr>
        <p:spPr>
          <a:xfrm rot="10800000">
            <a:off x="5756925" y="1874763"/>
            <a:ext cx="637200" cy="0"/>
          </a:xfrm>
          <a:prstGeom prst="straightConnector1">
            <a:avLst/>
          </a:prstGeom>
          <a:noFill/>
          <a:ln w="19050" cap="flat" cmpd="sng">
            <a:solidFill>
              <a:schemeClr val="dk2"/>
            </a:solidFill>
            <a:prstDash val="solid"/>
            <a:round/>
            <a:headEnd type="none" w="med" len="med"/>
            <a:tailEnd type="oval" w="med" len="med"/>
          </a:ln>
        </p:spPr>
      </p:cxnSp>
      <p:sp>
        <p:nvSpPr>
          <p:cNvPr id="1825" name="Google Shape;1825;p45"/>
          <p:cNvSpPr txBox="1"/>
          <p:nvPr/>
        </p:nvSpPr>
        <p:spPr>
          <a:xfrm>
            <a:off x="6394125" y="2051734"/>
            <a:ext cx="2024400" cy="404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Mercury is the closest planet to the Sun</a:t>
            </a:r>
            <a:endParaRPr>
              <a:solidFill>
                <a:schemeClr val="dk2"/>
              </a:solidFill>
              <a:latin typeface="Karla"/>
              <a:ea typeface="Karla"/>
              <a:cs typeface="Karla"/>
              <a:sym typeface="Karla"/>
            </a:endParaRPr>
          </a:p>
        </p:txBody>
      </p:sp>
      <p:sp>
        <p:nvSpPr>
          <p:cNvPr id="1826" name="Google Shape;1826;p45"/>
          <p:cNvSpPr txBox="1"/>
          <p:nvPr/>
        </p:nvSpPr>
        <p:spPr>
          <a:xfrm>
            <a:off x="6394125" y="2529916"/>
            <a:ext cx="2024400" cy="35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75%</a:t>
            </a:r>
            <a:endParaRPr sz="2000">
              <a:solidFill>
                <a:schemeClr val="lt2"/>
              </a:solidFill>
              <a:latin typeface="Montserrat ExtraBold"/>
              <a:ea typeface="Montserrat ExtraBold"/>
              <a:cs typeface="Montserrat ExtraBold"/>
              <a:sym typeface="Montserrat ExtraBold"/>
            </a:endParaRPr>
          </a:p>
        </p:txBody>
      </p:sp>
      <p:sp>
        <p:nvSpPr>
          <p:cNvPr id="1827" name="Google Shape;1827;p45"/>
          <p:cNvSpPr txBox="1"/>
          <p:nvPr/>
        </p:nvSpPr>
        <p:spPr>
          <a:xfrm>
            <a:off x="6394125" y="2884037"/>
            <a:ext cx="2024400" cy="404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Jupiter is the biggest planet of them all</a:t>
            </a:r>
            <a:endParaRPr>
              <a:solidFill>
                <a:schemeClr val="dk2"/>
              </a:solidFill>
              <a:latin typeface="Karla"/>
              <a:ea typeface="Karla"/>
              <a:cs typeface="Karla"/>
              <a:sym typeface="Karla"/>
            </a:endParaRPr>
          </a:p>
        </p:txBody>
      </p:sp>
      <p:sp>
        <p:nvSpPr>
          <p:cNvPr id="1828" name="Google Shape;1828;p45"/>
          <p:cNvSpPr/>
          <p:nvPr/>
        </p:nvSpPr>
        <p:spPr>
          <a:xfrm>
            <a:off x="5221228" y="2559513"/>
            <a:ext cx="699000" cy="699000"/>
          </a:xfrm>
          <a:prstGeom prst="donut">
            <a:avLst>
              <a:gd name="adj" fmla="val 17214"/>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5"/>
          <p:cNvSpPr/>
          <p:nvPr/>
        </p:nvSpPr>
        <p:spPr>
          <a:xfrm flipH="1">
            <a:off x="5221085" y="2559448"/>
            <a:ext cx="699000" cy="699000"/>
          </a:xfrm>
          <a:prstGeom prst="blockArc">
            <a:avLst>
              <a:gd name="adj1" fmla="val 194084"/>
              <a:gd name="adj2" fmla="val 16203906"/>
              <a:gd name="adj3" fmla="val 17396"/>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5"/>
          <p:cNvSpPr/>
          <p:nvPr/>
        </p:nvSpPr>
        <p:spPr>
          <a:xfrm>
            <a:off x="5221075" y="3487888"/>
            <a:ext cx="3024000" cy="5727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a:solidFill>
                  <a:schemeClr val="dk2"/>
                </a:solidFill>
                <a:latin typeface="Montserrat ExtraBold"/>
                <a:ea typeface="Montserrat ExtraBold"/>
                <a:cs typeface="Montserrat ExtraBold"/>
                <a:sym typeface="Montserrat ExtraBold"/>
              </a:rPr>
              <a:t>200,000,000</a:t>
            </a:r>
            <a:endParaRPr sz="2000">
              <a:solidFill>
                <a:schemeClr val="dk2"/>
              </a:solidFill>
            </a:endParaRPr>
          </a:p>
        </p:txBody>
      </p:sp>
      <p:cxnSp>
        <p:nvCxnSpPr>
          <p:cNvPr id="1831" name="Google Shape;1831;p45"/>
          <p:cNvCxnSpPr>
            <a:stCxn id="1826" idx="1"/>
          </p:cNvCxnSpPr>
          <p:nvPr/>
        </p:nvCxnSpPr>
        <p:spPr>
          <a:xfrm rot="10800000">
            <a:off x="5756925" y="2707066"/>
            <a:ext cx="637200" cy="0"/>
          </a:xfrm>
          <a:prstGeom prst="straightConnector1">
            <a:avLst/>
          </a:prstGeom>
          <a:noFill/>
          <a:ln w="19050" cap="flat" cmpd="sng">
            <a:solidFill>
              <a:schemeClr val="dk2"/>
            </a:solidFill>
            <a:prstDash val="solid"/>
            <a:round/>
            <a:headEnd type="none" w="med" len="med"/>
            <a:tailEnd type="oval" w="med" len="med"/>
          </a:ln>
        </p:spPr>
      </p:cxnSp>
      <p:pic>
        <p:nvPicPr>
          <p:cNvPr id="1832" name="Google Shape;1832;p45" title="Chart">
            <a:hlinkClick r:id="rId4"/>
          </p:cNvPr>
          <p:cNvPicPr preferRelativeResize="0"/>
          <p:nvPr/>
        </p:nvPicPr>
        <p:blipFill>
          <a:blip r:embed="rId5">
            <a:alphaModFix/>
          </a:blip>
          <a:stretch>
            <a:fillRect/>
          </a:stretch>
        </p:blipFill>
        <p:spPr>
          <a:xfrm>
            <a:off x="714223" y="1576375"/>
            <a:ext cx="4262052" cy="263540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36"/>
        <p:cNvGrpSpPr/>
        <p:nvPr/>
      </p:nvGrpSpPr>
      <p:grpSpPr>
        <a:xfrm>
          <a:off x="0" y="0"/>
          <a:ext cx="0" cy="0"/>
          <a:chOff x="0" y="0"/>
          <a:chExt cx="0" cy="0"/>
        </a:xfrm>
      </p:grpSpPr>
      <p:sp>
        <p:nvSpPr>
          <p:cNvPr id="1837" name="Google Shape;1837;p46"/>
          <p:cNvSpPr/>
          <p:nvPr/>
        </p:nvSpPr>
        <p:spPr>
          <a:xfrm>
            <a:off x="6094713" y="1810225"/>
            <a:ext cx="855300" cy="855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6"/>
          <p:cNvSpPr/>
          <p:nvPr/>
        </p:nvSpPr>
        <p:spPr>
          <a:xfrm>
            <a:off x="2194000" y="3275613"/>
            <a:ext cx="855300" cy="855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pc="300" dirty="0" smtClean="0"/>
              <a:t>PERJALANAN PENYAKIT</a:t>
            </a:r>
            <a:endParaRPr spc="300" dirty="0"/>
          </a:p>
        </p:txBody>
      </p:sp>
      <p:sp>
        <p:nvSpPr>
          <p:cNvPr id="1840" name="Google Shape;1840;p46"/>
          <p:cNvSpPr txBox="1">
            <a:spLocks noGrp="1"/>
          </p:cNvSpPr>
          <p:nvPr>
            <p:ph type="title" idx="2"/>
          </p:nvPr>
        </p:nvSpPr>
        <p:spPr>
          <a:xfrm>
            <a:off x="2193988" y="1726450"/>
            <a:ext cx="3734400" cy="39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DR. JENNA DOE</a:t>
            </a:r>
            <a:endParaRPr/>
          </a:p>
        </p:txBody>
      </p:sp>
      <p:sp>
        <p:nvSpPr>
          <p:cNvPr id="1841" name="Google Shape;1841;p46"/>
          <p:cNvSpPr txBox="1">
            <a:spLocks noGrp="1"/>
          </p:cNvSpPr>
          <p:nvPr>
            <p:ph type="title" idx="3"/>
          </p:nvPr>
        </p:nvSpPr>
        <p:spPr>
          <a:xfrm>
            <a:off x="3215592" y="3191750"/>
            <a:ext cx="3734400" cy="39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DR. JOHN JAMES</a:t>
            </a:r>
            <a:endParaRPr/>
          </a:p>
        </p:txBody>
      </p:sp>
      <p:sp>
        <p:nvSpPr>
          <p:cNvPr id="1842" name="Google Shape;1842;p46"/>
          <p:cNvSpPr txBox="1">
            <a:spLocks noGrp="1"/>
          </p:cNvSpPr>
          <p:nvPr>
            <p:ph type="subTitle" idx="1"/>
          </p:nvPr>
        </p:nvSpPr>
        <p:spPr>
          <a:xfrm>
            <a:off x="3215592" y="3583251"/>
            <a:ext cx="3734400" cy="63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the ringed planet. It’s a gas giant, composed mostly of hydrogen and helium”</a:t>
            </a:r>
            <a:endParaRPr/>
          </a:p>
        </p:txBody>
      </p:sp>
      <p:sp>
        <p:nvSpPr>
          <p:cNvPr id="1843" name="Google Shape;1843;p46"/>
          <p:cNvSpPr txBox="1">
            <a:spLocks noGrp="1"/>
          </p:cNvSpPr>
          <p:nvPr>
            <p:ph type="subTitle" idx="4"/>
          </p:nvPr>
        </p:nvSpPr>
        <p:spPr>
          <a:xfrm>
            <a:off x="2193988" y="2117801"/>
            <a:ext cx="3734400" cy="63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closest planet to the Sun and the smallest one in the Solar System”</a:t>
            </a:r>
            <a:endParaRPr/>
          </a:p>
        </p:txBody>
      </p:sp>
      <p:grpSp>
        <p:nvGrpSpPr>
          <p:cNvPr id="1844" name="Google Shape;1844;p46"/>
          <p:cNvGrpSpPr/>
          <p:nvPr/>
        </p:nvGrpSpPr>
        <p:grpSpPr>
          <a:xfrm>
            <a:off x="2434510" y="3461481"/>
            <a:ext cx="374302" cy="483565"/>
            <a:chOff x="4902936" y="2419290"/>
            <a:chExt cx="274576" cy="354728"/>
          </a:xfrm>
        </p:grpSpPr>
        <p:sp>
          <p:nvSpPr>
            <p:cNvPr id="1845" name="Google Shape;1845;p46"/>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6"/>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6"/>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6"/>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6"/>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6"/>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6"/>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6"/>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6"/>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6"/>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6"/>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6"/>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6"/>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6"/>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6"/>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6"/>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6"/>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6"/>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6"/>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6"/>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46"/>
          <p:cNvGrpSpPr/>
          <p:nvPr/>
        </p:nvGrpSpPr>
        <p:grpSpPr>
          <a:xfrm>
            <a:off x="6342880" y="1996247"/>
            <a:ext cx="358953" cy="483244"/>
            <a:chOff x="6712032" y="2880172"/>
            <a:chExt cx="263316" cy="354493"/>
          </a:xfrm>
        </p:grpSpPr>
        <p:sp>
          <p:nvSpPr>
            <p:cNvPr id="1866" name="Google Shape;1866;p46"/>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6"/>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6"/>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6"/>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6"/>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6"/>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6"/>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6"/>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6"/>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6"/>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6"/>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6"/>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6"/>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6"/>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6"/>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6"/>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6"/>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6"/>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6"/>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6"/>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6"/>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97"/>
        <p:cNvGrpSpPr/>
        <p:nvPr/>
      </p:nvGrpSpPr>
      <p:grpSpPr>
        <a:xfrm>
          <a:off x="0" y="0"/>
          <a:ext cx="0" cy="0"/>
          <a:chOff x="0" y="0"/>
          <a:chExt cx="0" cy="0"/>
        </a:xfrm>
      </p:grpSpPr>
      <p:sp>
        <p:nvSpPr>
          <p:cNvPr id="1898" name="Google Shape;1898;p48"/>
          <p:cNvSpPr/>
          <p:nvPr/>
        </p:nvSpPr>
        <p:spPr>
          <a:xfrm rot="-5400000">
            <a:off x="822000" y="2169666"/>
            <a:ext cx="2106300" cy="1845300"/>
          </a:xfrm>
          <a:prstGeom prst="round2SameRect">
            <a:avLst>
              <a:gd name="adj1" fmla="val 6557"/>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8"/>
          <p:cNvSpPr/>
          <p:nvPr/>
        </p:nvSpPr>
        <p:spPr>
          <a:xfrm rot="10800000" flipH="1">
            <a:off x="2771575" y="1948075"/>
            <a:ext cx="5419800" cy="2196300"/>
          </a:xfrm>
          <a:prstGeom prst="round1Rect">
            <a:avLst>
              <a:gd name="adj" fmla="val 7506"/>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8"/>
          <p:cNvSpPr/>
          <p:nvPr/>
        </p:nvSpPr>
        <p:spPr>
          <a:xfrm>
            <a:off x="2771575" y="1348625"/>
            <a:ext cx="5419800" cy="690300"/>
          </a:xfrm>
          <a:prstGeom prst="round2SameRect">
            <a:avLst>
              <a:gd name="adj1" fmla="val 16667"/>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1901" name="Google Shape;1901;p48"/>
          <p:cNvGraphicFramePr/>
          <p:nvPr/>
        </p:nvGraphicFramePr>
        <p:xfrm>
          <a:off x="952500" y="1341900"/>
          <a:ext cx="7239000" cy="2803700"/>
        </p:xfrm>
        <a:graphic>
          <a:graphicData uri="http://schemas.openxmlformats.org/drawingml/2006/table">
            <a:tbl>
              <a:tblPr>
                <a:noFill/>
                <a:tableStyleId>{58257AAA-C991-4853-BFAB-50C3FD627F01}</a:tableStyleId>
              </a:tblPr>
              <a:tblGrid>
                <a:gridCol w="1809750"/>
                <a:gridCol w="1809750"/>
                <a:gridCol w="1809750"/>
                <a:gridCol w="1809750"/>
              </a:tblGrid>
              <a:tr h="700925">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MERCURY</a:t>
                      </a:r>
                      <a:endParaRPr>
                        <a:solidFill>
                          <a:schemeClr val="dk1"/>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SATURN</a:t>
                      </a:r>
                      <a:endParaRPr>
                        <a:solidFill>
                          <a:schemeClr val="dk1"/>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NEPTUNE</a:t>
                      </a:r>
                      <a:endParaRPr>
                        <a:solidFill>
                          <a:schemeClr val="dk1"/>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r>
              <a:tr h="700925">
                <a:tc>
                  <a:txBody>
                    <a:bodyPr/>
                    <a:lstStyle/>
                    <a:p>
                      <a:pPr marL="0" lvl="0" indent="0" algn="ctr" rtl="0">
                        <a:spcBef>
                          <a:spcPts val="0"/>
                        </a:spcBef>
                        <a:spcAft>
                          <a:spcPts val="0"/>
                        </a:spcAft>
                        <a:buNone/>
                      </a:pPr>
                      <a:r>
                        <a:rPr lang="en" sz="2000">
                          <a:solidFill>
                            <a:schemeClr val="dk2"/>
                          </a:solidFill>
                          <a:latin typeface="Montserrat ExtraBold"/>
                          <a:ea typeface="Montserrat ExtraBold"/>
                          <a:cs typeface="Montserrat ExtraBold"/>
                          <a:sym typeface="Montserrat ExtraBold"/>
                        </a:rPr>
                        <a:t>JUPITER</a:t>
                      </a:r>
                      <a:endParaRPr>
                        <a:solidFill>
                          <a:schemeClr val="dk2"/>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r>
              <a:tr h="700925">
                <a:tc>
                  <a:txBody>
                    <a:bodyPr/>
                    <a:lstStyle/>
                    <a:p>
                      <a:pPr marL="0" lvl="0" indent="0" algn="ctr" rtl="0">
                        <a:spcBef>
                          <a:spcPts val="0"/>
                        </a:spcBef>
                        <a:spcAft>
                          <a:spcPts val="0"/>
                        </a:spcAft>
                        <a:buNone/>
                      </a:pPr>
                      <a:r>
                        <a:rPr lang="en" sz="2000">
                          <a:solidFill>
                            <a:schemeClr val="dk2"/>
                          </a:solidFill>
                          <a:latin typeface="Montserrat ExtraBold"/>
                          <a:ea typeface="Montserrat ExtraBold"/>
                          <a:cs typeface="Montserrat ExtraBold"/>
                          <a:sym typeface="Montserrat ExtraBold"/>
                        </a:rPr>
                        <a:t>VENUS</a:t>
                      </a:r>
                      <a:endParaRPr>
                        <a:solidFill>
                          <a:schemeClr val="dk2"/>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r>
              <a:tr h="700925">
                <a:tc>
                  <a:txBody>
                    <a:bodyPr/>
                    <a:lstStyle/>
                    <a:p>
                      <a:pPr marL="0" lvl="0" indent="0" algn="ctr" rtl="0">
                        <a:spcBef>
                          <a:spcPts val="0"/>
                        </a:spcBef>
                        <a:spcAft>
                          <a:spcPts val="0"/>
                        </a:spcAft>
                        <a:buNone/>
                      </a:pPr>
                      <a:r>
                        <a:rPr lang="en" sz="2000">
                          <a:solidFill>
                            <a:schemeClr val="dk2"/>
                          </a:solidFill>
                          <a:latin typeface="Montserrat ExtraBold"/>
                          <a:ea typeface="Montserrat ExtraBold"/>
                          <a:cs typeface="Montserrat ExtraBold"/>
                          <a:sym typeface="Montserrat ExtraBold"/>
                        </a:rPr>
                        <a:t>MARS</a:t>
                      </a:r>
                      <a:endParaRPr>
                        <a:solidFill>
                          <a:schemeClr val="dk2"/>
                        </a:solidFill>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r>
            </a:tbl>
          </a:graphicData>
        </a:graphic>
      </p:graphicFrame>
      <p:sp>
        <p:nvSpPr>
          <p:cNvPr id="1902" name="Google Shape;1902;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COMPARISON</a:t>
            </a:r>
            <a:endParaRPr/>
          </a:p>
        </p:txBody>
      </p:sp>
      <p:grpSp>
        <p:nvGrpSpPr>
          <p:cNvPr id="1903" name="Google Shape;1903;p48"/>
          <p:cNvGrpSpPr/>
          <p:nvPr/>
        </p:nvGrpSpPr>
        <p:grpSpPr>
          <a:xfrm>
            <a:off x="3481309" y="2244962"/>
            <a:ext cx="371782" cy="274285"/>
            <a:chOff x="5223609" y="3731112"/>
            <a:chExt cx="371782" cy="274285"/>
          </a:xfrm>
        </p:grpSpPr>
        <p:sp>
          <p:nvSpPr>
            <p:cNvPr id="1904" name="Google Shape;1904;p4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6" name="Google Shape;1906;p48"/>
          <p:cNvSpPr/>
          <p:nvPr/>
        </p:nvSpPr>
        <p:spPr>
          <a:xfrm>
            <a:off x="3521218" y="2947747"/>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 name="Google Shape;1907;p48"/>
          <p:cNvGrpSpPr/>
          <p:nvPr/>
        </p:nvGrpSpPr>
        <p:grpSpPr>
          <a:xfrm>
            <a:off x="3481309" y="3665312"/>
            <a:ext cx="371782" cy="274285"/>
            <a:chOff x="5223609" y="3731112"/>
            <a:chExt cx="371782" cy="274285"/>
          </a:xfrm>
        </p:grpSpPr>
        <p:sp>
          <p:nvSpPr>
            <p:cNvPr id="1908" name="Google Shape;1908;p4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48"/>
          <p:cNvSpPr/>
          <p:nvPr/>
        </p:nvSpPr>
        <p:spPr>
          <a:xfrm>
            <a:off x="5330968" y="2230209"/>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48"/>
          <p:cNvGrpSpPr/>
          <p:nvPr/>
        </p:nvGrpSpPr>
        <p:grpSpPr>
          <a:xfrm>
            <a:off x="5291059" y="2955124"/>
            <a:ext cx="371782" cy="274285"/>
            <a:chOff x="5223609" y="3731112"/>
            <a:chExt cx="371782" cy="274285"/>
          </a:xfrm>
        </p:grpSpPr>
        <p:sp>
          <p:nvSpPr>
            <p:cNvPr id="1912" name="Google Shape;1912;p4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48"/>
          <p:cNvGrpSpPr/>
          <p:nvPr/>
        </p:nvGrpSpPr>
        <p:grpSpPr>
          <a:xfrm>
            <a:off x="5291059" y="3665312"/>
            <a:ext cx="371782" cy="274285"/>
            <a:chOff x="5223609" y="3731112"/>
            <a:chExt cx="371782" cy="274285"/>
          </a:xfrm>
        </p:grpSpPr>
        <p:sp>
          <p:nvSpPr>
            <p:cNvPr id="1915" name="Google Shape;1915;p4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8"/>
          <p:cNvGrpSpPr/>
          <p:nvPr/>
        </p:nvGrpSpPr>
        <p:grpSpPr>
          <a:xfrm>
            <a:off x="7100809" y="2244962"/>
            <a:ext cx="371782" cy="274285"/>
            <a:chOff x="5223609" y="3731112"/>
            <a:chExt cx="371782" cy="274285"/>
          </a:xfrm>
        </p:grpSpPr>
        <p:sp>
          <p:nvSpPr>
            <p:cNvPr id="1918" name="Google Shape;1918;p48"/>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8"/>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0" name="Google Shape;1920;p48"/>
          <p:cNvSpPr/>
          <p:nvPr/>
        </p:nvSpPr>
        <p:spPr>
          <a:xfrm>
            <a:off x="7140718" y="2947747"/>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8"/>
          <p:cNvSpPr/>
          <p:nvPr/>
        </p:nvSpPr>
        <p:spPr>
          <a:xfrm>
            <a:off x="7140718" y="3650559"/>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99"/>
        <p:cNvGrpSpPr/>
        <p:nvPr/>
      </p:nvGrpSpPr>
      <p:grpSpPr>
        <a:xfrm>
          <a:off x="0" y="0"/>
          <a:ext cx="0" cy="0"/>
          <a:chOff x="0" y="0"/>
          <a:chExt cx="0" cy="0"/>
        </a:xfrm>
      </p:grpSpPr>
      <p:sp>
        <p:nvSpPr>
          <p:cNvPr id="2000" name="Google Shape;2000;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PATIENT MONITORING</a:t>
            </a:r>
            <a:endParaRPr/>
          </a:p>
        </p:txBody>
      </p:sp>
      <p:sp>
        <p:nvSpPr>
          <p:cNvPr id="2001" name="Google Shape;2001;p51"/>
          <p:cNvSpPr txBox="1"/>
          <p:nvPr/>
        </p:nvSpPr>
        <p:spPr>
          <a:xfrm>
            <a:off x="720000" y="1337313"/>
            <a:ext cx="13467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WEEK 1</a:t>
            </a:r>
            <a:endParaRPr sz="2000">
              <a:solidFill>
                <a:schemeClr val="lt2"/>
              </a:solidFill>
              <a:latin typeface="Montserrat ExtraBold"/>
              <a:ea typeface="Montserrat ExtraBold"/>
              <a:cs typeface="Montserrat ExtraBold"/>
              <a:sym typeface="Montserrat ExtraBold"/>
            </a:endParaRPr>
          </a:p>
        </p:txBody>
      </p:sp>
      <p:sp>
        <p:nvSpPr>
          <p:cNvPr id="2002" name="Google Shape;2002;p51"/>
          <p:cNvSpPr txBox="1"/>
          <p:nvPr/>
        </p:nvSpPr>
        <p:spPr>
          <a:xfrm>
            <a:off x="2162275" y="1337311"/>
            <a:ext cx="20244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Mercury is the closest planet to the Sun</a:t>
            </a:r>
            <a:endParaRPr>
              <a:solidFill>
                <a:schemeClr val="dk2"/>
              </a:solidFill>
              <a:latin typeface="Karla"/>
              <a:ea typeface="Karla"/>
              <a:cs typeface="Karla"/>
              <a:sym typeface="Karla"/>
            </a:endParaRPr>
          </a:p>
        </p:txBody>
      </p:sp>
      <p:sp>
        <p:nvSpPr>
          <p:cNvPr id="2003" name="Google Shape;2003;p51"/>
          <p:cNvSpPr/>
          <p:nvPr/>
        </p:nvSpPr>
        <p:spPr>
          <a:xfrm>
            <a:off x="1589975" y="205350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1"/>
          <p:cNvSpPr/>
          <p:nvPr/>
        </p:nvSpPr>
        <p:spPr>
          <a:xfrm>
            <a:off x="1589975" y="2053500"/>
            <a:ext cx="7734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1"/>
          <p:cNvSpPr txBox="1"/>
          <p:nvPr/>
        </p:nvSpPr>
        <p:spPr>
          <a:xfrm>
            <a:off x="713100" y="205350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Mercury</a:t>
            </a:r>
            <a:endParaRPr>
              <a:solidFill>
                <a:schemeClr val="dk2"/>
              </a:solidFill>
              <a:latin typeface="Karla"/>
              <a:ea typeface="Karla"/>
              <a:cs typeface="Karla"/>
              <a:sym typeface="Karla"/>
            </a:endParaRPr>
          </a:p>
        </p:txBody>
      </p:sp>
      <p:sp>
        <p:nvSpPr>
          <p:cNvPr id="2006" name="Google Shape;2006;p51"/>
          <p:cNvSpPr txBox="1"/>
          <p:nvPr/>
        </p:nvSpPr>
        <p:spPr>
          <a:xfrm>
            <a:off x="3353675" y="192735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40%</a:t>
            </a:r>
            <a:endParaRPr sz="2000">
              <a:solidFill>
                <a:schemeClr val="dk1"/>
              </a:solidFill>
              <a:latin typeface="Montserrat ExtraBold"/>
              <a:ea typeface="Montserrat ExtraBold"/>
              <a:cs typeface="Montserrat ExtraBold"/>
              <a:sym typeface="Montserrat ExtraBold"/>
            </a:endParaRPr>
          </a:p>
        </p:txBody>
      </p:sp>
      <p:sp>
        <p:nvSpPr>
          <p:cNvPr id="2007" name="Google Shape;2007;p51"/>
          <p:cNvSpPr/>
          <p:nvPr/>
        </p:nvSpPr>
        <p:spPr>
          <a:xfrm>
            <a:off x="1589975" y="254910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1"/>
          <p:cNvSpPr/>
          <p:nvPr/>
        </p:nvSpPr>
        <p:spPr>
          <a:xfrm>
            <a:off x="1589975" y="2549100"/>
            <a:ext cx="10947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1"/>
          <p:cNvSpPr txBox="1"/>
          <p:nvPr/>
        </p:nvSpPr>
        <p:spPr>
          <a:xfrm>
            <a:off x="713100" y="254910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Venus</a:t>
            </a:r>
            <a:endParaRPr>
              <a:solidFill>
                <a:schemeClr val="dk2"/>
              </a:solidFill>
              <a:latin typeface="Karla"/>
              <a:ea typeface="Karla"/>
              <a:cs typeface="Karla"/>
              <a:sym typeface="Karla"/>
            </a:endParaRPr>
          </a:p>
        </p:txBody>
      </p:sp>
      <p:sp>
        <p:nvSpPr>
          <p:cNvPr id="2010" name="Google Shape;2010;p51"/>
          <p:cNvSpPr txBox="1"/>
          <p:nvPr/>
        </p:nvSpPr>
        <p:spPr>
          <a:xfrm>
            <a:off x="3353675" y="242295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60%</a:t>
            </a:r>
            <a:endParaRPr sz="2000">
              <a:solidFill>
                <a:schemeClr val="dk1"/>
              </a:solidFill>
              <a:latin typeface="Montserrat ExtraBold"/>
              <a:ea typeface="Montserrat ExtraBold"/>
              <a:cs typeface="Montserrat ExtraBold"/>
              <a:sym typeface="Montserrat ExtraBold"/>
            </a:endParaRPr>
          </a:p>
        </p:txBody>
      </p:sp>
      <p:sp>
        <p:nvSpPr>
          <p:cNvPr id="2011" name="Google Shape;2011;p51"/>
          <p:cNvSpPr txBox="1"/>
          <p:nvPr/>
        </p:nvSpPr>
        <p:spPr>
          <a:xfrm>
            <a:off x="720000" y="3022863"/>
            <a:ext cx="13467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WEEK 2</a:t>
            </a:r>
            <a:endParaRPr sz="2000">
              <a:solidFill>
                <a:schemeClr val="lt2"/>
              </a:solidFill>
              <a:latin typeface="Montserrat ExtraBold"/>
              <a:ea typeface="Montserrat ExtraBold"/>
              <a:cs typeface="Montserrat ExtraBold"/>
              <a:sym typeface="Montserrat ExtraBold"/>
            </a:endParaRPr>
          </a:p>
        </p:txBody>
      </p:sp>
      <p:sp>
        <p:nvSpPr>
          <p:cNvPr id="2012" name="Google Shape;2012;p51"/>
          <p:cNvSpPr txBox="1"/>
          <p:nvPr/>
        </p:nvSpPr>
        <p:spPr>
          <a:xfrm>
            <a:off x="2162275" y="3022861"/>
            <a:ext cx="20244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Venus is the second planet from the Sun</a:t>
            </a:r>
            <a:endParaRPr>
              <a:solidFill>
                <a:schemeClr val="dk2"/>
              </a:solidFill>
              <a:latin typeface="Karla"/>
              <a:ea typeface="Karla"/>
              <a:cs typeface="Karla"/>
              <a:sym typeface="Karla"/>
            </a:endParaRPr>
          </a:p>
        </p:txBody>
      </p:sp>
      <p:sp>
        <p:nvSpPr>
          <p:cNvPr id="2013" name="Google Shape;2013;p51"/>
          <p:cNvSpPr/>
          <p:nvPr/>
        </p:nvSpPr>
        <p:spPr>
          <a:xfrm>
            <a:off x="1589975" y="373905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1"/>
          <p:cNvSpPr/>
          <p:nvPr/>
        </p:nvSpPr>
        <p:spPr>
          <a:xfrm>
            <a:off x="1589975" y="3739050"/>
            <a:ext cx="3648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1"/>
          <p:cNvSpPr txBox="1"/>
          <p:nvPr/>
        </p:nvSpPr>
        <p:spPr>
          <a:xfrm>
            <a:off x="713100" y="373905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Ceres</a:t>
            </a:r>
            <a:endParaRPr>
              <a:solidFill>
                <a:schemeClr val="dk2"/>
              </a:solidFill>
              <a:latin typeface="Karla"/>
              <a:ea typeface="Karla"/>
              <a:cs typeface="Karla"/>
              <a:sym typeface="Karla"/>
            </a:endParaRPr>
          </a:p>
        </p:txBody>
      </p:sp>
      <p:sp>
        <p:nvSpPr>
          <p:cNvPr id="2016" name="Google Shape;2016;p51"/>
          <p:cNvSpPr txBox="1"/>
          <p:nvPr/>
        </p:nvSpPr>
        <p:spPr>
          <a:xfrm>
            <a:off x="3353675" y="361290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20%</a:t>
            </a:r>
            <a:endParaRPr sz="2000">
              <a:solidFill>
                <a:schemeClr val="dk1"/>
              </a:solidFill>
              <a:latin typeface="Montserrat ExtraBold"/>
              <a:ea typeface="Montserrat ExtraBold"/>
              <a:cs typeface="Montserrat ExtraBold"/>
              <a:sym typeface="Montserrat ExtraBold"/>
            </a:endParaRPr>
          </a:p>
        </p:txBody>
      </p:sp>
      <p:sp>
        <p:nvSpPr>
          <p:cNvPr id="2017" name="Google Shape;2017;p51"/>
          <p:cNvSpPr/>
          <p:nvPr/>
        </p:nvSpPr>
        <p:spPr>
          <a:xfrm>
            <a:off x="1589975" y="423465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1"/>
          <p:cNvSpPr/>
          <p:nvPr/>
        </p:nvSpPr>
        <p:spPr>
          <a:xfrm>
            <a:off x="1589975" y="4234650"/>
            <a:ext cx="13989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1"/>
          <p:cNvSpPr txBox="1"/>
          <p:nvPr/>
        </p:nvSpPr>
        <p:spPr>
          <a:xfrm>
            <a:off x="713100" y="423465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Jupiter</a:t>
            </a:r>
            <a:endParaRPr>
              <a:solidFill>
                <a:schemeClr val="dk2"/>
              </a:solidFill>
              <a:latin typeface="Karla"/>
              <a:ea typeface="Karla"/>
              <a:cs typeface="Karla"/>
              <a:sym typeface="Karla"/>
            </a:endParaRPr>
          </a:p>
        </p:txBody>
      </p:sp>
      <p:sp>
        <p:nvSpPr>
          <p:cNvPr id="2020" name="Google Shape;2020;p51"/>
          <p:cNvSpPr txBox="1"/>
          <p:nvPr/>
        </p:nvSpPr>
        <p:spPr>
          <a:xfrm>
            <a:off x="3353675" y="410850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80%</a:t>
            </a:r>
            <a:endParaRPr sz="2000">
              <a:solidFill>
                <a:schemeClr val="dk1"/>
              </a:solidFill>
              <a:latin typeface="Montserrat ExtraBold"/>
              <a:ea typeface="Montserrat ExtraBold"/>
              <a:cs typeface="Montserrat ExtraBold"/>
              <a:sym typeface="Montserrat ExtraBold"/>
            </a:endParaRPr>
          </a:p>
        </p:txBody>
      </p:sp>
      <p:sp>
        <p:nvSpPr>
          <p:cNvPr id="2021" name="Google Shape;2021;p51"/>
          <p:cNvSpPr txBox="1"/>
          <p:nvPr/>
        </p:nvSpPr>
        <p:spPr>
          <a:xfrm>
            <a:off x="4964225" y="1337313"/>
            <a:ext cx="13467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WEEK 3</a:t>
            </a:r>
            <a:endParaRPr sz="2000">
              <a:solidFill>
                <a:schemeClr val="lt2"/>
              </a:solidFill>
              <a:latin typeface="Montserrat ExtraBold"/>
              <a:ea typeface="Montserrat ExtraBold"/>
              <a:cs typeface="Montserrat ExtraBold"/>
              <a:sym typeface="Montserrat ExtraBold"/>
            </a:endParaRPr>
          </a:p>
        </p:txBody>
      </p:sp>
      <p:sp>
        <p:nvSpPr>
          <p:cNvPr id="2022" name="Google Shape;2022;p51"/>
          <p:cNvSpPr txBox="1"/>
          <p:nvPr/>
        </p:nvSpPr>
        <p:spPr>
          <a:xfrm>
            <a:off x="6406500" y="1337311"/>
            <a:ext cx="20244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Jupiter is the biggest planet of them all</a:t>
            </a:r>
            <a:endParaRPr>
              <a:solidFill>
                <a:schemeClr val="dk2"/>
              </a:solidFill>
              <a:latin typeface="Karla"/>
              <a:ea typeface="Karla"/>
              <a:cs typeface="Karla"/>
              <a:sym typeface="Karla"/>
            </a:endParaRPr>
          </a:p>
        </p:txBody>
      </p:sp>
      <p:sp>
        <p:nvSpPr>
          <p:cNvPr id="2023" name="Google Shape;2023;p51"/>
          <p:cNvSpPr/>
          <p:nvPr/>
        </p:nvSpPr>
        <p:spPr>
          <a:xfrm>
            <a:off x="5834200" y="205350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1"/>
          <p:cNvSpPr/>
          <p:nvPr/>
        </p:nvSpPr>
        <p:spPr>
          <a:xfrm>
            <a:off x="5834200" y="2053500"/>
            <a:ext cx="13467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1"/>
          <p:cNvSpPr txBox="1"/>
          <p:nvPr/>
        </p:nvSpPr>
        <p:spPr>
          <a:xfrm>
            <a:off x="4957325" y="205350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Mars</a:t>
            </a:r>
            <a:endParaRPr>
              <a:solidFill>
                <a:schemeClr val="dk2"/>
              </a:solidFill>
              <a:latin typeface="Karla"/>
              <a:ea typeface="Karla"/>
              <a:cs typeface="Karla"/>
              <a:sym typeface="Karla"/>
            </a:endParaRPr>
          </a:p>
        </p:txBody>
      </p:sp>
      <p:sp>
        <p:nvSpPr>
          <p:cNvPr id="2026" name="Google Shape;2026;p51"/>
          <p:cNvSpPr txBox="1"/>
          <p:nvPr/>
        </p:nvSpPr>
        <p:spPr>
          <a:xfrm>
            <a:off x="7597900" y="192735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70%</a:t>
            </a:r>
            <a:endParaRPr sz="2000">
              <a:solidFill>
                <a:schemeClr val="dk1"/>
              </a:solidFill>
              <a:latin typeface="Montserrat ExtraBold"/>
              <a:ea typeface="Montserrat ExtraBold"/>
              <a:cs typeface="Montserrat ExtraBold"/>
              <a:sym typeface="Montserrat ExtraBold"/>
            </a:endParaRPr>
          </a:p>
        </p:txBody>
      </p:sp>
      <p:sp>
        <p:nvSpPr>
          <p:cNvPr id="2027" name="Google Shape;2027;p51"/>
          <p:cNvSpPr/>
          <p:nvPr/>
        </p:nvSpPr>
        <p:spPr>
          <a:xfrm>
            <a:off x="5834200" y="254910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1"/>
          <p:cNvSpPr/>
          <p:nvPr/>
        </p:nvSpPr>
        <p:spPr>
          <a:xfrm>
            <a:off x="5834200" y="2549100"/>
            <a:ext cx="4767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1"/>
          <p:cNvSpPr txBox="1"/>
          <p:nvPr/>
        </p:nvSpPr>
        <p:spPr>
          <a:xfrm>
            <a:off x="4957325" y="254910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Saturn</a:t>
            </a:r>
            <a:endParaRPr>
              <a:solidFill>
                <a:schemeClr val="dk2"/>
              </a:solidFill>
              <a:latin typeface="Karla"/>
              <a:ea typeface="Karla"/>
              <a:cs typeface="Karla"/>
              <a:sym typeface="Karla"/>
            </a:endParaRPr>
          </a:p>
        </p:txBody>
      </p:sp>
      <p:sp>
        <p:nvSpPr>
          <p:cNvPr id="2030" name="Google Shape;2030;p51"/>
          <p:cNvSpPr txBox="1"/>
          <p:nvPr/>
        </p:nvSpPr>
        <p:spPr>
          <a:xfrm>
            <a:off x="7597900" y="242295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30%</a:t>
            </a:r>
            <a:endParaRPr sz="2000">
              <a:solidFill>
                <a:schemeClr val="dk1"/>
              </a:solidFill>
              <a:latin typeface="Montserrat ExtraBold"/>
              <a:ea typeface="Montserrat ExtraBold"/>
              <a:cs typeface="Montserrat ExtraBold"/>
              <a:sym typeface="Montserrat ExtraBold"/>
            </a:endParaRPr>
          </a:p>
        </p:txBody>
      </p:sp>
      <p:sp>
        <p:nvSpPr>
          <p:cNvPr id="2031" name="Google Shape;2031;p51"/>
          <p:cNvSpPr txBox="1"/>
          <p:nvPr/>
        </p:nvSpPr>
        <p:spPr>
          <a:xfrm>
            <a:off x="4964225" y="3022863"/>
            <a:ext cx="13467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WEEK 4</a:t>
            </a:r>
            <a:endParaRPr sz="2000">
              <a:solidFill>
                <a:schemeClr val="lt2"/>
              </a:solidFill>
              <a:latin typeface="Montserrat ExtraBold"/>
              <a:ea typeface="Montserrat ExtraBold"/>
              <a:cs typeface="Montserrat ExtraBold"/>
              <a:sym typeface="Montserrat ExtraBold"/>
            </a:endParaRPr>
          </a:p>
        </p:txBody>
      </p:sp>
      <p:sp>
        <p:nvSpPr>
          <p:cNvPr id="2032" name="Google Shape;2032;p51"/>
          <p:cNvSpPr txBox="1"/>
          <p:nvPr/>
        </p:nvSpPr>
        <p:spPr>
          <a:xfrm>
            <a:off x="6406500" y="3022861"/>
            <a:ext cx="20244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Despite being red, Mars is a cold place</a:t>
            </a:r>
            <a:endParaRPr>
              <a:solidFill>
                <a:schemeClr val="dk2"/>
              </a:solidFill>
              <a:latin typeface="Karla"/>
              <a:ea typeface="Karla"/>
              <a:cs typeface="Karla"/>
              <a:sym typeface="Karla"/>
            </a:endParaRPr>
          </a:p>
        </p:txBody>
      </p:sp>
      <p:sp>
        <p:nvSpPr>
          <p:cNvPr id="2033" name="Google Shape;2033;p51"/>
          <p:cNvSpPr/>
          <p:nvPr/>
        </p:nvSpPr>
        <p:spPr>
          <a:xfrm>
            <a:off x="5834200" y="373905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1"/>
          <p:cNvSpPr/>
          <p:nvPr/>
        </p:nvSpPr>
        <p:spPr>
          <a:xfrm>
            <a:off x="5834200" y="3739050"/>
            <a:ext cx="15942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1"/>
          <p:cNvSpPr txBox="1"/>
          <p:nvPr/>
        </p:nvSpPr>
        <p:spPr>
          <a:xfrm>
            <a:off x="4957325" y="373905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Neptune</a:t>
            </a:r>
            <a:endParaRPr>
              <a:solidFill>
                <a:schemeClr val="dk2"/>
              </a:solidFill>
              <a:latin typeface="Karla"/>
              <a:ea typeface="Karla"/>
              <a:cs typeface="Karla"/>
              <a:sym typeface="Karla"/>
            </a:endParaRPr>
          </a:p>
        </p:txBody>
      </p:sp>
      <p:sp>
        <p:nvSpPr>
          <p:cNvPr id="2036" name="Google Shape;2036;p51"/>
          <p:cNvSpPr txBox="1"/>
          <p:nvPr/>
        </p:nvSpPr>
        <p:spPr>
          <a:xfrm>
            <a:off x="7597900" y="361290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90%</a:t>
            </a:r>
            <a:endParaRPr sz="2000">
              <a:solidFill>
                <a:schemeClr val="dk1"/>
              </a:solidFill>
              <a:latin typeface="Montserrat ExtraBold"/>
              <a:ea typeface="Montserrat ExtraBold"/>
              <a:cs typeface="Montserrat ExtraBold"/>
              <a:sym typeface="Montserrat ExtraBold"/>
            </a:endParaRPr>
          </a:p>
        </p:txBody>
      </p:sp>
      <p:sp>
        <p:nvSpPr>
          <p:cNvPr id="2037" name="Google Shape;2037;p51"/>
          <p:cNvSpPr/>
          <p:nvPr/>
        </p:nvSpPr>
        <p:spPr>
          <a:xfrm>
            <a:off x="5834200" y="4234650"/>
            <a:ext cx="17637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1"/>
          <p:cNvSpPr/>
          <p:nvPr/>
        </p:nvSpPr>
        <p:spPr>
          <a:xfrm>
            <a:off x="5834200" y="4234650"/>
            <a:ext cx="3012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1"/>
          <p:cNvSpPr txBox="1"/>
          <p:nvPr/>
        </p:nvSpPr>
        <p:spPr>
          <a:xfrm>
            <a:off x="4957325" y="4234650"/>
            <a:ext cx="876900" cy="24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Karla"/>
                <a:ea typeface="Karla"/>
                <a:cs typeface="Karla"/>
                <a:sym typeface="Karla"/>
              </a:rPr>
              <a:t>Pluto</a:t>
            </a:r>
            <a:endParaRPr>
              <a:solidFill>
                <a:schemeClr val="dk2"/>
              </a:solidFill>
              <a:latin typeface="Karla"/>
              <a:ea typeface="Karla"/>
              <a:cs typeface="Karla"/>
              <a:sym typeface="Karla"/>
            </a:endParaRPr>
          </a:p>
        </p:txBody>
      </p:sp>
      <p:sp>
        <p:nvSpPr>
          <p:cNvPr id="2040" name="Google Shape;2040;p51"/>
          <p:cNvSpPr txBox="1"/>
          <p:nvPr/>
        </p:nvSpPr>
        <p:spPr>
          <a:xfrm>
            <a:off x="7597900" y="4108500"/>
            <a:ext cx="7734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10%</a:t>
            </a:r>
            <a:endParaRPr sz="2000">
              <a:solidFill>
                <a:schemeClr val="dk1"/>
              </a:solidFill>
              <a:latin typeface="Montserrat ExtraBold"/>
              <a:ea typeface="Montserrat ExtraBold"/>
              <a:cs typeface="Montserrat ExtraBold"/>
              <a:sym typeface="Montserrat ExtraBol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044"/>
        <p:cNvGrpSpPr/>
        <p:nvPr/>
      </p:nvGrpSpPr>
      <p:grpSpPr>
        <a:xfrm>
          <a:off x="0" y="0"/>
          <a:ext cx="0" cy="0"/>
          <a:chOff x="0" y="0"/>
          <a:chExt cx="0" cy="0"/>
        </a:xfrm>
      </p:grpSpPr>
      <p:sp>
        <p:nvSpPr>
          <p:cNvPr id="2045" name="Google Shape;2045;p52"/>
          <p:cNvSpPr/>
          <p:nvPr/>
        </p:nvSpPr>
        <p:spPr>
          <a:xfrm>
            <a:off x="4815550" y="1407525"/>
            <a:ext cx="3486000" cy="3144600"/>
          </a:xfrm>
          <a:prstGeom prst="roundRect">
            <a:avLst>
              <a:gd name="adj" fmla="val 92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2"/>
          <p:cNvSpPr/>
          <p:nvPr/>
        </p:nvSpPr>
        <p:spPr>
          <a:xfrm>
            <a:off x="842450" y="1407525"/>
            <a:ext cx="3486000" cy="3144600"/>
          </a:xfrm>
          <a:prstGeom prst="roundRect">
            <a:avLst>
              <a:gd name="adj" fmla="val 92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2"/>
          <p:cNvSpPr txBox="1">
            <a:spLocks noGrp="1"/>
          </p:cNvSpPr>
          <p:nvPr>
            <p:ph type="body" idx="1"/>
          </p:nvPr>
        </p:nvSpPr>
        <p:spPr>
          <a:xfrm>
            <a:off x="935600" y="2198150"/>
            <a:ext cx="3299700" cy="21888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
              <a:t>Here you can describe the reason to stop the treatment</a:t>
            </a:r>
            <a:endParaRPr/>
          </a:p>
          <a:p>
            <a:pPr marL="457200" lvl="0" indent="-317500" algn="l" rtl="0">
              <a:spcBef>
                <a:spcPts val="500"/>
              </a:spcBef>
              <a:spcAft>
                <a:spcPts val="0"/>
              </a:spcAft>
              <a:buSzPts val="1400"/>
              <a:buChar char="●"/>
            </a:pPr>
            <a:r>
              <a:rPr lang="en"/>
              <a:t>Here you can describe the reason to stop the treatment</a:t>
            </a:r>
            <a:endParaRPr/>
          </a:p>
          <a:p>
            <a:pPr marL="457200" lvl="0" indent="-317500" algn="l" rtl="0">
              <a:spcBef>
                <a:spcPts val="500"/>
              </a:spcBef>
              <a:spcAft>
                <a:spcPts val="0"/>
              </a:spcAft>
              <a:buSzPts val="1400"/>
              <a:buChar char="●"/>
            </a:pPr>
            <a:r>
              <a:rPr lang="en"/>
              <a:t>Here you can describe the reason to stop the treatment</a:t>
            </a:r>
            <a:endParaRPr/>
          </a:p>
          <a:p>
            <a:pPr marL="457200" lvl="0" indent="-317500" algn="l" rtl="0">
              <a:spcBef>
                <a:spcPts val="500"/>
              </a:spcBef>
              <a:spcAft>
                <a:spcPts val="500"/>
              </a:spcAft>
              <a:buSzPts val="1400"/>
              <a:buChar char="●"/>
            </a:pPr>
            <a:r>
              <a:rPr lang="en"/>
              <a:t>Here you can describe the reason to stop the treatment</a:t>
            </a:r>
            <a:endParaRPr/>
          </a:p>
        </p:txBody>
      </p:sp>
      <p:sp>
        <p:nvSpPr>
          <p:cNvPr id="2048" name="Google Shape;2048;p52"/>
          <p:cNvSpPr txBox="1">
            <a:spLocks noGrp="1"/>
          </p:cNvSpPr>
          <p:nvPr>
            <p:ph type="body" idx="2"/>
          </p:nvPr>
        </p:nvSpPr>
        <p:spPr>
          <a:xfrm>
            <a:off x="4908700" y="2198150"/>
            <a:ext cx="3299700" cy="21888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
              <a:t>Here you can describe the reason to start the treatment</a:t>
            </a:r>
            <a:endParaRPr/>
          </a:p>
          <a:p>
            <a:pPr marL="457200" lvl="0" indent="-317500" algn="l" rtl="0">
              <a:spcBef>
                <a:spcPts val="500"/>
              </a:spcBef>
              <a:spcAft>
                <a:spcPts val="0"/>
              </a:spcAft>
              <a:buSzPts val="1400"/>
              <a:buChar char="●"/>
            </a:pPr>
            <a:r>
              <a:rPr lang="en"/>
              <a:t>Here you can describe the reason to start the treatment</a:t>
            </a:r>
            <a:endParaRPr/>
          </a:p>
          <a:p>
            <a:pPr marL="457200" lvl="0" indent="-317500" algn="l" rtl="0">
              <a:spcBef>
                <a:spcPts val="500"/>
              </a:spcBef>
              <a:spcAft>
                <a:spcPts val="0"/>
              </a:spcAft>
              <a:buSzPts val="1400"/>
              <a:buChar char="●"/>
            </a:pPr>
            <a:r>
              <a:rPr lang="en"/>
              <a:t>Here you can describe the reason to start the treatment</a:t>
            </a:r>
            <a:endParaRPr/>
          </a:p>
          <a:p>
            <a:pPr marL="457200" lvl="0" indent="-317500" algn="l" rtl="0">
              <a:spcBef>
                <a:spcPts val="500"/>
              </a:spcBef>
              <a:spcAft>
                <a:spcPts val="500"/>
              </a:spcAft>
              <a:buSzPts val="1400"/>
              <a:buChar char="●"/>
            </a:pPr>
            <a:r>
              <a:rPr lang="en"/>
              <a:t>Here you can describe the reason to start the treatment</a:t>
            </a:r>
            <a:endParaRPr/>
          </a:p>
        </p:txBody>
      </p:sp>
      <p:sp>
        <p:nvSpPr>
          <p:cNvPr id="2049" name="Google Shape;2049;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DOS &amp; DON’TS</a:t>
            </a:r>
            <a:endParaRPr/>
          </a:p>
        </p:txBody>
      </p:sp>
      <p:sp>
        <p:nvSpPr>
          <p:cNvPr id="2050" name="Google Shape;2050;p52"/>
          <p:cNvSpPr txBox="1">
            <a:spLocks noGrp="1"/>
          </p:cNvSpPr>
          <p:nvPr>
            <p:ph type="title" idx="3"/>
          </p:nvPr>
        </p:nvSpPr>
        <p:spPr>
          <a:xfrm>
            <a:off x="935600" y="1670450"/>
            <a:ext cx="32997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CONTRAINDICATIONS</a:t>
            </a:r>
            <a:endParaRPr/>
          </a:p>
        </p:txBody>
      </p:sp>
      <p:sp>
        <p:nvSpPr>
          <p:cNvPr id="2051" name="Google Shape;2051;p52"/>
          <p:cNvSpPr txBox="1">
            <a:spLocks noGrp="1"/>
          </p:cNvSpPr>
          <p:nvPr>
            <p:ph type="title" idx="4"/>
          </p:nvPr>
        </p:nvSpPr>
        <p:spPr>
          <a:xfrm>
            <a:off x="4908700" y="1670450"/>
            <a:ext cx="32997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INDICATIONS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53"/>
          <p:cNvSpPr txBox="1">
            <a:spLocks noGrp="1"/>
          </p:cNvSpPr>
          <p:nvPr>
            <p:ph type="subTitle" idx="13"/>
          </p:nvPr>
        </p:nvSpPr>
        <p:spPr>
          <a:xfrm>
            <a:off x="5902550" y="4037900"/>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very cold</a:t>
            </a:r>
            <a:endParaRPr/>
          </a:p>
        </p:txBody>
      </p:sp>
      <p:sp>
        <p:nvSpPr>
          <p:cNvPr id="2057" name="Google Shape;2057;p53"/>
          <p:cNvSpPr txBox="1">
            <a:spLocks noGrp="1"/>
          </p:cNvSpPr>
          <p:nvPr>
            <p:ph type="subTitle" idx="15"/>
          </p:nvPr>
        </p:nvSpPr>
        <p:spPr>
          <a:xfrm>
            <a:off x="5902600" y="2884263"/>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very far from the Sun</a:t>
            </a:r>
            <a:endParaRPr/>
          </a:p>
        </p:txBody>
      </p:sp>
      <p:sp>
        <p:nvSpPr>
          <p:cNvPr id="2058" name="Google Shape;2058;p53"/>
          <p:cNvSpPr txBox="1">
            <a:spLocks noGrp="1"/>
          </p:cNvSpPr>
          <p:nvPr>
            <p:ph type="title" idx="9"/>
          </p:nvPr>
        </p:nvSpPr>
        <p:spPr>
          <a:xfrm>
            <a:off x="5902552" y="3672192"/>
            <a:ext cx="19860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2059" name="Google Shape;2059;p53"/>
          <p:cNvSpPr txBox="1">
            <a:spLocks noGrp="1"/>
          </p:cNvSpPr>
          <p:nvPr>
            <p:ph type="title" idx="14"/>
          </p:nvPr>
        </p:nvSpPr>
        <p:spPr>
          <a:xfrm>
            <a:off x="5902602" y="2518559"/>
            <a:ext cx="19860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2060" name="Google Shape;2060;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POST-PREVENTION</a:t>
            </a:r>
            <a:endParaRPr/>
          </a:p>
        </p:txBody>
      </p:sp>
      <p:sp>
        <p:nvSpPr>
          <p:cNvPr id="2061" name="Google Shape;2061;p53"/>
          <p:cNvSpPr txBox="1">
            <a:spLocks noGrp="1"/>
          </p:cNvSpPr>
          <p:nvPr>
            <p:ph type="title" idx="2"/>
          </p:nvPr>
        </p:nvSpPr>
        <p:spPr>
          <a:xfrm>
            <a:off x="2225750" y="1368363"/>
            <a:ext cx="1986000" cy="36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2062" name="Google Shape;2062;p53"/>
          <p:cNvSpPr txBox="1">
            <a:spLocks noGrp="1"/>
          </p:cNvSpPr>
          <p:nvPr>
            <p:ph type="subTitle" idx="1"/>
          </p:nvPr>
        </p:nvSpPr>
        <p:spPr>
          <a:xfrm>
            <a:off x="2225750" y="1730638"/>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2063" name="Google Shape;2063;p53"/>
          <p:cNvSpPr txBox="1">
            <a:spLocks noGrp="1"/>
          </p:cNvSpPr>
          <p:nvPr>
            <p:ph type="title" idx="3"/>
          </p:nvPr>
        </p:nvSpPr>
        <p:spPr>
          <a:xfrm>
            <a:off x="5902549" y="1368363"/>
            <a:ext cx="1986000" cy="36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2064" name="Google Shape;2064;p53"/>
          <p:cNvSpPr txBox="1">
            <a:spLocks noGrp="1"/>
          </p:cNvSpPr>
          <p:nvPr>
            <p:ph type="subTitle" idx="4"/>
          </p:nvPr>
        </p:nvSpPr>
        <p:spPr>
          <a:xfrm>
            <a:off x="5902600" y="1730638"/>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2065" name="Google Shape;2065;p53"/>
          <p:cNvSpPr txBox="1">
            <a:spLocks noGrp="1"/>
          </p:cNvSpPr>
          <p:nvPr>
            <p:ph type="title" idx="5"/>
          </p:nvPr>
        </p:nvSpPr>
        <p:spPr>
          <a:xfrm>
            <a:off x="2225750" y="3672175"/>
            <a:ext cx="19860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2066" name="Google Shape;2066;p53"/>
          <p:cNvSpPr txBox="1">
            <a:spLocks noGrp="1"/>
          </p:cNvSpPr>
          <p:nvPr>
            <p:ph type="subTitle" idx="6"/>
          </p:nvPr>
        </p:nvSpPr>
        <p:spPr>
          <a:xfrm>
            <a:off x="2225750" y="4037875"/>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the biggest planet of them all</a:t>
            </a:r>
            <a:endParaRPr/>
          </a:p>
        </p:txBody>
      </p:sp>
      <p:sp>
        <p:nvSpPr>
          <p:cNvPr id="2067" name="Google Shape;2067;p53"/>
          <p:cNvSpPr txBox="1">
            <a:spLocks noGrp="1"/>
          </p:cNvSpPr>
          <p:nvPr>
            <p:ph type="title" idx="7"/>
          </p:nvPr>
        </p:nvSpPr>
        <p:spPr>
          <a:xfrm>
            <a:off x="2225748" y="2518550"/>
            <a:ext cx="19860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2068" name="Google Shape;2068;p53"/>
          <p:cNvSpPr txBox="1">
            <a:spLocks noGrp="1"/>
          </p:cNvSpPr>
          <p:nvPr>
            <p:ph type="subTitle" idx="8"/>
          </p:nvPr>
        </p:nvSpPr>
        <p:spPr>
          <a:xfrm>
            <a:off x="2225747" y="2884250"/>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composed of hydrogen and helium</a:t>
            </a:r>
            <a:endParaRPr/>
          </a:p>
        </p:txBody>
      </p:sp>
      <p:sp>
        <p:nvSpPr>
          <p:cNvPr id="2069" name="Google Shape;2069;p53"/>
          <p:cNvSpPr/>
          <p:nvPr/>
        </p:nvSpPr>
        <p:spPr>
          <a:xfrm>
            <a:off x="1255400" y="148888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3"/>
          <p:cNvSpPr/>
          <p:nvPr/>
        </p:nvSpPr>
        <p:spPr>
          <a:xfrm>
            <a:off x="1255400" y="2640800"/>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3"/>
          <p:cNvSpPr/>
          <p:nvPr/>
        </p:nvSpPr>
        <p:spPr>
          <a:xfrm>
            <a:off x="1255400" y="3792875"/>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4932250" y="1488888"/>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4932250" y="2640800"/>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4932250" y="3792875"/>
            <a:ext cx="648900" cy="648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5" name="Google Shape;2075;p53"/>
          <p:cNvGrpSpPr/>
          <p:nvPr/>
        </p:nvGrpSpPr>
        <p:grpSpPr>
          <a:xfrm>
            <a:off x="5070856" y="1651252"/>
            <a:ext cx="371699" cy="356084"/>
            <a:chOff x="6192906" y="2439440"/>
            <a:chExt cx="371699" cy="356084"/>
          </a:xfrm>
        </p:grpSpPr>
        <p:sp>
          <p:nvSpPr>
            <p:cNvPr id="2076" name="Google Shape;2076;p5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53"/>
          <p:cNvGrpSpPr/>
          <p:nvPr/>
        </p:nvGrpSpPr>
        <p:grpSpPr>
          <a:xfrm>
            <a:off x="1398384" y="2784654"/>
            <a:ext cx="362922" cy="361219"/>
            <a:chOff x="5323721" y="2437029"/>
            <a:chExt cx="362922" cy="361219"/>
          </a:xfrm>
        </p:grpSpPr>
        <p:sp>
          <p:nvSpPr>
            <p:cNvPr id="2090" name="Google Shape;2090;p5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53"/>
          <p:cNvGrpSpPr/>
          <p:nvPr/>
        </p:nvGrpSpPr>
        <p:grpSpPr>
          <a:xfrm>
            <a:off x="1427408" y="1601952"/>
            <a:ext cx="304695" cy="454812"/>
            <a:chOff x="4939970" y="1499855"/>
            <a:chExt cx="242979" cy="362660"/>
          </a:xfrm>
        </p:grpSpPr>
        <p:sp>
          <p:nvSpPr>
            <p:cNvPr id="2108" name="Google Shape;2108;p5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53"/>
          <p:cNvGrpSpPr/>
          <p:nvPr/>
        </p:nvGrpSpPr>
        <p:grpSpPr>
          <a:xfrm>
            <a:off x="5114535" y="3936259"/>
            <a:ext cx="284322" cy="362163"/>
            <a:chOff x="8023448" y="3355496"/>
            <a:chExt cx="284322" cy="362163"/>
          </a:xfrm>
        </p:grpSpPr>
        <p:sp>
          <p:nvSpPr>
            <p:cNvPr id="2115" name="Google Shape;2115;p5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3"/>
          <p:cNvGrpSpPr/>
          <p:nvPr/>
        </p:nvGrpSpPr>
        <p:grpSpPr>
          <a:xfrm>
            <a:off x="5088261" y="2754946"/>
            <a:ext cx="336849" cy="420384"/>
            <a:chOff x="8028714" y="2891652"/>
            <a:chExt cx="289589" cy="361403"/>
          </a:xfrm>
        </p:grpSpPr>
        <p:sp>
          <p:nvSpPr>
            <p:cNvPr id="2125" name="Google Shape;2125;p5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53"/>
          <p:cNvGrpSpPr/>
          <p:nvPr/>
        </p:nvGrpSpPr>
        <p:grpSpPr>
          <a:xfrm>
            <a:off x="1394281" y="3936197"/>
            <a:ext cx="371123" cy="362267"/>
            <a:chOff x="5273444" y="2891285"/>
            <a:chExt cx="371123" cy="362267"/>
          </a:xfrm>
        </p:grpSpPr>
        <p:sp>
          <p:nvSpPr>
            <p:cNvPr id="2146" name="Google Shape;2146;p5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70"/>
        <p:cNvGrpSpPr/>
        <p:nvPr/>
      </p:nvGrpSpPr>
      <p:grpSpPr>
        <a:xfrm>
          <a:off x="0" y="0"/>
          <a:ext cx="0" cy="0"/>
          <a:chOff x="0" y="0"/>
          <a:chExt cx="0" cy="0"/>
        </a:xfrm>
      </p:grpSpPr>
      <p:sp>
        <p:nvSpPr>
          <p:cNvPr id="2171" name="Google Shape;2171;p55"/>
          <p:cNvSpPr txBox="1">
            <a:spLocks noGrp="1"/>
          </p:cNvSpPr>
          <p:nvPr>
            <p:ph type="title"/>
          </p:nvPr>
        </p:nvSpPr>
        <p:spPr>
          <a:xfrm>
            <a:off x="713100" y="2561813"/>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
        <p:nvSpPr>
          <p:cNvPr id="2172" name="Google Shape;2172;p55"/>
          <p:cNvSpPr txBox="1">
            <a:spLocks noGrp="1"/>
          </p:cNvSpPr>
          <p:nvPr>
            <p:ph type="subTitle" idx="1"/>
          </p:nvPr>
        </p:nvSpPr>
        <p:spPr>
          <a:xfrm>
            <a:off x="713100" y="3330715"/>
            <a:ext cx="22581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2173" name="Google Shape;2173;p55"/>
          <p:cNvSpPr txBox="1">
            <a:spLocks noGrp="1"/>
          </p:cNvSpPr>
          <p:nvPr>
            <p:ph type="title" idx="2"/>
          </p:nvPr>
        </p:nvSpPr>
        <p:spPr>
          <a:xfrm>
            <a:off x="3442950" y="1194127"/>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2174" name="Google Shape;2174;p55"/>
          <p:cNvSpPr txBox="1">
            <a:spLocks noGrp="1"/>
          </p:cNvSpPr>
          <p:nvPr>
            <p:ph type="subTitle" idx="3"/>
          </p:nvPr>
        </p:nvSpPr>
        <p:spPr>
          <a:xfrm>
            <a:off x="3442950" y="1963013"/>
            <a:ext cx="22581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175" name="Google Shape;2175;p55"/>
          <p:cNvSpPr txBox="1">
            <a:spLocks noGrp="1"/>
          </p:cNvSpPr>
          <p:nvPr>
            <p:ph type="title" idx="4"/>
          </p:nvPr>
        </p:nvSpPr>
        <p:spPr>
          <a:xfrm>
            <a:off x="6172800" y="2561808"/>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2176" name="Google Shape;2176;p55"/>
          <p:cNvSpPr txBox="1">
            <a:spLocks noGrp="1"/>
          </p:cNvSpPr>
          <p:nvPr>
            <p:ph type="subTitle" idx="5"/>
          </p:nvPr>
        </p:nvSpPr>
        <p:spPr>
          <a:xfrm>
            <a:off x="6172800" y="3330686"/>
            <a:ext cx="2258100"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2177" name="Google Shape;2177;p55"/>
          <p:cNvSpPr/>
          <p:nvPr/>
        </p:nvSpPr>
        <p:spPr>
          <a:xfrm>
            <a:off x="1119450" y="888459"/>
            <a:ext cx="1445400" cy="1445400"/>
          </a:xfrm>
          <a:prstGeom prst="donut">
            <a:avLst>
              <a:gd name="adj" fmla="val 17214"/>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flipH="1">
            <a:off x="1119450" y="888459"/>
            <a:ext cx="1445400" cy="1445400"/>
          </a:xfrm>
          <a:prstGeom prst="blockArc">
            <a:avLst>
              <a:gd name="adj1" fmla="val 10614788"/>
              <a:gd name="adj2" fmla="val 16203906"/>
              <a:gd name="adj3" fmla="val 17396"/>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6579150" y="888459"/>
            <a:ext cx="1445400" cy="1445400"/>
          </a:xfrm>
          <a:prstGeom prst="donut">
            <a:avLst>
              <a:gd name="adj" fmla="val 17214"/>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flipH="1">
            <a:off x="6579150" y="888459"/>
            <a:ext cx="1445400" cy="1445400"/>
          </a:xfrm>
          <a:prstGeom prst="blockArc">
            <a:avLst>
              <a:gd name="adj1" fmla="val 5413627"/>
              <a:gd name="adj2" fmla="val 16203906"/>
              <a:gd name="adj3" fmla="val 17396"/>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3849300" y="2809634"/>
            <a:ext cx="1445400" cy="1445400"/>
          </a:xfrm>
          <a:prstGeom prst="donut">
            <a:avLst>
              <a:gd name="adj" fmla="val 17214"/>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flipH="1">
            <a:off x="3849300" y="2809634"/>
            <a:ext cx="1445400" cy="1445400"/>
          </a:xfrm>
          <a:prstGeom prst="blockArc">
            <a:avLst>
              <a:gd name="adj1" fmla="val 21558363"/>
              <a:gd name="adj2" fmla="val 16203906"/>
              <a:gd name="adj3" fmla="val 17396"/>
            </a:avLst>
          </a:pr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3" name="Google Shape;2183;p55"/>
          <p:cNvGrpSpPr/>
          <p:nvPr/>
        </p:nvGrpSpPr>
        <p:grpSpPr>
          <a:xfrm>
            <a:off x="7045511" y="1354821"/>
            <a:ext cx="512677" cy="512677"/>
            <a:chOff x="5762467" y="2436584"/>
            <a:chExt cx="362163" cy="362163"/>
          </a:xfrm>
        </p:grpSpPr>
        <p:sp>
          <p:nvSpPr>
            <p:cNvPr id="2184" name="Google Shape;2184;p5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55"/>
          <p:cNvGrpSpPr/>
          <p:nvPr/>
        </p:nvGrpSpPr>
        <p:grpSpPr>
          <a:xfrm>
            <a:off x="1553989" y="1387885"/>
            <a:ext cx="576322" cy="446548"/>
            <a:chOff x="4875937" y="2468731"/>
            <a:chExt cx="407122" cy="315448"/>
          </a:xfrm>
        </p:grpSpPr>
        <p:sp>
          <p:nvSpPr>
            <p:cNvPr id="2210" name="Google Shape;2210;p5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55"/>
          <p:cNvGrpSpPr/>
          <p:nvPr/>
        </p:nvGrpSpPr>
        <p:grpSpPr>
          <a:xfrm>
            <a:off x="4414115" y="3260382"/>
            <a:ext cx="315769" cy="543904"/>
            <a:chOff x="6704985" y="3805141"/>
            <a:chExt cx="209967" cy="361639"/>
          </a:xfrm>
        </p:grpSpPr>
        <p:sp>
          <p:nvSpPr>
            <p:cNvPr id="2230" name="Google Shape;2230;p5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45"/>
        <p:cNvGrpSpPr/>
        <p:nvPr/>
      </p:nvGrpSpPr>
      <p:grpSpPr>
        <a:xfrm>
          <a:off x="0" y="0"/>
          <a:ext cx="0" cy="0"/>
          <a:chOff x="0" y="0"/>
          <a:chExt cx="0" cy="0"/>
        </a:xfrm>
      </p:grpSpPr>
      <p:sp>
        <p:nvSpPr>
          <p:cNvPr id="2246" name="Google Shape;2246;p5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CASE TIMELINE</a:t>
            </a:r>
            <a:endParaRPr/>
          </a:p>
        </p:txBody>
      </p:sp>
      <p:sp>
        <p:nvSpPr>
          <p:cNvPr id="2247" name="Google Shape;2247;p56"/>
          <p:cNvSpPr txBox="1"/>
          <p:nvPr/>
        </p:nvSpPr>
        <p:spPr>
          <a:xfrm>
            <a:off x="820469" y="169150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MERCURY</a:t>
            </a:r>
            <a:endParaRPr sz="2000">
              <a:solidFill>
                <a:schemeClr val="lt2"/>
              </a:solidFill>
              <a:latin typeface="Montserrat ExtraBold"/>
              <a:ea typeface="Montserrat ExtraBold"/>
              <a:cs typeface="Montserrat ExtraBold"/>
              <a:sym typeface="Montserrat ExtraBold"/>
            </a:endParaRPr>
          </a:p>
        </p:txBody>
      </p:sp>
      <p:sp>
        <p:nvSpPr>
          <p:cNvPr id="2248" name="Google Shape;2248;p56"/>
          <p:cNvSpPr txBox="1"/>
          <p:nvPr/>
        </p:nvSpPr>
        <p:spPr>
          <a:xfrm>
            <a:off x="820469" y="2187103"/>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Karla"/>
                <a:ea typeface="Karla"/>
                <a:cs typeface="Karla"/>
                <a:sym typeface="Karla"/>
              </a:rPr>
              <a:t>Mercury is the smallest planet</a:t>
            </a:r>
            <a:endParaRPr>
              <a:solidFill>
                <a:schemeClr val="dk2"/>
              </a:solidFill>
              <a:latin typeface="Karla"/>
              <a:ea typeface="Karla"/>
              <a:cs typeface="Karla"/>
              <a:sym typeface="Karla"/>
            </a:endParaRPr>
          </a:p>
        </p:txBody>
      </p:sp>
      <p:sp>
        <p:nvSpPr>
          <p:cNvPr id="2249" name="Google Shape;2249;p56"/>
          <p:cNvSpPr txBox="1"/>
          <p:nvPr/>
        </p:nvSpPr>
        <p:spPr>
          <a:xfrm>
            <a:off x="2785191" y="169150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VENUS</a:t>
            </a:r>
            <a:endParaRPr sz="2000">
              <a:solidFill>
                <a:schemeClr val="lt2"/>
              </a:solidFill>
              <a:latin typeface="Montserrat ExtraBold"/>
              <a:ea typeface="Montserrat ExtraBold"/>
              <a:cs typeface="Montserrat ExtraBold"/>
              <a:sym typeface="Montserrat ExtraBold"/>
            </a:endParaRPr>
          </a:p>
        </p:txBody>
      </p:sp>
      <p:sp>
        <p:nvSpPr>
          <p:cNvPr id="2250" name="Google Shape;2250;p56"/>
          <p:cNvSpPr txBox="1"/>
          <p:nvPr/>
        </p:nvSpPr>
        <p:spPr>
          <a:xfrm>
            <a:off x="2785191" y="2187103"/>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Karla"/>
                <a:ea typeface="Karla"/>
                <a:cs typeface="Karla"/>
                <a:sym typeface="Karla"/>
              </a:rPr>
              <a:t>Venus has high temperatures</a:t>
            </a:r>
            <a:endParaRPr>
              <a:solidFill>
                <a:schemeClr val="dk2"/>
              </a:solidFill>
              <a:latin typeface="Karla"/>
              <a:ea typeface="Karla"/>
              <a:cs typeface="Karla"/>
              <a:sym typeface="Karla"/>
            </a:endParaRPr>
          </a:p>
        </p:txBody>
      </p:sp>
      <p:sp>
        <p:nvSpPr>
          <p:cNvPr id="2251" name="Google Shape;2251;p56"/>
          <p:cNvSpPr txBox="1"/>
          <p:nvPr/>
        </p:nvSpPr>
        <p:spPr>
          <a:xfrm>
            <a:off x="4749913" y="169150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MARS</a:t>
            </a:r>
            <a:endParaRPr sz="2000">
              <a:solidFill>
                <a:schemeClr val="lt2"/>
              </a:solidFill>
              <a:latin typeface="Montserrat ExtraBold"/>
              <a:ea typeface="Montserrat ExtraBold"/>
              <a:cs typeface="Montserrat ExtraBold"/>
              <a:sym typeface="Montserrat ExtraBold"/>
            </a:endParaRPr>
          </a:p>
        </p:txBody>
      </p:sp>
      <p:sp>
        <p:nvSpPr>
          <p:cNvPr id="2252" name="Google Shape;2252;p56"/>
          <p:cNvSpPr txBox="1"/>
          <p:nvPr/>
        </p:nvSpPr>
        <p:spPr>
          <a:xfrm>
            <a:off x="4749913" y="2187103"/>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Karla"/>
                <a:ea typeface="Karla"/>
                <a:cs typeface="Karla"/>
                <a:sym typeface="Karla"/>
              </a:rPr>
              <a:t>Mars is a very cold place</a:t>
            </a:r>
            <a:endParaRPr>
              <a:solidFill>
                <a:schemeClr val="dk2"/>
              </a:solidFill>
              <a:latin typeface="Karla"/>
              <a:ea typeface="Karla"/>
              <a:cs typeface="Karla"/>
              <a:sym typeface="Karla"/>
            </a:endParaRPr>
          </a:p>
        </p:txBody>
      </p:sp>
      <p:sp>
        <p:nvSpPr>
          <p:cNvPr id="2253" name="Google Shape;2253;p56"/>
          <p:cNvSpPr txBox="1"/>
          <p:nvPr/>
        </p:nvSpPr>
        <p:spPr>
          <a:xfrm>
            <a:off x="6714633" y="169150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JUPITER</a:t>
            </a:r>
            <a:endParaRPr sz="2000">
              <a:solidFill>
                <a:schemeClr val="lt2"/>
              </a:solidFill>
              <a:latin typeface="Montserrat ExtraBold"/>
              <a:ea typeface="Montserrat ExtraBold"/>
              <a:cs typeface="Montserrat ExtraBold"/>
              <a:sym typeface="Montserrat ExtraBold"/>
            </a:endParaRPr>
          </a:p>
        </p:txBody>
      </p:sp>
      <p:sp>
        <p:nvSpPr>
          <p:cNvPr id="2254" name="Google Shape;2254;p56"/>
          <p:cNvSpPr txBox="1"/>
          <p:nvPr/>
        </p:nvSpPr>
        <p:spPr>
          <a:xfrm>
            <a:off x="6714633" y="2187103"/>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Karla"/>
                <a:ea typeface="Karla"/>
                <a:cs typeface="Karla"/>
                <a:sym typeface="Karla"/>
              </a:rPr>
              <a:t>Jupiter is the biggest planet</a:t>
            </a:r>
            <a:endParaRPr>
              <a:solidFill>
                <a:schemeClr val="dk2"/>
              </a:solidFill>
              <a:latin typeface="Karla"/>
              <a:ea typeface="Karla"/>
              <a:cs typeface="Karla"/>
              <a:sym typeface="Karla"/>
            </a:endParaRPr>
          </a:p>
        </p:txBody>
      </p:sp>
      <p:sp>
        <p:nvSpPr>
          <p:cNvPr id="2255" name="Google Shape;2255;p56"/>
          <p:cNvSpPr txBox="1"/>
          <p:nvPr/>
        </p:nvSpPr>
        <p:spPr>
          <a:xfrm>
            <a:off x="820469" y="339555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DAY 1</a:t>
            </a:r>
            <a:endParaRPr sz="2000">
              <a:solidFill>
                <a:schemeClr val="lt2"/>
              </a:solidFill>
              <a:latin typeface="Montserrat ExtraBold"/>
              <a:ea typeface="Montserrat ExtraBold"/>
              <a:cs typeface="Montserrat ExtraBold"/>
              <a:sym typeface="Montserrat ExtraBold"/>
            </a:endParaRPr>
          </a:p>
        </p:txBody>
      </p:sp>
      <p:sp>
        <p:nvSpPr>
          <p:cNvPr id="2256" name="Google Shape;2256;p56"/>
          <p:cNvSpPr txBox="1"/>
          <p:nvPr/>
        </p:nvSpPr>
        <p:spPr>
          <a:xfrm>
            <a:off x="2785191" y="339555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DAY 2</a:t>
            </a:r>
            <a:endParaRPr sz="2000">
              <a:solidFill>
                <a:schemeClr val="lt2"/>
              </a:solidFill>
              <a:latin typeface="Montserrat ExtraBold"/>
              <a:ea typeface="Montserrat ExtraBold"/>
              <a:cs typeface="Montserrat ExtraBold"/>
              <a:sym typeface="Montserrat ExtraBold"/>
            </a:endParaRPr>
          </a:p>
        </p:txBody>
      </p:sp>
      <p:sp>
        <p:nvSpPr>
          <p:cNvPr id="2257" name="Google Shape;2257;p56"/>
          <p:cNvSpPr txBox="1"/>
          <p:nvPr/>
        </p:nvSpPr>
        <p:spPr>
          <a:xfrm>
            <a:off x="4749913" y="339555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DAY 3</a:t>
            </a:r>
            <a:endParaRPr sz="2000">
              <a:solidFill>
                <a:schemeClr val="lt2"/>
              </a:solidFill>
              <a:latin typeface="Montserrat ExtraBold"/>
              <a:ea typeface="Montserrat ExtraBold"/>
              <a:cs typeface="Montserrat ExtraBold"/>
              <a:sym typeface="Montserrat ExtraBold"/>
            </a:endParaRPr>
          </a:p>
        </p:txBody>
      </p:sp>
      <p:sp>
        <p:nvSpPr>
          <p:cNvPr id="2258" name="Google Shape;2258;p56"/>
          <p:cNvSpPr txBox="1"/>
          <p:nvPr/>
        </p:nvSpPr>
        <p:spPr>
          <a:xfrm>
            <a:off x="6714633" y="3395550"/>
            <a:ext cx="1608900" cy="495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DAY 4</a:t>
            </a:r>
            <a:endParaRPr sz="2000">
              <a:solidFill>
                <a:schemeClr val="lt2"/>
              </a:solidFill>
              <a:latin typeface="Montserrat ExtraBold"/>
              <a:ea typeface="Montserrat ExtraBold"/>
              <a:cs typeface="Montserrat ExtraBold"/>
              <a:sym typeface="Montserrat ExtraBold"/>
            </a:endParaRPr>
          </a:p>
        </p:txBody>
      </p:sp>
      <p:sp>
        <p:nvSpPr>
          <p:cNvPr id="2259" name="Google Shape;2259;p56"/>
          <p:cNvSpPr/>
          <p:nvPr/>
        </p:nvSpPr>
        <p:spPr>
          <a:xfrm>
            <a:off x="1507619" y="2836863"/>
            <a:ext cx="234600" cy="234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0" name="Google Shape;2260;p56"/>
          <p:cNvSpPr/>
          <p:nvPr/>
        </p:nvSpPr>
        <p:spPr>
          <a:xfrm>
            <a:off x="3472341" y="2836863"/>
            <a:ext cx="234600" cy="234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1" name="Google Shape;2261;p56"/>
          <p:cNvSpPr/>
          <p:nvPr/>
        </p:nvSpPr>
        <p:spPr>
          <a:xfrm>
            <a:off x="5437063" y="2836863"/>
            <a:ext cx="234600" cy="234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2" name="Google Shape;2262;p56"/>
          <p:cNvSpPr/>
          <p:nvPr/>
        </p:nvSpPr>
        <p:spPr>
          <a:xfrm>
            <a:off x="7401783" y="2836863"/>
            <a:ext cx="234600" cy="234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cxnSp>
        <p:nvCxnSpPr>
          <p:cNvPr id="2263" name="Google Shape;2263;p56"/>
          <p:cNvCxnSpPr>
            <a:stCxn id="2255" idx="0"/>
            <a:endCxn id="2259" idx="4"/>
          </p:cNvCxnSpPr>
          <p:nvPr/>
        </p:nvCxnSpPr>
        <p:spPr>
          <a:xfrm rot="10800000">
            <a:off x="1624919" y="3071550"/>
            <a:ext cx="0" cy="324000"/>
          </a:xfrm>
          <a:prstGeom prst="straightConnector1">
            <a:avLst/>
          </a:prstGeom>
          <a:noFill/>
          <a:ln w="19050" cap="flat" cmpd="sng">
            <a:solidFill>
              <a:schemeClr val="dk2"/>
            </a:solidFill>
            <a:prstDash val="solid"/>
            <a:round/>
            <a:headEnd type="oval" w="med" len="med"/>
            <a:tailEnd type="none" w="med" len="med"/>
          </a:ln>
        </p:spPr>
      </p:cxnSp>
      <p:cxnSp>
        <p:nvCxnSpPr>
          <p:cNvPr id="2264" name="Google Shape;2264;p56"/>
          <p:cNvCxnSpPr>
            <a:stCxn id="2260" idx="4"/>
            <a:endCxn id="2256" idx="0"/>
          </p:cNvCxnSpPr>
          <p:nvPr/>
        </p:nvCxnSpPr>
        <p:spPr>
          <a:xfrm>
            <a:off x="3589641" y="3071463"/>
            <a:ext cx="0" cy="324000"/>
          </a:xfrm>
          <a:prstGeom prst="straightConnector1">
            <a:avLst/>
          </a:prstGeom>
          <a:noFill/>
          <a:ln w="19050" cap="flat" cmpd="sng">
            <a:solidFill>
              <a:schemeClr val="dk2"/>
            </a:solidFill>
            <a:prstDash val="solid"/>
            <a:round/>
            <a:headEnd type="none" w="med" len="med"/>
            <a:tailEnd type="oval" w="med" len="med"/>
          </a:ln>
        </p:spPr>
      </p:cxnSp>
      <p:cxnSp>
        <p:nvCxnSpPr>
          <p:cNvPr id="2265" name="Google Shape;2265;p56"/>
          <p:cNvCxnSpPr>
            <a:stCxn id="2261" idx="4"/>
            <a:endCxn id="2257" idx="0"/>
          </p:cNvCxnSpPr>
          <p:nvPr/>
        </p:nvCxnSpPr>
        <p:spPr>
          <a:xfrm>
            <a:off x="5554363" y="3071463"/>
            <a:ext cx="0" cy="324000"/>
          </a:xfrm>
          <a:prstGeom prst="straightConnector1">
            <a:avLst/>
          </a:prstGeom>
          <a:noFill/>
          <a:ln w="19050" cap="flat" cmpd="sng">
            <a:solidFill>
              <a:schemeClr val="dk2"/>
            </a:solidFill>
            <a:prstDash val="solid"/>
            <a:round/>
            <a:headEnd type="none" w="med" len="med"/>
            <a:tailEnd type="oval" w="med" len="med"/>
          </a:ln>
        </p:spPr>
      </p:cxnSp>
      <p:cxnSp>
        <p:nvCxnSpPr>
          <p:cNvPr id="2266" name="Google Shape;2266;p56"/>
          <p:cNvCxnSpPr>
            <a:stCxn id="2262" idx="4"/>
            <a:endCxn id="2258" idx="0"/>
          </p:cNvCxnSpPr>
          <p:nvPr/>
        </p:nvCxnSpPr>
        <p:spPr>
          <a:xfrm>
            <a:off x="7519083" y="3071463"/>
            <a:ext cx="0" cy="324000"/>
          </a:xfrm>
          <a:prstGeom prst="straightConnector1">
            <a:avLst/>
          </a:prstGeom>
          <a:noFill/>
          <a:ln w="19050" cap="flat" cmpd="sng">
            <a:solidFill>
              <a:schemeClr val="dk2"/>
            </a:solidFill>
            <a:prstDash val="solid"/>
            <a:round/>
            <a:headEnd type="none" w="med" len="med"/>
            <a:tailEnd type="oval" w="med" len="med"/>
          </a:ln>
        </p:spPr>
      </p:cxnSp>
      <p:cxnSp>
        <p:nvCxnSpPr>
          <p:cNvPr id="2267" name="Google Shape;2267;p56"/>
          <p:cNvCxnSpPr>
            <a:stCxn id="2259" idx="6"/>
            <a:endCxn id="2260" idx="2"/>
          </p:cNvCxnSpPr>
          <p:nvPr/>
        </p:nvCxnSpPr>
        <p:spPr>
          <a:xfrm>
            <a:off x="1742219" y="2954163"/>
            <a:ext cx="1730100" cy="0"/>
          </a:xfrm>
          <a:prstGeom prst="straightConnector1">
            <a:avLst/>
          </a:prstGeom>
          <a:noFill/>
          <a:ln w="19050" cap="flat" cmpd="sng">
            <a:solidFill>
              <a:schemeClr val="dk2"/>
            </a:solidFill>
            <a:prstDash val="solid"/>
            <a:round/>
            <a:headEnd type="none" w="med" len="med"/>
            <a:tailEnd type="none" w="med" len="med"/>
          </a:ln>
        </p:spPr>
      </p:cxnSp>
      <p:cxnSp>
        <p:nvCxnSpPr>
          <p:cNvPr id="2268" name="Google Shape;2268;p56"/>
          <p:cNvCxnSpPr>
            <a:stCxn id="2260" idx="6"/>
            <a:endCxn id="2261" idx="2"/>
          </p:cNvCxnSpPr>
          <p:nvPr/>
        </p:nvCxnSpPr>
        <p:spPr>
          <a:xfrm>
            <a:off x="3706941" y="2954163"/>
            <a:ext cx="1730100" cy="0"/>
          </a:xfrm>
          <a:prstGeom prst="straightConnector1">
            <a:avLst/>
          </a:prstGeom>
          <a:noFill/>
          <a:ln w="19050" cap="flat" cmpd="sng">
            <a:solidFill>
              <a:schemeClr val="dk2"/>
            </a:solidFill>
            <a:prstDash val="solid"/>
            <a:round/>
            <a:headEnd type="none" w="med" len="med"/>
            <a:tailEnd type="none" w="med" len="med"/>
          </a:ln>
        </p:spPr>
      </p:cxnSp>
      <p:cxnSp>
        <p:nvCxnSpPr>
          <p:cNvPr id="2269" name="Google Shape;2269;p56"/>
          <p:cNvCxnSpPr>
            <a:stCxn id="2261" idx="6"/>
            <a:endCxn id="2262" idx="2"/>
          </p:cNvCxnSpPr>
          <p:nvPr/>
        </p:nvCxnSpPr>
        <p:spPr>
          <a:xfrm>
            <a:off x="5671663" y="2954163"/>
            <a:ext cx="17301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15"/>
        <p:cNvGrpSpPr/>
        <p:nvPr/>
      </p:nvGrpSpPr>
      <p:grpSpPr>
        <a:xfrm>
          <a:off x="0" y="0"/>
          <a:ext cx="0" cy="0"/>
          <a:chOff x="0" y="0"/>
          <a:chExt cx="0" cy="0"/>
        </a:xfrm>
      </p:grpSpPr>
      <p:sp>
        <p:nvSpPr>
          <p:cNvPr id="1516" name="Google Shape;1516;p39"/>
          <p:cNvSpPr txBox="1">
            <a:spLocks noGrp="1"/>
          </p:cNvSpPr>
          <p:nvPr>
            <p:ph type="title"/>
          </p:nvPr>
        </p:nvSpPr>
        <p:spPr>
          <a:xfrm>
            <a:off x="706639" y="2142294"/>
            <a:ext cx="4189852" cy="13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dirty="0" smtClean="0"/>
              <a:t>PENGERTIAN</a:t>
            </a:r>
            <a:endParaRPr sz="4400" dirty="0"/>
          </a:p>
        </p:txBody>
      </p:sp>
      <p:sp>
        <p:nvSpPr>
          <p:cNvPr id="1517" name="Google Shape;1517;p39"/>
          <p:cNvSpPr txBox="1">
            <a:spLocks noGrp="1"/>
          </p:cNvSpPr>
          <p:nvPr>
            <p:ph type="title" idx="2"/>
          </p:nvPr>
        </p:nvSpPr>
        <p:spPr>
          <a:xfrm>
            <a:off x="720000" y="1203538"/>
            <a:ext cx="1686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518" name="Google Shape;1518;p39"/>
          <p:cNvSpPr txBox="1">
            <a:spLocks noGrp="1"/>
          </p:cNvSpPr>
          <p:nvPr>
            <p:ph type="subTitle" idx="1"/>
          </p:nvPr>
        </p:nvSpPr>
        <p:spPr>
          <a:xfrm>
            <a:off x="796200" y="3576963"/>
            <a:ext cx="4100400" cy="3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Apa sih itu “Asam Urat”?</a:t>
            </a:r>
            <a:endParaRPr dirty="0"/>
          </a:p>
        </p:txBody>
      </p:sp>
      <p:grpSp>
        <p:nvGrpSpPr>
          <p:cNvPr id="1519" name="Google Shape;1519;p39"/>
          <p:cNvGrpSpPr/>
          <p:nvPr/>
        </p:nvGrpSpPr>
        <p:grpSpPr>
          <a:xfrm>
            <a:off x="5105766" y="1071475"/>
            <a:ext cx="4522694" cy="4069633"/>
            <a:chOff x="5029566" y="1071475"/>
            <a:chExt cx="4522694" cy="4069633"/>
          </a:xfrm>
        </p:grpSpPr>
        <p:sp>
          <p:nvSpPr>
            <p:cNvPr id="1520" name="Google Shape;1520;p39"/>
            <p:cNvSpPr/>
            <p:nvPr/>
          </p:nvSpPr>
          <p:spPr>
            <a:xfrm>
              <a:off x="5103006"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9289473" y="4573278"/>
              <a:ext cx="36753" cy="209642"/>
            </a:xfrm>
            <a:custGeom>
              <a:avLst/>
              <a:gdLst/>
              <a:ahLst/>
              <a:cxnLst/>
              <a:rect l="l" t="t" r="r" b="b"/>
              <a:pathLst>
                <a:path w="277" h="1580" extrusionOk="0">
                  <a:moveTo>
                    <a:pt x="1" y="1"/>
                  </a:moveTo>
                  <a:lnTo>
                    <a:pt x="1" y="1555"/>
                  </a:lnTo>
                  <a:cubicBezTo>
                    <a:pt x="51" y="1555"/>
                    <a:pt x="101" y="1580"/>
                    <a:pt x="151" y="1580"/>
                  </a:cubicBezTo>
                  <a:cubicBezTo>
                    <a:pt x="201" y="1580"/>
                    <a:pt x="226"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9289473" y="4207461"/>
              <a:ext cx="36753" cy="209642"/>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 name="Google Shape;1523;p39"/>
            <p:cNvGrpSpPr/>
            <p:nvPr/>
          </p:nvGrpSpPr>
          <p:grpSpPr>
            <a:xfrm>
              <a:off x="5029566" y="1938462"/>
              <a:ext cx="4522694" cy="3202644"/>
              <a:chOff x="5029566" y="1710037"/>
              <a:chExt cx="4522694" cy="3202644"/>
            </a:xfrm>
          </p:grpSpPr>
          <p:sp>
            <p:nvSpPr>
              <p:cNvPr id="1524" name="Google Shape;1524;p39"/>
              <p:cNvSpPr/>
              <p:nvPr/>
            </p:nvSpPr>
            <p:spPr>
              <a:xfrm>
                <a:off x="7583520" y="2351841"/>
                <a:ext cx="1420101" cy="1722782"/>
              </a:xfrm>
              <a:custGeom>
                <a:avLst/>
                <a:gdLst/>
                <a:ahLst/>
                <a:cxnLst/>
                <a:rect l="l" t="t" r="r" b="b"/>
                <a:pathLst>
                  <a:path w="10703" h="12984" extrusionOk="0">
                    <a:moveTo>
                      <a:pt x="978" y="1028"/>
                    </a:moveTo>
                    <a:cubicBezTo>
                      <a:pt x="1204" y="1028"/>
                      <a:pt x="1379" y="1229"/>
                      <a:pt x="1379" y="1455"/>
                    </a:cubicBezTo>
                    <a:cubicBezTo>
                      <a:pt x="1379" y="1680"/>
                      <a:pt x="1204" y="1856"/>
                      <a:pt x="978" y="1856"/>
                    </a:cubicBezTo>
                    <a:cubicBezTo>
                      <a:pt x="753" y="1856"/>
                      <a:pt x="577" y="1680"/>
                      <a:pt x="577" y="1455"/>
                    </a:cubicBezTo>
                    <a:cubicBezTo>
                      <a:pt x="577" y="1229"/>
                      <a:pt x="753" y="1028"/>
                      <a:pt x="978" y="1028"/>
                    </a:cubicBezTo>
                    <a:close/>
                    <a:moveTo>
                      <a:pt x="978" y="2482"/>
                    </a:moveTo>
                    <a:cubicBezTo>
                      <a:pt x="1204" y="2482"/>
                      <a:pt x="1379" y="2683"/>
                      <a:pt x="1379" y="2883"/>
                    </a:cubicBezTo>
                    <a:cubicBezTo>
                      <a:pt x="1379" y="3109"/>
                      <a:pt x="1204" y="3309"/>
                      <a:pt x="978" y="3309"/>
                    </a:cubicBezTo>
                    <a:cubicBezTo>
                      <a:pt x="753" y="3309"/>
                      <a:pt x="577" y="3109"/>
                      <a:pt x="577" y="2883"/>
                    </a:cubicBezTo>
                    <a:cubicBezTo>
                      <a:pt x="577" y="2683"/>
                      <a:pt x="753" y="2482"/>
                      <a:pt x="978" y="2482"/>
                    </a:cubicBezTo>
                    <a:close/>
                    <a:moveTo>
                      <a:pt x="978" y="3911"/>
                    </a:moveTo>
                    <a:cubicBezTo>
                      <a:pt x="1204" y="3911"/>
                      <a:pt x="1379" y="4086"/>
                      <a:pt x="1379" y="4312"/>
                    </a:cubicBezTo>
                    <a:cubicBezTo>
                      <a:pt x="1379" y="4537"/>
                      <a:pt x="1204" y="4713"/>
                      <a:pt x="978" y="4713"/>
                    </a:cubicBezTo>
                    <a:cubicBezTo>
                      <a:pt x="753" y="4713"/>
                      <a:pt x="577" y="4537"/>
                      <a:pt x="577" y="4312"/>
                    </a:cubicBezTo>
                    <a:cubicBezTo>
                      <a:pt x="577" y="4086"/>
                      <a:pt x="753" y="3911"/>
                      <a:pt x="978" y="3911"/>
                    </a:cubicBezTo>
                    <a:close/>
                    <a:moveTo>
                      <a:pt x="978" y="5364"/>
                    </a:moveTo>
                    <a:cubicBezTo>
                      <a:pt x="1204" y="5364"/>
                      <a:pt x="1379" y="5540"/>
                      <a:pt x="1379" y="5765"/>
                    </a:cubicBezTo>
                    <a:cubicBezTo>
                      <a:pt x="1379" y="5991"/>
                      <a:pt x="1204" y="6166"/>
                      <a:pt x="978" y="6166"/>
                    </a:cubicBezTo>
                    <a:cubicBezTo>
                      <a:pt x="753" y="6166"/>
                      <a:pt x="577" y="5991"/>
                      <a:pt x="577" y="5765"/>
                    </a:cubicBezTo>
                    <a:cubicBezTo>
                      <a:pt x="577" y="5540"/>
                      <a:pt x="753" y="5364"/>
                      <a:pt x="978" y="5364"/>
                    </a:cubicBezTo>
                    <a:close/>
                    <a:moveTo>
                      <a:pt x="978" y="6768"/>
                    </a:moveTo>
                    <a:cubicBezTo>
                      <a:pt x="1204" y="6768"/>
                      <a:pt x="1379" y="6943"/>
                      <a:pt x="1379" y="7169"/>
                    </a:cubicBezTo>
                    <a:cubicBezTo>
                      <a:pt x="1379" y="7394"/>
                      <a:pt x="1204" y="7595"/>
                      <a:pt x="978" y="7595"/>
                    </a:cubicBezTo>
                    <a:cubicBezTo>
                      <a:pt x="753" y="7595"/>
                      <a:pt x="577" y="7394"/>
                      <a:pt x="577" y="7169"/>
                    </a:cubicBezTo>
                    <a:cubicBezTo>
                      <a:pt x="577" y="6943"/>
                      <a:pt x="753" y="6768"/>
                      <a:pt x="978" y="6768"/>
                    </a:cubicBezTo>
                    <a:close/>
                    <a:moveTo>
                      <a:pt x="978" y="8221"/>
                    </a:moveTo>
                    <a:cubicBezTo>
                      <a:pt x="1204" y="8221"/>
                      <a:pt x="1379" y="8397"/>
                      <a:pt x="1379" y="8622"/>
                    </a:cubicBezTo>
                    <a:cubicBezTo>
                      <a:pt x="1379" y="8848"/>
                      <a:pt x="1204" y="9023"/>
                      <a:pt x="978" y="9023"/>
                    </a:cubicBezTo>
                    <a:cubicBezTo>
                      <a:pt x="753" y="9023"/>
                      <a:pt x="577" y="8848"/>
                      <a:pt x="577" y="8622"/>
                    </a:cubicBezTo>
                    <a:cubicBezTo>
                      <a:pt x="577" y="8397"/>
                      <a:pt x="753" y="8221"/>
                      <a:pt x="978" y="8221"/>
                    </a:cubicBezTo>
                    <a:close/>
                    <a:moveTo>
                      <a:pt x="978" y="9700"/>
                    </a:moveTo>
                    <a:cubicBezTo>
                      <a:pt x="1204" y="9700"/>
                      <a:pt x="1379" y="9901"/>
                      <a:pt x="1379" y="10126"/>
                    </a:cubicBezTo>
                    <a:cubicBezTo>
                      <a:pt x="1379" y="10352"/>
                      <a:pt x="1204" y="10527"/>
                      <a:pt x="978" y="10527"/>
                    </a:cubicBezTo>
                    <a:cubicBezTo>
                      <a:pt x="753" y="10527"/>
                      <a:pt x="577" y="10352"/>
                      <a:pt x="577" y="10126"/>
                    </a:cubicBezTo>
                    <a:cubicBezTo>
                      <a:pt x="577" y="9901"/>
                      <a:pt x="753" y="9700"/>
                      <a:pt x="978" y="9700"/>
                    </a:cubicBezTo>
                    <a:close/>
                    <a:moveTo>
                      <a:pt x="978" y="11129"/>
                    </a:moveTo>
                    <a:cubicBezTo>
                      <a:pt x="1204" y="11129"/>
                      <a:pt x="1379" y="11304"/>
                      <a:pt x="1379" y="11530"/>
                    </a:cubicBezTo>
                    <a:cubicBezTo>
                      <a:pt x="1379" y="11755"/>
                      <a:pt x="1204" y="11931"/>
                      <a:pt x="978" y="11931"/>
                    </a:cubicBezTo>
                    <a:cubicBezTo>
                      <a:pt x="753" y="11931"/>
                      <a:pt x="577" y="11755"/>
                      <a:pt x="577" y="11530"/>
                    </a:cubicBezTo>
                    <a:cubicBezTo>
                      <a:pt x="577" y="11304"/>
                      <a:pt x="753" y="11129"/>
                      <a:pt x="978" y="11129"/>
                    </a:cubicBezTo>
                    <a:close/>
                    <a:moveTo>
                      <a:pt x="1" y="1"/>
                    </a:moveTo>
                    <a:lnTo>
                      <a:pt x="1" y="12983"/>
                    </a:lnTo>
                    <a:lnTo>
                      <a:pt x="10702" y="12983"/>
                    </a:lnTo>
                    <a:lnTo>
                      <a:pt x="107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7852874" y="2351841"/>
                <a:ext cx="1420101" cy="1722782"/>
              </a:xfrm>
              <a:custGeom>
                <a:avLst/>
                <a:gdLst/>
                <a:ahLst/>
                <a:cxnLst/>
                <a:rect l="l" t="t" r="r" b="b"/>
                <a:pathLst>
                  <a:path w="10703" h="12984" extrusionOk="0">
                    <a:moveTo>
                      <a:pt x="978" y="1028"/>
                    </a:moveTo>
                    <a:cubicBezTo>
                      <a:pt x="1204" y="1028"/>
                      <a:pt x="1404" y="1229"/>
                      <a:pt x="1404" y="1455"/>
                    </a:cubicBezTo>
                    <a:cubicBezTo>
                      <a:pt x="1404" y="1680"/>
                      <a:pt x="1204" y="1856"/>
                      <a:pt x="978" y="1856"/>
                    </a:cubicBezTo>
                    <a:cubicBezTo>
                      <a:pt x="753" y="1856"/>
                      <a:pt x="577" y="1680"/>
                      <a:pt x="577" y="1455"/>
                    </a:cubicBezTo>
                    <a:cubicBezTo>
                      <a:pt x="577" y="1229"/>
                      <a:pt x="753" y="1028"/>
                      <a:pt x="978" y="1028"/>
                    </a:cubicBezTo>
                    <a:close/>
                    <a:moveTo>
                      <a:pt x="978" y="2482"/>
                    </a:moveTo>
                    <a:cubicBezTo>
                      <a:pt x="1204" y="2482"/>
                      <a:pt x="1404" y="2683"/>
                      <a:pt x="1404" y="2883"/>
                    </a:cubicBezTo>
                    <a:cubicBezTo>
                      <a:pt x="1404" y="3109"/>
                      <a:pt x="1204" y="3309"/>
                      <a:pt x="978" y="3309"/>
                    </a:cubicBezTo>
                    <a:cubicBezTo>
                      <a:pt x="753" y="3309"/>
                      <a:pt x="577" y="3109"/>
                      <a:pt x="577" y="2883"/>
                    </a:cubicBezTo>
                    <a:cubicBezTo>
                      <a:pt x="577" y="2683"/>
                      <a:pt x="753" y="2482"/>
                      <a:pt x="978" y="2482"/>
                    </a:cubicBezTo>
                    <a:close/>
                    <a:moveTo>
                      <a:pt x="978" y="3911"/>
                    </a:moveTo>
                    <a:cubicBezTo>
                      <a:pt x="1204" y="3911"/>
                      <a:pt x="1404" y="4086"/>
                      <a:pt x="1404" y="4312"/>
                    </a:cubicBezTo>
                    <a:cubicBezTo>
                      <a:pt x="1404" y="4537"/>
                      <a:pt x="1204" y="4713"/>
                      <a:pt x="978" y="4713"/>
                    </a:cubicBezTo>
                    <a:cubicBezTo>
                      <a:pt x="753" y="4713"/>
                      <a:pt x="577" y="4537"/>
                      <a:pt x="577" y="4312"/>
                    </a:cubicBezTo>
                    <a:cubicBezTo>
                      <a:pt x="577" y="4086"/>
                      <a:pt x="753" y="3911"/>
                      <a:pt x="978" y="3911"/>
                    </a:cubicBezTo>
                    <a:close/>
                    <a:moveTo>
                      <a:pt x="978" y="5364"/>
                    </a:moveTo>
                    <a:cubicBezTo>
                      <a:pt x="1204" y="5364"/>
                      <a:pt x="1404" y="5540"/>
                      <a:pt x="1404" y="5765"/>
                    </a:cubicBezTo>
                    <a:cubicBezTo>
                      <a:pt x="1404" y="5991"/>
                      <a:pt x="1204" y="6166"/>
                      <a:pt x="978" y="6166"/>
                    </a:cubicBezTo>
                    <a:cubicBezTo>
                      <a:pt x="753" y="6166"/>
                      <a:pt x="577" y="5991"/>
                      <a:pt x="577" y="5765"/>
                    </a:cubicBezTo>
                    <a:cubicBezTo>
                      <a:pt x="577" y="5540"/>
                      <a:pt x="753" y="5364"/>
                      <a:pt x="978" y="5364"/>
                    </a:cubicBezTo>
                    <a:close/>
                    <a:moveTo>
                      <a:pt x="978" y="6768"/>
                    </a:moveTo>
                    <a:cubicBezTo>
                      <a:pt x="1204" y="6768"/>
                      <a:pt x="1404" y="6943"/>
                      <a:pt x="1404" y="7169"/>
                    </a:cubicBezTo>
                    <a:cubicBezTo>
                      <a:pt x="1404" y="7394"/>
                      <a:pt x="1204" y="7595"/>
                      <a:pt x="978" y="7595"/>
                    </a:cubicBezTo>
                    <a:cubicBezTo>
                      <a:pt x="753" y="7595"/>
                      <a:pt x="577" y="7394"/>
                      <a:pt x="577" y="7169"/>
                    </a:cubicBezTo>
                    <a:cubicBezTo>
                      <a:pt x="577" y="6943"/>
                      <a:pt x="753" y="6768"/>
                      <a:pt x="978" y="6768"/>
                    </a:cubicBezTo>
                    <a:close/>
                    <a:moveTo>
                      <a:pt x="978" y="8221"/>
                    </a:moveTo>
                    <a:cubicBezTo>
                      <a:pt x="1204" y="8221"/>
                      <a:pt x="1404" y="8397"/>
                      <a:pt x="1404" y="8622"/>
                    </a:cubicBezTo>
                    <a:cubicBezTo>
                      <a:pt x="1404" y="8848"/>
                      <a:pt x="1204" y="9023"/>
                      <a:pt x="978" y="9023"/>
                    </a:cubicBezTo>
                    <a:cubicBezTo>
                      <a:pt x="753" y="9023"/>
                      <a:pt x="577" y="8848"/>
                      <a:pt x="577" y="8622"/>
                    </a:cubicBezTo>
                    <a:cubicBezTo>
                      <a:pt x="577" y="8397"/>
                      <a:pt x="753" y="8221"/>
                      <a:pt x="978" y="8221"/>
                    </a:cubicBezTo>
                    <a:close/>
                    <a:moveTo>
                      <a:pt x="978" y="9700"/>
                    </a:moveTo>
                    <a:cubicBezTo>
                      <a:pt x="1204" y="9700"/>
                      <a:pt x="1404" y="9901"/>
                      <a:pt x="1404" y="10126"/>
                    </a:cubicBezTo>
                    <a:cubicBezTo>
                      <a:pt x="1404" y="10352"/>
                      <a:pt x="1204" y="10527"/>
                      <a:pt x="978" y="10527"/>
                    </a:cubicBezTo>
                    <a:cubicBezTo>
                      <a:pt x="753" y="10527"/>
                      <a:pt x="577" y="10352"/>
                      <a:pt x="577" y="10126"/>
                    </a:cubicBezTo>
                    <a:cubicBezTo>
                      <a:pt x="577" y="9901"/>
                      <a:pt x="753" y="9700"/>
                      <a:pt x="978" y="9700"/>
                    </a:cubicBezTo>
                    <a:close/>
                    <a:moveTo>
                      <a:pt x="978" y="11129"/>
                    </a:moveTo>
                    <a:cubicBezTo>
                      <a:pt x="1204" y="11129"/>
                      <a:pt x="1404" y="11304"/>
                      <a:pt x="1404" y="11530"/>
                    </a:cubicBezTo>
                    <a:cubicBezTo>
                      <a:pt x="1404" y="11755"/>
                      <a:pt x="1204" y="11931"/>
                      <a:pt x="978" y="11931"/>
                    </a:cubicBezTo>
                    <a:cubicBezTo>
                      <a:pt x="753" y="11931"/>
                      <a:pt x="577" y="11755"/>
                      <a:pt x="577" y="11530"/>
                    </a:cubicBezTo>
                    <a:cubicBezTo>
                      <a:pt x="577" y="11304"/>
                      <a:pt x="753" y="11129"/>
                      <a:pt x="978" y="11129"/>
                    </a:cubicBezTo>
                    <a:close/>
                    <a:moveTo>
                      <a:pt x="1" y="1"/>
                    </a:moveTo>
                    <a:lnTo>
                      <a:pt x="1" y="12983"/>
                    </a:lnTo>
                    <a:lnTo>
                      <a:pt x="10703" y="12983"/>
                    </a:lnTo>
                    <a:lnTo>
                      <a:pt x="10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225325" y="2524864"/>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225325" y="2720975"/>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225325" y="2907267"/>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225325" y="3096743"/>
                <a:ext cx="858058" cy="30119"/>
              </a:xfrm>
              <a:custGeom>
                <a:avLst/>
                <a:gdLst/>
                <a:ahLst/>
                <a:cxnLst/>
                <a:rect l="l" t="t" r="r" b="b"/>
                <a:pathLst>
                  <a:path w="6467" h="227" extrusionOk="0">
                    <a:moveTo>
                      <a:pt x="1" y="1"/>
                    </a:moveTo>
                    <a:lnTo>
                      <a:pt x="1" y="227"/>
                    </a:lnTo>
                    <a:lnTo>
                      <a:pt x="6467" y="227"/>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225325" y="3289669"/>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225325" y="3479278"/>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225325" y="3678706"/>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225325" y="3864997"/>
                <a:ext cx="858058" cy="33437"/>
              </a:xfrm>
              <a:custGeom>
                <a:avLst/>
                <a:gdLst/>
                <a:ahLst/>
                <a:cxnLst/>
                <a:rect l="l" t="t" r="r" b="b"/>
                <a:pathLst>
                  <a:path w="6467" h="252"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7503775" y="4074509"/>
                <a:ext cx="2048485" cy="838171"/>
              </a:xfrm>
              <a:custGeom>
                <a:avLst/>
                <a:gdLst/>
                <a:ahLst/>
                <a:cxnLst/>
                <a:rect l="l" t="t" r="r" b="b"/>
                <a:pathLst>
                  <a:path w="15439" h="6317" extrusionOk="0">
                    <a:moveTo>
                      <a:pt x="877" y="0"/>
                    </a:moveTo>
                    <a:cubicBezTo>
                      <a:pt x="401" y="0"/>
                      <a:pt x="0" y="401"/>
                      <a:pt x="0" y="903"/>
                    </a:cubicBezTo>
                    <a:lnTo>
                      <a:pt x="0" y="5439"/>
                    </a:lnTo>
                    <a:cubicBezTo>
                      <a:pt x="0" y="5915"/>
                      <a:pt x="401" y="6316"/>
                      <a:pt x="877" y="6316"/>
                    </a:cubicBezTo>
                    <a:lnTo>
                      <a:pt x="14537" y="6316"/>
                    </a:lnTo>
                    <a:cubicBezTo>
                      <a:pt x="15038" y="6316"/>
                      <a:pt x="15439" y="5915"/>
                      <a:pt x="15439" y="5439"/>
                    </a:cubicBezTo>
                    <a:lnTo>
                      <a:pt x="15439" y="903"/>
                    </a:lnTo>
                    <a:cubicBezTo>
                      <a:pt x="15439" y="401"/>
                      <a:pt x="15038" y="0"/>
                      <a:pt x="1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7503775" y="4074509"/>
                <a:ext cx="1330275" cy="838171"/>
              </a:xfrm>
              <a:custGeom>
                <a:avLst/>
                <a:gdLst/>
                <a:ahLst/>
                <a:cxnLst/>
                <a:rect l="l" t="t" r="r" b="b"/>
                <a:pathLst>
                  <a:path w="10026" h="6317" extrusionOk="0">
                    <a:moveTo>
                      <a:pt x="877" y="0"/>
                    </a:moveTo>
                    <a:cubicBezTo>
                      <a:pt x="401" y="0"/>
                      <a:pt x="0" y="401"/>
                      <a:pt x="0" y="903"/>
                    </a:cubicBezTo>
                    <a:lnTo>
                      <a:pt x="0" y="5439"/>
                    </a:lnTo>
                    <a:cubicBezTo>
                      <a:pt x="0" y="5915"/>
                      <a:pt x="401" y="6316"/>
                      <a:pt x="877" y="6316"/>
                    </a:cubicBezTo>
                    <a:lnTo>
                      <a:pt x="10025" y="6316"/>
                    </a:lnTo>
                    <a:lnTo>
                      <a:pt x="1002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7643362"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55"/>
                      <a:pt x="728" y="1580"/>
                      <a:pt x="778" y="1580"/>
                    </a:cubicBezTo>
                    <a:cubicBezTo>
                      <a:pt x="828" y="1580"/>
                      <a:pt x="878" y="1555"/>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7729873" y="4573278"/>
                <a:ext cx="33436" cy="209642"/>
              </a:xfrm>
              <a:custGeom>
                <a:avLst/>
                <a:gdLst/>
                <a:ahLst/>
                <a:cxnLst/>
                <a:rect l="l" t="t" r="r" b="b"/>
                <a:pathLst>
                  <a:path w="252" h="1580" extrusionOk="0">
                    <a:moveTo>
                      <a:pt x="0" y="1"/>
                    </a:moveTo>
                    <a:lnTo>
                      <a:pt x="0" y="1555"/>
                    </a:lnTo>
                    <a:cubicBezTo>
                      <a:pt x="26" y="1555"/>
                      <a:pt x="76" y="1580"/>
                      <a:pt x="126" y="1580"/>
                    </a:cubicBezTo>
                    <a:cubicBezTo>
                      <a:pt x="176" y="1580"/>
                      <a:pt x="226" y="1555"/>
                      <a:pt x="251" y="1555"/>
                    </a:cubicBezTo>
                    <a:lnTo>
                      <a:pt x="25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643362"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80"/>
                      <a:pt x="728" y="1580"/>
                      <a:pt x="778" y="1580"/>
                    </a:cubicBezTo>
                    <a:cubicBezTo>
                      <a:pt x="828" y="1580"/>
                      <a:pt x="878" y="1580"/>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729873" y="4207461"/>
                <a:ext cx="33436" cy="209642"/>
              </a:xfrm>
              <a:custGeom>
                <a:avLst/>
                <a:gdLst/>
                <a:ahLst/>
                <a:cxnLst/>
                <a:rect l="l" t="t" r="r" b="b"/>
                <a:pathLst>
                  <a:path w="252" h="1580" extrusionOk="0">
                    <a:moveTo>
                      <a:pt x="0" y="1"/>
                    </a:moveTo>
                    <a:lnTo>
                      <a:pt x="0" y="1555"/>
                    </a:lnTo>
                    <a:cubicBezTo>
                      <a:pt x="26" y="1580"/>
                      <a:pt x="76" y="1580"/>
                      <a:pt x="126" y="1580"/>
                    </a:cubicBezTo>
                    <a:cubicBezTo>
                      <a:pt x="176" y="1580"/>
                      <a:pt x="226" y="1580"/>
                      <a:pt x="251" y="1555"/>
                    </a:cubicBez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49337" y="4573278"/>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55"/>
                      <a:pt x="752" y="1580"/>
                      <a:pt x="803" y="1580"/>
                    </a:cubicBezTo>
                    <a:cubicBezTo>
                      <a:pt x="853" y="1580"/>
                      <a:pt x="878" y="1555"/>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8035849" y="4573278"/>
                <a:ext cx="36620" cy="209642"/>
              </a:xfrm>
              <a:custGeom>
                <a:avLst/>
                <a:gdLst/>
                <a:ahLst/>
                <a:cxnLst/>
                <a:rect l="l" t="t" r="r" b="b"/>
                <a:pathLst>
                  <a:path w="276" h="1580" extrusionOk="0">
                    <a:moveTo>
                      <a:pt x="0" y="1"/>
                    </a:moveTo>
                    <a:lnTo>
                      <a:pt x="0" y="1555"/>
                    </a:lnTo>
                    <a:cubicBezTo>
                      <a:pt x="50" y="1555"/>
                      <a:pt x="100" y="1580"/>
                      <a:pt x="151" y="1580"/>
                    </a:cubicBezTo>
                    <a:cubicBezTo>
                      <a:pt x="201" y="1580"/>
                      <a:pt x="226" y="1555"/>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49337" y="4207461"/>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80"/>
                      <a:pt x="752" y="1580"/>
                      <a:pt x="803" y="1580"/>
                    </a:cubicBezTo>
                    <a:cubicBezTo>
                      <a:pt x="853" y="1580"/>
                      <a:pt x="878" y="1580"/>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8035849" y="4207461"/>
                <a:ext cx="36620" cy="209642"/>
              </a:xfrm>
              <a:custGeom>
                <a:avLst/>
                <a:gdLst/>
                <a:ahLst/>
                <a:cxnLst/>
                <a:rect l="l" t="t" r="r" b="b"/>
                <a:pathLst>
                  <a:path w="276" h="1580" extrusionOk="0">
                    <a:moveTo>
                      <a:pt x="0" y="1"/>
                    </a:moveTo>
                    <a:lnTo>
                      <a:pt x="0" y="1555"/>
                    </a:lnTo>
                    <a:cubicBezTo>
                      <a:pt x="50" y="1580"/>
                      <a:pt x="100" y="1580"/>
                      <a:pt x="151" y="1580"/>
                    </a:cubicBezTo>
                    <a:cubicBezTo>
                      <a:pt x="201" y="1580"/>
                      <a:pt x="226" y="1580"/>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8265264"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55"/>
                      <a:pt x="727" y="1580"/>
                      <a:pt x="777" y="1580"/>
                    </a:cubicBezTo>
                    <a:cubicBezTo>
                      <a:pt x="828" y="1580"/>
                      <a:pt x="878" y="1555"/>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8351776" y="4573278"/>
                <a:ext cx="33303" cy="209642"/>
              </a:xfrm>
              <a:custGeom>
                <a:avLst/>
                <a:gdLst/>
                <a:ahLst/>
                <a:cxnLst/>
                <a:rect l="l" t="t" r="r" b="b"/>
                <a:pathLst>
                  <a:path w="251" h="1580" extrusionOk="0">
                    <a:moveTo>
                      <a:pt x="0" y="1"/>
                    </a:moveTo>
                    <a:lnTo>
                      <a:pt x="0" y="1555"/>
                    </a:lnTo>
                    <a:cubicBezTo>
                      <a:pt x="25" y="1555"/>
                      <a:pt x="75" y="1580"/>
                      <a:pt x="125" y="1580"/>
                    </a:cubicBezTo>
                    <a:cubicBezTo>
                      <a:pt x="176" y="1580"/>
                      <a:pt x="226" y="1555"/>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8265264"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80"/>
                      <a:pt x="727" y="1580"/>
                      <a:pt x="777" y="1580"/>
                    </a:cubicBezTo>
                    <a:cubicBezTo>
                      <a:pt x="828" y="1580"/>
                      <a:pt x="878" y="1580"/>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8351776" y="4207461"/>
                <a:ext cx="33303" cy="209642"/>
              </a:xfrm>
              <a:custGeom>
                <a:avLst/>
                <a:gdLst/>
                <a:ahLst/>
                <a:cxnLst/>
                <a:rect l="l" t="t" r="r" b="b"/>
                <a:pathLst>
                  <a:path w="251" h="1580" extrusionOk="0">
                    <a:moveTo>
                      <a:pt x="0" y="1"/>
                    </a:moveTo>
                    <a:lnTo>
                      <a:pt x="0" y="1555"/>
                    </a:lnTo>
                    <a:cubicBezTo>
                      <a:pt x="25" y="1580"/>
                      <a:pt x="75" y="1580"/>
                      <a:pt x="125" y="1580"/>
                    </a:cubicBezTo>
                    <a:cubicBezTo>
                      <a:pt x="176" y="1580"/>
                      <a:pt x="226" y="1580"/>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857787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27" y="1580"/>
                      <a:pt x="777" y="1580"/>
                    </a:cubicBezTo>
                    <a:cubicBezTo>
                      <a:pt x="828" y="1580"/>
                      <a:pt x="878" y="1555"/>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8664386" y="4573278"/>
                <a:ext cx="36620" cy="209642"/>
              </a:xfrm>
              <a:custGeom>
                <a:avLst/>
                <a:gdLst/>
                <a:ahLst/>
                <a:cxnLst/>
                <a:rect l="l" t="t" r="r" b="b"/>
                <a:pathLst>
                  <a:path w="276" h="1580" extrusionOk="0">
                    <a:moveTo>
                      <a:pt x="0" y="1"/>
                    </a:moveTo>
                    <a:lnTo>
                      <a:pt x="0" y="1555"/>
                    </a:lnTo>
                    <a:cubicBezTo>
                      <a:pt x="50" y="1555"/>
                      <a:pt x="75" y="1580"/>
                      <a:pt x="125" y="1580"/>
                    </a:cubicBezTo>
                    <a:cubicBezTo>
                      <a:pt x="176" y="1580"/>
                      <a:pt x="226" y="1555"/>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857787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27" y="1580"/>
                      <a:pt x="777" y="1580"/>
                    </a:cubicBezTo>
                    <a:cubicBezTo>
                      <a:pt x="828" y="1580"/>
                      <a:pt x="878" y="1580"/>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8664386" y="4207461"/>
                <a:ext cx="36620" cy="209642"/>
              </a:xfrm>
              <a:custGeom>
                <a:avLst/>
                <a:gdLst/>
                <a:ahLst/>
                <a:cxnLst/>
                <a:rect l="l" t="t" r="r" b="b"/>
                <a:pathLst>
                  <a:path w="276" h="1580" extrusionOk="0">
                    <a:moveTo>
                      <a:pt x="0" y="1"/>
                    </a:moveTo>
                    <a:lnTo>
                      <a:pt x="0" y="1555"/>
                    </a:lnTo>
                    <a:cubicBezTo>
                      <a:pt x="50" y="1580"/>
                      <a:pt x="75" y="1580"/>
                      <a:pt x="125" y="1580"/>
                    </a:cubicBezTo>
                    <a:cubicBezTo>
                      <a:pt x="176" y="1580"/>
                      <a:pt x="226" y="1580"/>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889048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52" y="1580"/>
                      <a:pt x="802" y="1580"/>
                    </a:cubicBezTo>
                    <a:cubicBezTo>
                      <a:pt x="827" y="1580"/>
                      <a:pt x="878"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8976863" y="4573278"/>
                <a:ext cx="36753" cy="209642"/>
              </a:xfrm>
              <a:custGeom>
                <a:avLst/>
                <a:gdLst/>
                <a:ahLst/>
                <a:cxnLst/>
                <a:rect l="l" t="t" r="r" b="b"/>
                <a:pathLst>
                  <a:path w="277" h="1580" extrusionOk="0">
                    <a:moveTo>
                      <a:pt x="1" y="1"/>
                    </a:moveTo>
                    <a:lnTo>
                      <a:pt x="1" y="1555"/>
                    </a:lnTo>
                    <a:cubicBezTo>
                      <a:pt x="51" y="1555"/>
                      <a:pt x="101" y="1580"/>
                      <a:pt x="151" y="1580"/>
                    </a:cubicBezTo>
                    <a:cubicBezTo>
                      <a:pt x="176" y="1580"/>
                      <a:pt x="227"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889048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52" y="1580"/>
                      <a:pt x="802" y="1580"/>
                    </a:cubicBezTo>
                    <a:cubicBezTo>
                      <a:pt x="827" y="1580"/>
                      <a:pt x="878"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8976863" y="4207461"/>
                <a:ext cx="36753" cy="209642"/>
              </a:xfrm>
              <a:custGeom>
                <a:avLst/>
                <a:gdLst/>
                <a:ahLst/>
                <a:cxnLst/>
                <a:rect l="l" t="t" r="r" b="b"/>
                <a:pathLst>
                  <a:path w="277" h="1580" extrusionOk="0">
                    <a:moveTo>
                      <a:pt x="1" y="1"/>
                    </a:moveTo>
                    <a:lnTo>
                      <a:pt x="1" y="1555"/>
                    </a:lnTo>
                    <a:cubicBezTo>
                      <a:pt x="51" y="1580"/>
                      <a:pt x="101" y="1580"/>
                      <a:pt x="151" y="1580"/>
                    </a:cubicBezTo>
                    <a:cubicBezTo>
                      <a:pt x="176" y="1580"/>
                      <a:pt x="227"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9203094" y="4573278"/>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55"/>
                      <a:pt x="752" y="1580"/>
                      <a:pt x="802" y="1580"/>
                    </a:cubicBezTo>
                    <a:cubicBezTo>
                      <a:pt x="852" y="1580"/>
                      <a:pt x="877"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9203094" y="4207461"/>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7796349" y="3276400"/>
                <a:ext cx="864825" cy="1636271"/>
              </a:xfrm>
              <a:custGeom>
                <a:avLst/>
                <a:gdLst/>
                <a:ahLst/>
                <a:cxnLst/>
                <a:rect l="l" t="t" r="r" b="b"/>
                <a:pathLst>
                  <a:path w="6518" h="12332" extrusionOk="0">
                    <a:moveTo>
                      <a:pt x="1504" y="0"/>
                    </a:moveTo>
                    <a:cubicBezTo>
                      <a:pt x="677" y="0"/>
                      <a:pt x="1" y="677"/>
                      <a:pt x="1" y="1504"/>
                    </a:cubicBezTo>
                    <a:lnTo>
                      <a:pt x="1" y="12331"/>
                    </a:lnTo>
                    <a:lnTo>
                      <a:pt x="6517" y="12331"/>
                    </a:lnTo>
                    <a:lnTo>
                      <a:pt x="6517" y="1504"/>
                    </a:lnTo>
                    <a:cubicBezTo>
                      <a:pt x="6517" y="677"/>
                      <a:pt x="5840" y="0"/>
                      <a:pt x="5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7872910" y="3838327"/>
                <a:ext cx="711709" cy="914730"/>
              </a:xfrm>
              <a:custGeom>
                <a:avLst/>
                <a:gdLst/>
                <a:ahLst/>
                <a:cxnLst/>
                <a:rect l="l" t="t" r="r" b="b"/>
                <a:pathLst>
                  <a:path w="5364" h="6894" extrusionOk="0">
                    <a:moveTo>
                      <a:pt x="0" y="1"/>
                    </a:moveTo>
                    <a:lnTo>
                      <a:pt x="0" y="4663"/>
                    </a:lnTo>
                    <a:cubicBezTo>
                      <a:pt x="0" y="5891"/>
                      <a:pt x="978" y="6893"/>
                      <a:pt x="2206" y="6893"/>
                    </a:cubicBezTo>
                    <a:lnTo>
                      <a:pt x="3158" y="6893"/>
                    </a:lnTo>
                    <a:cubicBezTo>
                      <a:pt x="4386" y="6893"/>
                      <a:pt x="5364" y="5891"/>
                      <a:pt x="5364" y="4663"/>
                    </a:cubicBezTo>
                    <a:lnTo>
                      <a:pt x="53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7985959" y="3046853"/>
                <a:ext cx="482301" cy="229678"/>
              </a:xfrm>
              <a:custGeom>
                <a:avLst/>
                <a:gdLst/>
                <a:ahLst/>
                <a:cxnLst/>
                <a:rect l="l" t="t" r="r" b="b"/>
                <a:pathLst>
                  <a:path w="3635" h="1731" extrusionOk="0">
                    <a:moveTo>
                      <a:pt x="0" y="1"/>
                    </a:moveTo>
                    <a:lnTo>
                      <a:pt x="0" y="1730"/>
                    </a:lnTo>
                    <a:lnTo>
                      <a:pt x="3634" y="1730"/>
                    </a:lnTo>
                    <a:lnTo>
                      <a:pt x="36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7985959" y="2943888"/>
                <a:ext cx="482301" cy="103096"/>
              </a:xfrm>
              <a:custGeom>
                <a:avLst/>
                <a:gdLst/>
                <a:ahLst/>
                <a:cxnLst/>
                <a:rect l="l" t="t" r="r" b="b"/>
                <a:pathLst>
                  <a:path w="3635" h="777" extrusionOk="0">
                    <a:moveTo>
                      <a:pt x="0" y="0"/>
                    </a:moveTo>
                    <a:lnTo>
                      <a:pt x="0" y="777"/>
                    </a:lnTo>
                    <a:lnTo>
                      <a:pt x="3634" y="777"/>
                    </a:lnTo>
                    <a:lnTo>
                      <a:pt x="3634" y="0"/>
                    </a:lnTo>
                    <a:close/>
                  </a:path>
                </a:pathLst>
              </a:custGeom>
              <a:solidFill>
                <a:srgbClr val="FF4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7985959" y="2820755"/>
                <a:ext cx="482301" cy="123264"/>
              </a:xfrm>
              <a:custGeom>
                <a:avLst/>
                <a:gdLst/>
                <a:ahLst/>
                <a:cxnLst/>
                <a:rect l="l" t="t" r="r" b="b"/>
                <a:pathLst>
                  <a:path w="3635" h="929" extrusionOk="0">
                    <a:moveTo>
                      <a:pt x="1128" y="1"/>
                    </a:moveTo>
                    <a:lnTo>
                      <a:pt x="0" y="928"/>
                    </a:lnTo>
                    <a:lnTo>
                      <a:pt x="3634" y="928"/>
                    </a:lnTo>
                    <a:lnTo>
                      <a:pt x="25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7946020" y="3635583"/>
                <a:ext cx="715159" cy="977756"/>
              </a:xfrm>
              <a:custGeom>
                <a:avLst/>
                <a:gdLst/>
                <a:ahLst/>
                <a:cxnLst/>
                <a:rect l="l" t="t" r="r" b="b"/>
                <a:pathLst>
                  <a:path w="5390" h="7369" extrusionOk="0">
                    <a:moveTo>
                      <a:pt x="1" y="0"/>
                    </a:moveTo>
                    <a:lnTo>
                      <a:pt x="1" y="7369"/>
                    </a:lnTo>
                    <a:lnTo>
                      <a:pt x="5389" y="7369"/>
                    </a:lnTo>
                    <a:lnTo>
                      <a:pt x="53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8045800" y="3765217"/>
                <a:ext cx="615381" cy="73242"/>
              </a:xfrm>
              <a:custGeom>
                <a:avLst/>
                <a:gdLst/>
                <a:ahLst/>
                <a:cxnLst/>
                <a:rect l="l" t="t" r="r" b="b"/>
                <a:pathLst>
                  <a:path w="4638" h="552"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8045800" y="3931473"/>
                <a:ext cx="615381" cy="70058"/>
              </a:xfrm>
              <a:custGeom>
                <a:avLst/>
                <a:gdLst/>
                <a:ahLst/>
                <a:cxnLst/>
                <a:rect l="l" t="t" r="r" b="b"/>
                <a:pathLst>
                  <a:path w="4638" h="528" extrusionOk="0">
                    <a:moveTo>
                      <a:pt x="0" y="1"/>
                    </a:moveTo>
                    <a:lnTo>
                      <a:pt x="0" y="527"/>
                    </a:lnTo>
                    <a:lnTo>
                      <a:pt x="4637" y="527"/>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8045800" y="4094412"/>
                <a:ext cx="615381" cy="73375"/>
              </a:xfrm>
              <a:custGeom>
                <a:avLst/>
                <a:gdLst/>
                <a:ahLst/>
                <a:cxnLst/>
                <a:rect l="l" t="t" r="r" b="b"/>
                <a:pathLst>
                  <a:path w="4638" h="553"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8351776" y="4260668"/>
                <a:ext cx="309416" cy="70058"/>
              </a:xfrm>
              <a:custGeom>
                <a:avLst/>
                <a:gdLst/>
                <a:ahLst/>
                <a:cxnLst/>
                <a:rect l="l" t="t" r="r" b="b"/>
                <a:pathLst>
                  <a:path w="2332" h="528" extrusionOk="0">
                    <a:moveTo>
                      <a:pt x="0" y="1"/>
                    </a:moveTo>
                    <a:lnTo>
                      <a:pt x="0" y="527"/>
                    </a:lnTo>
                    <a:lnTo>
                      <a:pt x="2331" y="527"/>
                    </a:lnTo>
                    <a:lnTo>
                      <a:pt x="23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7796349" y="3276400"/>
                <a:ext cx="432412" cy="1636271"/>
              </a:xfrm>
              <a:custGeom>
                <a:avLst/>
                <a:gdLst/>
                <a:ahLst/>
                <a:cxnLst/>
                <a:rect l="l" t="t" r="r" b="b"/>
                <a:pathLst>
                  <a:path w="3259" h="12332" extrusionOk="0">
                    <a:moveTo>
                      <a:pt x="1504" y="0"/>
                    </a:moveTo>
                    <a:cubicBezTo>
                      <a:pt x="677" y="0"/>
                      <a:pt x="1" y="677"/>
                      <a:pt x="1" y="1504"/>
                    </a:cubicBezTo>
                    <a:lnTo>
                      <a:pt x="1" y="12331"/>
                    </a:lnTo>
                    <a:lnTo>
                      <a:pt x="3259" y="12331"/>
                    </a:lnTo>
                    <a:lnTo>
                      <a:pt x="325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5029566" y="1710037"/>
                <a:ext cx="2560640" cy="3202618"/>
              </a:xfrm>
              <a:custGeom>
                <a:avLst/>
                <a:gdLst/>
                <a:ahLst/>
                <a:cxnLst/>
                <a:rect l="l" t="t" r="r" b="b"/>
                <a:pathLst>
                  <a:path w="19299" h="24137" extrusionOk="0">
                    <a:moveTo>
                      <a:pt x="0" y="1"/>
                    </a:moveTo>
                    <a:lnTo>
                      <a:pt x="0" y="24136"/>
                    </a:lnTo>
                    <a:lnTo>
                      <a:pt x="19299" y="24136"/>
                    </a:lnTo>
                    <a:lnTo>
                      <a:pt x="19299" y="2031"/>
                    </a:lnTo>
                    <a:lnTo>
                      <a:pt x="172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5388749" y="2717658"/>
                <a:ext cx="1842429" cy="1842464"/>
              </a:xfrm>
              <a:custGeom>
                <a:avLst/>
                <a:gdLst/>
                <a:ahLst/>
                <a:cxnLst/>
                <a:rect l="l" t="t" r="r" b="b"/>
                <a:pathLst>
                  <a:path w="13886" h="13886" extrusionOk="0">
                    <a:moveTo>
                      <a:pt x="6943" y="1"/>
                    </a:moveTo>
                    <a:cubicBezTo>
                      <a:pt x="5439" y="1"/>
                      <a:pt x="4060" y="452"/>
                      <a:pt x="2908" y="1279"/>
                    </a:cubicBezTo>
                    <a:cubicBezTo>
                      <a:pt x="2106" y="1855"/>
                      <a:pt x="1429" y="2582"/>
                      <a:pt x="928" y="3459"/>
                    </a:cubicBezTo>
                    <a:cubicBezTo>
                      <a:pt x="702" y="3860"/>
                      <a:pt x="501" y="4261"/>
                      <a:pt x="351" y="4713"/>
                    </a:cubicBezTo>
                    <a:cubicBezTo>
                      <a:pt x="126" y="5414"/>
                      <a:pt x="0" y="6166"/>
                      <a:pt x="0" y="6943"/>
                    </a:cubicBezTo>
                    <a:cubicBezTo>
                      <a:pt x="0" y="7094"/>
                      <a:pt x="0" y="7219"/>
                      <a:pt x="0" y="7369"/>
                    </a:cubicBezTo>
                    <a:cubicBezTo>
                      <a:pt x="226" y="11003"/>
                      <a:pt x="3258" y="13886"/>
                      <a:pt x="6943" y="13886"/>
                    </a:cubicBezTo>
                    <a:cubicBezTo>
                      <a:pt x="7344" y="13886"/>
                      <a:pt x="7720" y="13861"/>
                      <a:pt x="8096" y="13785"/>
                    </a:cubicBezTo>
                    <a:cubicBezTo>
                      <a:pt x="8522" y="13735"/>
                      <a:pt x="8923" y="13610"/>
                      <a:pt x="9324" y="13485"/>
                    </a:cubicBezTo>
                    <a:cubicBezTo>
                      <a:pt x="9424" y="13434"/>
                      <a:pt x="9549" y="13384"/>
                      <a:pt x="9674" y="13334"/>
                    </a:cubicBezTo>
                    <a:cubicBezTo>
                      <a:pt x="9875" y="13259"/>
                      <a:pt x="10075" y="13159"/>
                      <a:pt x="10251" y="13058"/>
                    </a:cubicBezTo>
                    <a:cubicBezTo>
                      <a:pt x="10827" y="12733"/>
                      <a:pt x="11329" y="12357"/>
                      <a:pt x="11780" y="11931"/>
                    </a:cubicBezTo>
                    <a:cubicBezTo>
                      <a:pt x="12131" y="11605"/>
                      <a:pt x="12431" y="11229"/>
                      <a:pt x="12682" y="10853"/>
                    </a:cubicBezTo>
                    <a:cubicBezTo>
                      <a:pt x="13459" y="9750"/>
                      <a:pt x="13885" y="8397"/>
                      <a:pt x="13885" y="6943"/>
                    </a:cubicBezTo>
                    <a:cubicBezTo>
                      <a:pt x="13885" y="3109"/>
                      <a:pt x="10777"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5388749" y="2887231"/>
                <a:ext cx="1689446" cy="1659624"/>
              </a:xfrm>
              <a:custGeom>
                <a:avLst/>
                <a:gdLst/>
                <a:ahLst/>
                <a:cxnLst/>
                <a:rect l="l" t="t" r="r" b="b"/>
                <a:pathLst>
                  <a:path w="12733" h="12508" extrusionOk="0">
                    <a:moveTo>
                      <a:pt x="2908" y="1"/>
                    </a:moveTo>
                    <a:cubicBezTo>
                      <a:pt x="2106" y="577"/>
                      <a:pt x="1429" y="1304"/>
                      <a:pt x="928" y="2181"/>
                    </a:cubicBezTo>
                    <a:cubicBezTo>
                      <a:pt x="702" y="2582"/>
                      <a:pt x="501" y="2983"/>
                      <a:pt x="351" y="3435"/>
                    </a:cubicBezTo>
                    <a:cubicBezTo>
                      <a:pt x="126" y="4136"/>
                      <a:pt x="0" y="4888"/>
                      <a:pt x="0" y="5665"/>
                    </a:cubicBezTo>
                    <a:cubicBezTo>
                      <a:pt x="0" y="5816"/>
                      <a:pt x="0" y="5941"/>
                      <a:pt x="0" y="6091"/>
                    </a:cubicBezTo>
                    <a:lnTo>
                      <a:pt x="7695" y="6091"/>
                    </a:lnTo>
                    <a:cubicBezTo>
                      <a:pt x="7695" y="6091"/>
                      <a:pt x="7168" y="9074"/>
                      <a:pt x="8096" y="12507"/>
                    </a:cubicBezTo>
                    <a:cubicBezTo>
                      <a:pt x="8522" y="12457"/>
                      <a:pt x="8923" y="12332"/>
                      <a:pt x="9324" y="12207"/>
                    </a:cubicBezTo>
                    <a:cubicBezTo>
                      <a:pt x="9424" y="12156"/>
                      <a:pt x="9549" y="12106"/>
                      <a:pt x="9674" y="12056"/>
                    </a:cubicBezTo>
                    <a:cubicBezTo>
                      <a:pt x="9875" y="11981"/>
                      <a:pt x="10075" y="11881"/>
                      <a:pt x="10251" y="11780"/>
                    </a:cubicBezTo>
                    <a:cubicBezTo>
                      <a:pt x="10827" y="11455"/>
                      <a:pt x="11329" y="11079"/>
                      <a:pt x="11805" y="10653"/>
                    </a:cubicBezTo>
                    <a:cubicBezTo>
                      <a:pt x="12131" y="10327"/>
                      <a:pt x="12431" y="9951"/>
                      <a:pt x="12682" y="9575"/>
                    </a:cubicBezTo>
                    <a:cubicBezTo>
                      <a:pt x="12732" y="7595"/>
                      <a:pt x="12707" y="5289"/>
                      <a:pt x="12532" y="3811"/>
                    </a:cubicBezTo>
                    <a:cubicBezTo>
                      <a:pt x="12181" y="1104"/>
                      <a:pt x="6617" y="452"/>
                      <a:pt x="2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5435322" y="3176620"/>
                <a:ext cx="1426735" cy="452589"/>
              </a:xfrm>
              <a:custGeom>
                <a:avLst/>
                <a:gdLst/>
                <a:ahLst/>
                <a:cxnLst/>
                <a:rect l="l" t="t" r="r" b="b"/>
                <a:pathLst>
                  <a:path w="10753" h="3411" extrusionOk="0">
                    <a:moveTo>
                      <a:pt x="577" y="0"/>
                    </a:moveTo>
                    <a:cubicBezTo>
                      <a:pt x="351" y="401"/>
                      <a:pt x="150" y="802"/>
                      <a:pt x="0" y="1254"/>
                    </a:cubicBezTo>
                    <a:cubicBezTo>
                      <a:pt x="2582" y="1454"/>
                      <a:pt x="7770" y="1930"/>
                      <a:pt x="8196" y="2507"/>
                    </a:cubicBezTo>
                    <a:cubicBezTo>
                      <a:pt x="8559" y="3019"/>
                      <a:pt x="9205" y="3411"/>
                      <a:pt x="9719" y="3411"/>
                    </a:cubicBezTo>
                    <a:cubicBezTo>
                      <a:pt x="9984" y="3411"/>
                      <a:pt x="10214" y="3306"/>
                      <a:pt x="10351" y="3058"/>
                    </a:cubicBezTo>
                    <a:cubicBezTo>
                      <a:pt x="10752" y="2306"/>
                      <a:pt x="10426" y="1479"/>
                      <a:pt x="9424" y="1354"/>
                    </a:cubicBezTo>
                    <a:cubicBezTo>
                      <a:pt x="8697" y="1254"/>
                      <a:pt x="3434" y="427"/>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6559311" y="3643146"/>
                <a:ext cx="398844" cy="807256"/>
              </a:xfrm>
              <a:custGeom>
                <a:avLst/>
                <a:gdLst/>
                <a:ahLst/>
                <a:cxnLst/>
                <a:rect l="l" t="t" r="r" b="b"/>
                <a:pathLst>
                  <a:path w="3006" h="6084" extrusionOk="0">
                    <a:moveTo>
                      <a:pt x="474" y="1"/>
                    </a:moveTo>
                    <a:cubicBezTo>
                      <a:pt x="367" y="1"/>
                      <a:pt x="284" y="31"/>
                      <a:pt x="226" y="119"/>
                    </a:cubicBezTo>
                    <a:cubicBezTo>
                      <a:pt x="0" y="520"/>
                      <a:pt x="401" y="1271"/>
                      <a:pt x="1053" y="1447"/>
                    </a:cubicBezTo>
                    <a:cubicBezTo>
                      <a:pt x="1479" y="1572"/>
                      <a:pt x="1479" y="4304"/>
                      <a:pt x="1429" y="6083"/>
                    </a:cubicBezTo>
                    <a:cubicBezTo>
                      <a:pt x="2005" y="5758"/>
                      <a:pt x="2507" y="5382"/>
                      <a:pt x="2958" y="4956"/>
                    </a:cubicBezTo>
                    <a:cubicBezTo>
                      <a:pt x="3006" y="2760"/>
                      <a:pt x="2961" y="31"/>
                      <a:pt x="2399" y="31"/>
                    </a:cubicBezTo>
                    <a:cubicBezTo>
                      <a:pt x="2377" y="31"/>
                      <a:pt x="2355" y="35"/>
                      <a:pt x="2331" y="43"/>
                    </a:cubicBezTo>
                    <a:cubicBezTo>
                      <a:pt x="2063" y="131"/>
                      <a:pt x="1819" y="161"/>
                      <a:pt x="1600" y="161"/>
                    </a:cubicBezTo>
                    <a:cubicBezTo>
                      <a:pt x="1096" y="161"/>
                      <a:pt x="72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6851222" y="3392368"/>
                <a:ext cx="143961" cy="303451"/>
              </a:xfrm>
              <a:custGeom>
                <a:avLst/>
                <a:gdLst/>
                <a:ahLst/>
                <a:cxnLst/>
                <a:rect l="l" t="t" r="r" b="b"/>
                <a:pathLst>
                  <a:path w="1085" h="2287" extrusionOk="0">
                    <a:moveTo>
                      <a:pt x="44" y="1"/>
                    </a:moveTo>
                    <a:cubicBezTo>
                      <a:pt x="9" y="1"/>
                      <a:pt x="0" y="33"/>
                      <a:pt x="31" y="104"/>
                    </a:cubicBezTo>
                    <a:cubicBezTo>
                      <a:pt x="507" y="1207"/>
                      <a:pt x="607" y="1507"/>
                      <a:pt x="758" y="2109"/>
                    </a:cubicBezTo>
                    <a:cubicBezTo>
                      <a:pt x="790" y="2233"/>
                      <a:pt x="826" y="2287"/>
                      <a:pt x="860" y="2287"/>
                    </a:cubicBezTo>
                    <a:cubicBezTo>
                      <a:pt x="985" y="2287"/>
                      <a:pt x="1085" y="1587"/>
                      <a:pt x="908" y="1056"/>
                    </a:cubicBezTo>
                    <a:cubicBezTo>
                      <a:pt x="728" y="497"/>
                      <a:pt x="182" y="1"/>
                      <a:pt x="44" y="1"/>
                    </a:cubicBezTo>
                    <a:close/>
                  </a:path>
                </a:pathLst>
              </a:custGeom>
              <a:solidFill>
                <a:srgbClr val="FFF1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6506104" y="3782997"/>
                <a:ext cx="166384" cy="723929"/>
              </a:xfrm>
              <a:custGeom>
                <a:avLst/>
                <a:gdLst/>
                <a:ahLst/>
                <a:cxnLst/>
                <a:rect l="l" t="t" r="r" b="b"/>
                <a:pathLst>
                  <a:path w="1254" h="5456" extrusionOk="0">
                    <a:moveTo>
                      <a:pt x="285" y="0"/>
                    </a:moveTo>
                    <a:cubicBezTo>
                      <a:pt x="257" y="0"/>
                      <a:pt x="230" y="13"/>
                      <a:pt x="201" y="42"/>
                    </a:cubicBezTo>
                    <a:cubicBezTo>
                      <a:pt x="0" y="242"/>
                      <a:pt x="752" y="944"/>
                      <a:pt x="752" y="944"/>
                    </a:cubicBezTo>
                    <a:cubicBezTo>
                      <a:pt x="677" y="2022"/>
                      <a:pt x="777" y="3977"/>
                      <a:pt x="903" y="5456"/>
                    </a:cubicBezTo>
                    <a:cubicBezTo>
                      <a:pt x="1003" y="5405"/>
                      <a:pt x="1128" y="5355"/>
                      <a:pt x="1253" y="5305"/>
                    </a:cubicBezTo>
                    <a:cubicBezTo>
                      <a:pt x="1203" y="4628"/>
                      <a:pt x="1128" y="3826"/>
                      <a:pt x="1103" y="3225"/>
                    </a:cubicBezTo>
                    <a:cubicBezTo>
                      <a:pt x="1028" y="2022"/>
                      <a:pt x="1153" y="1270"/>
                      <a:pt x="1178" y="819"/>
                    </a:cubicBezTo>
                    <a:cubicBezTo>
                      <a:pt x="1203" y="568"/>
                      <a:pt x="827" y="468"/>
                      <a:pt x="827" y="468"/>
                    </a:cubicBezTo>
                    <a:cubicBezTo>
                      <a:pt x="555" y="322"/>
                      <a:pt x="42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7111288" y="3781803"/>
                <a:ext cx="422461" cy="422469"/>
              </a:xfrm>
              <a:custGeom>
                <a:avLst/>
                <a:gdLst/>
                <a:ahLst/>
                <a:cxnLst/>
                <a:rect l="l" t="t" r="r" b="b"/>
                <a:pathLst>
                  <a:path w="3184" h="3184" extrusionOk="0">
                    <a:moveTo>
                      <a:pt x="753" y="1"/>
                    </a:moveTo>
                    <a:lnTo>
                      <a:pt x="1" y="753"/>
                    </a:lnTo>
                    <a:lnTo>
                      <a:pt x="2432" y="3184"/>
                    </a:lnTo>
                    <a:lnTo>
                      <a:pt x="3184" y="2432"/>
                    </a:lnTo>
                    <a:lnTo>
                      <a:pt x="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6293274" y="3016998"/>
                <a:ext cx="1183926" cy="1080852"/>
              </a:xfrm>
              <a:custGeom>
                <a:avLst/>
                <a:gdLst/>
                <a:ahLst/>
                <a:cxnLst/>
                <a:rect l="l" t="t" r="r" b="b"/>
                <a:pathLst>
                  <a:path w="8923" h="8146" extrusionOk="0">
                    <a:moveTo>
                      <a:pt x="4474" y="1893"/>
                    </a:moveTo>
                    <a:cubicBezTo>
                      <a:pt x="5032" y="1893"/>
                      <a:pt x="5589" y="2106"/>
                      <a:pt x="6015" y="2532"/>
                    </a:cubicBezTo>
                    <a:cubicBezTo>
                      <a:pt x="6868" y="3384"/>
                      <a:pt x="6868" y="4762"/>
                      <a:pt x="6015" y="5614"/>
                    </a:cubicBezTo>
                    <a:cubicBezTo>
                      <a:pt x="5589" y="6041"/>
                      <a:pt x="5032" y="6254"/>
                      <a:pt x="4474" y="6254"/>
                    </a:cubicBezTo>
                    <a:cubicBezTo>
                      <a:pt x="3916" y="6254"/>
                      <a:pt x="3359" y="6041"/>
                      <a:pt x="2933" y="5614"/>
                    </a:cubicBezTo>
                    <a:cubicBezTo>
                      <a:pt x="2081" y="4762"/>
                      <a:pt x="2081" y="3384"/>
                      <a:pt x="2933" y="2532"/>
                    </a:cubicBezTo>
                    <a:cubicBezTo>
                      <a:pt x="3359" y="2106"/>
                      <a:pt x="3916" y="1893"/>
                      <a:pt x="4474" y="1893"/>
                    </a:cubicBezTo>
                    <a:close/>
                    <a:moveTo>
                      <a:pt x="4474" y="0"/>
                    </a:moveTo>
                    <a:cubicBezTo>
                      <a:pt x="3434" y="0"/>
                      <a:pt x="2394" y="401"/>
                      <a:pt x="1604" y="1203"/>
                    </a:cubicBezTo>
                    <a:cubicBezTo>
                      <a:pt x="0" y="2782"/>
                      <a:pt x="0" y="5364"/>
                      <a:pt x="1604" y="6943"/>
                    </a:cubicBezTo>
                    <a:cubicBezTo>
                      <a:pt x="2394" y="7745"/>
                      <a:pt x="3434" y="8146"/>
                      <a:pt x="4474" y="8146"/>
                    </a:cubicBezTo>
                    <a:cubicBezTo>
                      <a:pt x="5514" y="8146"/>
                      <a:pt x="6554" y="7745"/>
                      <a:pt x="7344" y="6943"/>
                    </a:cubicBezTo>
                    <a:cubicBezTo>
                      <a:pt x="8923" y="5364"/>
                      <a:pt x="8923" y="2782"/>
                      <a:pt x="7344" y="1203"/>
                    </a:cubicBezTo>
                    <a:cubicBezTo>
                      <a:pt x="6554" y="401"/>
                      <a:pt x="5514" y="0"/>
                      <a:pt x="4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6429544" y="3140927"/>
                <a:ext cx="911396" cy="833129"/>
              </a:xfrm>
              <a:custGeom>
                <a:avLst/>
                <a:gdLst/>
                <a:ahLst/>
                <a:cxnLst/>
                <a:rect l="l" t="t" r="r" b="b"/>
                <a:pathLst>
                  <a:path w="6869" h="6279" extrusionOk="0">
                    <a:moveTo>
                      <a:pt x="3447" y="0"/>
                    </a:moveTo>
                    <a:cubicBezTo>
                      <a:pt x="2645" y="0"/>
                      <a:pt x="1843" y="307"/>
                      <a:pt x="1229" y="921"/>
                    </a:cubicBezTo>
                    <a:cubicBezTo>
                      <a:pt x="1" y="2149"/>
                      <a:pt x="1" y="4129"/>
                      <a:pt x="1229" y="5357"/>
                    </a:cubicBezTo>
                    <a:cubicBezTo>
                      <a:pt x="1843" y="5971"/>
                      <a:pt x="2645" y="6278"/>
                      <a:pt x="3447" y="6278"/>
                    </a:cubicBezTo>
                    <a:cubicBezTo>
                      <a:pt x="4249" y="6278"/>
                      <a:pt x="5051" y="5971"/>
                      <a:pt x="5665" y="5357"/>
                    </a:cubicBezTo>
                    <a:cubicBezTo>
                      <a:pt x="6868" y="4129"/>
                      <a:pt x="6868" y="2149"/>
                      <a:pt x="5665" y="921"/>
                    </a:cubicBezTo>
                    <a:cubicBezTo>
                      <a:pt x="5051" y="307"/>
                      <a:pt x="4249" y="0"/>
                      <a:pt x="3447" y="0"/>
                    </a:cubicBezTo>
                    <a:close/>
                  </a:path>
                </a:pathLst>
              </a:custGeom>
              <a:solidFill>
                <a:srgbClr val="2C28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7390726" y="4073713"/>
                <a:ext cx="705075" cy="680939"/>
              </a:xfrm>
              <a:custGeom>
                <a:avLst/>
                <a:gdLst/>
                <a:ahLst/>
                <a:cxnLst/>
                <a:rect l="l" t="t" r="r" b="b"/>
                <a:pathLst>
                  <a:path w="5314" h="5132" extrusionOk="0">
                    <a:moveTo>
                      <a:pt x="1165" y="0"/>
                    </a:moveTo>
                    <a:cubicBezTo>
                      <a:pt x="927" y="0"/>
                      <a:pt x="689" y="94"/>
                      <a:pt x="501" y="282"/>
                    </a:cubicBezTo>
                    <a:lnTo>
                      <a:pt x="351" y="407"/>
                    </a:lnTo>
                    <a:cubicBezTo>
                      <a:pt x="0" y="783"/>
                      <a:pt x="0" y="1360"/>
                      <a:pt x="351" y="1736"/>
                    </a:cubicBezTo>
                    <a:lnTo>
                      <a:pt x="3484" y="4869"/>
                    </a:lnTo>
                    <a:cubicBezTo>
                      <a:pt x="3672" y="5044"/>
                      <a:pt x="3916" y="5132"/>
                      <a:pt x="4157" y="5132"/>
                    </a:cubicBezTo>
                    <a:cubicBezTo>
                      <a:pt x="4399" y="5132"/>
                      <a:pt x="4637" y="5044"/>
                      <a:pt x="4812" y="4869"/>
                    </a:cubicBezTo>
                    <a:lnTo>
                      <a:pt x="4962" y="4718"/>
                    </a:lnTo>
                    <a:cubicBezTo>
                      <a:pt x="5313" y="4367"/>
                      <a:pt x="5313" y="3766"/>
                      <a:pt x="4962" y="3390"/>
                    </a:cubicBezTo>
                    <a:lnTo>
                      <a:pt x="1830" y="282"/>
                    </a:lnTo>
                    <a:cubicBezTo>
                      <a:pt x="1642" y="94"/>
                      <a:pt x="1404"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6529324" y="3153400"/>
                <a:ext cx="605430" cy="419285"/>
              </a:xfrm>
              <a:custGeom>
                <a:avLst/>
                <a:gdLst/>
                <a:ahLst/>
                <a:cxnLst/>
                <a:rect l="l" t="t" r="r" b="b"/>
                <a:pathLst>
                  <a:path w="4563" h="3160" extrusionOk="0">
                    <a:moveTo>
                      <a:pt x="1981" y="0"/>
                    </a:moveTo>
                    <a:cubicBezTo>
                      <a:pt x="1429" y="125"/>
                      <a:pt x="903" y="401"/>
                      <a:pt x="477" y="827"/>
                    </a:cubicBezTo>
                    <a:cubicBezTo>
                      <a:pt x="276" y="1028"/>
                      <a:pt x="126" y="1228"/>
                      <a:pt x="1" y="1454"/>
                    </a:cubicBezTo>
                    <a:cubicBezTo>
                      <a:pt x="377" y="1579"/>
                      <a:pt x="627" y="1704"/>
                      <a:pt x="703" y="1830"/>
                    </a:cubicBezTo>
                    <a:cubicBezTo>
                      <a:pt x="1262" y="2586"/>
                      <a:pt x="2231" y="3159"/>
                      <a:pt x="3002" y="3159"/>
                    </a:cubicBezTo>
                    <a:cubicBezTo>
                      <a:pt x="3405" y="3159"/>
                      <a:pt x="3754" y="3002"/>
                      <a:pt x="3961" y="2632"/>
                    </a:cubicBezTo>
                    <a:cubicBezTo>
                      <a:pt x="4562" y="1529"/>
                      <a:pt x="4061" y="276"/>
                      <a:pt x="2557" y="75"/>
                    </a:cubicBezTo>
                    <a:cubicBezTo>
                      <a:pt x="2432" y="75"/>
                      <a:pt x="2231" y="25"/>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6682312" y="3594715"/>
                <a:ext cx="558859" cy="376825"/>
              </a:xfrm>
              <a:custGeom>
                <a:avLst/>
                <a:gdLst/>
                <a:ahLst/>
                <a:cxnLst/>
                <a:rect l="l" t="t" r="r" b="b"/>
                <a:pathLst>
                  <a:path w="4212" h="2840" extrusionOk="0">
                    <a:moveTo>
                      <a:pt x="719" y="0"/>
                    </a:moveTo>
                    <a:cubicBezTo>
                      <a:pt x="557" y="0"/>
                      <a:pt x="434" y="47"/>
                      <a:pt x="352" y="183"/>
                    </a:cubicBezTo>
                    <a:cubicBezTo>
                      <a:pt x="1" y="759"/>
                      <a:pt x="602" y="1912"/>
                      <a:pt x="1555" y="2163"/>
                    </a:cubicBezTo>
                    <a:cubicBezTo>
                      <a:pt x="1705" y="2213"/>
                      <a:pt x="1805" y="2464"/>
                      <a:pt x="1880" y="2839"/>
                    </a:cubicBezTo>
                    <a:cubicBezTo>
                      <a:pt x="2582" y="2739"/>
                      <a:pt x="3234" y="2464"/>
                      <a:pt x="3760" y="1937"/>
                    </a:cubicBezTo>
                    <a:cubicBezTo>
                      <a:pt x="3936" y="1762"/>
                      <a:pt x="4086" y="1561"/>
                      <a:pt x="4211" y="1361"/>
                    </a:cubicBezTo>
                    <a:cubicBezTo>
                      <a:pt x="4073" y="532"/>
                      <a:pt x="3871" y="20"/>
                      <a:pt x="3568" y="20"/>
                    </a:cubicBezTo>
                    <a:cubicBezTo>
                      <a:pt x="3541" y="20"/>
                      <a:pt x="3513" y="24"/>
                      <a:pt x="3484" y="32"/>
                    </a:cubicBezTo>
                    <a:cubicBezTo>
                      <a:pt x="3070" y="179"/>
                      <a:pt x="2692" y="229"/>
                      <a:pt x="2353" y="229"/>
                    </a:cubicBezTo>
                    <a:cubicBezTo>
                      <a:pt x="1627" y="229"/>
                      <a:pt x="107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7116197" y="3221999"/>
                <a:ext cx="208046" cy="450200"/>
              </a:xfrm>
              <a:custGeom>
                <a:avLst/>
                <a:gdLst/>
                <a:ahLst/>
                <a:cxnLst/>
                <a:rect l="l" t="t" r="r" b="b"/>
                <a:pathLst>
                  <a:path w="1568" h="3393" extrusionOk="0">
                    <a:moveTo>
                      <a:pt x="68" y="1"/>
                    </a:moveTo>
                    <a:cubicBezTo>
                      <a:pt x="21" y="1"/>
                      <a:pt x="0" y="37"/>
                      <a:pt x="39" y="135"/>
                    </a:cubicBezTo>
                    <a:cubicBezTo>
                      <a:pt x="766" y="1764"/>
                      <a:pt x="916" y="2240"/>
                      <a:pt x="1142" y="3117"/>
                    </a:cubicBezTo>
                    <a:cubicBezTo>
                      <a:pt x="1167" y="3318"/>
                      <a:pt x="1217" y="3393"/>
                      <a:pt x="1267" y="3393"/>
                    </a:cubicBezTo>
                    <a:cubicBezTo>
                      <a:pt x="1568" y="2340"/>
                      <a:pt x="1317" y="1137"/>
                      <a:pt x="490" y="310"/>
                    </a:cubicBezTo>
                    <a:cubicBezTo>
                      <a:pt x="365" y="210"/>
                      <a:pt x="239" y="110"/>
                      <a:pt x="114" y="9"/>
                    </a:cubicBezTo>
                    <a:cubicBezTo>
                      <a:pt x="97" y="4"/>
                      <a:pt x="82"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6619153" y="3804758"/>
                <a:ext cx="219590" cy="163468"/>
              </a:xfrm>
              <a:custGeom>
                <a:avLst/>
                <a:gdLst/>
                <a:ahLst/>
                <a:cxnLst/>
                <a:rect l="l" t="t" r="r" b="b"/>
                <a:pathLst>
                  <a:path w="1655" h="1232" extrusionOk="0">
                    <a:moveTo>
                      <a:pt x="303" y="1"/>
                    </a:moveTo>
                    <a:cubicBezTo>
                      <a:pt x="255" y="1"/>
                      <a:pt x="205" y="24"/>
                      <a:pt x="151" y="78"/>
                    </a:cubicBezTo>
                    <a:cubicBezTo>
                      <a:pt x="0" y="229"/>
                      <a:pt x="251" y="580"/>
                      <a:pt x="502" y="881"/>
                    </a:cubicBezTo>
                    <a:cubicBezTo>
                      <a:pt x="853" y="1081"/>
                      <a:pt x="1254" y="1181"/>
                      <a:pt x="1630" y="1231"/>
                    </a:cubicBezTo>
                    <a:cubicBezTo>
                      <a:pt x="1655" y="855"/>
                      <a:pt x="1103" y="680"/>
                      <a:pt x="1103" y="680"/>
                    </a:cubicBezTo>
                    <a:cubicBezTo>
                      <a:pt x="693" y="475"/>
                      <a:pt x="518"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5568274" y="2222206"/>
                <a:ext cx="1483258" cy="79876"/>
              </a:xfrm>
              <a:custGeom>
                <a:avLst/>
                <a:gdLst/>
                <a:ahLst/>
                <a:cxnLst/>
                <a:rect l="l" t="t" r="r" b="b"/>
                <a:pathLst>
                  <a:path w="11179" h="602" extrusionOk="0">
                    <a:moveTo>
                      <a:pt x="1" y="0"/>
                    </a:moveTo>
                    <a:lnTo>
                      <a:pt x="1" y="602"/>
                    </a:lnTo>
                    <a:lnTo>
                      <a:pt x="11179" y="602"/>
                    </a:lnTo>
                    <a:lnTo>
                      <a:pt x="11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5568274" y="2358475"/>
                <a:ext cx="1483258" cy="80009"/>
              </a:xfrm>
              <a:custGeom>
                <a:avLst/>
                <a:gdLst/>
                <a:ahLst/>
                <a:cxnLst/>
                <a:rect l="l" t="t" r="r" b="b"/>
                <a:pathLst>
                  <a:path w="11179" h="603" extrusionOk="0">
                    <a:moveTo>
                      <a:pt x="1" y="1"/>
                    </a:moveTo>
                    <a:lnTo>
                      <a:pt x="1" y="603"/>
                    </a:lnTo>
                    <a:lnTo>
                      <a:pt x="11179" y="603"/>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5568274" y="2494877"/>
                <a:ext cx="1483258" cy="80009"/>
              </a:xfrm>
              <a:custGeom>
                <a:avLst/>
                <a:gdLst/>
                <a:ahLst/>
                <a:cxnLst/>
                <a:rect l="l" t="t" r="r" b="b"/>
                <a:pathLst>
                  <a:path w="11179" h="603" extrusionOk="0">
                    <a:moveTo>
                      <a:pt x="1" y="1"/>
                    </a:moveTo>
                    <a:lnTo>
                      <a:pt x="1" y="602"/>
                    </a:lnTo>
                    <a:lnTo>
                      <a:pt x="11179" y="602"/>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7320800" y="1710037"/>
                <a:ext cx="269478" cy="269483"/>
              </a:xfrm>
              <a:custGeom>
                <a:avLst/>
                <a:gdLst/>
                <a:ahLst/>
                <a:cxnLst/>
                <a:rect l="l" t="t" r="r" b="b"/>
                <a:pathLst>
                  <a:path w="2031" h="2031" extrusionOk="0">
                    <a:moveTo>
                      <a:pt x="1" y="1"/>
                    </a:moveTo>
                    <a:lnTo>
                      <a:pt x="1" y="2031"/>
                    </a:lnTo>
                    <a:lnTo>
                      <a:pt x="2031" y="203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 name="Google Shape;1588;p39"/>
            <p:cNvSpPr/>
            <p:nvPr/>
          </p:nvSpPr>
          <p:spPr>
            <a:xfrm>
              <a:off x="6742558" y="3689852"/>
              <a:ext cx="432600" cy="153050"/>
            </a:xfrm>
            <a:custGeom>
              <a:avLst/>
              <a:gdLst/>
              <a:ahLst/>
              <a:cxnLst/>
              <a:rect l="l" t="t" r="r" b="b"/>
              <a:pathLst>
                <a:path w="17304" h="6122" extrusionOk="0">
                  <a:moveTo>
                    <a:pt x="459" y="3236"/>
                  </a:moveTo>
                  <a:cubicBezTo>
                    <a:pt x="1266" y="3284"/>
                    <a:pt x="4304" y="4724"/>
                    <a:pt x="6155" y="4945"/>
                  </a:cubicBezTo>
                  <a:cubicBezTo>
                    <a:pt x="8006" y="5167"/>
                    <a:pt x="10175" y="5388"/>
                    <a:pt x="11567" y="4565"/>
                  </a:cubicBezTo>
                  <a:cubicBezTo>
                    <a:pt x="12959" y="3742"/>
                    <a:pt x="13560" y="71"/>
                    <a:pt x="14509" y="8"/>
                  </a:cubicBezTo>
                  <a:cubicBezTo>
                    <a:pt x="15458" y="-55"/>
                    <a:pt x="17579" y="3267"/>
                    <a:pt x="17263" y="4185"/>
                  </a:cubicBezTo>
                  <a:cubicBezTo>
                    <a:pt x="16947" y="5103"/>
                    <a:pt x="14067" y="5199"/>
                    <a:pt x="12611" y="5515"/>
                  </a:cubicBezTo>
                  <a:cubicBezTo>
                    <a:pt x="11155" y="5832"/>
                    <a:pt x="10412" y="6227"/>
                    <a:pt x="8529" y="6084"/>
                  </a:cubicBezTo>
                  <a:cubicBezTo>
                    <a:pt x="6646" y="5942"/>
                    <a:pt x="2659" y="5135"/>
                    <a:pt x="1314" y="4660"/>
                  </a:cubicBezTo>
                  <a:cubicBezTo>
                    <a:pt x="-31" y="4185"/>
                    <a:pt x="-348" y="3189"/>
                    <a:pt x="459" y="3236"/>
                  </a:cubicBezTo>
                  <a:close/>
                </a:path>
              </a:pathLst>
            </a:custGeom>
            <a:solidFill>
              <a:schemeClr val="accent2"/>
            </a:solidFill>
            <a:ln>
              <a:noFill/>
            </a:ln>
          </p:spPr>
        </p:sp>
      </p:grpSp>
      <p:grpSp>
        <p:nvGrpSpPr>
          <p:cNvPr id="1589" name="Google Shape;1589;p39"/>
          <p:cNvGrpSpPr/>
          <p:nvPr/>
        </p:nvGrpSpPr>
        <p:grpSpPr>
          <a:xfrm rot="-6027013">
            <a:off x="3767259" y="1591382"/>
            <a:ext cx="482160" cy="497098"/>
            <a:chOff x="5307989" y="1312048"/>
            <a:chExt cx="376798" cy="388472"/>
          </a:xfrm>
        </p:grpSpPr>
        <p:sp>
          <p:nvSpPr>
            <p:cNvPr id="1590" name="Google Shape;1590;p3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39"/>
          <p:cNvGrpSpPr/>
          <p:nvPr/>
        </p:nvGrpSpPr>
        <p:grpSpPr>
          <a:xfrm rot="3164984">
            <a:off x="4539039" y="1130458"/>
            <a:ext cx="293989" cy="293989"/>
            <a:chOff x="2541888" y="4682900"/>
            <a:chExt cx="376775" cy="376775"/>
          </a:xfrm>
        </p:grpSpPr>
        <p:sp>
          <p:nvSpPr>
            <p:cNvPr id="1594" name="Google Shape;1594;p3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sp>
        <p:nvSpPr>
          <p:cNvPr id="2274" name="Google Shape;2274;p57"/>
          <p:cNvSpPr txBox="1">
            <a:spLocks noGrp="1"/>
          </p:cNvSpPr>
          <p:nvPr>
            <p:ph type="title"/>
          </p:nvPr>
        </p:nvSpPr>
        <p:spPr>
          <a:xfrm>
            <a:off x="713100" y="1307100"/>
            <a:ext cx="4230600" cy="252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500"/>
              <a:t>AWESOME </a:t>
            </a:r>
            <a:r>
              <a:rPr lang="en" sz="7400">
                <a:solidFill>
                  <a:schemeClr val="lt2"/>
                </a:solidFill>
              </a:rPr>
              <a:t>WORDS</a:t>
            </a:r>
            <a:endParaRPr sz="7400">
              <a:solidFill>
                <a:schemeClr val="lt2"/>
              </a:solidFill>
            </a:endParaRPr>
          </a:p>
        </p:txBody>
      </p:sp>
      <p:grpSp>
        <p:nvGrpSpPr>
          <p:cNvPr id="2275" name="Google Shape;2275;p57"/>
          <p:cNvGrpSpPr/>
          <p:nvPr/>
        </p:nvGrpSpPr>
        <p:grpSpPr>
          <a:xfrm>
            <a:off x="5552162" y="1776598"/>
            <a:ext cx="3435619" cy="3379994"/>
            <a:chOff x="5552108" y="1763544"/>
            <a:chExt cx="3435275" cy="3379656"/>
          </a:xfrm>
        </p:grpSpPr>
        <p:sp>
          <p:nvSpPr>
            <p:cNvPr id="2276" name="Google Shape;2276;p57"/>
            <p:cNvSpPr/>
            <p:nvPr/>
          </p:nvSpPr>
          <p:spPr>
            <a:xfrm>
              <a:off x="7109542" y="2441291"/>
              <a:ext cx="1877841" cy="2304287"/>
            </a:xfrm>
            <a:custGeom>
              <a:avLst/>
              <a:gdLst/>
              <a:ahLst/>
              <a:cxnLst/>
              <a:rect l="l" t="t" r="r" b="b"/>
              <a:pathLst>
                <a:path w="21304" h="26142" extrusionOk="0">
                  <a:moveTo>
                    <a:pt x="928" y="1"/>
                  </a:moveTo>
                  <a:cubicBezTo>
                    <a:pt x="426" y="1"/>
                    <a:pt x="0" y="427"/>
                    <a:pt x="0" y="928"/>
                  </a:cubicBezTo>
                  <a:lnTo>
                    <a:pt x="0" y="25214"/>
                  </a:lnTo>
                  <a:cubicBezTo>
                    <a:pt x="0" y="25715"/>
                    <a:pt x="426" y="26141"/>
                    <a:pt x="928" y="26141"/>
                  </a:cubicBezTo>
                  <a:lnTo>
                    <a:pt x="20376" y="26141"/>
                  </a:lnTo>
                  <a:cubicBezTo>
                    <a:pt x="20903" y="26141"/>
                    <a:pt x="21304" y="25715"/>
                    <a:pt x="21304" y="25214"/>
                  </a:cubicBezTo>
                  <a:lnTo>
                    <a:pt x="21304" y="928"/>
                  </a:lnTo>
                  <a:cubicBezTo>
                    <a:pt x="21304" y="427"/>
                    <a:pt x="20903" y="1"/>
                    <a:pt x="20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7"/>
            <p:cNvSpPr/>
            <p:nvPr/>
          </p:nvSpPr>
          <p:spPr>
            <a:xfrm>
              <a:off x="8443881" y="4646062"/>
              <a:ext cx="313796" cy="490527"/>
            </a:xfrm>
            <a:custGeom>
              <a:avLst/>
              <a:gdLst/>
              <a:ahLst/>
              <a:cxnLst/>
              <a:rect l="l" t="t" r="r" b="b"/>
              <a:pathLst>
                <a:path w="3560" h="5565" extrusionOk="0">
                  <a:moveTo>
                    <a:pt x="1755" y="0"/>
                  </a:moveTo>
                  <a:lnTo>
                    <a:pt x="0" y="577"/>
                  </a:lnTo>
                  <a:lnTo>
                    <a:pt x="201" y="1128"/>
                  </a:lnTo>
                  <a:lnTo>
                    <a:pt x="376" y="1705"/>
                  </a:lnTo>
                  <a:lnTo>
                    <a:pt x="777" y="2883"/>
                  </a:lnTo>
                  <a:lnTo>
                    <a:pt x="1153" y="4061"/>
                  </a:lnTo>
                  <a:lnTo>
                    <a:pt x="1629" y="5564"/>
                  </a:lnTo>
                  <a:lnTo>
                    <a:pt x="3559" y="5564"/>
                  </a:lnTo>
                  <a:lnTo>
                    <a:pt x="2306" y="1705"/>
                  </a:lnTo>
                  <a:lnTo>
                    <a:pt x="2106" y="1128"/>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7"/>
            <p:cNvSpPr/>
            <p:nvPr/>
          </p:nvSpPr>
          <p:spPr>
            <a:xfrm>
              <a:off x="7345947" y="4646062"/>
              <a:ext cx="311504" cy="490527"/>
            </a:xfrm>
            <a:custGeom>
              <a:avLst/>
              <a:gdLst/>
              <a:ahLst/>
              <a:cxnLst/>
              <a:rect l="l" t="t" r="r" b="b"/>
              <a:pathLst>
                <a:path w="3534" h="5565" extrusionOk="0">
                  <a:moveTo>
                    <a:pt x="1805" y="0"/>
                  </a:moveTo>
                  <a:lnTo>
                    <a:pt x="1429" y="1128"/>
                  </a:lnTo>
                  <a:lnTo>
                    <a:pt x="1253" y="1705"/>
                  </a:lnTo>
                  <a:lnTo>
                    <a:pt x="0" y="5564"/>
                  </a:lnTo>
                  <a:lnTo>
                    <a:pt x="1905" y="5564"/>
                  </a:lnTo>
                  <a:lnTo>
                    <a:pt x="2406" y="4061"/>
                  </a:lnTo>
                  <a:lnTo>
                    <a:pt x="2782" y="2883"/>
                  </a:lnTo>
                  <a:lnTo>
                    <a:pt x="3183" y="1705"/>
                  </a:lnTo>
                  <a:lnTo>
                    <a:pt x="3358" y="1128"/>
                  </a:lnTo>
                  <a:lnTo>
                    <a:pt x="3534" y="577"/>
                  </a:lnTo>
                  <a:lnTo>
                    <a:pt x="18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7509367" y="4900096"/>
              <a:ext cx="1109129" cy="103923"/>
            </a:xfrm>
            <a:custGeom>
              <a:avLst/>
              <a:gdLst/>
              <a:ahLst/>
              <a:cxnLst/>
              <a:rect l="l" t="t" r="r" b="b"/>
              <a:pathLst>
                <a:path w="12583" h="1179" extrusionOk="0">
                  <a:moveTo>
                    <a:pt x="1" y="1"/>
                  </a:moveTo>
                  <a:lnTo>
                    <a:pt x="1" y="1179"/>
                  </a:lnTo>
                  <a:lnTo>
                    <a:pt x="12582" y="1179"/>
                  </a:lnTo>
                  <a:lnTo>
                    <a:pt x="125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8461510" y="4745489"/>
              <a:ext cx="185722" cy="50860"/>
            </a:xfrm>
            <a:custGeom>
              <a:avLst/>
              <a:gdLst/>
              <a:ahLst/>
              <a:cxnLst/>
              <a:rect l="l" t="t" r="r" b="b"/>
              <a:pathLst>
                <a:path w="2107" h="577" extrusionOk="0">
                  <a:moveTo>
                    <a:pt x="1" y="0"/>
                  </a:moveTo>
                  <a:lnTo>
                    <a:pt x="176" y="577"/>
                  </a:lnTo>
                  <a:lnTo>
                    <a:pt x="2106" y="577"/>
                  </a:lnTo>
                  <a:lnTo>
                    <a:pt x="190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7456392" y="4745489"/>
              <a:ext cx="185633" cy="50860"/>
            </a:xfrm>
            <a:custGeom>
              <a:avLst/>
              <a:gdLst/>
              <a:ahLst/>
              <a:cxnLst/>
              <a:rect l="l" t="t" r="r" b="b"/>
              <a:pathLst>
                <a:path w="2106" h="577" extrusionOk="0">
                  <a:moveTo>
                    <a:pt x="176" y="0"/>
                  </a:moveTo>
                  <a:lnTo>
                    <a:pt x="0" y="577"/>
                  </a:lnTo>
                  <a:lnTo>
                    <a:pt x="1930" y="577"/>
                  </a:lnTo>
                  <a:lnTo>
                    <a:pt x="210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7206766" y="2560639"/>
              <a:ext cx="1685685" cy="2065590"/>
            </a:xfrm>
            <a:custGeom>
              <a:avLst/>
              <a:gdLst/>
              <a:ahLst/>
              <a:cxnLst/>
              <a:rect l="l" t="t" r="r" b="b"/>
              <a:pathLst>
                <a:path w="19124" h="23434" extrusionOk="0">
                  <a:moveTo>
                    <a:pt x="0" y="0"/>
                  </a:moveTo>
                  <a:lnTo>
                    <a:pt x="0" y="23434"/>
                  </a:lnTo>
                  <a:lnTo>
                    <a:pt x="19123" y="23434"/>
                  </a:lnTo>
                  <a:lnTo>
                    <a:pt x="191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7"/>
            <p:cNvSpPr/>
            <p:nvPr/>
          </p:nvSpPr>
          <p:spPr>
            <a:xfrm>
              <a:off x="7798747" y="3172542"/>
              <a:ext cx="945620" cy="1389606"/>
            </a:xfrm>
            <a:custGeom>
              <a:avLst/>
              <a:gdLst/>
              <a:ahLst/>
              <a:cxnLst/>
              <a:rect l="l" t="t" r="r" b="b"/>
              <a:pathLst>
                <a:path w="10728" h="15765" extrusionOk="0">
                  <a:moveTo>
                    <a:pt x="2407" y="0"/>
                  </a:moveTo>
                  <a:lnTo>
                    <a:pt x="2206" y="126"/>
                  </a:lnTo>
                  <a:lnTo>
                    <a:pt x="2056" y="226"/>
                  </a:lnTo>
                  <a:lnTo>
                    <a:pt x="1730" y="452"/>
                  </a:lnTo>
                  <a:lnTo>
                    <a:pt x="1630" y="527"/>
                  </a:lnTo>
                  <a:lnTo>
                    <a:pt x="1530" y="602"/>
                  </a:lnTo>
                  <a:lnTo>
                    <a:pt x="1455" y="652"/>
                  </a:lnTo>
                  <a:lnTo>
                    <a:pt x="678" y="1203"/>
                  </a:lnTo>
                  <a:lnTo>
                    <a:pt x="628" y="1229"/>
                  </a:lnTo>
                  <a:lnTo>
                    <a:pt x="452" y="1354"/>
                  </a:lnTo>
                  <a:lnTo>
                    <a:pt x="427" y="1379"/>
                  </a:lnTo>
                  <a:lnTo>
                    <a:pt x="26" y="1655"/>
                  </a:lnTo>
                  <a:lnTo>
                    <a:pt x="1" y="1655"/>
                  </a:lnTo>
                  <a:lnTo>
                    <a:pt x="76" y="1780"/>
                  </a:lnTo>
                  <a:lnTo>
                    <a:pt x="602" y="2406"/>
                  </a:lnTo>
                  <a:lnTo>
                    <a:pt x="628" y="2457"/>
                  </a:lnTo>
                  <a:lnTo>
                    <a:pt x="6016" y="9048"/>
                  </a:lnTo>
                  <a:lnTo>
                    <a:pt x="5715" y="15765"/>
                  </a:lnTo>
                  <a:lnTo>
                    <a:pt x="10728" y="15765"/>
                  </a:lnTo>
                  <a:lnTo>
                    <a:pt x="9851" y="9023"/>
                  </a:lnTo>
                  <a:cubicBezTo>
                    <a:pt x="9750" y="8196"/>
                    <a:pt x="9399" y="7444"/>
                    <a:pt x="8823" y="6843"/>
                  </a:cubicBezTo>
                  <a:lnTo>
                    <a:pt x="2708" y="326"/>
                  </a:lnTo>
                  <a:lnTo>
                    <a:pt x="2482" y="101"/>
                  </a:lnTo>
                  <a:lnTo>
                    <a:pt x="2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7"/>
            <p:cNvSpPr/>
            <p:nvPr/>
          </p:nvSpPr>
          <p:spPr>
            <a:xfrm>
              <a:off x="7390107" y="2690565"/>
              <a:ext cx="649100" cy="698108"/>
            </a:xfrm>
            <a:custGeom>
              <a:avLst/>
              <a:gdLst/>
              <a:ahLst/>
              <a:cxnLst/>
              <a:rect l="l" t="t" r="r" b="b"/>
              <a:pathLst>
                <a:path w="7364" h="7920" extrusionOk="0">
                  <a:moveTo>
                    <a:pt x="4463" y="1"/>
                  </a:moveTo>
                  <a:cubicBezTo>
                    <a:pt x="4387" y="1"/>
                    <a:pt x="4309" y="18"/>
                    <a:pt x="4236" y="55"/>
                  </a:cubicBezTo>
                  <a:cubicBezTo>
                    <a:pt x="3985" y="180"/>
                    <a:pt x="3910" y="481"/>
                    <a:pt x="4035" y="732"/>
                  </a:cubicBezTo>
                  <a:cubicBezTo>
                    <a:pt x="4236" y="1133"/>
                    <a:pt x="4411" y="1534"/>
                    <a:pt x="4612" y="1935"/>
                  </a:cubicBezTo>
                  <a:cubicBezTo>
                    <a:pt x="4687" y="2060"/>
                    <a:pt x="4737" y="2160"/>
                    <a:pt x="4787" y="2285"/>
                  </a:cubicBezTo>
                  <a:cubicBezTo>
                    <a:pt x="4812" y="2336"/>
                    <a:pt x="4938" y="2511"/>
                    <a:pt x="4888" y="2561"/>
                  </a:cubicBezTo>
                  <a:cubicBezTo>
                    <a:pt x="4875" y="2599"/>
                    <a:pt x="4850" y="2611"/>
                    <a:pt x="4822" y="2611"/>
                  </a:cubicBezTo>
                  <a:cubicBezTo>
                    <a:pt x="4794" y="2611"/>
                    <a:pt x="4762" y="2599"/>
                    <a:pt x="4737" y="2586"/>
                  </a:cubicBezTo>
                  <a:lnTo>
                    <a:pt x="3058" y="230"/>
                  </a:lnTo>
                  <a:cubicBezTo>
                    <a:pt x="2973" y="103"/>
                    <a:pt x="2841" y="40"/>
                    <a:pt x="2706" y="40"/>
                  </a:cubicBezTo>
                  <a:cubicBezTo>
                    <a:pt x="2601" y="40"/>
                    <a:pt x="2494" y="78"/>
                    <a:pt x="2406" y="155"/>
                  </a:cubicBezTo>
                  <a:cubicBezTo>
                    <a:pt x="2181" y="331"/>
                    <a:pt x="2156" y="656"/>
                    <a:pt x="2306" y="882"/>
                  </a:cubicBezTo>
                  <a:lnTo>
                    <a:pt x="3885" y="3088"/>
                  </a:lnTo>
                  <a:cubicBezTo>
                    <a:pt x="3885" y="3178"/>
                    <a:pt x="3831" y="3196"/>
                    <a:pt x="3788" y="3196"/>
                  </a:cubicBezTo>
                  <a:cubicBezTo>
                    <a:pt x="3759" y="3196"/>
                    <a:pt x="3735" y="3188"/>
                    <a:pt x="3735" y="3188"/>
                  </a:cubicBezTo>
                  <a:lnTo>
                    <a:pt x="1755" y="882"/>
                  </a:lnTo>
                  <a:cubicBezTo>
                    <a:pt x="1653" y="765"/>
                    <a:pt x="1508" y="700"/>
                    <a:pt x="1366" y="700"/>
                  </a:cubicBezTo>
                  <a:cubicBezTo>
                    <a:pt x="1263" y="700"/>
                    <a:pt x="1162" y="733"/>
                    <a:pt x="1078" y="807"/>
                  </a:cubicBezTo>
                  <a:cubicBezTo>
                    <a:pt x="852" y="982"/>
                    <a:pt x="802" y="1308"/>
                    <a:pt x="1003" y="1509"/>
                  </a:cubicBezTo>
                  <a:lnTo>
                    <a:pt x="2958" y="3814"/>
                  </a:lnTo>
                  <a:cubicBezTo>
                    <a:pt x="2977" y="3927"/>
                    <a:pt x="2897" y="3941"/>
                    <a:pt x="2856" y="3941"/>
                  </a:cubicBezTo>
                  <a:cubicBezTo>
                    <a:pt x="2842" y="3941"/>
                    <a:pt x="2832" y="3940"/>
                    <a:pt x="2832" y="3940"/>
                  </a:cubicBezTo>
                  <a:lnTo>
                    <a:pt x="903" y="2035"/>
                  </a:lnTo>
                  <a:cubicBezTo>
                    <a:pt x="795" y="1941"/>
                    <a:pt x="659" y="1890"/>
                    <a:pt x="525" y="1890"/>
                  </a:cubicBezTo>
                  <a:cubicBezTo>
                    <a:pt x="409" y="1890"/>
                    <a:pt x="294" y="1928"/>
                    <a:pt x="201" y="2010"/>
                  </a:cubicBezTo>
                  <a:cubicBezTo>
                    <a:pt x="0" y="2210"/>
                    <a:pt x="0" y="2536"/>
                    <a:pt x="201" y="2737"/>
                  </a:cubicBezTo>
                  <a:lnTo>
                    <a:pt x="2632" y="5093"/>
                  </a:lnTo>
                  <a:cubicBezTo>
                    <a:pt x="2682" y="5168"/>
                    <a:pt x="2782" y="5243"/>
                    <a:pt x="2782" y="5343"/>
                  </a:cubicBezTo>
                  <a:cubicBezTo>
                    <a:pt x="2782" y="5381"/>
                    <a:pt x="2757" y="5393"/>
                    <a:pt x="2726" y="5393"/>
                  </a:cubicBezTo>
                  <a:cubicBezTo>
                    <a:pt x="2695" y="5393"/>
                    <a:pt x="2657" y="5381"/>
                    <a:pt x="2632" y="5368"/>
                  </a:cubicBezTo>
                  <a:cubicBezTo>
                    <a:pt x="2431" y="5318"/>
                    <a:pt x="2231" y="5218"/>
                    <a:pt x="2055" y="5143"/>
                  </a:cubicBezTo>
                  <a:cubicBezTo>
                    <a:pt x="2030" y="5118"/>
                    <a:pt x="1980" y="5093"/>
                    <a:pt x="1955" y="5093"/>
                  </a:cubicBezTo>
                  <a:cubicBezTo>
                    <a:pt x="1955" y="5093"/>
                    <a:pt x="1805" y="4992"/>
                    <a:pt x="1805" y="4992"/>
                  </a:cubicBezTo>
                  <a:lnTo>
                    <a:pt x="1579" y="4892"/>
                  </a:lnTo>
                  <a:cubicBezTo>
                    <a:pt x="1506" y="4843"/>
                    <a:pt x="1424" y="4821"/>
                    <a:pt x="1342" y="4821"/>
                  </a:cubicBezTo>
                  <a:cubicBezTo>
                    <a:pt x="1173" y="4821"/>
                    <a:pt x="1004" y="4916"/>
                    <a:pt x="903" y="5067"/>
                  </a:cubicBezTo>
                  <a:cubicBezTo>
                    <a:pt x="777" y="5318"/>
                    <a:pt x="878" y="5619"/>
                    <a:pt x="1103" y="5744"/>
                  </a:cubicBezTo>
                  <a:lnTo>
                    <a:pt x="2657" y="6596"/>
                  </a:lnTo>
                  <a:cubicBezTo>
                    <a:pt x="2657" y="6596"/>
                    <a:pt x="3985" y="7624"/>
                    <a:pt x="4537" y="7774"/>
                  </a:cubicBezTo>
                  <a:cubicBezTo>
                    <a:pt x="4779" y="7873"/>
                    <a:pt x="5035" y="7919"/>
                    <a:pt x="5291" y="7919"/>
                  </a:cubicBezTo>
                  <a:cubicBezTo>
                    <a:pt x="6334" y="7919"/>
                    <a:pt x="7364" y="7152"/>
                    <a:pt x="7344" y="6045"/>
                  </a:cubicBezTo>
                  <a:cubicBezTo>
                    <a:pt x="7344" y="5268"/>
                    <a:pt x="7143" y="4692"/>
                    <a:pt x="6842" y="4240"/>
                  </a:cubicBezTo>
                  <a:lnTo>
                    <a:pt x="4913" y="280"/>
                  </a:lnTo>
                  <a:cubicBezTo>
                    <a:pt x="4824" y="103"/>
                    <a:pt x="4647" y="1"/>
                    <a:pt x="4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7615406" y="2921505"/>
              <a:ext cx="99516" cy="104893"/>
            </a:xfrm>
            <a:custGeom>
              <a:avLst/>
              <a:gdLst/>
              <a:ahLst/>
              <a:cxnLst/>
              <a:rect l="l" t="t" r="r" b="b"/>
              <a:pathLst>
                <a:path w="1129" h="1190" extrusionOk="0">
                  <a:moveTo>
                    <a:pt x="239" y="0"/>
                  </a:moveTo>
                  <a:cubicBezTo>
                    <a:pt x="187" y="0"/>
                    <a:pt x="136" y="20"/>
                    <a:pt x="101" y="66"/>
                  </a:cubicBezTo>
                  <a:cubicBezTo>
                    <a:pt x="1" y="142"/>
                    <a:pt x="1" y="292"/>
                    <a:pt x="76" y="367"/>
                  </a:cubicBezTo>
                  <a:lnTo>
                    <a:pt x="702" y="1119"/>
                  </a:lnTo>
                  <a:cubicBezTo>
                    <a:pt x="761" y="1163"/>
                    <a:pt x="827" y="1190"/>
                    <a:pt x="893" y="1190"/>
                  </a:cubicBezTo>
                  <a:cubicBezTo>
                    <a:pt x="940" y="1190"/>
                    <a:pt x="986" y="1176"/>
                    <a:pt x="1028" y="1144"/>
                  </a:cubicBezTo>
                  <a:cubicBezTo>
                    <a:pt x="1129" y="1044"/>
                    <a:pt x="1129" y="919"/>
                    <a:pt x="1053" y="818"/>
                  </a:cubicBezTo>
                  <a:lnTo>
                    <a:pt x="402" y="66"/>
                  </a:lnTo>
                  <a:cubicBezTo>
                    <a:pt x="361" y="26"/>
                    <a:pt x="300"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7509367" y="2806211"/>
              <a:ext cx="101719" cy="104893"/>
            </a:xfrm>
            <a:custGeom>
              <a:avLst/>
              <a:gdLst/>
              <a:ahLst/>
              <a:cxnLst/>
              <a:rect l="l" t="t" r="r" b="b"/>
              <a:pathLst>
                <a:path w="1154" h="1190" extrusionOk="0">
                  <a:moveTo>
                    <a:pt x="244" y="1"/>
                  </a:moveTo>
                  <a:cubicBezTo>
                    <a:pt x="194" y="1"/>
                    <a:pt x="143" y="15"/>
                    <a:pt x="101" y="46"/>
                  </a:cubicBezTo>
                  <a:cubicBezTo>
                    <a:pt x="26" y="146"/>
                    <a:pt x="1" y="272"/>
                    <a:pt x="76" y="372"/>
                  </a:cubicBezTo>
                  <a:lnTo>
                    <a:pt x="728" y="1124"/>
                  </a:lnTo>
                  <a:cubicBezTo>
                    <a:pt x="768" y="1164"/>
                    <a:pt x="830" y="1190"/>
                    <a:pt x="894" y="1190"/>
                  </a:cubicBezTo>
                  <a:cubicBezTo>
                    <a:pt x="949" y="1190"/>
                    <a:pt x="1007" y="1170"/>
                    <a:pt x="1053" y="1124"/>
                  </a:cubicBezTo>
                  <a:cubicBezTo>
                    <a:pt x="1129" y="1049"/>
                    <a:pt x="1154" y="898"/>
                    <a:pt x="1078" y="823"/>
                  </a:cubicBezTo>
                  <a:lnTo>
                    <a:pt x="427" y="71"/>
                  </a:lnTo>
                  <a:cubicBezTo>
                    <a:pt x="383" y="28"/>
                    <a:pt x="314"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7703815" y="2868265"/>
              <a:ext cx="95020" cy="111592"/>
            </a:xfrm>
            <a:custGeom>
              <a:avLst/>
              <a:gdLst/>
              <a:ahLst/>
              <a:cxnLst/>
              <a:rect l="l" t="t" r="r" b="b"/>
              <a:pathLst>
                <a:path w="1078" h="1266" extrusionOk="0">
                  <a:moveTo>
                    <a:pt x="276" y="0"/>
                  </a:moveTo>
                  <a:cubicBezTo>
                    <a:pt x="234" y="0"/>
                    <a:pt x="190" y="14"/>
                    <a:pt x="151" y="44"/>
                  </a:cubicBezTo>
                  <a:cubicBezTo>
                    <a:pt x="25" y="119"/>
                    <a:pt x="0" y="244"/>
                    <a:pt x="75" y="370"/>
                  </a:cubicBezTo>
                  <a:lnTo>
                    <a:pt x="627" y="1172"/>
                  </a:lnTo>
                  <a:cubicBezTo>
                    <a:pt x="672" y="1232"/>
                    <a:pt x="745" y="1266"/>
                    <a:pt x="818" y="1266"/>
                  </a:cubicBezTo>
                  <a:cubicBezTo>
                    <a:pt x="866" y="1266"/>
                    <a:pt x="913" y="1252"/>
                    <a:pt x="953" y="1222"/>
                  </a:cubicBezTo>
                  <a:cubicBezTo>
                    <a:pt x="1053" y="1147"/>
                    <a:pt x="1078" y="1021"/>
                    <a:pt x="1003" y="921"/>
                  </a:cubicBezTo>
                  <a:lnTo>
                    <a:pt x="451" y="94"/>
                  </a:lnTo>
                  <a:cubicBezTo>
                    <a:pt x="406" y="33"/>
                    <a:pt x="342" y="0"/>
                    <a:pt x="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7"/>
            <p:cNvSpPr/>
            <p:nvPr/>
          </p:nvSpPr>
          <p:spPr>
            <a:xfrm>
              <a:off x="7617609" y="2740102"/>
              <a:ext cx="92905" cy="111592"/>
            </a:xfrm>
            <a:custGeom>
              <a:avLst/>
              <a:gdLst/>
              <a:ahLst/>
              <a:cxnLst/>
              <a:rect l="l" t="t" r="r" b="b"/>
              <a:pathLst>
                <a:path w="1054" h="1266" extrusionOk="0">
                  <a:moveTo>
                    <a:pt x="259" y="1"/>
                  </a:moveTo>
                  <a:cubicBezTo>
                    <a:pt x="213" y="1"/>
                    <a:pt x="166" y="15"/>
                    <a:pt x="126" y="44"/>
                  </a:cubicBezTo>
                  <a:cubicBezTo>
                    <a:pt x="26" y="119"/>
                    <a:pt x="1" y="245"/>
                    <a:pt x="76" y="345"/>
                  </a:cubicBezTo>
                  <a:lnTo>
                    <a:pt x="627" y="1172"/>
                  </a:lnTo>
                  <a:cubicBezTo>
                    <a:pt x="658" y="1233"/>
                    <a:pt x="725" y="1266"/>
                    <a:pt x="795" y="1266"/>
                  </a:cubicBezTo>
                  <a:cubicBezTo>
                    <a:pt x="841" y="1266"/>
                    <a:pt x="889" y="1252"/>
                    <a:pt x="928" y="1222"/>
                  </a:cubicBezTo>
                  <a:cubicBezTo>
                    <a:pt x="1028" y="1147"/>
                    <a:pt x="1053" y="1022"/>
                    <a:pt x="978" y="896"/>
                  </a:cubicBezTo>
                  <a:lnTo>
                    <a:pt x="427" y="94"/>
                  </a:lnTo>
                  <a:cubicBezTo>
                    <a:pt x="397" y="34"/>
                    <a:pt x="329"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7"/>
            <p:cNvSpPr/>
            <p:nvPr/>
          </p:nvSpPr>
          <p:spPr>
            <a:xfrm>
              <a:off x="7546917" y="3006829"/>
              <a:ext cx="103923" cy="101719"/>
            </a:xfrm>
            <a:custGeom>
              <a:avLst/>
              <a:gdLst/>
              <a:ahLst/>
              <a:cxnLst/>
              <a:rect l="l" t="t" r="r" b="b"/>
              <a:pathLst>
                <a:path w="1179" h="1154" extrusionOk="0">
                  <a:moveTo>
                    <a:pt x="248" y="1"/>
                  </a:moveTo>
                  <a:cubicBezTo>
                    <a:pt x="189" y="1"/>
                    <a:pt x="126" y="26"/>
                    <a:pt x="76" y="76"/>
                  </a:cubicBezTo>
                  <a:cubicBezTo>
                    <a:pt x="1" y="151"/>
                    <a:pt x="1" y="302"/>
                    <a:pt x="76" y="402"/>
                  </a:cubicBezTo>
                  <a:lnTo>
                    <a:pt x="778" y="1078"/>
                  </a:lnTo>
                  <a:cubicBezTo>
                    <a:pt x="815" y="1129"/>
                    <a:pt x="872" y="1154"/>
                    <a:pt x="928" y="1154"/>
                  </a:cubicBezTo>
                  <a:cubicBezTo>
                    <a:pt x="984" y="1154"/>
                    <a:pt x="1041" y="1129"/>
                    <a:pt x="1078" y="1078"/>
                  </a:cubicBezTo>
                  <a:cubicBezTo>
                    <a:pt x="1179" y="1003"/>
                    <a:pt x="1179" y="853"/>
                    <a:pt x="1104" y="778"/>
                  </a:cubicBezTo>
                  <a:lnTo>
                    <a:pt x="402" y="76"/>
                  </a:lnTo>
                  <a:cubicBezTo>
                    <a:pt x="364" y="26"/>
                    <a:pt x="308"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7"/>
            <p:cNvSpPr/>
            <p:nvPr/>
          </p:nvSpPr>
          <p:spPr>
            <a:xfrm>
              <a:off x="7436471" y="2896383"/>
              <a:ext cx="103923" cy="101719"/>
            </a:xfrm>
            <a:custGeom>
              <a:avLst/>
              <a:gdLst/>
              <a:ahLst/>
              <a:cxnLst/>
              <a:rect l="l" t="t" r="r" b="b"/>
              <a:pathLst>
                <a:path w="1179" h="1154" extrusionOk="0">
                  <a:moveTo>
                    <a:pt x="251" y="1"/>
                  </a:moveTo>
                  <a:cubicBezTo>
                    <a:pt x="195" y="1"/>
                    <a:pt x="138" y="26"/>
                    <a:pt x="101" y="76"/>
                  </a:cubicBezTo>
                  <a:cubicBezTo>
                    <a:pt x="1" y="151"/>
                    <a:pt x="1" y="301"/>
                    <a:pt x="101" y="402"/>
                  </a:cubicBezTo>
                  <a:lnTo>
                    <a:pt x="778" y="1078"/>
                  </a:lnTo>
                  <a:cubicBezTo>
                    <a:pt x="828" y="1128"/>
                    <a:pt x="884" y="1154"/>
                    <a:pt x="940" y="1154"/>
                  </a:cubicBezTo>
                  <a:cubicBezTo>
                    <a:pt x="997" y="1154"/>
                    <a:pt x="1053" y="1128"/>
                    <a:pt x="1103" y="1078"/>
                  </a:cubicBezTo>
                  <a:cubicBezTo>
                    <a:pt x="1179" y="1003"/>
                    <a:pt x="1179" y="853"/>
                    <a:pt x="1103" y="778"/>
                  </a:cubicBezTo>
                  <a:lnTo>
                    <a:pt x="402" y="76"/>
                  </a:lnTo>
                  <a:cubicBezTo>
                    <a:pt x="364" y="26"/>
                    <a:pt x="308"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7"/>
            <p:cNvSpPr/>
            <p:nvPr/>
          </p:nvSpPr>
          <p:spPr>
            <a:xfrm>
              <a:off x="7827483" y="2861566"/>
              <a:ext cx="70780" cy="101190"/>
            </a:xfrm>
            <a:custGeom>
              <a:avLst/>
              <a:gdLst/>
              <a:ahLst/>
              <a:cxnLst/>
              <a:rect l="l" t="t" r="r" b="b"/>
              <a:pathLst>
                <a:path w="803" h="1148" extrusionOk="0">
                  <a:moveTo>
                    <a:pt x="231" y="0"/>
                  </a:moveTo>
                  <a:cubicBezTo>
                    <a:pt x="205" y="0"/>
                    <a:pt x="178" y="6"/>
                    <a:pt x="151" y="20"/>
                  </a:cubicBezTo>
                  <a:cubicBezTo>
                    <a:pt x="51" y="70"/>
                    <a:pt x="1" y="195"/>
                    <a:pt x="51" y="295"/>
                  </a:cubicBezTo>
                  <a:lnTo>
                    <a:pt x="402" y="1047"/>
                  </a:lnTo>
                  <a:cubicBezTo>
                    <a:pt x="435" y="1114"/>
                    <a:pt x="502" y="1148"/>
                    <a:pt x="573" y="1148"/>
                  </a:cubicBezTo>
                  <a:cubicBezTo>
                    <a:pt x="608" y="1148"/>
                    <a:pt x="644" y="1139"/>
                    <a:pt x="677" y="1122"/>
                  </a:cubicBezTo>
                  <a:cubicBezTo>
                    <a:pt x="778" y="1097"/>
                    <a:pt x="803" y="972"/>
                    <a:pt x="753" y="872"/>
                  </a:cubicBezTo>
                  <a:lnTo>
                    <a:pt x="402" y="120"/>
                  </a:lnTo>
                  <a:cubicBezTo>
                    <a:pt x="365" y="47"/>
                    <a:pt x="302"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7"/>
            <p:cNvSpPr/>
            <p:nvPr/>
          </p:nvSpPr>
          <p:spPr>
            <a:xfrm>
              <a:off x="7770100" y="2742218"/>
              <a:ext cx="70780" cy="100750"/>
            </a:xfrm>
            <a:custGeom>
              <a:avLst/>
              <a:gdLst/>
              <a:ahLst/>
              <a:cxnLst/>
              <a:rect l="l" t="t" r="r" b="b"/>
              <a:pathLst>
                <a:path w="803" h="1143" extrusionOk="0">
                  <a:moveTo>
                    <a:pt x="233" y="0"/>
                  </a:moveTo>
                  <a:cubicBezTo>
                    <a:pt x="206" y="0"/>
                    <a:pt x="178" y="6"/>
                    <a:pt x="150" y="20"/>
                  </a:cubicBezTo>
                  <a:cubicBezTo>
                    <a:pt x="50" y="70"/>
                    <a:pt x="0" y="171"/>
                    <a:pt x="50" y="271"/>
                  </a:cubicBezTo>
                  <a:lnTo>
                    <a:pt x="426" y="1023"/>
                  </a:lnTo>
                  <a:cubicBezTo>
                    <a:pt x="445" y="1096"/>
                    <a:pt x="517" y="1143"/>
                    <a:pt x="593" y="1143"/>
                  </a:cubicBezTo>
                  <a:cubicBezTo>
                    <a:pt x="621" y="1143"/>
                    <a:pt x="650" y="1136"/>
                    <a:pt x="677" y="1123"/>
                  </a:cubicBezTo>
                  <a:cubicBezTo>
                    <a:pt x="777" y="1073"/>
                    <a:pt x="802" y="948"/>
                    <a:pt x="752" y="872"/>
                  </a:cubicBezTo>
                  <a:lnTo>
                    <a:pt x="401" y="95"/>
                  </a:lnTo>
                  <a:cubicBezTo>
                    <a:pt x="365" y="41"/>
                    <a:pt x="303" y="0"/>
                    <a:pt x="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7"/>
            <p:cNvSpPr/>
            <p:nvPr/>
          </p:nvSpPr>
          <p:spPr>
            <a:xfrm>
              <a:off x="7493942" y="3149448"/>
              <a:ext cx="119348" cy="80565"/>
            </a:xfrm>
            <a:custGeom>
              <a:avLst/>
              <a:gdLst/>
              <a:ahLst/>
              <a:cxnLst/>
              <a:rect l="l" t="t" r="r" b="b"/>
              <a:pathLst>
                <a:path w="1354" h="914" extrusionOk="0">
                  <a:moveTo>
                    <a:pt x="240" y="1"/>
                  </a:moveTo>
                  <a:cubicBezTo>
                    <a:pt x="162" y="1"/>
                    <a:pt x="84" y="45"/>
                    <a:pt x="50" y="112"/>
                  </a:cubicBezTo>
                  <a:cubicBezTo>
                    <a:pt x="0" y="237"/>
                    <a:pt x="25" y="363"/>
                    <a:pt x="151" y="438"/>
                  </a:cubicBezTo>
                  <a:lnTo>
                    <a:pt x="1003" y="889"/>
                  </a:lnTo>
                  <a:cubicBezTo>
                    <a:pt x="1035" y="905"/>
                    <a:pt x="1071" y="913"/>
                    <a:pt x="1108" y="913"/>
                  </a:cubicBezTo>
                  <a:cubicBezTo>
                    <a:pt x="1188" y="913"/>
                    <a:pt x="1269" y="874"/>
                    <a:pt x="1304" y="789"/>
                  </a:cubicBezTo>
                  <a:cubicBezTo>
                    <a:pt x="1354" y="689"/>
                    <a:pt x="1329" y="538"/>
                    <a:pt x="1203" y="488"/>
                  </a:cubicBezTo>
                  <a:lnTo>
                    <a:pt x="351" y="37"/>
                  </a:lnTo>
                  <a:cubicBezTo>
                    <a:pt x="318" y="12"/>
                    <a:pt x="279" y="1"/>
                    <a:pt x="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7"/>
            <p:cNvSpPr/>
            <p:nvPr/>
          </p:nvSpPr>
          <p:spPr>
            <a:xfrm>
              <a:off x="7710426" y="3036005"/>
              <a:ext cx="139269" cy="148877"/>
            </a:xfrm>
            <a:custGeom>
              <a:avLst/>
              <a:gdLst/>
              <a:ahLst/>
              <a:cxnLst/>
              <a:rect l="l" t="t" r="r" b="b"/>
              <a:pathLst>
                <a:path w="1580" h="1689" extrusionOk="0">
                  <a:moveTo>
                    <a:pt x="224" y="0"/>
                  </a:moveTo>
                  <a:cubicBezTo>
                    <a:pt x="177" y="0"/>
                    <a:pt x="132" y="14"/>
                    <a:pt x="101" y="46"/>
                  </a:cubicBezTo>
                  <a:cubicBezTo>
                    <a:pt x="0" y="146"/>
                    <a:pt x="0" y="271"/>
                    <a:pt x="76" y="372"/>
                  </a:cubicBezTo>
                  <a:lnTo>
                    <a:pt x="1153" y="1600"/>
                  </a:lnTo>
                  <a:cubicBezTo>
                    <a:pt x="1196" y="1656"/>
                    <a:pt x="1261" y="1688"/>
                    <a:pt x="1324" y="1688"/>
                  </a:cubicBezTo>
                  <a:cubicBezTo>
                    <a:pt x="1374" y="1688"/>
                    <a:pt x="1421" y="1669"/>
                    <a:pt x="1454" y="1625"/>
                  </a:cubicBezTo>
                  <a:cubicBezTo>
                    <a:pt x="1554" y="1549"/>
                    <a:pt x="1579" y="1399"/>
                    <a:pt x="1479" y="1324"/>
                  </a:cubicBezTo>
                  <a:lnTo>
                    <a:pt x="401" y="71"/>
                  </a:lnTo>
                  <a:cubicBezTo>
                    <a:pt x="358" y="27"/>
                    <a:pt x="289"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7"/>
            <p:cNvSpPr/>
            <p:nvPr/>
          </p:nvSpPr>
          <p:spPr>
            <a:xfrm>
              <a:off x="7785526" y="2997045"/>
              <a:ext cx="123844" cy="161746"/>
            </a:xfrm>
            <a:custGeom>
              <a:avLst/>
              <a:gdLst/>
              <a:ahLst/>
              <a:cxnLst/>
              <a:rect l="l" t="t" r="r" b="b"/>
              <a:pathLst>
                <a:path w="1405" h="1835" extrusionOk="0">
                  <a:moveTo>
                    <a:pt x="238" y="0"/>
                  </a:moveTo>
                  <a:cubicBezTo>
                    <a:pt x="198" y="0"/>
                    <a:pt x="159" y="12"/>
                    <a:pt x="126" y="37"/>
                  </a:cubicBezTo>
                  <a:cubicBezTo>
                    <a:pt x="26" y="112"/>
                    <a:pt x="1" y="237"/>
                    <a:pt x="51" y="362"/>
                  </a:cubicBezTo>
                  <a:lnTo>
                    <a:pt x="953" y="1741"/>
                  </a:lnTo>
                  <a:cubicBezTo>
                    <a:pt x="983" y="1802"/>
                    <a:pt x="1050" y="1835"/>
                    <a:pt x="1121" y="1835"/>
                  </a:cubicBezTo>
                  <a:cubicBezTo>
                    <a:pt x="1167" y="1835"/>
                    <a:pt x="1214" y="1821"/>
                    <a:pt x="1254" y="1791"/>
                  </a:cubicBezTo>
                  <a:cubicBezTo>
                    <a:pt x="1354" y="1741"/>
                    <a:pt x="1404" y="1590"/>
                    <a:pt x="1329" y="1490"/>
                  </a:cubicBezTo>
                  <a:lnTo>
                    <a:pt x="452" y="112"/>
                  </a:lnTo>
                  <a:cubicBezTo>
                    <a:pt x="402" y="45"/>
                    <a:pt x="318" y="0"/>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7655159" y="3110399"/>
              <a:ext cx="154783" cy="133187"/>
            </a:xfrm>
            <a:custGeom>
              <a:avLst/>
              <a:gdLst/>
              <a:ahLst/>
              <a:cxnLst/>
              <a:rect l="l" t="t" r="r" b="b"/>
              <a:pathLst>
                <a:path w="1756" h="1511" extrusionOk="0">
                  <a:moveTo>
                    <a:pt x="264" y="0"/>
                  </a:moveTo>
                  <a:cubicBezTo>
                    <a:pt x="203" y="0"/>
                    <a:pt x="141" y="25"/>
                    <a:pt x="101" y="79"/>
                  </a:cubicBezTo>
                  <a:cubicBezTo>
                    <a:pt x="1" y="179"/>
                    <a:pt x="26" y="304"/>
                    <a:pt x="126" y="380"/>
                  </a:cubicBezTo>
                  <a:lnTo>
                    <a:pt x="1354" y="1457"/>
                  </a:lnTo>
                  <a:cubicBezTo>
                    <a:pt x="1401" y="1492"/>
                    <a:pt x="1453" y="1511"/>
                    <a:pt x="1505" y="1511"/>
                  </a:cubicBezTo>
                  <a:cubicBezTo>
                    <a:pt x="1565" y="1511"/>
                    <a:pt x="1626" y="1486"/>
                    <a:pt x="1680" y="1432"/>
                  </a:cubicBezTo>
                  <a:cubicBezTo>
                    <a:pt x="1755" y="1332"/>
                    <a:pt x="1755" y="1207"/>
                    <a:pt x="1655" y="1106"/>
                  </a:cubicBezTo>
                  <a:lnTo>
                    <a:pt x="402" y="54"/>
                  </a:lnTo>
                  <a:cubicBezTo>
                    <a:pt x="367" y="19"/>
                    <a:pt x="316"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7"/>
            <p:cNvSpPr/>
            <p:nvPr/>
          </p:nvSpPr>
          <p:spPr>
            <a:xfrm>
              <a:off x="7624220" y="3210532"/>
              <a:ext cx="139269" cy="87528"/>
            </a:xfrm>
            <a:custGeom>
              <a:avLst/>
              <a:gdLst/>
              <a:ahLst/>
              <a:cxnLst/>
              <a:rect l="l" t="t" r="r" b="b"/>
              <a:pathLst>
                <a:path w="1580" h="993" extrusionOk="0">
                  <a:moveTo>
                    <a:pt x="243" y="1"/>
                  </a:moveTo>
                  <a:cubicBezTo>
                    <a:pt x="165" y="1"/>
                    <a:pt x="88" y="47"/>
                    <a:pt x="51" y="121"/>
                  </a:cubicBezTo>
                  <a:cubicBezTo>
                    <a:pt x="1" y="221"/>
                    <a:pt x="51" y="346"/>
                    <a:pt x="151" y="397"/>
                  </a:cubicBezTo>
                  <a:lnTo>
                    <a:pt x="1229" y="973"/>
                  </a:lnTo>
                  <a:cubicBezTo>
                    <a:pt x="1256" y="986"/>
                    <a:pt x="1285" y="993"/>
                    <a:pt x="1314" y="993"/>
                  </a:cubicBezTo>
                  <a:cubicBezTo>
                    <a:pt x="1393" y="993"/>
                    <a:pt x="1475" y="946"/>
                    <a:pt x="1530" y="873"/>
                  </a:cubicBezTo>
                  <a:cubicBezTo>
                    <a:pt x="1580" y="772"/>
                    <a:pt x="1530" y="647"/>
                    <a:pt x="1430" y="597"/>
                  </a:cubicBezTo>
                  <a:lnTo>
                    <a:pt x="327" y="21"/>
                  </a:lnTo>
                  <a:cubicBezTo>
                    <a:pt x="300" y="7"/>
                    <a:pt x="271"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7"/>
            <p:cNvSpPr/>
            <p:nvPr/>
          </p:nvSpPr>
          <p:spPr>
            <a:xfrm>
              <a:off x="7884953" y="2987437"/>
              <a:ext cx="81799" cy="136096"/>
            </a:xfrm>
            <a:custGeom>
              <a:avLst/>
              <a:gdLst/>
              <a:ahLst/>
              <a:cxnLst/>
              <a:rect l="l" t="t" r="r" b="b"/>
              <a:pathLst>
                <a:path w="928" h="1544" extrusionOk="0">
                  <a:moveTo>
                    <a:pt x="235" y="1"/>
                  </a:moveTo>
                  <a:cubicBezTo>
                    <a:pt x="206" y="1"/>
                    <a:pt x="178" y="7"/>
                    <a:pt x="151" y="20"/>
                  </a:cubicBezTo>
                  <a:cubicBezTo>
                    <a:pt x="51" y="45"/>
                    <a:pt x="0" y="171"/>
                    <a:pt x="51" y="271"/>
                  </a:cubicBezTo>
                  <a:lnTo>
                    <a:pt x="502" y="1424"/>
                  </a:lnTo>
                  <a:cubicBezTo>
                    <a:pt x="538" y="1497"/>
                    <a:pt x="602" y="1544"/>
                    <a:pt x="682" y="1544"/>
                  </a:cubicBezTo>
                  <a:cubicBezTo>
                    <a:pt x="712" y="1544"/>
                    <a:pt x="744" y="1537"/>
                    <a:pt x="777" y="1524"/>
                  </a:cubicBezTo>
                  <a:cubicBezTo>
                    <a:pt x="878" y="1499"/>
                    <a:pt x="928" y="1374"/>
                    <a:pt x="878" y="1273"/>
                  </a:cubicBezTo>
                  <a:lnTo>
                    <a:pt x="426" y="121"/>
                  </a:lnTo>
                  <a:cubicBezTo>
                    <a:pt x="390" y="47"/>
                    <a:pt x="313"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7825279" y="3177654"/>
              <a:ext cx="112737" cy="102513"/>
            </a:xfrm>
            <a:custGeom>
              <a:avLst/>
              <a:gdLst/>
              <a:ahLst/>
              <a:cxnLst/>
              <a:rect l="l" t="t" r="r" b="b"/>
              <a:pathLst>
                <a:path w="1279" h="1163" extrusionOk="0">
                  <a:moveTo>
                    <a:pt x="767" y="1"/>
                  </a:moveTo>
                  <a:cubicBezTo>
                    <a:pt x="660" y="1"/>
                    <a:pt x="556" y="39"/>
                    <a:pt x="477" y="118"/>
                  </a:cubicBezTo>
                  <a:lnTo>
                    <a:pt x="201" y="343"/>
                  </a:lnTo>
                  <a:cubicBezTo>
                    <a:pt x="26" y="519"/>
                    <a:pt x="1" y="820"/>
                    <a:pt x="176" y="995"/>
                  </a:cubicBezTo>
                  <a:cubicBezTo>
                    <a:pt x="259" y="1105"/>
                    <a:pt x="387" y="1163"/>
                    <a:pt x="515" y="1163"/>
                  </a:cubicBezTo>
                  <a:cubicBezTo>
                    <a:pt x="619" y="1163"/>
                    <a:pt x="724" y="1124"/>
                    <a:pt x="803" y="1045"/>
                  </a:cubicBezTo>
                  <a:lnTo>
                    <a:pt x="1078" y="820"/>
                  </a:lnTo>
                  <a:cubicBezTo>
                    <a:pt x="1279" y="644"/>
                    <a:pt x="1279" y="369"/>
                    <a:pt x="1129" y="168"/>
                  </a:cubicBezTo>
                  <a:cubicBezTo>
                    <a:pt x="1032" y="58"/>
                    <a:pt x="898" y="1"/>
                    <a:pt x="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7940132" y="3155706"/>
              <a:ext cx="66373" cy="88938"/>
            </a:xfrm>
            <a:custGeom>
              <a:avLst/>
              <a:gdLst/>
              <a:ahLst/>
              <a:cxnLst/>
              <a:rect l="l" t="t" r="r" b="b"/>
              <a:pathLst>
                <a:path w="753" h="1009" extrusionOk="0">
                  <a:moveTo>
                    <a:pt x="295" y="1"/>
                  </a:moveTo>
                  <a:cubicBezTo>
                    <a:pt x="264" y="1"/>
                    <a:pt x="233" y="6"/>
                    <a:pt x="201" y="16"/>
                  </a:cubicBezTo>
                  <a:cubicBezTo>
                    <a:pt x="76" y="66"/>
                    <a:pt x="1" y="217"/>
                    <a:pt x="26" y="367"/>
                  </a:cubicBezTo>
                  <a:lnTo>
                    <a:pt x="201" y="818"/>
                  </a:lnTo>
                  <a:cubicBezTo>
                    <a:pt x="241" y="937"/>
                    <a:pt x="344" y="1009"/>
                    <a:pt x="447" y="1009"/>
                  </a:cubicBezTo>
                  <a:cubicBezTo>
                    <a:pt x="474" y="1009"/>
                    <a:pt x="501" y="1004"/>
                    <a:pt x="527" y="993"/>
                  </a:cubicBezTo>
                  <a:cubicBezTo>
                    <a:pt x="678" y="943"/>
                    <a:pt x="753" y="793"/>
                    <a:pt x="703" y="668"/>
                  </a:cubicBezTo>
                  <a:lnTo>
                    <a:pt x="552" y="191"/>
                  </a:lnTo>
                  <a:cubicBezTo>
                    <a:pt x="513" y="72"/>
                    <a:pt x="410" y="1"/>
                    <a:pt x="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7"/>
            <p:cNvSpPr/>
            <p:nvPr/>
          </p:nvSpPr>
          <p:spPr>
            <a:xfrm>
              <a:off x="7792137" y="3284398"/>
              <a:ext cx="92905" cy="67607"/>
            </a:xfrm>
            <a:custGeom>
              <a:avLst/>
              <a:gdLst/>
              <a:ahLst/>
              <a:cxnLst/>
              <a:rect l="l" t="t" r="r" b="b"/>
              <a:pathLst>
                <a:path w="1054" h="767" extrusionOk="0">
                  <a:moveTo>
                    <a:pt x="301" y="0"/>
                  </a:moveTo>
                  <a:cubicBezTo>
                    <a:pt x="205" y="0"/>
                    <a:pt x="111" y="56"/>
                    <a:pt x="76" y="160"/>
                  </a:cubicBezTo>
                  <a:cubicBezTo>
                    <a:pt x="1" y="285"/>
                    <a:pt x="51" y="461"/>
                    <a:pt x="176" y="511"/>
                  </a:cubicBezTo>
                  <a:lnTo>
                    <a:pt x="627" y="736"/>
                  </a:lnTo>
                  <a:cubicBezTo>
                    <a:pt x="662" y="757"/>
                    <a:pt x="700" y="766"/>
                    <a:pt x="739" y="766"/>
                  </a:cubicBezTo>
                  <a:cubicBezTo>
                    <a:pt x="840" y="766"/>
                    <a:pt x="942" y="702"/>
                    <a:pt x="978" y="611"/>
                  </a:cubicBezTo>
                  <a:cubicBezTo>
                    <a:pt x="1053" y="486"/>
                    <a:pt x="1003" y="310"/>
                    <a:pt x="853" y="235"/>
                  </a:cubicBezTo>
                  <a:lnTo>
                    <a:pt x="427" y="35"/>
                  </a:lnTo>
                  <a:cubicBezTo>
                    <a:pt x="388" y="11"/>
                    <a:pt x="344" y="0"/>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7"/>
            <p:cNvSpPr/>
            <p:nvPr/>
          </p:nvSpPr>
          <p:spPr>
            <a:xfrm>
              <a:off x="7900379" y="3261039"/>
              <a:ext cx="81887" cy="72720"/>
            </a:xfrm>
            <a:custGeom>
              <a:avLst/>
              <a:gdLst/>
              <a:ahLst/>
              <a:cxnLst/>
              <a:rect l="l" t="t" r="r" b="b"/>
              <a:pathLst>
                <a:path w="929" h="825" extrusionOk="0">
                  <a:moveTo>
                    <a:pt x="463" y="0"/>
                  </a:moveTo>
                  <a:cubicBezTo>
                    <a:pt x="371" y="0"/>
                    <a:pt x="279" y="33"/>
                    <a:pt x="201" y="99"/>
                  </a:cubicBezTo>
                  <a:cubicBezTo>
                    <a:pt x="26" y="250"/>
                    <a:pt x="1" y="500"/>
                    <a:pt x="151" y="676"/>
                  </a:cubicBezTo>
                  <a:cubicBezTo>
                    <a:pt x="235" y="773"/>
                    <a:pt x="350" y="825"/>
                    <a:pt x="466" y="825"/>
                  </a:cubicBezTo>
                  <a:cubicBezTo>
                    <a:pt x="558" y="825"/>
                    <a:pt x="650" y="792"/>
                    <a:pt x="728" y="726"/>
                  </a:cubicBezTo>
                  <a:cubicBezTo>
                    <a:pt x="903" y="575"/>
                    <a:pt x="928" y="325"/>
                    <a:pt x="778" y="149"/>
                  </a:cubicBezTo>
                  <a:cubicBezTo>
                    <a:pt x="694" y="52"/>
                    <a:pt x="579"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8384207" y="3974485"/>
              <a:ext cx="137065" cy="587663"/>
            </a:xfrm>
            <a:custGeom>
              <a:avLst/>
              <a:gdLst/>
              <a:ahLst/>
              <a:cxnLst/>
              <a:rect l="l" t="t" r="r" b="b"/>
              <a:pathLst>
                <a:path w="1555" h="6667" extrusionOk="0">
                  <a:moveTo>
                    <a:pt x="477" y="0"/>
                  </a:moveTo>
                  <a:lnTo>
                    <a:pt x="427" y="677"/>
                  </a:lnTo>
                  <a:lnTo>
                    <a:pt x="1" y="6667"/>
                  </a:lnTo>
                  <a:lnTo>
                    <a:pt x="1204" y="6667"/>
                  </a:lnTo>
                  <a:lnTo>
                    <a:pt x="1504" y="727"/>
                  </a:lnTo>
                  <a:lnTo>
                    <a:pt x="1554" y="50"/>
                  </a:lnTo>
                  <a:lnTo>
                    <a:pt x="1204" y="50"/>
                  </a:lnTo>
                  <a:lnTo>
                    <a:pt x="953" y="25"/>
                  </a:ln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8465917" y="3927944"/>
              <a:ext cx="115029" cy="110798"/>
            </a:xfrm>
            <a:custGeom>
              <a:avLst/>
              <a:gdLst/>
              <a:ahLst/>
              <a:cxnLst/>
              <a:rect l="l" t="t" r="r" b="b"/>
              <a:pathLst>
                <a:path w="1305" h="1257" extrusionOk="0">
                  <a:moveTo>
                    <a:pt x="633" y="0"/>
                  </a:moveTo>
                  <a:cubicBezTo>
                    <a:pt x="302" y="0"/>
                    <a:pt x="25" y="267"/>
                    <a:pt x="1" y="603"/>
                  </a:cubicBezTo>
                  <a:cubicBezTo>
                    <a:pt x="1" y="954"/>
                    <a:pt x="277" y="1255"/>
                    <a:pt x="627" y="1255"/>
                  </a:cubicBezTo>
                  <a:cubicBezTo>
                    <a:pt x="642" y="1256"/>
                    <a:pt x="657" y="1257"/>
                    <a:pt x="672" y="1257"/>
                  </a:cubicBezTo>
                  <a:cubicBezTo>
                    <a:pt x="1003" y="1257"/>
                    <a:pt x="1279" y="990"/>
                    <a:pt x="1279" y="654"/>
                  </a:cubicBezTo>
                  <a:cubicBezTo>
                    <a:pt x="1304" y="303"/>
                    <a:pt x="1028" y="2"/>
                    <a:pt x="678" y="2"/>
                  </a:cubicBezTo>
                  <a:cubicBezTo>
                    <a:pt x="663" y="1"/>
                    <a:pt x="648"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7"/>
            <p:cNvSpPr/>
            <p:nvPr/>
          </p:nvSpPr>
          <p:spPr>
            <a:xfrm>
              <a:off x="8377596" y="3923537"/>
              <a:ext cx="114941" cy="112914"/>
            </a:xfrm>
            <a:custGeom>
              <a:avLst/>
              <a:gdLst/>
              <a:ahLst/>
              <a:cxnLst/>
              <a:rect l="l" t="t" r="r" b="b"/>
              <a:pathLst>
                <a:path w="1304" h="1281" extrusionOk="0">
                  <a:moveTo>
                    <a:pt x="633" y="0"/>
                  </a:moveTo>
                  <a:cubicBezTo>
                    <a:pt x="301" y="0"/>
                    <a:pt x="24" y="267"/>
                    <a:pt x="0" y="603"/>
                  </a:cubicBezTo>
                  <a:cubicBezTo>
                    <a:pt x="0" y="954"/>
                    <a:pt x="276" y="1255"/>
                    <a:pt x="627" y="1280"/>
                  </a:cubicBezTo>
                  <a:cubicBezTo>
                    <a:pt x="978" y="1280"/>
                    <a:pt x="1279" y="1004"/>
                    <a:pt x="1279" y="653"/>
                  </a:cubicBezTo>
                  <a:cubicBezTo>
                    <a:pt x="1304" y="303"/>
                    <a:pt x="1028" y="2"/>
                    <a:pt x="677" y="2"/>
                  </a:cubicBezTo>
                  <a:cubicBezTo>
                    <a:pt x="662" y="1"/>
                    <a:pt x="647" y="0"/>
                    <a:pt x="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7"/>
            <p:cNvSpPr/>
            <p:nvPr/>
          </p:nvSpPr>
          <p:spPr>
            <a:xfrm>
              <a:off x="8532202" y="3981096"/>
              <a:ext cx="141473" cy="581052"/>
            </a:xfrm>
            <a:custGeom>
              <a:avLst/>
              <a:gdLst/>
              <a:ahLst/>
              <a:cxnLst/>
              <a:rect l="l" t="t" r="r" b="b"/>
              <a:pathLst>
                <a:path w="1605" h="6592" extrusionOk="0">
                  <a:moveTo>
                    <a:pt x="402" y="0"/>
                  </a:moveTo>
                  <a:lnTo>
                    <a:pt x="1" y="101"/>
                  </a:lnTo>
                  <a:lnTo>
                    <a:pt x="51" y="652"/>
                  </a:lnTo>
                  <a:lnTo>
                    <a:pt x="778" y="6592"/>
                  </a:lnTo>
                  <a:lnTo>
                    <a:pt x="1605" y="6592"/>
                  </a:lnTo>
                  <a:lnTo>
                    <a:pt x="452" y="326"/>
                  </a:lnTo>
                  <a:lnTo>
                    <a:pt x="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7"/>
            <p:cNvSpPr/>
            <p:nvPr/>
          </p:nvSpPr>
          <p:spPr>
            <a:xfrm>
              <a:off x="7968867" y="3364698"/>
              <a:ext cx="404409" cy="488323"/>
            </a:xfrm>
            <a:custGeom>
              <a:avLst/>
              <a:gdLst/>
              <a:ahLst/>
              <a:cxnLst/>
              <a:rect l="l" t="t" r="r" b="b"/>
              <a:pathLst>
                <a:path w="4588" h="5540" extrusionOk="0">
                  <a:moveTo>
                    <a:pt x="778" y="1"/>
                  </a:moveTo>
                  <a:lnTo>
                    <a:pt x="1" y="627"/>
                  </a:lnTo>
                  <a:lnTo>
                    <a:pt x="3886" y="5540"/>
                  </a:lnTo>
                  <a:lnTo>
                    <a:pt x="4587" y="4988"/>
                  </a:lnTo>
                  <a:lnTo>
                    <a:pt x="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7"/>
            <p:cNvSpPr/>
            <p:nvPr/>
          </p:nvSpPr>
          <p:spPr>
            <a:xfrm>
              <a:off x="7911485" y="3362670"/>
              <a:ext cx="114941" cy="102336"/>
            </a:xfrm>
            <a:custGeom>
              <a:avLst/>
              <a:gdLst/>
              <a:ahLst/>
              <a:cxnLst/>
              <a:rect l="l" t="t" r="r" b="b"/>
              <a:pathLst>
                <a:path w="1304" h="1161" extrusionOk="0">
                  <a:moveTo>
                    <a:pt x="649" y="0"/>
                  </a:moveTo>
                  <a:cubicBezTo>
                    <a:pt x="528" y="0"/>
                    <a:pt x="406" y="40"/>
                    <a:pt x="301" y="124"/>
                  </a:cubicBezTo>
                  <a:cubicBezTo>
                    <a:pt x="50" y="325"/>
                    <a:pt x="0" y="701"/>
                    <a:pt x="201" y="951"/>
                  </a:cubicBezTo>
                  <a:cubicBezTo>
                    <a:pt x="312" y="1090"/>
                    <a:pt x="478" y="1160"/>
                    <a:pt x="646" y="1160"/>
                  </a:cubicBezTo>
                  <a:cubicBezTo>
                    <a:pt x="780" y="1160"/>
                    <a:pt x="916" y="1116"/>
                    <a:pt x="1028" y="1026"/>
                  </a:cubicBezTo>
                  <a:cubicBezTo>
                    <a:pt x="1278" y="826"/>
                    <a:pt x="1303" y="475"/>
                    <a:pt x="1103" y="224"/>
                  </a:cubicBezTo>
                  <a:cubicBezTo>
                    <a:pt x="986" y="78"/>
                    <a:pt x="818" y="0"/>
                    <a:pt x="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7"/>
            <p:cNvSpPr/>
            <p:nvPr/>
          </p:nvSpPr>
          <p:spPr>
            <a:xfrm>
              <a:off x="7979974" y="3306522"/>
              <a:ext cx="114941" cy="102513"/>
            </a:xfrm>
            <a:custGeom>
              <a:avLst/>
              <a:gdLst/>
              <a:ahLst/>
              <a:cxnLst/>
              <a:rect l="l" t="t" r="r" b="b"/>
              <a:pathLst>
                <a:path w="1304" h="1163" extrusionOk="0">
                  <a:moveTo>
                    <a:pt x="672" y="1"/>
                  </a:moveTo>
                  <a:cubicBezTo>
                    <a:pt x="543" y="1"/>
                    <a:pt x="412" y="45"/>
                    <a:pt x="301" y="135"/>
                  </a:cubicBezTo>
                  <a:cubicBezTo>
                    <a:pt x="50" y="335"/>
                    <a:pt x="0" y="711"/>
                    <a:pt x="201" y="962"/>
                  </a:cubicBezTo>
                  <a:cubicBezTo>
                    <a:pt x="315" y="1091"/>
                    <a:pt x="488" y="1162"/>
                    <a:pt x="661" y="1162"/>
                  </a:cubicBezTo>
                  <a:cubicBezTo>
                    <a:pt x="791" y="1162"/>
                    <a:pt x="921" y="1123"/>
                    <a:pt x="1028" y="1037"/>
                  </a:cubicBezTo>
                  <a:cubicBezTo>
                    <a:pt x="1278" y="836"/>
                    <a:pt x="1303" y="460"/>
                    <a:pt x="1103" y="210"/>
                  </a:cubicBezTo>
                  <a:cubicBezTo>
                    <a:pt x="991" y="71"/>
                    <a:pt x="834" y="1"/>
                    <a:pt x="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7"/>
            <p:cNvSpPr/>
            <p:nvPr/>
          </p:nvSpPr>
          <p:spPr>
            <a:xfrm>
              <a:off x="8262743" y="3795639"/>
              <a:ext cx="114941" cy="102336"/>
            </a:xfrm>
            <a:custGeom>
              <a:avLst/>
              <a:gdLst/>
              <a:ahLst/>
              <a:cxnLst/>
              <a:rect l="l" t="t" r="r" b="b"/>
              <a:pathLst>
                <a:path w="1304" h="1161" extrusionOk="0">
                  <a:moveTo>
                    <a:pt x="633" y="1"/>
                  </a:moveTo>
                  <a:cubicBezTo>
                    <a:pt x="507" y="1"/>
                    <a:pt x="380" y="41"/>
                    <a:pt x="276" y="124"/>
                  </a:cubicBezTo>
                  <a:cubicBezTo>
                    <a:pt x="25" y="325"/>
                    <a:pt x="0" y="701"/>
                    <a:pt x="201" y="952"/>
                  </a:cubicBezTo>
                  <a:cubicBezTo>
                    <a:pt x="312" y="1091"/>
                    <a:pt x="470" y="1160"/>
                    <a:pt x="631" y="1160"/>
                  </a:cubicBezTo>
                  <a:cubicBezTo>
                    <a:pt x="760" y="1160"/>
                    <a:pt x="891" y="1116"/>
                    <a:pt x="1003" y="1027"/>
                  </a:cubicBezTo>
                  <a:cubicBezTo>
                    <a:pt x="1253" y="826"/>
                    <a:pt x="1303" y="475"/>
                    <a:pt x="1103" y="225"/>
                  </a:cubicBezTo>
                  <a:cubicBezTo>
                    <a:pt x="986" y="79"/>
                    <a:pt x="810" y="1"/>
                    <a:pt x="6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7"/>
            <p:cNvSpPr/>
            <p:nvPr/>
          </p:nvSpPr>
          <p:spPr>
            <a:xfrm>
              <a:off x="8324532" y="3746189"/>
              <a:ext cx="115029" cy="102336"/>
            </a:xfrm>
            <a:custGeom>
              <a:avLst/>
              <a:gdLst/>
              <a:ahLst/>
              <a:cxnLst/>
              <a:rect l="l" t="t" r="r" b="b"/>
              <a:pathLst>
                <a:path w="1305" h="1161" extrusionOk="0">
                  <a:moveTo>
                    <a:pt x="659" y="0"/>
                  </a:moveTo>
                  <a:cubicBezTo>
                    <a:pt x="524" y="0"/>
                    <a:pt x="388" y="45"/>
                    <a:pt x="277" y="134"/>
                  </a:cubicBezTo>
                  <a:cubicBezTo>
                    <a:pt x="26" y="335"/>
                    <a:pt x="1" y="685"/>
                    <a:pt x="201" y="936"/>
                  </a:cubicBezTo>
                  <a:cubicBezTo>
                    <a:pt x="318" y="1082"/>
                    <a:pt x="495" y="1160"/>
                    <a:pt x="671" y="1160"/>
                  </a:cubicBezTo>
                  <a:cubicBezTo>
                    <a:pt x="797" y="1160"/>
                    <a:pt x="924" y="1120"/>
                    <a:pt x="1028" y="1036"/>
                  </a:cubicBezTo>
                  <a:cubicBezTo>
                    <a:pt x="1254" y="836"/>
                    <a:pt x="1304" y="460"/>
                    <a:pt x="1104" y="209"/>
                  </a:cubicBezTo>
                  <a:cubicBezTo>
                    <a:pt x="992" y="70"/>
                    <a:pt x="827" y="0"/>
                    <a:pt x="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7"/>
            <p:cNvSpPr/>
            <p:nvPr/>
          </p:nvSpPr>
          <p:spPr>
            <a:xfrm>
              <a:off x="8046170" y="3351476"/>
              <a:ext cx="417631" cy="399914"/>
            </a:xfrm>
            <a:custGeom>
              <a:avLst/>
              <a:gdLst/>
              <a:ahLst/>
              <a:cxnLst/>
              <a:rect l="l" t="t" r="r" b="b"/>
              <a:pathLst>
                <a:path w="4738" h="4537" extrusionOk="0">
                  <a:moveTo>
                    <a:pt x="327" y="1"/>
                  </a:moveTo>
                  <a:lnTo>
                    <a:pt x="1" y="326"/>
                  </a:lnTo>
                  <a:lnTo>
                    <a:pt x="4212" y="4462"/>
                  </a:lnTo>
                  <a:cubicBezTo>
                    <a:pt x="4274" y="4512"/>
                    <a:pt x="4349" y="4537"/>
                    <a:pt x="4425" y="4537"/>
                  </a:cubicBezTo>
                  <a:cubicBezTo>
                    <a:pt x="4500" y="4537"/>
                    <a:pt x="4575" y="4512"/>
                    <a:pt x="4638" y="4462"/>
                  </a:cubicBezTo>
                  <a:cubicBezTo>
                    <a:pt x="4738" y="4336"/>
                    <a:pt x="4738" y="4161"/>
                    <a:pt x="4613" y="4036"/>
                  </a:cubicBezTo>
                  <a:lnTo>
                    <a:pt x="3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8048462" y="3389026"/>
              <a:ext cx="86206" cy="77391"/>
            </a:xfrm>
            <a:custGeom>
              <a:avLst/>
              <a:gdLst/>
              <a:ahLst/>
              <a:cxnLst/>
              <a:rect l="l" t="t" r="r" b="b"/>
              <a:pathLst>
                <a:path w="978" h="878" extrusionOk="0">
                  <a:moveTo>
                    <a:pt x="201" y="1"/>
                  </a:moveTo>
                  <a:lnTo>
                    <a:pt x="0" y="151"/>
                  </a:lnTo>
                  <a:lnTo>
                    <a:pt x="175" y="527"/>
                  </a:lnTo>
                  <a:lnTo>
                    <a:pt x="551" y="828"/>
                  </a:lnTo>
                  <a:lnTo>
                    <a:pt x="752" y="878"/>
                  </a:lnTo>
                  <a:cubicBezTo>
                    <a:pt x="737" y="788"/>
                    <a:pt x="776" y="770"/>
                    <a:pt x="810" y="770"/>
                  </a:cubicBezTo>
                  <a:cubicBezTo>
                    <a:pt x="832" y="770"/>
                    <a:pt x="852" y="778"/>
                    <a:pt x="852" y="778"/>
                  </a:cubicBezTo>
                  <a:lnTo>
                    <a:pt x="977" y="602"/>
                  </a:lnTo>
                  <a:lnTo>
                    <a:pt x="576" y="251"/>
                  </a:lnTo>
                  <a:lnTo>
                    <a:pt x="2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7681691" y="3183472"/>
              <a:ext cx="194536" cy="192421"/>
            </a:xfrm>
            <a:custGeom>
              <a:avLst/>
              <a:gdLst/>
              <a:ahLst/>
              <a:cxnLst/>
              <a:rect l="l" t="t" r="r" b="b"/>
              <a:pathLst>
                <a:path w="2207" h="2183" extrusionOk="0">
                  <a:moveTo>
                    <a:pt x="1128" y="152"/>
                  </a:moveTo>
                  <a:cubicBezTo>
                    <a:pt x="1404" y="152"/>
                    <a:pt x="1630" y="277"/>
                    <a:pt x="1805" y="453"/>
                  </a:cubicBezTo>
                  <a:cubicBezTo>
                    <a:pt x="1956" y="628"/>
                    <a:pt x="2056" y="879"/>
                    <a:pt x="2056" y="1130"/>
                  </a:cubicBezTo>
                  <a:cubicBezTo>
                    <a:pt x="2031" y="1380"/>
                    <a:pt x="1930" y="1606"/>
                    <a:pt x="1755" y="1781"/>
                  </a:cubicBezTo>
                  <a:cubicBezTo>
                    <a:pt x="1555" y="1957"/>
                    <a:pt x="1329" y="2032"/>
                    <a:pt x="1078" y="2032"/>
                  </a:cubicBezTo>
                  <a:cubicBezTo>
                    <a:pt x="828" y="2032"/>
                    <a:pt x="577" y="1907"/>
                    <a:pt x="402" y="1731"/>
                  </a:cubicBezTo>
                  <a:cubicBezTo>
                    <a:pt x="251" y="1556"/>
                    <a:pt x="151" y="1305"/>
                    <a:pt x="151" y="1054"/>
                  </a:cubicBezTo>
                  <a:cubicBezTo>
                    <a:pt x="176" y="553"/>
                    <a:pt x="602" y="152"/>
                    <a:pt x="1103" y="152"/>
                  </a:cubicBezTo>
                  <a:close/>
                  <a:moveTo>
                    <a:pt x="1108" y="1"/>
                  </a:moveTo>
                  <a:cubicBezTo>
                    <a:pt x="527" y="1"/>
                    <a:pt x="50" y="468"/>
                    <a:pt x="26" y="1054"/>
                  </a:cubicBezTo>
                  <a:cubicBezTo>
                    <a:pt x="1" y="1330"/>
                    <a:pt x="126" y="1606"/>
                    <a:pt x="301" y="1831"/>
                  </a:cubicBezTo>
                  <a:cubicBezTo>
                    <a:pt x="502" y="2032"/>
                    <a:pt x="778" y="2157"/>
                    <a:pt x="1053" y="2182"/>
                  </a:cubicBezTo>
                  <a:lnTo>
                    <a:pt x="1103" y="2182"/>
                  </a:lnTo>
                  <a:cubicBezTo>
                    <a:pt x="1379" y="2182"/>
                    <a:pt x="1630" y="2082"/>
                    <a:pt x="1830" y="1881"/>
                  </a:cubicBezTo>
                  <a:cubicBezTo>
                    <a:pt x="2056" y="1681"/>
                    <a:pt x="2181" y="1430"/>
                    <a:pt x="2181" y="1130"/>
                  </a:cubicBezTo>
                  <a:cubicBezTo>
                    <a:pt x="2206" y="854"/>
                    <a:pt x="2106" y="578"/>
                    <a:pt x="1905" y="353"/>
                  </a:cubicBezTo>
                  <a:cubicBezTo>
                    <a:pt x="1705" y="152"/>
                    <a:pt x="1429" y="27"/>
                    <a:pt x="1153" y="2"/>
                  </a:cubicBezTo>
                  <a:cubicBezTo>
                    <a:pt x="1138" y="1"/>
                    <a:pt x="1123"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7595573" y="3097266"/>
              <a:ext cx="368975" cy="364744"/>
            </a:xfrm>
            <a:custGeom>
              <a:avLst/>
              <a:gdLst/>
              <a:ahLst/>
              <a:cxnLst/>
              <a:rect l="l" t="t" r="r" b="b"/>
              <a:pathLst>
                <a:path w="4186" h="4138" extrusionOk="0">
                  <a:moveTo>
                    <a:pt x="2080" y="128"/>
                  </a:moveTo>
                  <a:cubicBezTo>
                    <a:pt x="2105" y="128"/>
                    <a:pt x="2130" y="128"/>
                    <a:pt x="2156" y="153"/>
                  </a:cubicBezTo>
                  <a:cubicBezTo>
                    <a:pt x="2682" y="153"/>
                    <a:pt x="3158" y="378"/>
                    <a:pt x="3509" y="754"/>
                  </a:cubicBezTo>
                  <a:cubicBezTo>
                    <a:pt x="3860" y="1130"/>
                    <a:pt x="4035" y="1631"/>
                    <a:pt x="4010" y="2133"/>
                  </a:cubicBezTo>
                  <a:cubicBezTo>
                    <a:pt x="3985" y="2659"/>
                    <a:pt x="3760" y="3135"/>
                    <a:pt x="3384" y="3486"/>
                  </a:cubicBezTo>
                  <a:cubicBezTo>
                    <a:pt x="3031" y="3815"/>
                    <a:pt x="2591" y="3990"/>
                    <a:pt x="2104" y="3990"/>
                  </a:cubicBezTo>
                  <a:cubicBezTo>
                    <a:pt x="2071" y="3990"/>
                    <a:pt x="2038" y="3989"/>
                    <a:pt x="2005" y="3987"/>
                  </a:cubicBezTo>
                  <a:cubicBezTo>
                    <a:pt x="1504" y="3987"/>
                    <a:pt x="1028" y="3762"/>
                    <a:pt x="677" y="3386"/>
                  </a:cubicBezTo>
                  <a:cubicBezTo>
                    <a:pt x="326" y="3010"/>
                    <a:pt x="125" y="2509"/>
                    <a:pt x="151" y="2007"/>
                  </a:cubicBezTo>
                  <a:cubicBezTo>
                    <a:pt x="176" y="1481"/>
                    <a:pt x="401" y="1005"/>
                    <a:pt x="777" y="654"/>
                  </a:cubicBezTo>
                  <a:cubicBezTo>
                    <a:pt x="1128" y="328"/>
                    <a:pt x="1604" y="128"/>
                    <a:pt x="2080" y="128"/>
                  </a:cubicBezTo>
                  <a:close/>
                  <a:moveTo>
                    <a:pt x="2063" y="0"/>
                  </a:moveTo>
                  <a:cubicBezTo>
                    <a:pt x="1546" y="0"/>
                    <a:pt x="1055" y="199"/>
                    <a:pt x="677" y="554"/>
                  </a:cubicBezTo>
                  <a:cubicBezTo>
                    <a:pt x="276" y="930"/>
                    <a:pt x="25" y="1431"/>
                    <a:pt x="0" y="1982"/>
                  </a:cubicBezTo>
                  <a:cubicBezTo>
                    <a:pt x="0" y="2534"/>
                    <a:pt x="176" y="3060"/>
                    <a:pt x="552" y="3486"/>
                  </a:cubicBezTo>
                  <a:cubicBezTo>
                    <a:pt x="927" y="3887"/>
                    <a:pt x="1454" y="4113"/>
                    <a:pt x="2005" y="4138"/>
                  </a:cubicBezTo>
                  <a:lnTo>
                    <a:pt x="2080" y="4138"/>
                  </a:lnTo>
                  <a:cubicBezTo>
                    <a:pt x="2607" y="4138"/>
                    <a:pt x="3108" y="3937"/>
                    <a:pt x="3484" y="3586"/>
                  </a:cubicBezTo>
                  <a:cubicBezTo>
                    <a:pt x="3885" y="3210"/>
                    <a:pt x="4136" y="2709"/>
                    <a:pt x="4161" y="2158"/>
                  </a:cubicBezTo>
                  <a:cubicBezTo>
                    <a:pt x="4186" y="1005"/>
                    <a:pt x="3308" y="52"/>
                    <a:pt x="2156" y="2"/>
                  </a:cubicBezTo>
                  <a:cubicBezTo>
                    <a:pt x="2125" y="1"/>
                    <a:pt x="2094"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7513775" y="3015555"/>
              <a:ext cx="534776" cy="528253"/>
            </a:xfrm>
            <a:custGeom>
              <a:avLst/>
              <a:gdLst/>
              <a:ahLst/>
              <a:cxnLst/>
              <a:rect l="l" t="t" r="r" b="b"/>
              <a:pathLst>
                <a:path w="6067" h="5993" extrusionOk="0">
                  <a:moveTo>
                    <a:pt x="3109" y="152"/>
                  </a:moveTo>
                  <a:cubicBezTo>
                    <a:pt x="4688" y="203"/>
                    <a:pt x="5916" y="1531"/>
                    <a:pt x="5866" y="3110"/>
                  </a:cubicBezTo>
                  <a:cubicBezTo>
                    <a:pt x="5815" y="3862"/>
                    <a:pt x="5515" y="4563"/>
                    <a:pt x="4938" y="5090"/>
                  </a:cubicBezTo>
                  <a:cubicBezTo>
                    <a:pt x="4412" y="5592"/>
                    <a:pt x="3726" y="5843"/>
                    <a:pt x="3010" y="5843"/>
                  </a:cubicBezTo>
                  <a:cubicBezTo>
                    <a:pt x="2976" y="5843"/>
                    <a:pt x="2942" y="5843"/>
                    <a:pt x="2908" y="5842"/>
                  </a:cubicBezTo>
                  <a:cubicBezTo>
                    <a:pt x="2131" y="5817"/>
                    <a:pt x="1429" y="5491"/>
                    <a:pt x="928" y="4939"/>
                  </a:cubicBezTo>
                  <a:cubicBezTo>
                    <a:pt x="402" y="4363"/>
                    <a:pt x="126" y="3636"/>
                    <a:pt x="151" y="2884"/>
                  </a:cubicBezTo>
                  <a:cubicBezTo>
                    <a:pt x="226" y="1355"/>
                    <a:pt x="1480" y="152"/>
                    <a:pt x="3008" y="152"/>
                  </a:cubicBezTo>
                  <a:close/>
                  <a:moveTo>
                    <a:pt x="3040" y="1"/>
                  </a:moveTo>
                  <a:cubicBezTo>
                    <a:pt x="1427" y="1"/>
                    <a:pt x="75" y="1262"/>
                    <a:pt x="26" y="2884"/>
                  </a:cubicBezTo>
                  <a:cubicBezTo>
                    <a:pt x="1" y="3686"/>
                    <a:pt x="277" y="4438"/>
                    <a:pt x="828" y="5040"/>
                  </a:cubicBezTo>
                  <a:cubicBezTo>
                    <a:pt x="1354" y="5616"/>
                    <a:pt x="2106" y="5942"/>
                    <a:pt x="2883" y="5992"/>
                  </a:cubicBezTo>
                  <a:lnTo>
                    <a:pt x="3008" y="5992"/>
                  </a:lnTo>
                  <a:cubicBezTo>
                    <a:pt x="3760" y="5992"/>
                    <a:pt x="4487" y="5716"/>
                    <a:pt x="5038" y="5190"/>
                  </a:cubicBezTo>
                  <a:cubicBezTo>
                    <a:pt x="5615" y="4639"/>
                    <a:pt x="5966" y="3912"/>
                    <a:pt x="5991" y="3110"/>
                  </a:cubicBezTo>
                  <a:cubicBezTo>
                    <a:pt x="6066" y="1456"/>
                    <a:pt x="4763" y="77"/>
                    <a:pt x="3134" y="2"/>
                  </a:cubicBezTo>
                  <a:cubicBezTo>
                    <a:pt x="3102" y="1"/>
                    <a:pt x="3071" y="1"/>
                    <a:pt x="3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7"/>
            <p:cNvSpPr/>
            <p:nvPr/>
          </p:nvSpPr>
          <p:spPr>
            <a:xfrm>
              <a:off x="8426164" y="3797666"/>
              <a:ext cx="194536" cy="190129"/>
            </a:xfrm>
            <a:custGeom>
              <a:avLst/>
              <a:gdLst/>
              <a:ahLst/>
              <a:cxnLst/>
              <a:rect l="l" t="t" r="r" b="b"/>
              <a:pathLst>
                <a:path w="2207" h="2157" extrusionOk="0">
                  <a:moveTo>
                    <a:pt x="1129" y="127"/>
                  </a:moveTo>
                  <a:cubicBezTo>
                    <a:pt x="1655" y="152"/>
                    <a:pt x="2056" y="603"/>
                    <a:pt x="2031" y="1104"/>
                  </a:cubicBezTo>
                  <a:cubicBezTo>
                    <a:pt x="2031" y="1615"/>
                    <a:pt x="1606" y="2007"/>
                    <a:pt x="1100" y="2007"/>
                  </a:cubicBezTo>
                  <a:cubicBezTo>
                    <a:pt x="1085" y="2007"/>
                    <a:pt x="1069" y="2007"/>
                    <a:pt x="1053" y="2006"/>
                  </a:cubicBezTo>
                  <a:cubicBezTo>
                    <a:pt x="803" y="2006"/>
                    <a:pt x="577" y="1906"/>
                    <a:pt x="402" y="1706"/>
                  </a:cubicBezTo>
                  <a:cubicBezTo>
                    <a:pt x="226" y="1530"/>
                    <a:pt x="151" y="1279"/>
                    <a:pt x="151" y="1029"/>
                  </a:cubicBezTo>
                  <a:cubicBezTo>
                    <a:pt x="176" y="528"/>
                    <a:pt x="602" y="127"/>
                    <a:pt x="1104" y="127"/>
                  </a:cubicBezTo>
                  <a:close/>
                  <a:moveTo>
                    <a:pt x="1083" y="0"/>
                  </a:moveTo>
                  <a:cubicBezTo>
                    <a:pt x="526" y="0"/>
                    <a:pt x="50" y="443"/>
                    <a:pt x="26" y="1029"/>
                  </a:cubicBezTo>
                  <a:cubicBezTo>
                    <a:pt x="1" y="1330"/>
                    <a:pt x="101" y="1605"/>
                    <a:pt x="302" y="1806"/>
                  </a:cubicBezTo>
                  <a:cubicBezTo>
                    <a:pt x="502" y="2031"/>
                    <a:pt x="778" y="2157"/>
                    <a:pt x="1053" y="2157"/>
                  </a:cubicBezTo>
                  <a:lnTo>
                    <a:pt x="1104" y="2157"/>
                  </a:lnTo>
                  <a:cubicBezTo>
                    <a:pt x="1379" y="2157"/>
                    <a:pt x="1630" y="2056"/>
                    <a:pt x="1830" y="1881"/>
                  </a:cubicBezTo>
                  <a:cubicBezTo>
                    <a:pt x="2056" y="1680"/>
                    <a:pt x="2156" y="1405"/>
                    <a:pt x="2181" y="1129"/>
                  </a:cubicBezTo>
                  <a:cubicBezTo>
                    <a:pt x="2206" y="528"/>
                    <a:pt x="1730" y="26"/>
                    <a:pt x="1129" y="1"/>
                  </a:cubicBezTo>
                  <a:cubicBezTo>
                    <a:pt x="1113" y="1"/>
                    <a:pt x="1098"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7"/>
            <p:cNvSpPr/>
            <p:nvPr/>
          </p:nvSpPr>
          <p:spPr>
            <a:xfrm>
              <a:off x="8337842" y="3709168"/>
              <a:ext cx="368975" cy="367036"/>
            </a:xfrm>
            <a:custGeom>
              <a:avLst/>
              <a:gdLst/>
              <a:ahLst/>
              <a:cxnLst/>
              <a:rect l="l" t="t" r="r" b="b"/>
              <a:pathLst>
                <a:path w="4186" h="4164" extrusionOk="0">
                  <a:moveTo>
                    <a:pt x="2181" y="153"/>
                  </a:moveTo>
                  <a:cubicBezTo>
                    <a:pt x="2682" y="178"/>
                    <a:pt x="3158" y="379"/>
                    <a:pt x="3509" y="780"/>
                  </a:cubicBezTo>
                  <a:cubicBezTo>
                    <a:pt x="3860" y="1156"/>
                    <a:pt x="4060" y="1632"/>
                    <a:pt x="4035" y="2158"/>
                  </a:cubicBezTo>
                  <a:cubicBezTo>
                    <a:pt x="4010" y="2659"/>
                    <a:pt x="3785" y="3136"/>
                    <a:pt x="3409" y="3486"/>
                  </a:cubicBezTo>
                  <a:cubicBezTo>
                    <a:pt x="3054" y="3818"/>
                    <a:pt x="2587" y="4015"/>
                    <a:pt x="2115" y="4015"/>
                  </a:cubicBezTo>
                  <a:cubicBezTo>
                    <a:pt x="2087" y="4015"/>
                    <a:pt x="2058" y="4014"/>
                    <a:pt x="2030" y="4013"/>
                  </a:cubicBezTo>
                  <a:cubicBezTo>
                    <a:pt x="1504" y="3988"/>
                    <a:pt x="1028" y="3762"/>
                    <a:pt x="677" y="3386"/>
                  </a:cubicBezTo>
                  <a:cubicBezTo>
                    <a:pt x="326" y="3010"/>
                    <a:pt x="151" y="2534"/>
                    <a:pt x="176" y="2008"/>
                  </a:cubicBezTo>
                  <a:cubicBezTo>
                    <a:pt x="201" y="1481"/>
                    <a:pt x="401" y="1005"/>
                    <a:pt x="777" y="654"/>
                  </a:cubicBezTo>
                  <a:cubicBezTo>
                    <a:pt x="1153" y="329"/>
                    <a:pt x="1604" y="153"/>
                    <a:pt x="2106" y="153"/>
                  </a:cubicBezTo>
                  <a:close/>
                  <a:moveTo>
                    <a:pt x="2089" y="1"/>
                  </a:moveTo>
                  <a:cubicBezTo>
                    <a:pt x="1571" y="1"/>
                    <a:pt x="1081" y="199"/>
                    <a:pt x="702" y="554"/>
                  </a:cubicBezTo>
                  <a:cubicBezTo>
                    <a:pt x="276" y="930"/>
                    <a:pt x="50" y="1456"/>
                    <a:pt x="25" y="2008"/>
                  </a:cubicBezTo>
                  <a:cubicBezTo>
                    <a:pt x="0" y="2559"/>
                    <a:pt x="201" y="3085"/>
                    <a:pt x="577" y="3486"/>
                  </a:cubicBezTo>
                  <a:cubicBezTo>
                    <a:pt x="953" y="3887"/>
                    <a:pt x="1479" y="4138"/>
                    <a:pt x="2030" y="4138"/>
                  </a:cubicBezTo>
                  <a:cubicBezTo>
                    <a:pt x="2055" y="4138"/>
                    <a:pt x="2080" y="4163"/>
                    <a:pt x="2106" y="4163"/>
                  </a:cubicBezTo>
                  <a:cubicBezTo>
                    <a:pt x="2632" y="4163"/>
                    <a:pt x="3133" y="3963"/>
                    <a:pt x="3509" y="3612"/>
                  </a:cubicBezTo>
                  <a:cubicBezTo>
                    <a:pt x="3910" y="3211"/>
                    <a:pt x="4136" y="2710"/>
                    <a:pt x="4161" y="2158"/>
                  </a:cubicBezTo>
                  <a:cubicBezTo>
                    <a:pt x="4186" y="1607"/>
                    <a:pt x="3985" y="1080"/>
                    <a:pt x="3609" y="679"/>
                  </a:cubicBezTo>
                  <a:cubicBezTo>
                    <a:pt x="3233" y="278"/>
                    <a:pt x="2732" y="28"/>
                    <a:pt x="2181" y="3"/>
                  </a:cubicBezTo>
                  <a:cubicBezTo>
                    <a:pt x="2150" y="1"/>
                    <a:pt x="2119" y="1"/>
                    <a:pt x="2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8256044" y="3629397"/>
              <a:ext cx="532572" cy="526314"/>
            </a:xfrm>
            <a:custGeom>
              <a:avLst/>
              <a:gdLst/>
              <a:ahLst/>
              <a:cxnLst/>
              <a:rect l="l" t="t" r="r" b="b"/>
              <a:pathLst>
                <a:path w="6042" h="5971" extrusionOk="0">
                  <a:moveTo>
                    <a:pt x="3134" y="131"/>
                  </a:moveTo>
                  <a:cubicBezTo>
                    <a:pt x="3886" y="156"/>
                    <a:pt x="4612" y="482"/>
                    <a:pt x="5114" y="1058"/>
                  </a:cubicBezTo>
                  <a:cubicBezTo>
                    <a:pt x="5640" y="1609"/>
                    <a:pt x="5916" y="2336"/>
                    <a:pt x="5866" y="3088"/>
                  </a:cubicBezTo>
                  <a:cubicBezTo>
                    <a:pt x="5817" y="4621"/>
                    <a:pt x="4564" y="5823"/>
                    <a:pt x="3046" y="5823"/>
                  </a:cubicBezTo>
                  <a:cubicBezTo>
                    <a:pt x="3000" y="5823"/>
                    <a:pt x="2954" y="5822"/>
                    <a:pt x="2908" y="5820"/>
                  </a:cubicBezTo>
                  <a:cubicBezTo>
                    <a:pt x="2156" y="5795"/>
                    <a:pt x="1455" y="5469"/>
                    <a:pt x="928" y="4918"/>
                  </a:cubicBezTo>
                  <a:cubicBezTo>
                    <a:pt x="427" y="4366"/>
                    <a:pt x="151" y="3640"/>
                    <a:pt x="176" y="2888"/>
                  </a:cubicBezTo>
                  <a:cubicBezTo>
                    <a:pt x="201" y="2111"/>
                    <a:pt x="527" y="1409"/>
                    <a:pt x="1104" y="883"/>
                  </a:cubicBezTo>
                  <a:cubicBezTo>
                    <a:pt x="1630" y="406"/>
                    <a:pt x="2307" y="131"/>
                    <a:pt x="3034" y="131"/>
                  </a:cubicBezTo>
                  <a:close/>
                  <a:moveTo>
                    <a:pt x="2965" y="0"/>
                  </a:moveTo>
                  <a:cubicBezTo>
                    <a:pt x="2245" y="0"/>
                    <a:pt x="1538" y="294"/>
                    <a:pt x="1003" y="782"/>
                  </a:cubicBezTo>
                  <a:cubicBezTo>
                    <a:pt x="402" y="1334"/>
                    <a:pt x="76" y="2061"/>
                    <a:pt x="51" y="2863"/>
                  </a:cubicBezTo>
                  <a:cubicBezTo>
                    <a:pt x="1" y="3665"/>
                    <a:pt x="302" y="4442"/>
                    <a:pt x="828" y="5018"/>
                  </a:cubicBezTo>
                  <a:cubicBezTo>
                    <a:pt x="1379" y="5594"/>
                    <a:pt x="2106" y="5945"/>
                    <a:pt x="2908" y="5970"/>
                  </a:cubicBezTo>
                  <a:lnTo>
                    <a:pt x="3034" y="5970"/>
                  </a:lnTo>
                  <a:cubicBezTo>
                    <a:pt x="3785" y="5970"/>
                    <a:pt x="4512" y="5695"/>
                    <a:pt x="5064" y="5168"/>
                  </a:cubicBezTo>
                  <a:cubicBezTo>
                    <a:pt x="5640" y="4642"/>
                    <a:pt x="5991" y="3890"/>
                    <a:pt x="6016" y="3088"/>
                  </a:cubicBezTo>
                  <a:cubicBezTo>
                    <a:pt x="6041" y="2311"/>
                    <a:pt x="5765" y="1534"/>
                    <a:pt x="5214" y="958"/>
                  </a:cubicBezTo>
                  <a:cubicBezTo>
                    <a:pt x="4688" y="356"/>
                    <a:pt x="3936" y="31"/>
                    <a:pt x="3134" y="5"/>
                  </a:cubicBezTo>
                  <a:cubicBezTo>
                    <a:pt x="3078" y="2"/>
                    <a:pt x="3021" y="0"/>
                    <a:pt x="2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7569042" y="3881139"/>
              <a:ext cx="293875" cy="234818"/>
            </a:xfrm>
            <a:custGeom>
              <a:avLst/>
              <a:gdLst/>
              <a:ahLst/>
              <a:cxnLst/>
              <a:rect l="l" t="t" r="r" b="b"/>
              <a:pathLst>
                <a:path w="3334" h="2664" extrusionOk="0">
                  <a:moveTo>
                    <a:pt x="1667" y="0"/>
                  </a:moveTo>
                  <a:cubicBezTo>
                    <a:pt x="1222" y="0"/>
                    <a:pt x="777" y="220"/>
                    <a:pt x="527" y="658"/>
                  </a:cubicBezTo>
                  <a:cubicBezTo>
                    <a:pt x="0" y="1561"/>
                    <a:pt x="652" y="2663"/>
                    <a:pt x="1680" y="2663"/>
                  </a:cubicBezTo>
                  <a:cubicBezTo>
                    <a:pt x="2682" y="2663"/>
                    <a:pt x="3334" y="1561"/>
                    <a:pt x="2807" y="658"/>
                  </a:cubicBezTo>
                  <a:cubicBezTo>
                    <a:pt x="2557" y="220"/>
                    <a:pt x="2112" y="0"/>
                    <a:pt x="1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7"/>
            <p:cNvSpPr/>
            <p:nvPr/>
          </p:nvSpPr>
          <p:spPr>
            <a:xfrm>
              <a:off x="7699377" y="3905699"/>
              <a:ext cx="33231" cy="185722"/>
            </a:xfrm>
            <a:custGeom>
              <a:avLst/>
              <a:gdLst/>
              <a:ahLst/>
              <a:cxnLst/>
              <a:rect l="l" t="t" r="r" b="b"/>
              <a:pathLst>
                <a:path w="377" h="2107" extrusionOk="0">
                  <a:moveTo>
                    <a:pt x="51" y="1"/>
                  </a:moveTo>
                  <a:lnTo>
                    <a:pt x="76" y="1480"/>
                  </a:lnTo>
                  <a:lnTo>
                    <a:pt x="302" y="1480"/>
                  </a:lnTo>
                  <a:lnTo>
                    <a:pt x="327" y="1"/>
                  </a:lnTo>
                  <a:close/>
                  <a:moveTo>
                    <a:pt x="176" y="1730"/>
                  </a:moveTo>
                  <a:cubicBezTo>
                    <a:pt x="76" y="1730"/>
                    <a:pt x="1" y="1805"/>
                    <a:pt x="1" y="1906"/>
                  </a:cubicBezTo>
                  <a:cubicBezTo>
                    <a:pt x="1" y="2031"/>
                    <a:pt x="76" y="2106"/>
                    <a:pt x="176" y="2106"/>
                  </a:cubicBezTo>
                  <a:cubicBezTo>
                    <a:pt x="302" y="2106"/>
                    <a:pt x="377" y="2031"/>
                    <a:pt x="377" y="1906"/>
                  </a:cubicBezTo>
                  <a:cubicBezTo>
                    <a:pt x="377" y="1805"/>
                    <a:pt x="302" y="1730"/>
                    <a:pt x="176" y="17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7"/>
            <p:cNvSpPr/>
            <p:nvPr/>
          </p:nvSpPr>
          <p:spPr>
            <a:xfrm>
              <a:off x="7838589" y="4093745"/>
              <a:ext cx="433056" cy="198943"/>
            </a:xfrm>
            <a:custGeom>
              <a:avLst/>
              <a:gdLst/>
              <a:ahLst/>
              <a:cxnLst/>
              <a:rect l="l" t="t" r="r" b="b"/>
              <a:pathLst>
                <a:path w="4913" h="2257" extrusionOk="0">
                  <a:moveTo>
                    <a:pt x="4837" y="1"/>
                  </a:moveTo>
                  <a:cubicBezTo>
                    <a:pt x="4762" y="176"/>
                    <a:pt x="4687" y="352"/>
                    <a:pt x="4612" y="502"/>
                  </a:cubicBezTo>
                  <a:lnTo>
                    <a:pt x="4662" y="552"/>
                  </a:lnTo>
                  <a:cubicBezTo>
                    <a:pt x="4762" y="377"/>
                    <a:pt x="4837" y="226"/>
                    <a:pt x="4912" y="26"/>
                  </a:cubicBezTo>
                  <a:lnTo>
                    <a:pt x="4837" y="1"/>
                  </a:lnTo>
                  <a:close/>
                  <a:moveTo>
                    <a:pt x="4311" y="978"/>
                  </a:moveTo>
                  <a:cubicBezTo>
                    <a:pt x="4186" y="1128"/>
                    <a:pt x="4060" y="1279"/>
                    <a:pt x="3935" y="1404"/>
                  </a:cubicBezTo>
                  <a:lnTo>
                    <a:pt x="3985" y="1454"/>
                  </a:lnTo>
                  <a:cubicBezTo>
                    <a:pt x="4110" y="1329"/>
                    <a:pt x="4236" y="1179"/>
                    <a:pt x="4361" y="1028"/>
                  </a:cubicBezTo>
                  <a:lnTo>
                    <a:pt x="4311" y="978"/>
                  </a:lnTo>
                  <a:close/>
                  <a:moveTo>
                    <a:pt x="75" y="1179"/>
                  </a:moveTo>
                  <a:lnTo>
                    <a:pt x="0" y="1204"/>
                  </a:lnTo>
                  <a:cubicBezTo>
                    <a:pt x="125" y="1379"/>
                    <a:pt x="251" y="1504"/>
                    <a:pt x="401" y="1630"/>
                  </a:cubicBezTo>
                  <a:lnTo>
                    <a:pt x="426" y="1580"/>
                  </a:lnTo>
                  <a:cubicBezTo>
                    <a:pt x="301" y="1454"/>
                    <a:pt x="176" y="1329"/>
                    <a:pt x="75" y="1179"/>
                  </a:cubicBezTo>
                  <a:close/>
                  <a:moveTo>
                    <a:pt x="3509" y="1755"/>
                  </a:moveTo>
                  <a:cubicBezTo>
                    <a:pt x="3358" y="1855"/>
                    <a:pt x="3183" y="1930"/>
                    <a:pt x="3033" y="2006"/>
                  </a:cubicBezTo>
                  <a:lnTo>
                    <a:pt x="3058" y="2081"/>
                  </a:lnTo>
                  <a:cubicBezTo>
                    <a:pt x="3233" y="2006"/>
                    <a:pt x="3384" y="1905"/>
                    <a:pt x="3559" y="1805"/>
                  </a:cubicBezTo>
                  <a:lnTo>
                    <a:pt x="3509" y="1755"/>
                  </a:lnTo>
                  <a:close/>
                  <a:moveTo>
                    <a:pt x="877" y="1905"/>
                  </a:moveTo>
                  <a:lnTo>
                    <a:pt x="852" y="1956"/>
                  </a:lnTo>
                  <a:cubicBezTo>
                    <a:pt x="1028" y="2056"/>
                    <a:pt x="1203" y="2131"/>
                    <a:pt x="1379" y="2181"/>
                  </a:cubicBezTo>
                  <a:lnTo>
                    <a:pt x="1404" y="2106"/>
                  </a:lnTo>
                  <a:cubicBezTo>
                    <a:pt x="1228" y="2056"/>
                    <a:pt x="1053" y="1981"/>
                    <a:pt x="877" y="1905"/>
                  </a:cubicBezTo>
                  <a:close/>
                  <a:moveTo>
                    <a:pt x="2506" y="2156"/>
                  </a:moveTo>
                  <a:cubicBezTo>
                    <a:pt x="2356" y="2181"/>
                    <a:pt x="2206" y="2206"/>
                    <a:pt x="2055" y="2206"/>
                  </a:cubicBezTo>
                  <a:cubicBezTo>
                    <a:pt x="2030" y="2206"/>
                    <a:pt x="1980" y="2206"/>
                    <a:pt x="1955" y="2181"/>
                  </a:cubicBezTo>
                  <a:lnTo>
                    <a:pt x="1930" y="2256"/>
                  </a:lnTo>
                  <a:lnTo>
                    <a:pt x="2055" y="2256"/>
                  </a:lnTo>
                  <a:cubicBezTo>
                    <a:pt x="2206" y="2256"/>
                    <a:pt x="2356" y="2256"/>
                    <a:pt x="2506" y="2231"/>
                  </a:cubicBezTo>
                  <a:lnTo>
                    <a:pt x="2506" y="21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7"/>
            <p:cNvSpPr/>
            <p:nvPr/>
          </p:nvSpPr>
          <p:spPr>
            <a:xfrm>
              <a:off x="7405533" y="3528207"/>
              <a:ext cx="137065" cy="364568"/>
            </a:xfrm>
            <a:custGeom>
              <a:avLst/>
              <a:gdLst/>
              <a:ahLst/>
              <a:cxnLst/>
              <a:rect l="l" t="t" r="r" b="b"/>
              <a:pathLst>
                <a:path w="1555" h="4136" extrusionOk="0">
                  <a:moveTo>
                    <a:pt x="1505" y="1"/>
                  </a:moveTo>
                  <a:cubicBezTo>
                    <a:pt x="1505" y="1"/>
                    <a:pt x="1329" y="151"/>
                    <a:pt x="1078" y="377"/>
                  </a:cubicBezTo>
                  <a:lnTo>
                    <a:pt x="1129" y="427"/>
                  </a:lnTo>
                  <a:cubicBezTo>
                    <a:pt x="1379" y="201"/>
                    <a:pt x="1555" y="51"/>
                    <a:pt x="1555" y="51"/>
                  </a:cubicBezTo>
                  <a:lnTo>
                    <a:pt x="1505" y="1"/>
                  </a:lnTo>
                  <a:close/>
                  <a:moveTo>
                    <a:pt x="703" y="803"/>
                  </a:moveTo>
                  <a:cubicBezTo>
                    <a:pt x="577" y="953"/>
                    <a:pt x="477" y="1103"/>
                    <a:pt x="377" y="1254"/>
                  </a:cubicBezTo>
                  <a:lnTo>
                    <a:pt x="427" y="1279"/>
                  </a:lnTo>
                  <a:cubicBezTo>
                    <a:pt x="527" y="1128"/>
                    <a:pt x="627" y="978"/>
                    <a:pt x="753" y="828"/>
                  </a:cubicBezTo>
                  <a:lnTo>
                    <a:pt x="703" y="803"/>
                  </a:lnTo>
                  <a:close/>
                  <a:moveTo>
                    <a:pt x="126" y="1755"/>
                  </a:moveTo>
                  <a:cubicBezTo>
                    <a:pt x="51" y="1955"/>
                    <a:pt x="1" y="2131"/>
                    <a:pt x="1" y="2306"/>
                  </a:cubicBezTo>
                  <a:lnTo>
                    <a:pt x="51" y="2306"/>
                  </a:lnTo>
                  <a:cubicBezTo>
                    <a:pt x="76" y="2156"/>
                    <a:pt x="126" y="1955"/>
                    <a:pt x="176" y="1780"/>
                  </a:cubicBezTo>
                  <a:lnTo>
                    <a:pt x="126" y="1755"/>
                  </a:lnTo>
                  <a:close/>
                  <a:moveTo>
                    <a:pt x="126" y="2858"/>
                  </a:moveTo>
                  <a:lnTo>
                    <a:pt x="51" y="2883"/>
                  </a:lnTo>
                  <a:cubicBezTo>
                    <a:pt x="101" y="3058"/>
                    <a:pt x="176" y="3234"/>
                    <a:pt x="302" y="3384"/>
                  </a:cubicBezTo>
                  <a:lnTo>
                    <a:pt x="352" y="3359"/>
                  </a:lnTo>
                  <a:cubicBezTo>
                    <a:pt x="251" y="3209"/>
                    <a:pt x="151" y="3033"/>
                    <a:pt x="126" y="2858"/>
                  </a:cubicBezTo>
                  <a:close/>
                  <a:moveTo>
                    <a:pt x="728" y="3760"/>
                  </a:moveTo>
                  <a:lnTo>
                    <a:pt x="677" y="3810"/>
                  </a:lnTo>
                  <a:cubicBezTo>
                    <a:pt x="803" y="3935"/>
                    <a:pt x="953" y="4036"/>
                    <a:pt x="1129" y="4136"/>
                  </a:cubicBezTo>
                  <a:lnTo>
                    <a:pt x="1179" y="4086"/>
                  </a:lnTo>
                  <a:cubicBezTo>
                    <a:pt x="1003" y="3986"/>
                    <a:pt x="853" y="3860"/>
                    <a:pt x="728" y="37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7"/>
            <p:cNvSpPr/>
            <p:nvPr/>
          </p:nvSpPr>
          <p:spPr>
            <a:xfrm>
              <a:off x="7206766" y="2560639"/>
              <a:ext cx="1687889" cy="251918"/>
            </a:xfrm>
            <a:custGeom>
              <a:avLst/>
              <a:gdLst/>
              <a:ahLst/>
              <a:cxnLst/>
              <a:rect l="l" t="t" r="r" b="b"/>
              <a:pathLst>
                <a:path w="19149" h="2858" extrusionOk="0">
                  <a:moveTo>
                    <a:pt x="0" y="0"/>
                  </a:moveTo>
                  <a:lnTo>
                    <a:pt x="0" y="2857"/>
                  </a:lnTo>
                  <a:lnTo>
                    <a:pt x="19148" y="2857"/>
                  </a:lnTo>
                  <a:lnTo>
                    <a:pt x="19148"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7"/>
            <p:cNvSpPr/>
            <p:nvPr/>
          </p:nvSpPr>
          <p:spPr>
            <a:xfrm>
              <a:off x="7206766" y="4559856"/>
              <a:ext cx="1685685" cy="66373"/>
            </a:xfrm>
            <a:custGeom>
              <a:avLst/>
              <a:gdLst/>
              <a:ahLst/>
              <a:cxnLst/>
              <a:rect l="l" t="t" r="r" b="b"/>
              <a:pathLst>
                <a:path w="19124" h="753" extrusionOk="0">
                  <a:moveTo>
                    <a:pt x="0" y="1"/>
                  </a:moveTo>
                  <a:lnTo>
                    <a:pt x="0" y="753"/>
                  </a:lnTo>
                  <a:lnTo>
                    <a:pt x="19123" y="753"/>
                  </a:lnTo>
                  <a:lnTo>
                    <a:pt x="191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7"/>
            <p:cNvSpPr/>
            <p:nvPr/>
          </p:nvSpPr>
          <p:spPr>
            <a:xfrm>
              <a:off x="7641937" y="2405945"/>
              <a:ext cx="843988" cy="216572"/>
            </a:xfrm>
            <a:custGeom>
              <a:avLst/>
              <a:gdLst/>
              <a:ahLst/>
              <a:cxnLst/>
              <a:rect l="l" t="t" r="r" b="b"/>
              <a:pathLst>
                <a:path w="9575" h="2457" extrusionOk="0">
                  <a:moveTo>
                    <a:pt x="0" y="1"/>
                  </a:moveTo>
                  <a:lnTo>
                    <a:pt x="0" y="2457"/>
                  </a:lnTo>
                  <a:lnTo>
                    <a:pt x="9574" y="2457"/>
                  </a:lnTo>
                  <a:lnTo>
                    <a:pt x="95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7"/>
            <p:cNvSpPr/>
            <p:nvPr/>
          </p:nvSpPr>
          <p:spPr>
            <a:xfrm>
              <a:off x="8357675" y="2514187"/>
              <a:ext cx="66373" cy="66373"/>
            </a:xfrm>
            <a:custGeom>
              <a:avLst/>
              <a:gdLst/>
              <a:ahLst/>
              <a:cxnLst/>
              <a:rect l="l" t="t" r="r" b="b"/>
              <a:pathLst>
                <a:path w="753" h="753" extrusionOk="0">
                  <a:moveTo>
                    <a:pt x="377" y="1"/>
                  </a:moveTo>
                  <a:cubicBezTo>
                    <a:pt x="176" y="1"/>
                    <a:pt x="1" y="176"/>
                    <a:pt x="1" y="377"/>
                  </a:cubicBezTo>
                  <a:cubicBezTo>
                    <a:pt x="1" y="577"/>
                    <a:pt x="176" y="753"/>
                    <a:pt x="377" y="753"/>
                  </a:cubicBezTo>
                  <a:cubicBezTo>
                    <a:pt x="602" y="753"/>
                    <a:pt x="753" y="577"/>
                    <a:pt x="753" y="377"/>
                  </a:cubicBezTo>
                  <a:cubicBezTo>
                    <a:pt x="753" y="176"/>
                    <a:pt x="602"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7"/>
            <p:cNvSpPr/>
            <p:nvPr/>
          </p:nvSpPr>
          <p:spPr>
            <a:xfrm>
              <a:off x="7703815" y="2514187"/>
              <a:ext cx="66373" cy="66373"/>
            </a:xfrm>
            <a:custGeom>
              <a:avLst/>
              <a:gdLst/>
              <a:ahLst/>
              <a:cxnLst/>
              <a:rect l="l" t="t" r="r" b="b"/>
              <a:pathLst>
                <a:path w="753" h="753" extrusionOk="0">
                  <a:moveTo>
                    <a:pt x="376" y="1"/>
                  </a:moveTo>
                  <a:cubicBezTo>
                    <a:pt x="176" y="1"/>
                    <a:pt x="0" y="176"/>
                    <a:pt x="0" y="377"/>
                  </a:cubicBezTo>
                  <a:cubicBezTo>
                    <a:pt x="0" y="577"/>
                    <a:pt x="176" y="753"/>
                    <a:pt x="376" y="753"/>
                  </a:cubicBezTo>
                  <a:cubicBezTo>
                    <a:pt x="602" y="753"/>
                    <a:pt x="752" y="577"/>
                    <a:pt x="752" y="377"/>
                  </a:cubicBezTo>
                  <a:cubicBezTo>
                    <a:pt x="752" y="176"/>
                    <a:pt x="602" y="1"/>
                    <a:pt x="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7"/>
            <p:cNvSpPr/>
            <p:nvPr/>
          </p:nvSpPr>
          <p:spPr>
            <a:xfrm>
              <a:off x="7949035" y="2083422"/>
              <a:ext cx="218776" cy="218776"/>
            </a:xfrm>
            <a:custGeom>
              <a:avLst/>
              <a:gdLst/>
              <a:ahLst/>
              <a:cxnLst/>
              <a:rect l="l" t="t" r="r" b="b"/>
              <a:pathLst>
                <a:path w="2482" h="2482" extrusionOk="0">
                  <a:moveTo>
                    <a:pt x="1303" y="627"/>
                  </a:moveTo>
                  <a:cubicBezTo>
                    <a:pt x="1629" y="627"/>
                    <a:pt x="1855" y="878"/>
                    <a:pt x="1855" y="1178"/>
                  </a:cubicBezTo>
                  <a:cubicBezTo>
                    <a:pt x="1855" y="1204"/>
                    <a:pt x="1855" y="1204"/>
                    <a:pt x="1855" y="1229"/>
                  </a:cubicBezTo>
                  <a:cubicBezTo>
                    <a:pt x="1830" y="1504"/>
                    <a:pt x="1604" y="1730"/>
                    <a:pt x="1303" y="1730"/>
                  </a:cubicBezTo>
                  <a:lnTo>
                    <a:pt x="1253" y="1730"/>
                  </a:lnTo>
                  <a:cubicBezTo>
                    <a:pt x="978" y="1705"/>
                    <a:pt x="777" y="1504"/>
                    <a:pt x="752" y="1229"/>
                  </a:cubicBezTo>
                  <a:cubicBezTo>
                    <a:pt x="752" y="1204"/>
                    <a:pt x="752" y="1204"/>
                    <a:pt x="752" y="1178"/>
                  </a:cubicBezTo>
                  <a:cubicBezTo>
                    <a:pt x="752" y="878"/>
                    <a:pt x="1003" y="627"/>
                    <a:pt x="1303" y="627"/>
                  </a:cubicBezTo>
                  <a:close/>
                  <a:moveTo>
                    <a:pt x="1253" y="1"/>
                  </a:moveTo>
                  <a:cubicBezTo>
                    <a:pt x="552" y="1"/>
                    <a:pt x="0" y="552"/>
                    <a:pt x="0" y="1229"/>
                  </a:cubicBezTo>
                  <a:cubicBezTo>
                    <a:pt x="0" y="1329"/>
                    <a:pt x="25" y="1404"/>
                    <a:pt x="25" y="1479"/>
                  </a:cubicBezTo>
                  <a:cubicBezTo>
                    <a:pt x="151" y="2056"/>
                    <a:pt x="652" y="2482"/>
                    <a:pt x="1253" y="2482"/>
                  </a:cubicBezTo>
                  <a:cubicBezTo>
                    <a:pt x="1855" y="2482"/>
                    <a:pt x="2356" y="2056"/>
                    <a:pt x="2456" y="1479"/>
                  </a:cubicBezTo>
                  <a:cubicBezTo>
                    <a:pt x="2481" y="1404"/>
                    <a:pt x="2481" y="1329"/>
                    <a:pt x="2481" y="1229"/>
                  </a:cubicBezTo>
                  <a:cubicBezTo>
                    <a:pt x="2481" y="552"/>
                    <a:pt x="1930" y="1"/>
                    <a:pt x="1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7"/>
            <p:cNvSpPr/>
            <p:nvPr/>
          </p:nvSpPr>
          <p:spPr>
            <a:xfrm>
              <a:off x="8059480" y="2191664"/>
              <a:ext cx="108330" cy="302778"/>
            </a:xfrm>
            <a:custGeom>
              <a:avLst/>
              <a:gdLst/>
              <a:ahLst/>
              <a:cxnLst/>
              <a:rect l="l" t="t" r="r" b="b"/>
              <a:pathLst>
                <a:path w="1229" h="3435" extrusionOk="0">
                  <a:moveTo>
                    <a:pt x="602" y="1"/>
                  </a:moveTo>
                  <a:cubicBezTo>
                    <a:pt x="577" y="276"/>
                    <a:pt x="351" y="502"/>
                    <a:pt x="50" y="502"/>
                  </a:cubicBezTo>
                  <a:lnTo>
                    <a:pt x="0" y="502"/>
                  </a:lnTo>
                  <a:lnTo>
                    <a:pt x="0" y="3434"/>
                  </a:lnTo>
                  <a:lnTo>
                    <a:pt x="878" y="3434"/>
                  </a:lnTo>
                  <a:lnTo>
                    <a:pt x="978" y="2432"/>
                  </a:lnTo>
                  <a:lnTo>
                    <a:pt x="1203" y="251"/>
                  </a:lnTo>
                  <a:lnTo>
                    <a:pt x="1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7"/>
            <p:cNvSpPr/>
            <p:nvPr/>
          </p:nvSpPr>
          <p:spPr>
            <a:xfrm>
              <a:off x="7949035" y="2191664"/>
              <a:ext cx="110534" cy="302778"/>
            </a:xfrm>
            <a:custGeom>
              <a:avLst/>
              <a:gdLst/>
              <a:ahLst/>
              <a:cxnLst/>
              <a:rect l="l" t="t" r="r" b="b"/>
              <a:pathLst>
                <a:path w="1254" h="3435" extrusionOk="0">
                  <a:moveTo>
                    <a:pt x="0" y="1"/>
                  </a:moveTo>
                  <a:lnTo>
                    <a:pt x="25" y="251"/>
                  </a:lnTo>
                  <a:lnTo>
                    <a:pt x="251" y="2432"/>
                  </a:lnTo>
                  <a:lnTo>
                    <a:pt x="351" y="3434"/>
                  </a:lnTo>
                  <a:lnTo>
                    <a:pt x="1253" y="3434"/>
                  </a:lnTo>
                  <a:lnTo>
                    <a:pt x="1253" y="502"/>
                  </a:lnTo>
                  <a:cubicBezTo>
                    <a:pt x="978" y="477"/>
                    <a:pt x="777" y="276"/>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7"/>
            <p:cNvSpPr/>
            <p:nvPr/>
          </p:nvSpPr>
          <p:spPr>
            <a:xfrm>
              <a:off x="6426859" y="4701240"/>
              <a:ext cx="176819" cy="154783"/>
            </a:xfrm>
            <a:custGeom>
              <a:avLst/>
              <a:gdLst/>
              <a:ahLst/>
              <a:cxnLst/>
              <a:rect l="l" t="t" r="r" b="b"/>
              <a:pathLst>
                <a:path w="2006" h="1756" extrusionOk="0">
                  <a:moveTo>
                    <a:pt x="26" y="1"/>
                  </a:moveTo>
                  <a:cubicBezTo>
                    <a:pt x="1" y="76"/>
                    <a:pt x="1" y="176"/>
                    <a:pt x="1" y="252"/>
                  </a:cubicBezTo>
                  <a:cubicBezTo>
                    <a:pt x="1" y="302"/>
                    <a:pt x="1" y="352"/>
                    <a:pt x="1" y="377"/>
                  </a:cubicBezTo>
                  <a:cubicBezTo>
                    <a:pt x="1" y="552"/>
                    <a:pt x="1" y="703"/>
                    <a:pt x="1" y="828"/>
                  </a:cubicBezTo>
                  <a:cubicBezTo>
                    <a:pt x="1" y="878"/>
                    <a:pt x="1" y="903"/>
                    <a:pt x="1" y="953"/>
                  </a:cubicBezTo>
                  <a:cubicBezTo>
                    <a:pt x="1" y="1003"/>
                    <a:pt x="1" y="1028"/>
                    <a:pt x="1" y="1079"/>
                  </a:cubicBezTo>
                  <a:cubicBezTo>
                    <a:pt x="26" y="1179"/>
                    <a:pt x="26" y="1254"/>
                    <a:pt x="26" y="1329"/>
                  </a:cubicBezTo>
                  <a:cubicBezTo>
                    <a:pt x="51" y="1580"/>
                    <a:pt x="76" y="1755"/>
                    <a:pt x="76" y="1755"/>
                  </a:cubicBezTo>
                  <a:lnTo>
                    <a:pt x="1805" y="1730"/>
                  </a:lnTo>
                  <a:lnTo>
                    <a:pt x="1906" y="928"/>
                  </a:lnTo>
                  <a:lnTo>
                    <a:pt x="1931" y="653"/>
                  </a:lnTo>
                  <a:lnTo>
                    <a:pt x="1956" y="602"/>
                  </a:lnTo>
                  <a:lnTo>
                    <a:pt x="1956" y="527"/>
                  </a:lnTo>
                  <a:lnTo>
                    <a:pt x="1981" y="327"/>
                  </a:lnTo>
                  <a:lnTo>
                    <a:pt x="2006" y="201"/>
                  </a:lnTo>
                  <a:lnTo>
                    <a:pt x="26" y="1"/>
                  </a:ln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7"/>
            <p:cNvSpPr/>
            <p:nvPr/>
          </p:nvSpPr>
          <p:spPr>
            <a:xfrm>
              <a:off x="6426859" y="4754304"/>
              <a:ext cx="172412" cy="64170"/>
            </a:xfrm>
            <a:custGeom>
              <a:avLst/>
              <a:gdLst/>
              <a:ahLst/>
              <a:cxnLst/>
              <a:rect l="l" t="t" r="r" b="b"/>
              <a:pathLst>
                <a:path w="1956" h="728" extrusionOk="0">
                  <a:moveTo>
                    <a:pt x="1956" y="0"/>
                  </a:moveTo>
                  <a:lnTo>
                    <a:pt x="1" y="51"/>
                  </a:lnTo>
                  <a:cubicBezTo>
                    <a:pt x="1" y="101"/>
                    <a:pt x="1" y="176"/>
                    <a:pt x="1" y="226"/>
                  </a:cubicBezTo>
                  <a:cubicBezTo>
                    <a:pt x="1" y="276"/>
                    <a:pt x="1" y="301"/>
                    <a:pt x="1" y="351"/>
                  </a:cubicBezTo>
                  <a:cubicBezTo>
                    <a:pt x="1" y="401"/>
                    <a:pt x="1" y="426"/>
                    <a:pt x="1" y="477"/>
                  </a:cubicBezTo>
                  <a:cubicBezTo>
                    <a:pt x="26" y="577"/>
                    <a:pt x="26" y="652"/>
                    <a:pt x="26" y="727"/>
                  </a:cubicBezTo>
                  <a:cubicBezTo>
                    <a:pt x="377" y="677"/>
                    <a:pt x="1580" y="502"/>
                    <a:pt x="1906" y="326"/>
                  </a:cubicBezTo>
                  <a:lnTo>
                    <a:pt x="1931" y="51"/>
                  </a:lnTo>
                  <a:lnTo>
                    <a:pt x="1956"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7"/>
            <p:cNvSpPr/>
            <p:nvPr/>
          </p:nvSpPr>
          <p:spPr>
            <a:xfrm>
              <a:off x="6393716" y="4853731"/>
              <a:ext cx="452977" cy="278450"/>
            </a:xfrm>
            <a:custGeom>
              <a:avLst/>
              <a:gdLst/>
              <a:ahLst/>
              <a:cxnLst/>
              <a:rect l="l" t="t" r="r" b="b"/>
              <a:pathLst>
                <a:path w="5139" h="3159" extrusionOk="0">
                  <a:moveTo>
                    <a:pt x="477" y="0"/>
                  </a:moveTo>
                  <a:cubicBezTo>
                    <a:pt x="477" y="0"/>
                    <a:pt x="402" y="226"/>
                    <a:pt x="327" y="552"/>
                  </a:cubicBezTo>
                  <a:cubicBezTo>
                    <a:pt x="202" y="1028"/>
                    <a:pt x="76" y="1730"/>
                    <a:pt x="26" y="2481"/>
                  </a:cubicBezTo>
                  <a:cubicBezTo>
                    <a:pt x="1" y="2707"/>
                    <a:pt x="1" y="2933"/>
                    <a:pt x="1" y="3158"/>
                  </a:cubicBezTo>
                  <a:lnTo>
                    <a:pt x="1530" y="3133"/>
                  </a:lnTo>
                  <a:lnTo>
                    <a:pt x="1680" y="2757"/>
                  </a:lnTo>
                  <a:lnTo>
                    <a:pt x="1981" y="3133"/>
                  </a:lnTo>
                  <a:lnTo>
                    <a:pt x="5139" y="3108"/>
                  </a:lnTo>
                  <a:lnTo>
                    <a:pt x="5139" y="2632"/>
                  </a:lnTo>
                  <a:cubicBezTo>
                    <a:pt x="5139" y="2632"/>
                    <a:pt x="5139" y="2557"/>
                    <a:pt x="5114" y="2431"/>
                  </a:cubicBezTo>
                  <a:cubicBezTo>
                    <a:pt x="5014" y="2106"/>
                    <a:pt x="4713" y="1504"/>
                    <a:pt x="3660" y="1354"/>
                  </a:cubicBezTo>
                  <a:cubicBezTo>
                    <a:pt x="3535" y="1354"/>
                    <a:pt x="3410" y="1329"/>
                    <a:pt x="3259" y="1278"/>
                  </a:cubicBezTo>
                  <a:cubicBezTo>
                    <a:pt x="3184" y="1253"/>
                    <a:pt x="3134" y="1228"/>
                    <a:pt x="3084" y="1203"/>
                  </a:cubicBezTo>
                  <a:cubicBezTo>
                    <a:pt x="2833" y="1128"/>
                    <a:pt x="2633" y="1003"/>
                    <a:pt x="2532" y="827"/>
                  </a:cubicBezTo>
                  <a:lnTo>
                    <a:pt x="2407" y="552"/>
                  </a:lnTo>
                  <a:lnTo>
                    <a:pt x="2181" y="0"/>
                  </a:ln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7"/>
            <p:cNvSpPr/>
            <p:nvPr/>
          </p:nvSpPr>
          <p:spPr>
            <a:xfrm>
              <a:off x="6393716" y="4902299"/>
              <a:ext cx="452977" cy="229882"/>
            </a:xfrm>
            <a:custGeom>
              <a:avLst/>
              <a:gdLst/>
              <a:ahLst/>
              <a:cxnLst/>
              <a:rect l="l" t="t" r="r" b="b"/>
              <a:pathLst>
                <a:path w="5139" h="2608" extrusionOk="0">
                  <a:moveTo>
                    <a:pt x="327" y="1"/>
                  </a:moveTo>
                  <a:cubicBezTo>
                    <a:pt x="202" y="477"/>
                    <a:pt x="76" y="1179"/>
                    <a:pt x="26" y="1930"/>
                  </a:cubicBezTo>
                  <a:cubicBezTo>
                    <a:pt x="1" y="2156"/>
                    <a:pt x="1" y="2382"/>
                    <a:pt x="1" y="2607"/>
                  </a:cubicBezTo>
                  <a:lnTo>
                    <a:pt x="1530" y="2582"/>
                  </a:lnTo>
                  <a:lnTo>
                    <a:pt x="1680" y="2206"/>
                  </a:lnTo>
                  <a:lnTo>
                    <a:pt x="1981" y="2582"/>
                  </a:lnTo>
                  <a:lnTo>
                    <a:pt x="5139" y="2557"/>
                  </a:lnTo>
                  <a:lnTo>
                    <a:pt x="5139" y="2081"/>
                  </a:lnTo>
                  <a:cubicBezTo>
                    <a:pt x="5139" y="2081"/>
                    <a:pt x="5139" y="2006"/>
                    <a:pt x="5114" y="1880"/>
                  </a:cubicBezTo>
                  <a:cubicBezTo>
                    <a:pt x="5014" y="1555"/>
                    <a:pt x="4713" y="953"/>
                    <a:pt x="3660" y="803"/>
                  </a:cubicBezTo>
                  <a:cubicBezTo>
                    <a:pt x="3535" y="803"/>
                    <a:pt x="3410" y="778"/>
                    <a:pt x="3259" y="727"/>
                  </a:cubicBezTo>
                  <a:cubicBezTo>
                    <a:pt x="3184" y="702"/>
                    <a:pt x="3134" y="677"/>
                    <a:pt x="3084" y="652"/>
                  </a:cubicBezTo>
                  <a:cubicBezTo>
                    <a:pt x="2833" y="753"/>
                    <a:pt x="2608" y="803"/>
                    <a:pt x="2382" y="828"/>
                  </a:cubicBezTo>
                  <a:cubicBezTo>
                    <a:pt x="2215" y="854"/>
                    <a:pt x="2060" y="866"/>
                    <a:pt x="1917" y="866"/>
                  </a:cubicBezTo>
                  <a:cubicBezTo>
                    <a:pt x="689" y="866"/>
                    <a:pt x="327"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7"/>
            <p:cNvSpPr/>
            <p:nvPr/>
          </p:nvSpPr>
          <p:spPr>
            <a:xfrm>
              <a:off x="6577587" y="4900007"/>
              <a:ext cx="103482" cy="86382"/>
            </a:xfrm>
            <a:custGeom>
              <a:avLst/>
              <a:gdLst/>
              <a:ahLst/>
              <a:cxnLst/>
              <a:rect l="l" t="t" r="r" b="b"/>
              <a:pathLst>
                <a:path w="1174" h="980" extrusionOk="0">
                  <a:moveTo>
                    <a:pt x="464" y="0"/>
                  </a:moveTo>
                  <a:cubicBezTo>
                    <a:pt x="182" y="0"/>
                    <a:pt x="1" y="311"/>
                    <a:pt x="146" y="553"/>
                  </a:cubicBezTo>
                  <a:lnTo>
                    <a:pt x="371" y="979"/>
                  </a:lnTo>
                  <a:lnTo>
                    <a:pt x="1173" y="779"/>
                  </a:lnTo>
                  <a:cubicBezTo>
                    <a:pt x="1173" y="779"/>
                    <a:pt x="948" y="52"/>
                    <a:pt x="496" y="2"/>
                  </a:cubicBezTo>
                  <a:cubicBezTo>
                    <a:pt x="485" y="1"/>
                    <a:pt x="475" y="0"/>
                    <a:pt x="464" y="0"/>
                  </a:cubicBezTo>
                  <a:close/>
                </a:path>
              </a:pathLst>
            </a:custGeom>
            <a:solidFill>
              <a:srgbClr val="2D2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7"/>
            <p:cNvSpPr/>
            <p:nvPr/>
          </p:nvSpPr>
          <p:spPr>
            <a:xfrm>
              <a:off x="6011608" y="4643858"/>
              <a:ext cx="190041" cy="179022"/>
            </a:xfrm>
            <a:custGeom>
              <a:avLst/>
              <a:gdLst/>
              <a:ahLst/>
              <a:cxnLst/>
              <a:rect l="l" t="t" r="r" b="b"/>
              <a:pathLst>
                <a:path w="2156" h="2031" extrusionOk="0">
                  <a:moveTo>
                    <a:pt x="1880" y="0"/>
                  </a:moveTo>
                  <a:lnTo>
                    <a:pt x="0" y="577"/>
                  </a:lnTo>
                  <a:lnTo>
                    <a:pt x="25" y="702"/>
                  </a:lnTo>
                  <a:lnTo>
                    <a:pt x="100" y="877"/>
                  </a:lnTo>
                  <a:lnTo>
                    <a:pt x="125" y="1003"/>
                  </a:lnTo>
                  <a:lnTo>
                    <a:pt x="476" y="2030"/>
                  </a:lnTo>
                  <a:lnTo>
                    <a:pt x="2156" y="1730"/>
                  </a:lnTo>
                  <a:cubicBezTo>
                    <a:pt x="2156" y="1730"/>
                    <a:pt x="2156" y="1429"/>
                    <a:pt x="2105" y="1053"/>
                  </a:cubicBezTo>
                  <a:cubicBezTo>
                    <a:pt x="2105" y="1003"/>
                    <a:pt x="2105" y="978"/>
                    <a:pt x="2080" y="928"/>
                  </a:cubicBezTo>
                  <a:cubicBezTo>
                    <a:pt x="2055" y="752"/>
                    <a:pt x="2030" y="552"/>
                    <a:pt x="1980" y="376"/>
                  </a:cubicBezTo>
                  <a:cubicBezTo>
                    <a:pt x="1980" y="326"/>
                    <a:pt x="1955" y="276"/>
                    <a:pt x="1955" y="226"/>
                  </a:cubicBezTo>
                  <a:cubicBezTo>
                    <a:pt x="1930" y="151"/>
                    <a:pt x="1905" y="75"/>
                    <a:pt x="1880" y="0"/>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7"/>
            <p:cNvSpPr/>
            <p:nvPr/>
          </p:nvSpPr>
          <p:spPr>
            <a:xfrm>
              <a:off x="6013811" y="4677001"/>
              <a:ext cx="183430" cy="62495"/>
            </a:xfrm>
            <a:custGeom>
              <a:avLst/>
              <a:gdLst/>
              <a:ahLst/>
              <a:cxnLst/>
              <a:rect l="l" t="t" r="r" b="b"/>
              <a:pathLst>
                <a:path w="2081" h="709" extrusionOk="0">
                  <a:moveTo>
                    <a:pt x="1955" y="0"/>
                  </a:moveTo>
                  <a:lnTo>
                    <a:pt x="0" y="326"/>
                  </a:lnTo>
                  <a:lnTo>
                    <a:pt x="100" y="627"/>
                  </a:lnTo>
                  <a:cubicBezTo>
                    <a:pt x="251" y="689"/>
                    <a:pt x="664" y="708"/>
                    <a:pt x="1081" y="708"/>
                  </a:cubicBezTo>
                  <a:cubicBezTo>
                    <a:pt x="1498" y="708"/>
                    <a:pt x="1918" y="689"/>
                    <a:pt x="2080" y="677"/>
                  </a:cubicBezTo>
                  <a:cubicBezTo>
                    <a:pt x="2080" y="627"/>
                    <a:pt x="2080" y="602"/>
                    <a:pt x="2055" y="552"/>
                  </a:cubicBezTo>
                  <a:cubicBezTo>
                    <a:pt x="2030" y="376"/>
                    <a:pt x="2005" y="176"/>
                    <a:pt x="1955"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7"/>
            <p:cNvSpPr/>
            <p:nvPr/>
          </p:nvSpPr>
          <p:spPr>
            <a:xfrm>
              <a:off x="5841488" y="4794057"/>
              <a:ext cx="455181" cy="349142"/>
            </a:xfrm>
            <a:custGeom>
              <a:avLst/>
              <a:gdLst/>
              <a:ahLst/>
              <a:cxnLst/>
              <a:rect l="l" t="t" r="r" b="b"/>
              <a:pathLst>
                <a:path w="5164" h="3961" extrusionOk="0">
                  <a:moveTo>
                    <a:pt x="4086" y="1"/>
                  </a:moveTo>
                  <a:lnTo>
                    <a:pt x="2406" y="326"/>
                  </a:lnTo>
                  <a:lnTo>
                    <a:pt x="2281" y="928"/>
                  </a:lnTo>
                  <a:lnTo>
                    <a:pt x="2231" y="1204"/>
                  </a:lnTo>
                  <a:cubicBezTo>
                    <a:pt x="2156" y="1379"/>
                    <a:pt x="1980" y="1554"/>
                    <a:pt x="1755" y="1705"/>
                  </a:cubicBezTo>
                  <a:cubicBezTo>
                    <a:pt x="1705" y="1730"/>
                    <a:pt x="1654" y="1755"/>
                    <a:pt x="1604" y="1780"/>
                  </a:cubicBezTo>
                  <a:cubicBezTo>
                    <a:pt x="1454" y="1855"/>
                    <a:pt x="1329" y="1930"/>
                    <a:pt x="1203" y="1955"/>
                  </a:cubicBezTo>
                  <a:cubicBezTo>
                    <a:pt x="201" y="2306"/>
                    <a:pt x="25" y="2958"/>
                    <a:pt x="0" y="3284"/>
                  </a:cubicBezTo>
                  <a:cubicBezTo>
                    <a:pt x="0" y="3409"/>
                    <a:pt x="0" y="3484"/>
                    <a:pt x="0" y="3484"/>
                  </a:cubicBezTo>
                  <a:lnTo>
                    <a:pt x="101" y="3960"/>
                  </a:lnTo>
                  <a:lnTo>
                    <a:pt x="3208" y="3359"/>
                  </a:lnTo>
                  <a:lnTo>
                    <a:pt x="3434" y="2933"/>
                  </a:lnTo>
                  <a:lnTo>
                    <a:pt x="3634" y="3284"/>
                  </a:lnTo>
                  <a:lnTo>
                    <a:pt x="5163" y="3008"/>
                  </a:lnTo>
                  <a:cubicBezTo>
                    <a:pt x="5113" y="2783"/>
                    <a:pt x="5063" y="2557"/>
                    <a:pt x="5013" y="2356"/>
                  </a:cubicBezTo>
                  <a:cubicBezTo>
                    <a:pt x="4812" y="1605"/>
                    <a:pt x="4537" y="953"/>
                    <a:pt x="4336" y="527"/>
                  </a:cubicBezTo>
                  <a:cubicBezTo>
                    <a:pt x="4186" y="201"/>
                    <a:pt x="4086" y="1"/>
                    <a:pt x="4086" y="1"/>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7"/>
            <p:cNvSpPr/>
            <p:nvPr/>
          </p:nvSpPr>
          <p:spPr>
            <a:xfrm>
              <a:off x="5841488" y="4840421"/>
              <a:ext cx="455181" cy="302778"/>
            </a:xfrm>
            <a:custGeom>
              <a:avLst/>
              <a:gdLst/>
              <a:ahLst/>
              <a:cxnLst/>
              <a:rect l="l" t="t" r="r" b="b"/>
              <a:pathLst>
                <a:path w="5164" h="3435" extrusionOk="0">
                  <a:moveTo>
                    <a:pt x="4336" y="1"/>
                  </a:moveTo>
                  <a:cubicBezTo>
                    <a:pt x="4336" y="1"/>
                    <a:pt x="4086" y="1129"/>
                    <a:pt x="2456" y="1204"/>
                  </a:cubicBezTo>
                  <a:cubicBezTo>
                    <a:pt x="2256" y="1204"/>
                    <a:pt x="2005" y="1204"/>
                    <a:pt x="1755" y="1179"/>
                  </a:cubicBezTo>
                  <a:cubicBezTo>
                    <a:pt x="1705" y="1204"/>
                    <a:pt x="1654" y="1229"/>
                    <a:pt x="1604" y="1254"/>
                  </a:cubicBezTo>
                  <a:cubicBezTo>
                    <a:pt x="1454" y="1329"/>
                    <a:pt x="1329" y="1404"/>
                    <a:pt x="1203" y="1429"/>
                  </a:cubicBezTo>
                  <a:cubicBezTo>
                    <a:pt x="201" y="1780"/>
                    <a:pt x="25" y="2432"/>
                    <a:pt x="0" y="2758"/>
                  </a:cubicBezTo>
                  <a:cubicBezTo>
                    <a:pt x="0" y="2883"/>
                    <a:pt x="0" y="2958"/>
                    <a:pt x="0" y="2958"/>
                  </a:cubicBezTo>
                  <a:lnTo>
                    <a:pt x="101" y="3434"/>
                  </a:lnTo>
                  <a:lnTo>
                    <a:pt x="3208" y="2833"/>
                  </a:lnTo>
                  <a:lnTo>
                    <a:pt x="3434" y="2407"/>
                  </a:lnTo>
                  <a:lnTo>
                    <a:pt x="3634" y="2758"/>
                  </a:lnTo>
                  <a:lnTo>
                    <a:pt x="5163" y="2482"/>
                  </a:lnTo>
                  <a:cubicBezTo>
                    <a:pt x="5113" y="2257"/>
                    <a:pt x="5063" y="2031"/>
                    <a:pt x="5013" y="1830"/>
                  </a:cubicBezTo>
                  <a:cubicBezTo>
                    <a:pt x="4812" y="1079"/>
                    <a:pt x="4537" y="427"/>
                    <a:pt x="4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7"/>
            <p:cNvSpPr/>
            <p:nvPr/>
          </p:nvSpPr>
          <p:spPr>
            <a:xfrm>
              <a:off x="5982872" y="4874093"/>
              <a:ext cx="91671" cy="83561"/>
            </a:xfrm>
            <a:custGeom>
              <a:avLst/>
              <a:gdLst/>
              <a:ahLst/>
              <a:cxnLst/>
              <a:rect l="l" t="t" r="r" b="b"/>
              <a:pathLst>
                <a:path w="1040" h="948" extrusionOk="0">
                  <a:moveTo>
                    <a:pt x="636" y="0"/>
                  </a:moveTo>
                  <a:cubicBezTo>
                    <a:pt x="600" y="0"/>
                    <a:pt x="564" y="6"/>
                    <a:pt x="527" y="20"/>
                  </a:cubicBezTo>
                  <a:cubicBezTo>
                    <a:pt x="76" y="170"/>
                    <a:pt x="0" y="922"/>
                    <a:pt x="0" y="922"/>
                  </a:cubicBezTo>
                  <a:lnTo>
                    <a:pt x="802" y="947"/>
                  </a:lnTo>
                  <a:lnTo>
                    <a:pt x="953" y="496"/>
                  </a:lnTo>
                  <a:cubicBezTo>
                    <a:pt x="1039" y="257"/>
                    <a:pt x="863" y="0"/>
                    <a:pt x="636" y="0"/>
                  </a:cubicBezTo>
                  <a:close/>
                </a:path>
              </a:pathLst>
            </a:custGeom>
            <a:solidFill>
              <a:srgbClr val="2D2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7"/>
            <p:cNvSpPr/>
            <p:nvPr/>
          </p:nvSpPr>
          <p:spPr>
            <a:xfrm>
              <a:off x="6305395" y="3185763"/>
              <a:ext cx="327018" cy="1595160"/>
            </a:xfrm>
            <a:custGeom>
              <a:avLst/>
              <a:gdLst/>
              <a:ahLst/>
              <a:cxnLst/>
              <a:rect l="l" t="t" r="r" b="b"/>
              <a:pathLst>
                <a:path w="3710" h="18097" extrusionOk="0">
                  <a:moveTo>
                    <a:pt x="0" y="1"/>
                  </a:moveTo>
                  <a:lnTo>
                    <a:pt x="853" y="18096"/>
                  </a:lnTo>
                  <a:lnTo>
                    <a:pt x="3710" y="18096"/>
                  </a:lnTo>
                  <a:lnTo>
                    <a:pt x="3710" y="803"/>
                  </a:lnTo>
                  <a:lnTo>
                    <a:pt x="3033" y="10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7"/>
            <p:cNvSpPr/>
            <p:nvPr/>
          </p:nvSpPr>
          <p:spPr>
            <a:xfrm>
              <a:off x="5792832" y="3152621"/>
              <a:ext cx="665054" cy="1559814"/>
            </a:xfrm>
            <a:custGeom>
              <a:avLst/>
              <a:gdLst/>
              <a:ahLst/>
              <a:cxnLst/>
              <a:rect l="l" t="t" r="r" b="b"/>
              <a:pathLst>
                <a:path w="7545" h="17696" extrusionOk="0">
                  <a:moveTo>
                    <a:pt x="7545" y="1"/>
                  </a:moveTo>
                  <a:lnTo>
                    <a:pt x="3359" y="1154"/>
                  </a:lnTo>
                  <a:lnTo>
                    <a:pt x="2582" y="2031"/>
                  </a:lnTo>
                  <a:lnTo>
                    <a:pt x="277" y="7971"/>
                  </a:lnTo>
                  <a:cubicBezTo>
                    <a:pt x="26" y="8623"/>
                    <a:pt x="1" y="9324"/>
                    <a:pt x="176" y="10001"/>
                  </a:cubicBezTo>
                  <a:lnTo>
                    <a:pt x="2106" y="17620"/>
                  </a:lnTo>
                  <a:lnTo>
                    <a:pt x="5089" y="17695"/>
                  </a:lnTo>
                  <a:lnTo>
                    <a:pt x="3359" y="10176"/>
                  </a:lnTo>
                  <a:cubicBezTo>
                    <a:pt x="3209" y="9500"/>
                    <a:pt x="3309" y="8798"/>
                    <a:pt x="3610" y="8171"/>
                  </a:cubicBezTo>
                  <a:lnTo>
                    <a:pt x="75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7"/>
            <p:cNvSpPr/>
            <p:nvPr/>
          </p:nvSpPr>
          <p:spPr>
            <a:xfrm>
              <a:off x="6221481" y="3329352"/>
              <a:ext cx="165713" cy="287353"/>
            </a:xfrm>
            <a:custGeom>
              <a:avLst/>
              <a:gdLst/>
              <a:ahLst/>
              <a:cxnLst/>
              <a:rect l="l" t="t" r="r" b="b"/>
              <a:pathLst>
                <a:path w="1880" h="3260" extrusionOk="0">
                  <a:moveTo>
                    <a:pt x="1028" y="1"/>
                  </a:moveTo>
                  <a:lnTo>
                    <a:pt x="0" y="2056"/>
                  </a:lnTo>
                  <a:lnTo>
                    <a:pt x="201" y="3134"/>
                  </a:lnTo>
                  <a:cubicBezTo>
                    <a:pt x="393" y="2950"/>
                    <a:pt x="565" y="2889"/>
                    <a:pt x="710" y="2889"/>
                  </a:cubicBezTo>
                  <a:cubicBezTo>
                    <a:pt x="1000" y="2889"/>
                    <a:pt x="1178" y="3134"/>
                    <a:pt x="1178" y="3134"/>
                  </a:cubicBezTo>
                  <a:lnTo>
                    <a:pt x="1604" y="3259"/>
                  </a:lnTo>
                  <a:lnTo>
                    <a:pt x="1880" y="753"/>
                  </a:lnTo>
                  <a:lnTo>
                    <a:pt x="10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7"/>
            <p:cNvSpPr/>
            <p:nvPr/>
          </p:nvSpPr>
          <p:spPr>
            <a:xfrm>
              <a:off x="6225888" y="2211585"/>
              <a:ext cx="181226" cy="174615"/>
            </a:xfrm>
            <a:custGeom>
              <a:avLst/>
              <a:gdLst/>
              <a:ahLst/>
              <a:cxnLst/>
              <a:rect l="l" t="t" r="r" b="b"/>
              <a:pathLst>
                <a:path w="2056" h="1981" extrusionOk="0">
                  <a:moveTo>
                    <a:pt x="451" y="0"/>
                  </a:moveTo>
                  <a:lnTo>
                    <a:pt x="301" y="552"/>
                  </a:lnTo>
                  <a:lnTo>
                    <a:pt x="0" y="1905"/>
                  </a:lnTo>
                  <a:lnTo>
                    <a:pt x="2055" y="1980"/>
                  </a:lnTo>
                  <a:lnTo>
                    <a:pt x="1980" y="1479"/>
                  </a:lnTo>
                  <a:lnTo>
                    <a:pt x="1755" y="50"/>
                  </a:lnTo>
                  <a:lnTo>
                    <a:pt x="451" y="0"/>
                  </a:ln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7"/>
            <p:cNvSpPr/>
            <p:nvPr/>
          </p:nvSpPr>
          <p:spPr>
            <a:xfrm>
              <a:off x="6252332" y="2213789"/>
              <a:ext cx="148172" cy="132570"/>
            </a:xfrm>
            <a:custGeom>
              <a:avLst/>
              <a:gdLst/>
              <a:ahLst/>
              <a:cxnLst/>
              <a:rect l="l" t="t" r="r" b="b"/>
              <a:pathLst>
                <a:path w="1681" h="1504" extrusionOk="0">
                  <a:moveTo>
                    <a:pt x="151" y="0"/>
                  </a:moveTo>
                  <a:lnTo>
                    <a:pt x="1" y="577"/>
                  </a:lnTo>
                  <a:cubicBezTo>
                    <a:pt x="527" y="1253"/>
                    <a:pt x="1229" y="1454"/>
                    <a:pt x="1680" y="1504"/>
                  </a:cubicBezTo>
                  <a:lnTo>
                    <a:pt x="1480" y="50"/>
                  </a:lnTo>
                  <a:lnTo>
                    <a:pt x="151"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7"/>
            <p:cNvSpPr/>
            <p:nvPr/>
          </p:nvSpPr>
          <p:spPr>
            <a:xfrm>
              <a:off x="6170621" y="2346270"/>
              <a:ext cx="316000" cy="192332"/>
            </a:xfrm>
            <a:custGeom>
              <a:avLst/>
              <a:gdLst/>
              <a:ahLst/>
              <a:cxnLst/>
              <a:rect l="l" t="t" r="r" b="b"/>
              <a:pathLst>
                <a:path w="3585" h="2182" extrusionOk="0">
                  <a:moveTo>
                    <a:pt x="1003" y="1"/>
                  </a:moveTo>
                  <a:lnTo>
                    <a:pt x="1" y="853"/>
                  </a:lnTo>
                  <a:lnTo>
                    <a:pt x="1580" y="2181"/>
                  </a:lnTo>
                  <a:lnTo>
                    <a:pt x="3585" y="1505"/>
                  </a:lnTo>
                  <a:lnTo>
                    <a:pt x="2582" y="227"/>
                  </a:lnTo>
                  <a:lnTo>
                    <a:pt x="1003" y="1"/>
                  </a:ln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7"/>
            <p:cNvSpPr/>
            <p:nvPr/>
          </p:nvSpPr>
          <p:spPr>
            <a:xfrm>
              <a:off x="5978465" y="2511983"/>
              <a:ext cx="671665" cy="841785"/>
            </a:xfrm>
            <a:custGeom>
              <a:avLst/>
              <a:gdLst/>
              <a:ahLst/>
              <a:cxnLst/>
              <a:rect l="l" t="t" r="r" b="b"/>
              <a:pathLst>
                <a:path w="7620" h="9550" extrusionOk="0">
                  <a:moveTo>
                    <a:pt x="3810" y="1"/>
                  </a:moveTo>
                  <a:lnTo>
                    <a:pt x="1078" y="577"/>
                  </a:lnTo>
                  <a:lnTo>
                    <a:pt x="0" y="9550"/>
                  </a:lnTo>
                  <a:lnTo>
                    <a:pt x="7619" y="9550"/>
                  </a:lnTo>
                  <a:lnTo>
                    <a:pt x="6567" y="577"/>
                  </a:lnTo>
                  <a:lnTo>
                    <a:pt x="38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7"/>
            <p:cNvSpPr/>
            <p:nvPr/>
          </p:nvSpPr>
          <p:spPr>
            <a:xfrm>
              <a:off x="5929809" y="2366191"/>
              <a:ext cx="757871" cy="324814"/>
            </a:xfrm>
            <a:custGeom>
              <a:avLst/>
              <a:gdLst/>
              <a:ahLst/>
              <a:cxnLst/>
              <a:rect l="l" t="t" r="r" b="b"/>
              <a:pathLst>
                <a:path w="8598" h="3685" extrusionOk="0">
                  <a:moveTo>
                    <a:pt x="2632" y="1"/>
                  </a:moveTo>
                  <a:cubicBezTo>
                    <a:pt x="2407" y="26"/>
                    <a:pt x="2056" y="126"/>
                    <a:pt x="1480" y="452"/>
                  </a:cubicBezTo>
                  <a:cubicBezTo>
                    <a:pt x="1053" y="702"/>
                    <a:pt x="703" y="1103"/>
                    <a:pt x="477" y="1454"/>
                  </a:cubicBezTo>
                  <a:cubicBezTo>
                    <a:pt x="277" y="1755"/>
                    <a:pt x="126" y="2031"/>
                    <a:pt x="51" y="2206"/>
                  </a:cubicBezTo>
                  <a:cubicBezTo>
                    <a:pt x="1" y="2306"/>
                    <a:pt x="1" y="2382"/>
                    <a:pt x="1" y="2382"/>
                  </a:cubicBezTo>
                  <a:lnTo>
                    <a:pt x="1730" y="2883"/>
                  </a:lnTo>
                  <a:lnTo>
                    <a:pt x="2607" y="3133"/>
                  </a:lnTo>
                  <a:lnTo>
                    <a:pt x="4487" y="3685"/>
                  </a:lnTo>
                  <a:lnTo>
                    <a:pt x="8597" y="2156"/>
                  </a:lnTo>
                  <a:cubicBezTo>
                    <a:pt x="8597" y="2156"/>
                    <a:pt x="8221" y="602"/>
                    <a:pt x="5840" y="1"/>
                  </a:cubicBezTo>
                  <a:lnTo>
                    <a:pt x="4462" y="1178"/>
                  </a:lnTo>
                  <a:lnTo>
                    <a:pt x="2933" y="26"/>
                  </a:lnTo>
                  <a:lnTo>
                    <a:pt x="29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7"/>
            <p:cNvSpPr/>
            <p:nvPr/>
          </p:nvSpPr>
          <p:spPr>
            <a:xfrm>
              <a:off x="6188338" y="2330845"/>
              <a:ext cx="134774" cy="181226"/>
            </a:xfrm>
            <a:custGeom>
              <a:avLst/>
              <a:gdLst/>
              <a:ahLst/>
              <a:cxnLst/>
              <a:rect l="l" t="t" r="r" b="b"/>
              <a:pathLst>
                <a:path w="1529" h="2056" extrusionOk="0">
                  <a:moveTo>
                    <a:pt x="526" y="1"/>
                  </a:moveTo>
                  <a:lnTo>
                    <a:pt x="0" y="402"/>
                  </a:lnTo>
                  <a:lnTo>
                    <a:pt x="677" y="2056"/>
                  </a:lnTo>
                  <a:lnTo>
                    <a:pt x="1529" y="1579"/>
                  </a:lnTo>
                  <a:lnTo>
                    <a:pt x="5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7"/>
            <p:cNvSpPr/>
            <p:nvPr/>
          </p:nvSpPr>
          <p:spPr>
            <a:xfrm>
              <a:off x="6309802" y="2330845"/>
              <a:ext cx="134862" cy="181226"/>
            </a:xfrm>
            <a:custGeom>
              <a:avLst/>
              <a:gdLst/>
              <a:ahLst/>
              <a:cxnLst/>
              <a:rect l="l" t="t" r="r" b="b"/>
              <a:pathLst>
                <a:path w="1530" h="2056" extrusionOk="0">
                  <a:moveTo>
                    <a:pt x="1003" y="1"/>
                  </a:moveTo>
                  <a:lnTo>
                    <a:pt x="1" y="1579"/>
                  </a:lnTo>
                  <a:lnTo>
                    <a:pt x="878" y="2056"/>
                  </a:lnTo>
                  <a:lnTo>
                    <a:pt x="1529" y="402"/>
                  </a:lnTo>
                  <a:lnTo>
                    <a:pt x="10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7"/>
            <p:cNvSpPr/>
            <p:nvPr/>
          </p:nvSpPr>
          <p:spPr>
            <a:xfrm>
              <a:off x="6307598" y="2472230"/>
              <a:ext cx="11106" cy="881538"/>
            </a:xfrm>
            <a:custGeom>
              <a:avLst/>
              <a:gdLst/>
              <a:ahLst/>
              <a:cxnLst/>
              <a:rect l="l" t="t" r="r" b="b"/>
              <a:pathLst>
                <a:path w="126" h="10001" extrusionOk="0">
                  <a:moveTo>
                    <a:pt x="76" y="1"/>
                  </a:moveTo>
                  <a:lnTo>
                    <a:pt x="1" y="10001"/>
                  </a:lnTo>
                  <a:lnTo>
                    <a:pt x="76" y="10001"/>
                  </a:lnTo>
                  <a:lnTo>
                    <a:pt x="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7"/>
            <p:cNvSpPr/>
            <p:nvPr/>
          </p:nvSpPr>
          <p:spPr>
            <a:xfrm>
              <a:off x="6254623" y="2629128"/>
              <a:ext cx="42045" cy="39842"/>
            </a:xfrm>
            <a:custGeom>
              <a:avLst/>
              <a:gdLst/>
              <a:ahLst/>
              <a:cxnLst/>
              <a:rect l="l" t="t" r="r" b="b"/>
              <a:pathLst>
                <a:path w="477" h="452" extrusionOk="0">
                  <a:moveTo>
                    <a:pt x="251" y="0"/>
                  </a:moveTo>
                  <a:cubicBezTo>
                    <a:pt x="125" y="0"/>
                    <a:pt x="25" y="100"/>
                    <a:pt x="0" y="226"/>
                  </a:cubicBezTo>
                  <a:cubicBezTo>
                    <a:pt x="0" y="351"/>
                    <a:pt x="100" y="451"/>
                    <a:pt x="226" y="451"/>
                  </a:cubicBezTo>
                  <a:cubicBezTo>
                    <a:pt x="351" y="451"/>
                    <a:pt x="451" y="351"/>
                    <a:pt x="451" y="226"/>
                  </a:cubicBezTo>
                  <a:cubicBezTo>
                    <a:pt x="476" y="100"/>
                    <a:pt x="376"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7"/>
            <p:cNvSpPr/>
            <p:nvPr/>
          </p:nvSpPr>
          <p:spPr>
            <a:xfrm>
              <a:off x="6254623" y="2896031"/>
              <a:ext cx="42045" cy="40194"/>
            </a:xfrm>
            <a:custGeom>
              <a:avLst/>
              <a:gdLst/>
              <a:ahLst/>
              <a:cxnLst/>
              <a:rect l="l" t="t" r="r" b="b"/>
              <a:pathLst>
                <a:path w="477" h="456" extrusionOk="0">
                  <a:moveTo>
                    <a:pt x="212" y="1"/>
                  </a:moveTo>
                  <a:cubicBezTo>
                    <a:pt x="105" y="1"/>
                    <a:pt x="22" y="93"/>
                    <a:pt x="0" y="205"/>
                  </a:cubicBezTo>
                  <a:cubicBezTo>
                    <a:pt x="0" y="330"/>
                    <a:pt x="100" y="456"/>
                    <a:pt x="226" y="456"/>
                  </a:cubicBezTo>
                  <a:cubicBezTo>
                    <a:pt x="351" y="456"/>
                    <a:pt x="451" y="355"/>
                    <a:pt x="451" y="230"/>
                  </a:cubicBezTo>
                  <a:cubicBezTo>
                    <a:pt x="476" y="105"/>
                    <a:pt x="376" y="5"/>
                    <a:pt x="251" y="5"/>
                  </a:cubicBezTo>
                  <a:cubicBezTo>
                    <a:pt x="238" y="2"/>
                    <a:pt x="225"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p:nvPr/>
          </p:nvSpPr>
          <p:spPr>
            <a:xfrm>
              <a:off x="6254623" y="3161524"/>
              <a:ext cx="42045" cy="42045"/>
            </a:xfrm>
            <a:custGeom>
              <a:avLst/>
              <a:gdLst/>
              <a:ahLst/>
              <a:cxnLst/>
              <a:rect l="l" t="t" r="r" b="b"/>
              <a:pathLst>
                <a:path w="477" h="477" extrusionOk="0">
                  <a:moveTo>
                    <a:pt x="251" y="0"/>
                  </a:moveTo>
                  <a:cubicBezTo>
                    <a:pt x="125" y="0"/>
                    <a:pt x="25" y="100"/>
                    <a:pt x="0" y="226"/>
                  </a:cubicBezTo>
                  <a:cubicBezTo>
                    <a:pt x="0" y="351"/>
                    <a:pt x="100" y="451"/>
                    <a:pt x="226" y="476"/>
                  </a:cubicBezTo>
                  <a:cubicBezTo>
                    <a:pt x="351" y="476"/>
                    <a:pt x="451" y="376"/>
                    <a:pt x="451" y="251"/>
                  </a:cubicBezTo>
                  <a:cubicBezTo>
                    <a:pt x="476" y="125"/>
                    <a:pt x="376" y="25"/>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7"/>
            <p:cNvSpPr/>
            <p:nvPr/>
          </p:nvSpPr>
          <p:spPr>
            <a:xfrm>
              <a:off x="6096403" y="1847810"/>
              <a:ext cx="242222" cy="293170"/>
            </a:xfrm>
            <a:custGeom>
              <a:avLst/>
              <a:gdLst/>
              <a:ahLst/>
              <a:cxnLst/>
              <a:rect l="l" t="t" r="r" b="b"/>
              <a:pathLst>
                <a:path w="2748" h="3326" extrusionOk="0">
                  <a:moveTo>
                    <a:pt x="2019" y="0"/>
                  </a:moveTo>
                  <a:cubicBezTo>
                    <a:pt x="1" y="0"/>
                    <a:pt x="366" y="2423"/>
                    <a:pt x="366" y="2423"/>
                  </a:cubicBezTo>
                  <a:lnTo>
                    <a:pt x="2146" y="3275"/>
                  </a:lnTo>
                  <a:lnTo>
                    <a:pt x="2522" y="3325"/>
                  </a:lnTo>
                  <a:lnTo>
                    <a:pt x="2747" y="42"/>
                  </a:lnTo>
                  <a:lnTo>
                    <a:pt x="2321" y="17"/>
                  </a:lnTo>
                  <a:cubicBezTo>
                    <a:pt x="2215" y="6"/>
                    <a:pt x="2115" y="0"/>
                    <a:pt x="2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7"/>
            <p:cNvSpPr/>
            <p:nvPr/>
          </p:nvSpPr>
          <p:spPr>
            <a:xfrm>
              <a:off x="6327519" y="1849221"/>
              <a:ext cx="250861" cy="291760"/>
            </a:xfrm>
            <a:custGeom>
              <a:avLst/>
              <a:gdLst/>
              <a:ahLst/>
              <a:cxnLst/>
              <a:rect l="l" t="t" r="r" b="b"/>
              <a:pathLst>
                <a:path w="2846" h="3310" extrusionOk="0">
                  <a:moveTo>
                    <a:pt x="50" y="1"/>
                  </a:moveTo>
                  <a:lnTo>
                    <a:pt x="0" y="3309"/>
                  </a:lnTo>
                  <a:lnTo>
                    <a:pt x="401" y="3284"/>
                  </a:lnTo>
                  <a:lnTo>
                    <a:pt x="2231" y="2607"/>
                  </a:lnTo>
                  <a:cubicBezTo>
                    <a:pt x="2231" y="2607"/>
                    <a:pt x="2846" y="25"/>
                    <a:pt x="543" y="25"/>
                  </a:cubicBezTo>
                  <a:cubicBezTo>
                    <a:pt x="521" y="25"/>
                    <a:pt x="499" y="25"/>
                    <a:pt x="476" y="26"/>
                  </a:cubicBezTo>
                  <a:lnTo>
                    <a:pt x="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7"/>
            <p:cNvSpPr/>
            <p:nvPr/>
          </p:nvSpPr>
          <p:spPr>
            <a:xfrm>
              <a:off x="6331926" y="1804796"/>
              <a:ext cx="244779" cy="119701"/>
            </a:xfrm>
            <a:custGeom>
              <a:avLst/>
              <a:gdLst/>
              <a:ahLst/>
              <a:cxnLst/>
              <a:rect l="l" t="t" r="r" b="b"/>
              <a:pathLst>
                <a:path w="2777" h="1358" extrusionOk="0">
                  <a:moveTo>
                    <a:pt x="1794" y="1"/>
                  </a:moveTo>
                  <a:cubicBezTo>
                    <a:pt x="1112" y="1"/>
                    <a:pt x="420" y="501"/>
                    <a:pt x="0" y="1081"/>
                  </a:cubicBezTo>
                  <a:cubicBezTo>
                    <a:pt x="0" y="1081"/>
                    <a:pt x="251" y="1357"/>
                    <a:pt x="1404" y="1357"/>
                  </a:cubicBezTo>
                  <a:cubicBezTo>
                    <a:pt x="1417" y="1357"/>
                    <a:pt x="1430" y="1357"/>
                    <a:pt x="1442" y="1357"/>
                  </a:cubicBezTo>
                  <a:cubicBezTo>
                    <a:pt x="2562" y="1357"/>
                    <a:pt x="2777" y="277"/>
                    <a:pt x="2306" y="104"/>
                  </a:cubicBezTo>
                  <a:cubicBezTo>
                    <a:pt x="2139" y="33"/>
                    <a:pt x="1967" y="1"/>
                    <a:pt x="1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7"/>
            <p:cNvSpPr/>
            <p:nvPr/>
          </p:nvSpPr>
          <p:spPr>
            <a:xfrm>
              <a:off x="6259031" y="1763544"/>
              <a:ext cx="218776" cy="128427"/>
            </a:xfrm>
            <a:custGeom>
              <a:avLst/>
              <a:gdLst/>
              <a:ahLst/>
              <a:cxnLst/>
              <a:rect l="l" t="t" r="r" b="b"/>
              <a:pathLst>
                <a:path w="2482" h="1457" extrusionOk="0">
                  <a:moveTo>
                    <a:pt x="1759" y="1"/>
                  </a:moveTo>
                  <a:cubicBezTo>
                    <a:pt x="1013" y="1"/>
                    <a:pt x="320" y="664"/>
                    <a:pt x="0" y="1349"/>
                  </a:cubicBezTo>
                  <a:cubicBezTo>
                    <a:pt x="0" y="1349"/>
                    <a:pt x="132" y="1457"/>
                    <a:pt x="571" y="1457"/>
                  </a:cubicBezTo>
                  <a:cubicBezTo>
                    <a:pt x="766" y="1457"/>
                    <a:pt x="1022" y="1436"/>
                    <a:pt x="1354" y="1374"/>
                  </a:cubicBezTo>
                  <a:cubicBezTo>
                    <a:pt x="2456" y="1198"/>
                    <a:pt x="2481" y="121"/>
                    <a:pt x="1980" y="20"/>
                  </a:cubicBezTo>
                  <a:cubicBezTo>
                    <a:pt x="1906" y="7"/>
                    <a:pt x="1832" y="1"/>
                    <a:pt x="1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7"/>
            <p:cNvSpPr/>
            <p:nvPr/>
          </p:nvSpPr>
          <p:spPr>
            <a:xfrm>
              <a:off x="6139682" y="1826744"/>
              <a:ext cx="39842" cy="95461"/>
            </a:xfrm>
            <a:custGeom>
              <a:avLst/>
              <a:gdLst/>
              <a:ahLst/>
              <a:cxnLst/>
              <a:rect l="l" t="t" r="r" b="b"/>
              <a:pathLst>
                <a:path w="452" h="1083" extrusionOk="0">
                  <a:moveTo>
                    <a:pt x="196" y="1"/>
                  </a:moveTo>
                  <a:cubicBezTo>
                    <a:pt x="190" y="1"/>
                    <a:pt x="183" y="2"/>
                    <a:pt x="176" y="5"/>
                  </a:cubicBezTo>
                  <a:cubicBezTo>
                    <a:pt x="1" y="105"/>
                    <a:pt x="26" y="607"/>
                    <a:pt x="427" y="1083"/>
                  </a:cubicBezTo>
                  <a:lnTo>
                    <a:pt x="452" y="857"/>
                  </a:lnTo>
                  <a:cubicBezTo>
                    <a:pt x="452" y="857"/>
                    <a:pt x="359" y="1"/>
                    <a:pt x="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6126460" y="1872491"/>
              <a:ext cx="59762" cy="87264"/>
            </a:xfrm>
            <a:custGeom>
              <a:avLst/>
              <a:gdLst/>
              <a:ahLst/>
              <a:cxnLst/>
              <a:rect l="l" t="t" r="r" b="b"/>
              <a:pathLst>
                <a:path w="678" h="990" extrusionOk="0">
                  <a:moveTo>
                    <a:pt x="183" y="0"/>
                  </a:moveTo>
                  <a:cubicBezTo>
                    <a:pt x="172" y="0"/>
                    <a:pt x="161" y="4"/>
                    <a:pt x="151" y="13"/>
                  </a:cubicBezTo>
                  <a:cubicBezTo>
                    <a:pt x="0" y="138"/>
                    <a:pt x="151" y="639"/>
                    <a:pt x="677" y="990"/>
                  </a:cubicBezTo>
                  <a:lnTo>
                    <a:pt x="627" y="764"/>
                  </a:lnTo>
                  <a:cubicBezTo>
                    <a:pt x="627" y="764"/>
                    <a:pt x="343" y="0"/>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6090585" y="2046666"/>
              <a:ext cx="128780" cy="113178"/>
            </a:xfrm>
            <a:custGeom>
              <a:avLst/>
              <a:gdLst/>
              <a:ahLst/>
              <a:cxnLst/>
              <a:rect l="l" t="t" r="r" b="b"/>
              <a:pathLst>
                <a:path w="1461" h="1284" extrusionOk="0">
                  <a:moveTo>
                    <a:pt x="466" y="0"/>
                  </a:moveTo>
                  <a:cubicBezTo>
                    <a:pt x="283" y="0"/>
                    <a:pt x="137" y="150"/>
                    <a:pt x="82" y="468"/>
                  </a:cubicBezTo>
                  <a:cubicBezTo>
                    <a:pt x="1" y="933"/>
                    <a:pt x="393" y="1283"/>
                    <a:pt x="771" y="1283"/>
                  </a:cubicBezTo>
                  <a:cubicBezTo>
                    <a:pt x="862" y="1283"/>
                    <a:pt x="952" y="1263"/>
                    <a:pt x="1034" y="1220"/>
                  </a:cubicBezTo>
                  <a:cubicBezTo>
                    <a:pt x="1460" y="994"/>
                    <a:pt x="959" y="292"/>
                    <a:pt x="959" y="292"/>
                  </a:cubicBezTo>
                  <a:cubicBezTo>
                    <a:pt x="790" y="101"/>
                    <a:pt x="616" y="0"/>
                    <a:pt x="466" y="0"/>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7"/>
            <p:cNvSpPr/>
            <p:nvPr/>
          </p:nvSpPr>
          <p:spPr>
            <a:xfrm>
              <a:off x="6126460" y="2079015"/>
              <a:ext cx="37638" cy="50860"/>
            </a:xfrm>
            <a:custGeom>
              <a:avLst/>
              <a:gdLst/>
              <a:ahLst/>
              <a:cxnLst/>
              <a:rect l="l" t="t" r="r" b="b"/>
              <a:pathLst>
                <a:path w="427" h="577" extrusionOk="0">
                  <a:moveTo>
                    <a:pt x="51" y="0"/>
                  </a:moveTo>
                  <a:lnTo>
                    <a:pt x="0" y="51"/>
                  </a:lnTo>
                  <a:lnTo>
                    <a:pt x="326" y="452"/>
                  </a:lnTo>
                  <a:cubicBezTo>
                    <a:pt x="326" y="452"/>
                    <a:pt x="326" y="477"/>
                    <a:pt x="326" y="477"/>
                  </a:cubicBezTo>
                  <a:cubicBezTo>
                    <a:pt x="326" y="477"/>
                    <a:pt x="326" y="502"/>
                    <a:pt x="301" y="502"/>
                  </a:cubicBezTo>
                  <a:lnTo>
                    <a:pt x="176" y="502"/>
                  </a:lnTo>
                  <a:lnTo>
                    <a:pt x="151" y="577"/>
                  </a:lnTo>
                  <a:lnTo>
                    <a:pt x="301" y="577"/>
                  </a:lnTo>
                  <a:cubicBezTo>
                    <a:pt x="351" y="577"/>
                    <a:pt x="376" y="552"/>
                    <a:pt x="401" y="502"/>
                  </a:cubicBezTo>
                  <a:cubicBezTo>
                    <a:pt x="426" y="477"/>
                    <a:pt x="401" y="426"/>
                    <a:pt x="376" y="401"/>
                  </a:cubicBezTo>
                  <a:lnTo>
                    <a:pt x="51"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7"/>
            <p:cNvSpPr/>
            <p:nvPr/>
          </p:nvSpPr>
          <p:spPr>
            <a:xfrm>
              <a:off x="6440169" y="2066851"/>
              <a:ext cx="128868" cy="114060"/>
            </a:xfrm>
            <a:custGeom>
              <a:avLst/>
              <a:gdLst/>
              <a:ahLst/>
              <a:cxnLst/>
              <a:rect l="l" t="t" r="r" b="b"/>
              <a:pathLst>
                <a:path w="1462" h="1294" extrusionOk="0">
                  <a:moveTo>
                    <a:pt x="983" y="1"/>
                  </a:moveTo>
                  <a:cubicBezTo>
                    <a:pt x="833" y="1"/>
                    <a:pt x="662" y="108"/>
                    <a:pt x="502" y="314"/>
                  </a:cubicBezTo>
                  <a:cubicBezTo>
                    <a:pt x="502" y="314"/>
                    <a:pt x="0" y="1016"/>
                    <a:pt x="451" y="1241"/>
                  </a:cubicBezTo>
                  <a:cubicBezTo>
                    <a:pt x="527" y="1277"/>
                    <a:pt x="609" y="1293"/>
                    <a:pt x="691" y="1293"/>
                  </a:cubicBezTo>
                  <a:cubicBezTo>
                    <a:pt x="1069" y="1293"/>
                    <a:pt x="1461" y="938"/>
                    <a:pt x="1379" y="464"/>
                  </a:cubicBezTo>
                  <a:cubicBezTo>
                    <a:pt x="1311" y="151"/>
                    <a:pt x="1161" y="1"/>
                    <a:pt x="983" y="1"/>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6495347" y="2098847"/>
              <a:ext cx="39930" cy="50948"/>
            </a:xfrm>
            <a:custGeom>
              <a:avLst/>
              <a:gdLst/>
              <a:ahLst/>
              <a:cxnLst/>
              <a:rect l="l" t="t" r="r" b="b"/>
              <a:pathLst>
                <a:path w="453" h="578" extrusionOk="0">
                  <a:moveTo>
                    <a:pt x="402" y="1"/>
                  </a:moveTo>
                  <a:lnTo>
                    <a:pt x="51" y="377"/>
                  </a:lnTo>
                  <a:cubicBezTo>
                    <a:pt x="26" y="402"/>
                    <a:pt x="1" y="452"/>
                    <a:pt x="26" y="502"/>
                  </a:cubicBezTo>
                  <a:cubicBezTo>
                    <a:pt x="26" y="527"/>
                    <a:pt x="76" y="552"/>
                    <a:pt x="126" y="552"/>
                  </a:cubicBezTo>
                  <a:lnTo>
                    <a:pt x="252" y="577"/>
                  </a:lnTo>
                  <a:lnTo>
                    <a:pt x="252" y="502"/>
                  </a:lnTo>
                  <a:lnTo>
                    <a:pt x="126" y="477"/>
                  </a:lnTo>
                  <a:lnTo>
                    <a:pt x="101" y="477"/>
                  </a:lnTo>
                  <a:cubicBezTo>
                    <a:pt x="101" y="452"/>
                    <a:pt x="76" y="452"/>
                    <a:pt x="101" y="427"/>
                  </a:cubicBezTo>
                  <a:lnTo>
                    <a:pt x="452" y="51"/>
                  </a:lnTo>
                  <a:lnTo>
                    <a:pt x="402"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7"/>
            <p:cNvSpPr/>
            <p:nvPr/>
          </p:nvSpPr>
          <p:spPr>
            <a:xfrm>
              <a:off x="6150788" y="1933223"/>
              <a:ext cx="349142" cy="357957"/>
            </a:xfrm>
            <a:custGeom>
              <a:avLst/>
              <a:gdLst/>
              <a:ahLst/>
              <a:cxnLst/>
              <a:rect l="l" t="t" r="r" b="b"/>
              <a:pathLst>
                <a:path w="3961" h="4061" extrusionOk="0">
                  <a:moveTo>
                    <a:pt x="476" y="0"/>
                  </a:moveTo>
                  <a:cubicBezTo>
                    <a:pt x="476" y="0"/>
                    <a:pt x="0" y="1780"/>
                    <a:pt x="426" y="2983"/>
                  </a:cubicBezTo>
                  <a:cubicBezTo>
                    <a:pt x="476" y="3058"/>
                    <a:pt x="501" y="3158"/>
                    <a:pt x="551" y="3233"/>
                  </a:cubicBezTo>
                  <a:cubicBezTo>
                    <a:pt x="802" y="3710"/>
                    <a:pt x="1253" y="4060"/>
                    <a:pt x="2005" y="4060"/>
                  </a:cubicBezTo>
                  <a:cubicBezTo>
                    <a:pt x="2556" y="4060"/>
                    <a:pt x="2958" y="3810"/>
                    <a:pt x="3208" y="3459"/>
                  </a:cubicBezTo>
                  <a:cubicBezTo>
                    <a:pt x="3233" y="3409"/>
                    <a:pt x="3258" y="3384"/>
                    <a:pt x="3283" y="3359"/>
                  </a:cubicBezTo>
                  <a:cubicBezTo>
                    <a:pt x="3960" y="2281"/>
                    <a:pt x="3734" y="351"/>
                    <a:pt x="3734" y="351"/>
                  </a:cubicBezTo>
                  <a:lnTo>
                    <a:pt x="476" y="0"/>
                  </a:ln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7"/>
            <p:cNvSpPr/>
            <p:nvPr/>
          </p:nvSpPr>
          <p:spPr>
            <a:xfrm>
              <a:off x="6133071" y="1950852"/>
              <a:ext cx="75188" cy="179022"/>
            </a:xfrm>
            <a:custGeom>
              <a:avLst/>
              <a:gdLst/>
              <a:ahLst/>
              <a:cxnLst/>
              <a:rect l="l" t="t" r="r" b="b"/>
              <a:pathLst>
                <a:path w="853" h="2031" extrusionOk="0">
                  <a:moveTo>
                    <a:pt x="803" y="1"/>
                  </a:moveTo>
                  <a:lnTo>
                    <a:pt x="677" y="151"/>
                  </a:lnTo>
                  <a:lnTo>
                    <a:pt x="427" y="301"/>
                  </a:lnTo>
                  <a:cubicBezTo>
                    <a:pt x="427" y="301"/>
                    <a:pt x="1" y="1530"/>
                    <a:pt x="477" y="2031"/>
                  </a:cubicBezTo>
                  <a:cubicBezTo>
                    <a:pt x="477" y="2031"/>
                    <a:pt x="652" y="1855"/>
                    <a:pt x="752" y="1354"/>
                  </a:cubicBezTo>
                  <a:cubicBezTo>
                    <a:pt x="853" y="778"/>
                    <a:pt x="803"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7"/>
            <p:cNvSpPr/>
            <p:nvPr/>
          </p:nvSpPr>
          <p:spPr>
            <a:xfrm>
              <a:off x="6444576" y="1961958"/>
              <a:ext cx="70780" cy="181226"/>
            </a:xfrm>
            <a:custGeom>
              <a:avLst/>
              <a:gdLst/>
              <a:ahLst/>
              <a:cxnLst/>
              <a:rect l="l" t="t" r="r" b="b"/>
              <a:pathLst>
                <a:path w="803" h="2056" extrusionOk="0">
                  <a:moveTo>
                    <a:pt x="126" y="0"/>
                  </a:moveTo>
                  <a:cubicBezTo>
                    <a:pt x="126" y="0"/>
                    <a:pt x="0" y="777"/>
                    <a:pt x="51" y="1353"/>
                  </a:cubicBezTo>
                  <a:cubicBezTo>
                    <a:pt x="126" y="1855"/>
                    <a:pt x="276" y="2055"/>
                    <a:pt x="276" y="2055"/>
                  </a:cubicBezTo>
                  <a:cubicBezTo>
                    <a:pt x="802" y="1579"/>
                    <a:pt x="477" y="326"/>
                    <a:pt x="477" y="326"/>
                  </a:cubicBezTo>
                  <a:lnTo>
                    <a:pt x="226" y="150"/>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7"/>
            <p:cNvSpPr/>
            <p:nvPr/>
          </p:nvSpPr>
          <p:spPr>
            <a:xfrm>
              <a:off x="6139682" y="1919913"/>
              <a:ext cx="192332" cy="108330"/>
            </a:xfrm>
            <a:custGeom>
              <a:avLst/>
              <a:gdLst/>
              <a:ahLst/>
              <a:cxnLst/>
              <a:rect l="l" t="t" r="r" b="b"/>
              <a:pathLst>
                <a:path w="2182" h="1229" extrusionOk="0">
                  <a:moveTo>
                    <a:pt x="327" y="1"/>
                  </a:moveTo>
                  <a:lnTo>
                    <a:pt x="1" y="678"/>
                  </a:lnTo>
                  <a:lnTo>
                    <a:pt x="502" y="1179"/>
                  </a:lnTo>
                  <a:lnTo>
                    <a:pt x="728" y="1229"/>
                  </a:lnTo>
                  <a:cubicBezTo>
                    <a:pt x="728" y="1229"/>
                    <a:pt x="677" y="364"/>
                    <a:pt x="1496" y="364"/>
                  </a:cubicBezTo>
                  <a:cubicBezTo>
                    <a:pt x="1672" y="364"/>
                    <a:pt x="1889" y="404"/>
                    <a:pt x="2156" y="502"/>
                  </a:cubicBezTo>
                  <a:lnTo>
                    <a:pt x="2181" y="76"/>
                  </a:lnTo>
                  <a:lnTo>
                    <a:pt x="3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6329723" y="1926612"/>
              <a:ext cx="187837" cy="112737"/>
            </a:xfrm>
            <a:custGeom>
              <a:avLst/>
              <a:gdLst/>
              <a:ahLst/>
              <a:cxnLst/>
              <a:rect l="l" t="t" r="r" b="b"/>
              <a:pathLst>
                <a:path w="2131" h="1279" extrusionOk="0">
                  <a:moveTo>
                    <a:pt x="25" y="0"/>
                  </a:moveTo>
                  <a:lnTo>
                    <a:pt x="0" y="426"/>
                  </a:lnTo>
                  <a:cubicBezTo>
                    <a:pt x="222" y="365"/>
                    <a:pt x="408" y="339"/>
                    <a:pt x="564" y="339"/>
                  </a:cubicBezTo>
                  <a:cubicBezTo>
                    <a:pt x="1501" y="339"/>
                    <a:pt x="1354" y="1278"/>
                    <a:pt x="1354" y="1278"/>
                  </a:cubicBezTo>
                  <a:lnTo>
                    <a:pt x="1579" y="1228"/>
                  </a:lnTo>
                  <a:lnTo>
                    <a:pt x="2131" y="777"/>
                  </a:lnTo>
                  <a:lnTo>
                    <a:pt x="1855" y="75"/>
                  </a:lnTo>
                  <a:lnTo>
                    <a:pt x="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6239110" y="2061298"/>
              <a:ext cx="26620" cy="42133"/>
            </a:xfrm>
            <a:custGeom>
              <a:avLst/>
              <a:gdLst/>
              <a:ahLst/>
              <a:cxnLst/>
              <a:rect l="l" t="t" r="r" b="b"/>
              <a:pathLst>
                <a:path w="302" h="478" extrusionOk="0">
                  <a:moveTo>
                    <a:pt x="151" y="1"/>
                  </a:moveTo>
                  <a:cubicBezTo>
                    <a:pt x="76" y="1"/>
                    <a:pt x="1" y="76"/>
                    <a:pt x="1" y="151"/>
                  </a:cubicBezTo>
                  <a:lnTo>
                    <a:pt x="1" y="327"/>
                  </a:lnTo>
                  <a:cubicBezTo>
                    <a:pt x="1" y="402"/>
                    <a:pt x="51" y="477"/>
                    <a:pt x="151" y="477"/>
                  </a:cubicBezTo>
                  <a:cubicBezTo>
                    <a:pt x="226" y="477"/>
                    <a:pt x="301" y="402"/>
                    <a:pt x="301" y="327"/>
                  </a:cubicBezTo>
                  <a:lnTo>
                    <a:pt x="301" y="151"/>
                  </a:lnTo>
                  <a:cubicBezTo>
                    <a:pt x="301" y="76"/>
                    <a:pt x="226"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7"/>
            <p:cNvSpPr/>
            <p:nvPr/>
          </p:nvSpPr>
          <p:spPr>
            <a:xfrm>
              <a:off x="6384902" y="2070200"/>
              <a:ext cx="26620" cy="42045"/>
            </a:xfrm>
            <a:custGeom>
              <a:avLst/>
              <a:gdLst/>
              <a:ahLst/>
              <a:cxnLst/>
              <a:rect l="l" t="t" r="r" b="b"/>
              <a:pathLst>
                <a:path w="302" h="477" extrusionOk="0">
                  <a:moveTo>
                    <a:pt x="151" y="0"/>
                  </a:moveTo>
                  <a:cubicBezTo>
                    <a:pt x="76" y="0"/>
                    <a:pt x="1" y="75"/>
                    <a:pt x="1" y="151"/>
                  </a:cubicBezTo>
                  <a:lnTo>
                    <a:pt x="1" y="326"/>
                  </a:lnTo>
                  <a:cubicBezTo>
                    <a:pt x="1" y="401"/>
                    <a:pt x="76" y="476"/>
                    <a:pt x="151" y="476"/>
                  </a:cubicBezTo>
                  <a:cubicBezTo>
                    <a:pt x="226" y="476"/>
                    <a:pt x="302" y="401"/>
                    <a:pt x="302" y="326"/>
                  </a:cubicBezTo>
                  <a:lnTo>
                    <a:pt x="302" y="176"/>
                  </a:lnTo>
                  <a:cubicBezTo>
                    <a:pt x="302" y="75"/>
                    <a:pt x="251"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7"/>
            <p:cNvSpPr/>
            <p:nvPr/>
          </p:nvSpPr>
          <p:spPr>
            <a:xfrm>
              <a:off x="6370270" y="2026569"/>
              <a:ext cx="60908" cy="26620"/>
            </a:xfrm>
            <a:custGeom>
              <a:avLst/>
              <a:gdLst/>
              <a:ahLst/>
              <a:cxnLst/>
              <a:rect l="l" t="t" r="r" b="b"/>
              <a:pathLst>
                <a:path w="691" h="302" extrusionOk="0">
                  <a:moveTo>
                    <a:pt x="250" y="1"/>
                  </a:moveTo>
                  <a:cubicBezTo>
                    <a:pt x="180" y="1"/>
                    <a:pt x="119" y="21"/>
                    <a:pt x="92" y="69"/>
                  </a:cubicBezTo>
                  <a:cubicBezTo>
                    <a:pt x="0" y="179"/>
                    <a:pt x="283" y="302"/>
                    <a:pt x="471" y="302"/>
                  </a:cubicBezTo>
                  <a:cubicBezTo>
                    <a:pt x="541" y="302"/>
                    <a:pt x="598" y="285"/>
                    <a:pt x="618" y="245"/>
                  </a:cubicBezTo>
                  <a:cubicBezTo>
                    <a:pt x="690" y="136"/>
                    <a:pt x="435"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7"/>
            <p:cNvSpPr/>
            <p:nvPr/>
          </p:nvSpPr>
          <p:spPr>
            <a:xfrm>
              <a:off x="6223420" y="2021721"/>
              <a:ext cx="59410" cy="26708"/>
            </a:xfrm>
            <a:custGeom>
              <a:avLst/>
              <a:gdLst/>
              <a:ahLst/>
              <a:cxnLst/>
              <a:rect l="l" t="t" r="r" b="b"/>
              <a:pathLst>
                <a:path w="674" h="303" extrusionOk="0">
                  <a:moveTo>
                    <a:pt x="429" y="1"/>
                  </a:moveTo>
                  <a:cubicBezTo>
                    <a:pt x="245" y="1"/>
                    <a:pt x="0" y="119"/>
                    <a:pt x="53" y="224"/>
                  </a:cubicBezTo>
                  <a:cubicBezTo>
                    <a:pt x="77" y="280"/>
                    <a:pt x="150" y="303"/>
                    <a:pt x="237" y="303"/>
                  </a:cubicBezTo>
                  <a:cubicBezTo>
                    <a:pt x="425" y="303"/>
                    <a:pt x="673" y="194"/>
                    <a:pt x="605" y="74"/>
                  </a:cubicBezTo>
                  <a:cubicBezTo>
                    <a:pt x="575" y="22"/>
                    <a:pt x="507" y="1"/>
                    <a:pt x="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7"/>
            <p:cNvSpPr/>
            <p:nvPr/>
          </p:nvSpPr>
          <p:spPr>
            <a:xfrm>
              <a:off x="6188338" y="2136485"/>
              <a:ext cx="84002" cy="44249"/>
            </a:xfrm>
            <a:custGeom>
              <a:avLst/>
              <a:gdLst/>
              <a:ahLst/>
              <a:cxnLst/>
              <a:rect l="l" t="t" r="r" b="b"/>
              <a:pathLst>
                <a:path w="953" h="502" extrusionOk="0">
                  <a:moveTo>
                    <a:pt x="476" y="0"/>
                  </a:moveTo>
                  <a:cubicBezTo>
                    <a:pt x="226" y="0"/>
                    <a:pt x="0" y="100"/>
                    <a:pt x="0" y="226"/>
                  </a:cubicBezTo>
                  <a:cubicBezTo>
                    <a:pt x="0" y="376"/>
                    <a:pt x="201" y="476"/>
                    <a:pt x="476" y="501"/>
                  </a:cubicBezTo>
                  <a:cubicBezTo>
                    <a:pt x="727" y="501"/>
                    <a:pt x="953" y="401"/>
                    <a:pt x="953" y="276"/>
                  </a:cubicBezTo>
                  <a:cubicBezTo>
                    <a:pt x="953" y="125"/>
                    <a:pt x="752" y="0"/>
                    <a:pt x="47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7"/>
            <p:cNvSpPr/>
            <p:nvPr/>
          </p:nvSpPr>
          <p:spPr>
            <a:xfrm>
              <a:off x="6369476" y="2143096"/>
              <a:ext cx="86206" cy="44601"/>
            </a:xfrm>
            <a:custGeom>
              <a:avLst/>
              <a:gdLst/>
              <a:ahLst/>
              <a:cxnLst/>
              <a:rect l="l" t="t" r="r" b="b"/>
              <a:pathLst>
                <a:path w="978" h="506" extrusionOk="0">
                  <a:moveTo>
                    <a:pt x="502" y="0"/>
                  </a:moveTo>
                  <a:cubicBezTo>
                    <a:pt x="251" y="0"/>
                    <a:pt x="25" y="100"/>
                    <a:pt x="25" y="251"/>
                  </a:cubicBezTo>
                  <a:cubicBezTo>
                    <a:pt x="0" y="376"/>
                    <a:pt x="226" y="501"/>
                    <a:pt x="477" y="501"/>
                  </a:cubicBezTo>
                  <a:cubicBezTo>
                    <a:pt x="505" y="504"/>
                    <a:pt x="533" y="505"/>
                    <a:pt x="559" y="505"/>
                  </a:cubicBezTo>
                  <a:cubicBezTo>
                    <a:pt x="791" y="505"/>
                    <a:pt x="953" y="411"/>
                    <a:pt x="953" y="276"/>
                  </a:cubicBezTo>
                  <a:cubicBezTo>
                    <a:pt x="978" y="151"/>
                    <a:pt x="752" y="25"/>
                    <a:pt x="50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7"/>
            <p:cNvSpPr/>
            <p:nvPr/>
          </p:nvSpPr>
          <p:spPr>
            <a:xfrm>
              <a:off x="6307598" y="2107750"/>
              <a:ext cx="26620" cy="64170"/>
            </a:xfrm>
            <a:custGeom>
              <a:avLst/>
              <a:gdLst/>
              <a:ahLst/>
              <a:cxnLst/>
              <a:rect l="l" t="t" r="r" b="b"/>
              <a:pathLst>
                <a:path w="302" h="728" extrusionOk="0">
                  <a:moveTo>
                    <a:pt x="176" y="0"/>
                  </a:moveTo>
                  <a:lnTo>
                    <a:pt x="201" y="627"/>
                  </a:lnTo>
                  <a:lnTo>
                    <a:pt x="1" y="627"/>
                  </a:lnTo>
                  <a:lnTo>
                    <a:pt x="1" y="702"/>
                  </a:lnTo>
                  <a:lnTo>
                    <a:pt x="301" y="727"/>
                  </a:lnTo>
                  <a:lnTo>
                    <a:pt x="251"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7"/>
            <p:cNvSpPr/>
            <p:nvPr/>
          </p:nvSpPr>
          <p:spPr>
            <a:xfrm>
              <a:off x="6263438" y="2189460"/>
              <a:ext cx="119348" cy="46452"/>
            </a:xfrm>
            <a:custGeom>
              <a:avLst/>
              <a:gdLst/>
              <a:ahLst/>
              <a:cxnLst/>
              <a:rect l="l" t="t" r="r" b="b"/>
              <a:pathLst>
                <a:path w="1354" h="527" extrusionOk="0">
                  <a:moveTo>
                    <a:pt x="0" y="1"/>
                  </a:moveTo>
                  <a:cubicBezTo>
                    <a:pt x="0" y="1"/>
                    <a:pt x="0" y="76"/>
                    <a:pt x="50" y="151"/>
                  </a:cubicBezTo>
                  <a:cubicBezTo>
                    <a:pt x="75" y="201"/>
                    <a:pt x="101" y="251"/>
                    <a:pt x="126" y="276"/>
                  </a:cubicBezTo>
                  <a:cubicBezTo>
                    <a:pt x="226" y="402"/>
                    <a:pt x="376" y="502"/>
                    <a:pt x="652" y="527"/>
                  </a:cubicBezTo>
                  <a:lnTo>
                    <a:pt x="677" y="527"/>
                  </a:lnTo>
                  <a:cubicBezTo>
                    <a:pt x="953" y="527"/>
                    <a:pt x="1128" y="402"/>
                    <a:pt x="1228" y="301"/>
                  </a:cubicBezTo>
                  <a:cubicBezTo>
                    <a:pt x="1253" y="276"/>
                    <a:pt x="1278" y="226"/>
                    <a:pt x="1278" y="201"/>
                  </a:cubicBezTo>
                  <a:cubicBezTo>
                    <a:pt x="1329" y="101"/>
                    <a:pt x="1354" y="51"/>
                    <a:pt x="1354" y="51"/>
                  </a:cubicBezTo>
                  <a:lnTo>
                    <a:pt x="1078" y="26"/>
                  </a:lnTo>
                  <a:lnTo>
                    <a:pt x="903" y="26"/>
                  </a:lnTo>
                  <a:lnTo>
                    <a:pt x="4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6263438" y="2189460"/>
              <a:ext cx="119348" cy="26620"/>
            </a:xfrm>
            <a:custGeom>
              <a:avLst/>
              <a:gdLst/>
              <a:ahLst/>
              <a:cxnLst/>
              <a:rect l="l" t="t" r="r" b="b"/>
              <a:pathLst>
                <a:path w="1354" h="302" extrusionOk="0">
                  <a:moveTo>
                    <a:pt x="0" y="1"/>
                  </a:moveTo>
                  <a:cubicBezTo>
                    <a:pt x="0" y="1"/>
                    <a:pt x="0" y="76"/>
                    <a:pt x="50" y="151"/>
                  </a:cubicBezTo>
                  <a:cubicBezTo>
                    <a:pt x="75" y="201"/>
                    <a:pt x="101" y="251"/>
                    <a:pt x="126" y="276"/>
                  </a:cubicBezTo>
                  <a:cubicBezTo>
                    <a:pt x="295" y="206"/>
                    <a:pt x="465" y="175"/>
                    <a:pt x="625" y="175"/>
                  </a:cubicBezTo>
                  <a:cubicBezTo>
                    <a:pt x="749" y="175"/>
                    <a:pt x="868" y="193"/>
                    <a:pt x="978" y="226"/>
                  </a:cubicBezTo>
                  <a:lnTo>
                    <a:pt x="1003" y="226"/>
                  </a:lnTo>
                  <a:cubicBezTo>
                    <a:pt x="1078" y="226"/>
                    <a:pt x="1153" y="276"/>
                    <a:pt x="1228" y="301"/>
                  </a:cubicBezTo>
                  <a:cubicBezTo>
                    <a:pt x="1253" y="276"/>
                    <a:pt x="1278" y="226"/>
                    <a:pt x="1278" y="201"/>
                  </a:cubicBezTo>
                  <a:cubicBezTo>
                    <a:pt x="1329" y="101"/>
                    <a:pt x="1354" y="51"/>
                    <a:pt x="1354" y="51"/>
                  </a:cubicBezTo>
                  <a:lnTo>
                    <a:pt x="1078" y="26"/>
                  </a:lnTo>
                  <a:lnTo>
                    <a:pt x="903" y="26"/>
                  </a:lnTo>
                  <a:lnTo>
                    <a:pt x="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7113949" y="2483248"/>
              <a:ext cx="183430" cy="196740"/>
            </a:xfrm>
            <a:custGeom>
              <a:avLst/>
              <a:gdLst/>
              <a:ahLst/>
              <a:cxnLst/>
              <a:rect l="l" t="t" r="r" b="b"/>
              <a:pathLst>
                <a:path w="2081" h="2232" extrusionOk="0">
                  <a:moveTo>
                    <a:pt x="1153" y="1"/>
                  </a:moveTo>
                  <a:lnTo>
                    <a:pt x="0" y="1179"/>
                  </a:lnTo>
                  <a:lnTo>
                    <a:pt x="978" y="2231"/>
                  </a:lnTo>
                  <a:lnTo>
                    <a:pt x="2081" y="377"/>
                  </a:lnTo>
                  <a:lnTo>
                    <a:pt x="1153" y="1"/>
                  </a:ln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7195659" y="2289769"/>
              <a:ext cx="183430" cy="240019"/>
            </a:xfrm>
            <a:custGeom>
              <a:avLst/>
              <a:gdLst/>
              <a:ahLst/>
              <a:cxnLst/>
              <a:rect l="l" t="t" r="r" b="b"/>
              <a:pathLst>
                <a:path w="2081" h="2723" extrusionOk="0">
                  <a:moveTo>
                    <a:pt x="826" y="1"/>
                  </a:moveTo>
                  <a:cubicBezTo>
                    <a:pt x="790" y="1"/>
                    <a:pt x="750" y="12"/>
                    <a:pt x="703" y="40"/>
                  </a:cubicBezTo>
                  <a:cubicBezTo>
                    <a:pt x="477" y="191"/>
                    <a:pt x="477" y="592"/>
                    <a:pt x="477" y="592"/>
                  </a:cubicBezTo>
                  <a:lnTo>
                    <a:pt x="1" y="316"/>
                  </a:lnTo>
                  <a:lnTo>
                    <a:pt x="1" y="316"/>
                  </a:lnTo>
                  <a:cubicBezTo>
                    <a:pt x="1" y="316"/>
                    <a:pt x="327" y="2020"/>
                    <a:pt x="226" y="2196"/>
                  </a:cubicBezTo>
                  <a:lnTo>
                    <a:pt x="878" y="2722"/>
                  </a:lnTo>
                  <a:cubicBezTo>
                    <a:pt x="878" y="2722"/>
                    <a:pt x="2081" y="2221"/>
                    <a:pt x="2056" y="1294"/>
                  </a:cubicBezTo>
                  <a:cubicBezTo>
                    <a:pt x="2056" y="813"/>
                    <a:pt x="1847" y="792"/>
                    <a:pt x="1811" y="792"/>
                  </a:cubicBezTo>
                  <a:cubicBezTo>
                    <a:pt x="1807" y="792"/>
                    <a:pt x="1805" y="792"/>
                    <a:pt x="1805" y="792"/>
                  </a:cubicBezTo>
                  <a:cubicBezTo>
                    <a:pt x="1805" y="792"/>
                    <a:pt x="1729" y="334"/>
                    <a:pt x="1526" y="334"/>
                  </a:cubicBezTo>
                  <a:cubicBezTo>
                    <a:pt x="1497" y="334"/>
                    <a:pt x="1464" y="344"/>
                    <a:pt x="1429" y="366"/>
                  </a:cubicBezTo>
                  <a:cubicBezTo>
                    <a:pt x="1429" y="366"/>
                    <a:pt x="1333" y="174"/>
                    <a:pt x="1166" y="174"/>
                  </a:cubicBezTo>
                  <a:cubicBezTo>
                    <a:pt x="1125" y="174"/>
                    <a:pt x="1078" y="186"/>
                    <a:pt x="1028" y="216"/>
                  </a:cubicBezTo>
                  <a:cubicBezTo>
                    <a:pt x="1028" y="216"/>
                    <a:pt x="979" y="1"/>
                    <a:pt x="826" y="1"/>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7"/>
            <p:cNvSpPr/>
            <p:nvPr/>
          </p:nvSpPr>
          <p:spPr>
            <a:xfrm>
              <a:off x="7266352" y="2333049"/>
              <a:ext cx="35434" cy="81799"/>
            </a:xfrm>
            <a:custGeom>
              <a:avLst/>
              <a:gdLst/>
              <a:ahLst/>
              <a:cxnLst/>
              <a:rect l="l" t="t" r="r" b="b"/>
              <a:pathLst>
                <a:path w="402" h="928" extrusionOk="0">
                  <a:moveTo>
                    <a:pt x="126" y="1"/>
                  </a:moveTo>
                  <a:cubicBezTo>
                    <a:pt x="126" y="26"/>
                    <a:pt x="1" y="477"/>
                    <a:pt x="151" y="752"/>
                  </a:cubicBezTo>
                  <a:cubicBezTo>
                    <a:pt x="201" y="853"/>
                    <a:pt x="276" y="903"/>
                    <a:pt x="377" y="928"/>
                  </a:cubicBezTo>
                  <a:lnTo>
                    <a:pt x="402" y="853"/>
                  </a:lnTo>
                  <a:cubicBezTo>
                    <a:pt x="327" y="828"/>
                    <a:pt x="251" y="778"/>
                    <a:pt x="226" y="702"/>
                  </a:cubicBezTo>
                  <a:cubicBezTo>
                    <a:pt x="76" y="477"/>
                    <a:pt x="226" y="26"/>
                    <a:pt x="226" y="26"/>
                  </a:cubicBezTo>
                  <a:lnTo>
                    <a:pt x="12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7"/>
            <p:cNvSpPr/>
            <p:nvPr/>
          </p:nvSpPr>
          <p:spPr>
            <a:xfrm>
              <a:off x="7290680" y="2355173"/>
              <a:ext cx="44249" cy="86206"/>
            </a:xfrm>
            <a:custGeom>
              <a:avLst/>
              <a:gdLst/>
              <a:ahLst/>
              <a:cxnLst/>
              <a:rect l="l" t="t" r="r" b="b"/>
              <a:pathLst>
                <a:path w="502" h="978" extrusionOk="0">
                  <a:moveTo>
                    <a:pt x="251" y="0"/>
                  </a:moveTo>
                  <a:cubicBezTo>
                    <a:pt x="251" y="0"/>
                    <a:pt x="0" y="577"/>
                    <a:pt x="101" y="852"/>
                  </a:cubicBezTo>
                  <a:cubicBezTo>
                    <a:pt x="126" y="902"/>
                    <a:pt x="151" y="953"/>
                    <a:pt x="226" y="978"/>
                  </a:cubicBezTo>
                  <a:lnTo>
                    <a:pt x="376" y="978"/>
                  </a:lnTo>
                  <a:cubicBezTo>
                    <a:pt x="477" y="928"/>
                    <a:pt x="502" y="777"/>
                    <a:pt x="502" y="777"/>
                  </a:cubicBezTo>
                  <a:lnTo>
                    <a:pt x="427" y="752"/>
                  </a:lnTo>
                  <a:cubicBezTo>
                    <a:pt x="427" y="777"/>
                    <a:pt x="376" y="877"/>
                    <a:pt x="326" y="902"/>
                  </a:cubicBezTo>
                  <a:lnTo>
                    <a:pt x="251" y="902"/>
                  </a:lnTo>
                  <a:cubicBezTo>
                    <a:pt x="226" y="877"/>
                    <a:pt x="201" y="852"/>
                    <a:pt x="176" y="802"/>
                  </a:cubicBezTo>
                  <a:cubicBezTo>
                    <a:pt x="76" y="577"/>
                    <a:pt x="326" y="25"/>
                    <a:pt x="326" y="25"/>
                  </a:cubicBezTo>
                  <a:lnTo>
                    <a:pt x="251"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7"/>
            <p:cNvSpPr/>
            <p:nvPr/>
          </p:nvSpPr>
          <p:spPr>
            <a:xfrm>
              <a:off x="7321619" y="2372802"/>
              <a:ext cx="42045" cy="61966"/>
            </a:xfrm>
            <a:custGeom>
              <a:avLst/>
              <a:gdLst/>
              <a:ahLst/>
              <a:cxnLst/>
              <a:rect l="l" t="t" r="r" b="b"/>
              <a:pathLst>
                <a:path w="477" h="703" extrusionOk="0">
                  <a:moveTo>
                    <a:pt x="176" y="1"/>
                  </a:moveTo>
                  <a:cubicBezTo>
                    <a:pt x="151" y="26"/>
                    <a:pt x="0" y="402"/>
                    <a:pt x="101" y="577"/>
                  </a:cubicBezTo>
                  <a:cubicBezTo>
                    <a:pt x="126" y="627"/>
                    <a:pt x="151" y="677"/>
                    <a:pt x="226" y="677"/>
                  </a:cubicBezTo>
                  <a:cubicBezTo>
                    <a:pt x="251" y="677"/>
                    <a:pt x="251" y="702"/>
                    <a:pt x="276" y="702"/>
                  </a:cubicBezTo>
                  <a:cubicBezTo>
                    <a:pt x="326" y="677"/>
                    <a:pt x="376" y="677"/>
                    <a:pt x="376" y="652"/>
                  </a:cubicBezTo>
                  <a:cubicBezTo>
                    <a:pt x="477" y="577"/>
                    <a:pt x="477" y="427"/>
                    <a:pt x="477" y="427"/>
                  </a:cubicBezTo>
                  <a:lnTo>
                    <a:pt x="376" y="427"/>
                  </a:lnTo>
                  <a:cubicBezTo>
                    <a:pt x="376" y="452"/>
                    <a:pt x="376" y="552"/>
                    <a:pt x="326" y="577"/>
                  </a:cubicBezTo>
                  <a:cubicBezTo>
                    <a:pt x="301" y="602"/>
                    <a:pt x="276" y="602"/>
                    <a:pt x="251" y="602"/>
                  </a:cubicBezTo>
                  <a:cubicBezTo>
                    <a:pt x="201" y="602"/>
                    <a:pt x="176" y="577"/>
                    <a:pt x="151" y="552"/>
                  </a:cubicBezTo>
                  <a:cubicBezTo>
                    <a:pt x="101" y="427"/>
                    <a:pt x="201" y="151"/>
                    <a:pt x="251" y="51"/>
                  </a:cubicBezTo>
                  <a:lnTo>
                    <a:pt x="1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7"/>
            <p:cNvSpPr/>
            <p:nvPr/>
          </p:nvSpPr>
          <p:spPr>
            <a:xfrm>
              <a:off x="7235413" y="2355173"/>
              <a:ext cx="44337" cy="37638"/>
            </a:xfrm>
            <a:custGeom>
              <a:avLst/>
              <a:gdLst/>
              <a:ahLst/>
              <a:cxnLst/>
              <a:rect l="l" t="t" r="r" b="b"/>
              <a:pathLst>
                <a:path w="503" h="427" extrusionOk="0">
                  <a:moveTo>
                    <a:pt x="76" y="0"/>
                  </a:moveTo>
                  <a:lnTo>
                    <a:pt x="1" y="25"/>
                  </a:lnTo>
                  <a:cubicBezTo>
                    <a:pt x="1" y="25"/>
                    <a:pt x="26" y="226"/>
                    <a:pt x="176" y="351"/>
                  </a:cubicBezTo>
                  <a:cubicBezTo>
                    <a:pt x="226" y="401"/>
                    <a:pt x="327" y="426"/>
                    <a:pt x="427" y="426"/>
                  </a:cubicBezTo>
                  <a:lnTo>
                    <a:pt x="502" y="426"/>
                  </a:lnTo>
                  <a:lnTo>
                    <a:pt x="477" y="351"/>
                  </a:lnTo>
                  <a:cubicBezTo>
                    <a:pt x="377" y="351"/>
                    <a:pt x="277" y="326"/>
                    <a:pt x="226" y="276"/>
                  </a:cubicBezTo>
                  <a:cubicBezTo>
                    <a:pt x="101" y="176"/>
                    <a:pt x="76" y="0"/>
                    <a:pt x="7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7"/>
            <p:cNvSpPr/>
            <p:nvPr/>
          </p:nvSpPr>
          <p:spPr>
            <a:xfrm>
              <a:off x="7190899" y="2264824"/>
              <a:ext cx="49097" cy="77127"/>
            </a:xfrm>
            <a:custGeom>
              <a:avLst/>
              <a:gdLst/>
              <a:ahLst/>
              <a:cxnLst/>
              <a:rect l="l" t="t" r="r" b="b"/>
              <a:pathLst>
                <a:path w="557" h="875" extrusionOk="0">
                  <a:moveTo>
                    <a:pt x="149" y="1"/>
                  </a:moveTo>
                  <a:cubicBezTo>
                    <a:pt x="57" y="1"/>
                    <a:pt x="0" y="162"/>
                    <a:pt x="55" y="599"/>
                  </a:cubicBezTo>
                  <a:lnTo>
                    <a:pt x="305" y="825"/>
                  </a:lnTo>
                  <a:lnTo>
                    <a:pt x="531" y="875"/>
                  </a:lnTo>
                  <a:cubicBezTo>
                    <a:pt x="531" y="875"/>
                    <a:pt x="556" y="624"/>
                    <a:pt x="406" y="273"/>
                  </a:cubicBezTo>
                  <a:cubicBezTo>
                    <a:pt x="326" y="114"/>
                    <a:pt x="225" y="1"/>
                    <a:pt x="149" y="1"/>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7"/>
            <p:cNvSpPr/>
            <p:nvPr/>
          </p:nvSpPr>
          <p:spPr>
            <a:xfrm>
              <a:off x="6537392" y="2397130"/>
              <a:ext cx="731251" cy="718029"/>
            </a:xfrm>
            <a:custGeom>
              <a:avLst/>
              <a:gdLst/>
              <a:ahLst/>
              <a:cxnLst/>
              <a:rect l="l" t="t" r="r" b="b"/>
              <a:pathLst>
                <a:path w="8296" h="8146" extrusionOk="0">
                  <a:moveTo>
                    <a:pt x="0" y="0"/>
                  </a:moveTo>
                  <a:lnTo>
                    <a:pt x="752" y="4061"/>
                  </a:lnTo>
                  <a:cubicBezTo>
                    <a:pt x="2281" y="7294"/>
                    <a:pt x="4812" y="8146"/>
                    <a:pt x="4812" y="8146"/>
                  </a:cubicBezTo>
                  <a:cubicBezTo>
                    <a:pt x="6993" y="8096"/>
                    <a:pt x="8296" y="2682"/>
                    <a:pt x="8296" y="2682"/>
                  </a:cubicBezTo>
                  <a:lnTo>
                    <a:pt x="6842" y="1279"/>
                  </a:lnTo>
                  <a:cubicBezTo>
                    <a:pt x="5163" y="2782"/>
                    <a:pt x="4461" y="4236"/>
                    <a:pt x="4461" y="4236"/>
                  </a:cubicBezTo>
                  <a:cubicBezTo>
                    <a:pt x="2857" y="828"/>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7"/>
            <p:cNvSpPr/>
            <p:nvPr/>
          </p:nvSpPr>
          <p:spPr>
            <a:xfrm>
              <a:off x="7087417" y="2556144"/>
              <a:ext cx="163597" cy="145968"/>
            </a:xfrm>
            <a:custGeom>
              <a:avLst/>
              <a:gdLst/>
              <a:ahLst/>
              <a:cxnLst/>
              <a:rect l="l" t="t" r="r" b="b"/>
              <a:pathLst>
                <a:path w="1856" h="1656" extrusionOk="0">
                  <a:moveTo>
                    <a:pt x="26" y="1"/>
                  </a:moveTo>
                  <a:lnTo>
                    <a:pt x="1" y="51"/>
                  </a:lnTo>
                  <a:lnTo>
                    <a:pt x="1830" y="1655"/>
                  </a:lnTo>
                  <a:lnTo>
                    <a:pt x="1855" y="1630"/>
                  </a:lnTo>
                  <a:lnTo>
                    <a:pt x="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7"/>
            <p:cNvSpPr/>
            <p:nvPr/>
          </p:nvSpPr>
          <p:spPr>
            <a:xfrm>
              <a:off x="6901872" y="2761610"/>
              <a:ext cx="70780" cy="92905"/>
            </a:xfrm>
            <a:custGeom>
              <a:avLst/>
              <a:gdLst/>
              <a:ahLst/>
              <a:cxnLst/>
              <a:rect l="l" t="t" r="r" b="b"/>
              <a:pathLst>
                <a:path w="803" h="1054" extrusionOk="0">
                  <a:moveTo>
                    <a:pt x="276" y="1"/>
                  </a:moveTo>
                  <a:lnTo>
                    <a:pt x="251" y="51"/>
                  </a:lnTo>
                  <a:cubicBezTo>
                    <a:pt x="0" y="602"/>
                    <a:pt x="176" y="1053"/>
                    <a:pt x="201" y="1053"/>
                  </a:cubicBezTo>
                  <a:lnTo>
                    <a:pt x="251" y="1028"/>
                  </a:lnTo>
                  <a:cubicBezTo>
                    <a:pt x="251" y="1028"/>
                    <a:pt x="76" y="627"/>
                    <a:pt x="301" y="126"/>
                  </a:cubicBezTo>
                  <a:cubicBezTo>
                    <a:pt x="376" y="251"/>
                    <a:pt x="577" y="602"/>
                    <a:pt x="777" y="677"/>
                  </a:cubicBezTo>
                  <a:lnTo>
                    <a:pt x="802" y="602"/>
                  </a:lnTo>
                  <a:cubicBezTo>
                    <a:pt x="577" y="552"/>
                    <a:pt x="326" y="51"/>
                    <a:pt x="301" y="51"/>
                  </a:cubicBezTo>
                  <a:lnTo>
                    <a:pt x="2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7"/>
            <p:cNvSpPr/>
            <p:nvPr/>
          </p:nvSpPr>
          <p:spPr>
            <a:xfrm>
              <a:off x="6462205" y="2370598"/>
              <a:ext cx="384488" cy="1645932"/>
            </a:xfrm>
            <a:custGeom>
              <a:avLst/>
              <a:gdLst/>
              <a:ahLst/>
              <a:cxnLst/>
              <a:rect l="l" t="t" r="r" b="b"/>
              <a:pathLst>
                <a:path w="4362" h="18673" extrusionOk="0">
                  <a:moveTo>
                    <a:pt x="1" y="1"/>
                  </a:moveTo>
                  <a:lnTo>
                    <a:pt x="1" y="51"/>
                  </a:lnTo>
                  <a:lnTo>
                    <a:pt x="176" y="3309"/>
                  </a:lnTo>
                  <a:lnTo>
                    <a:pt x="176" y="3334"/>
                  </a:lnTo>
                  <a:lnTo>
                    <a:pt x="978" y="18672"/>
                  </a:lnTo>
                  <a:lnTo>
                    <a:pt x="4362" y="18672"/>
                  </a:lnTo>
                  <a:lnTo>
                    <a:pt x="2833" y="2582"/>
                  </a:lnTo>
                  <a:cubicBezTo>
                    <a:pt x="2833" y="2582"/>
                    <a:pt x="2808" y="2507"/>
                    <a:pt x="2758" y="2382"/>
                  </a:cubicBezTo>
                  <a:lnTo>
                    <a:pt x="2733" y="2382"/>
                  </a:lnTo>
                  <a:cubicBezTo>
                    <a:pt x="2658" y="2181"/>
                    <a:pt x="2507" y="1880"/>
                    <a:pt x="2307" y="1580"/>
                  </a:cubicBezTo>
                  <a:cubicBezTo>
                    <a:pt x="2307" y="1580"/>
                    <a:pt x="2307" y="1580"/>
                    <a:pt x="2307" y="1555"/>
                  </a:cubicBezTo>
                  <a:cubicBezTo>
                    <a:pt x="2031" y="1179"/>
                    <a:pt x="1680" y="778"/>
                    <a:pt x="1204" y="502"/>
                  </a:cubicBezTo>
                  <a:cubicBezTo>
                    <a:pt x="1204" y="502"/>
                    <a:pt x="1204" y="477"/>
                    <a:pt x="1204" y="477"/>
                  </a:cubicBezTo>
                  <a:cubicBezTo>
                    <a:pt x="1104" y="427"/>
                    <a:pt x="1003" y="377"/>
                    <a:pt x="903" y="326"/>
                  </a:cubicBezTo>
                  <a:cubicBezTo>
                    <a:pt x="502" y="126"/>
                    <a:pt x="201" y="2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7"/>
            <p:cNvSpPr/>
            <p:nvPr/>
          </p:nvSpPr>
          <p:spPr>
            <a:xfrm>
              <a:off x="6497551" y="2394926"/>
              <a:ext cx="90701" cy="634115"/>
            </a:xfrm>
            <a:custGeom>
              <a:avLst/>
              <a:gdLst/>
              <a:ahLst/>
              <a:cxnLst/>
              <a:rect l="l" t="t" r="r" b="b"/>
              <a:pathLst>
                <a:path w="1029" h="7194" extrusionOk="0">
                  <a:moveTo>
                    <a:pt x="302" y="0"/>
                  </a:moveTo>
                  <a:lnTo>
                    <a:pt x="953" y="2732"/>
                  </a:lnTo>
                  <a:lnTo>
                    <a:pt x="302" y="3359"/>
                  </a:lnTo>
                  <a:lnTo>
                    <a:pt x="678" y="3935"/>
                  </a:lnTo>
                  <a:lnTo>
                    <a:pt x="1" y="7193"/>
                  </a:lnTo>
                  <a:lnTo>
                    <a:pt x="76" y="7193"/>
                  </a:lnTo>
                  <a:lnTo>
                    <a:pt x="728" y="3935"/>
                  </a:lnTo>
                  <a:lnTo>
                    <a:pt x="728" y="3910"/>
                  </a:lnTo>
                  <a:lnTo>
                    <a:pt x="377" y="3359"/>
                  </a:lnTo>
                  <a:lnTo>
                    <a:pt x="1029" y="2757"/>
                  </a:lnTo>
                  <a:lnTo>
                    <a:pt x="3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7"/>
            <p:cNvSpPr/>
            <p:nvPr/>
          </p:nvSpPr>
          <p:spPr>
            <a:xfrm>
              <a:off x="5753078" y="2366191"/>
              <a:ext cx="402206" cy="1650339"/>
            </a:xfrm>
            <a:custGeom>
              <a:avLst/>
              <a:gdLst/>
              <a:ahLst/>
              <a:cxnLst/>
              <a:rect l="l" t="t" r="r" b="b"/>
              <a:pathLst>
                <a:path w="4563" h="18723" extrusionOk="0">
                  <a:moveTo>
                    <a:pt x="4562" y="1"/>
                  </a:moveTo>
                  <a:cubicBezTo>
                    <a:pt x="4362" y="51"/>
                    <a:pt x="4061" y="126"/>
                    <a:pt x="3685" y="326"/>
                  </a:cubicBezTo>
                  <a:cubicBezTo>
                    <a:pt x="3660" y="351"/>
                    <a:pt x="3660" y="351"/>
                    <a:pt x="3660" y="351"/>
                  </a:cubicBezTo>
                  <a:cubicBezTo>
                    <a:pt x="3560" y="402"/>
                    <a:pt x="3485" y="452"/>
                    <a:pt x="3359" y="502"/>
                  </a:cubicBezTo>
                  <a:cubicBezTo>
                    <a:pt x="2883" y="777"/>
                    <a:pt x="2532" y="1204"/>
                    <a:pt x="2282" y="1580"/>
                  </a:cubicBezTo>
                  <a:cubicBezTo>
                    <a:pt x="2056" y="1905"/>
                    <a:pt x="1906" y="2206"/>
                    <a:pt x="1830" y="2382"/>
                  </a:cubicBezTo>
                  <a:cubicBezTo>
                    <a:pt x="1830" y="2407"/>
                    <a:pt x="1830" y="2407"/>
                    <a:pt x="1830" y="2407"/>
                  </a:cubicBezTo>
                  <a:cubicBezTo>
                    <a:pt x="1780" y="2532"/>
                    <a:pt x="1755" y="2607"/>
                    <a:pt x="1755" y="2607"/>
                  </a:cubicBezTo>
                  <a:lnTo>
                    <a:pt x="1" y="18722"/>
                  </a:lnTo>
                  <a:lnTo>
                    <a:pt x="3610" y="18722"/>
                  </a:lnTo>
                  <a:lnTo>
                    <a:pt x="4387" y="3359"/>
                  </a:lnTo>
                  <a:lnTo>
                    <a:pt x="4387" y="3334"/>
                  </a:lnTo>
                  <a:lnTo>
                    <a:pt x="4562" y="76"/>
                  </a:lnTo>
                  <a:lnTo>
                    <a:pt x="45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7"/>
            <p:cNvSpPr/>
            <p:nvPr/>
          </p:nvSpPr>
          <p:spPr>
            <a:xfrm>
              <a:off x="6031440" y="2392723"/>
              <a:ext cx="88498" cy="634115"/>
            </a:xfrm>
            <a:custGeom>
              <a:avLst/>
              <a:gdLst/>
              <a:ahLst/>
              <a:cxnLst/>
              <a:rect l="l" t="t" r="r" b="b"/>
              <a:pathLst>
                <a:path w="1004" h="7194" extrusionOk="0">
                  <a:moveTo>
                    <a:pt x="652" y="0"/>
                  </a:moveTo>
                  <a:lnTo>
                    <a:pt x="1" y="2757"/>
                  </a:lnTo>
                  <a:lnTo>
                    <a:pt x="627" y="3359"/>
                  </a:lnTo>
                  <a:lnTo>
                    <a:pt x="276" y="3910"/>
                  </a:lnTo>
                  <a:lnTo>
                    <a:pt x="953" y="7193"/>
                  </a:lnTo>
                  <a:lnTo>
                    <a:pt x="1003" y="7193"/>
                  </a:lnTo>
                  <a:lnTo>
                    <a:pt x="327" y="3935"/>
                  </a:lnTo>
                  <a:lnTo>
                    <a:pt x="702" y="3334"/>
                  </a:lnTo>
                  <a:lnTo>
                    <a:pt x="51" y="2732"/>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7"/>
            <p:cNvSpPr/>
            <p:nvPr/>
          </p:nvSpPr>
          <p:spPr>
            <a:xfrm>
              <a:off x="5640429" y="3024546"/>
              <a:ext cx="179022" cy="196651"/>
            </a:xfrm>
            <a:custGeom>
              <a:avLst/>
              <a:gdLst/>
              <a:ahLst/>
              <a:cxnLst/>
              <a:rect l="l" t="t" r="r" b="b"/>
              <a:pathLst>
                <a:path w="2031" h="2231" extrusionOk="0">
                  <a:moveTo>
                    <a:pt x="1329" y="0"/>
                  </a:moveTo>
                  <a:lnTo>
                    <a:pt x="1" y="552"/>
                  </a:lnTo>
                  <a:lnTo>
                    <a:pt x="1329" y="2231"/>
                  </a:lnTo>
                  <a:lnTo>
                    <a:pt x="2031" y="1504"/>
                  </a:lnTo>
                  <a:lnTo>
                    <a:pt x="1329"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7"/>
            <p:cNvSpPr/>
            <p:nvPr/>
          </p:nvSpPr>
          <p:spPr>
            <a:xfrm>
              <a:off x="5755282" y="3157116"/>
              <a:ext cx="230323" cy="185810"/>
            </a:xfrm>
            <a:custGeom>
              <a:avLst/>
              <a:gdLst/>
              <a:ahLst/>
              <a:cxnLst/>
              <a:rect l="l" t="t" r="r" b="b"/>
              <a:pathLst>
                <a:path w="2613" h="2108" extrusionOk="0">
                  <a:moveTo>
                    <a:pt x="728" y="0"/>
                  </a:moveTo>
                  <a:lnTo>
                    <a:pt x="1" y="401"/>
                  </a:lnTo>
                  <a:cubicBezTo>
                    <a:pt x="1" y="401"/>
                    <a:pt x="51" y="1729"/>
                    <a:pt x="903" y="2030"/>
                  </a:cubicBezTo>
                  <a:cubicBezTo>
                    <a:pt x="1046" y="2087"/>
                    <a:pt x="1155" y="2108"/>
                    <a:pt x="1237" y="2108"/>
                  </a:cubicBezTo>
                  <a:cubicBezTo>
                    <a:pt x="1441" y="2108"/>
                    <a:pt x="1480" y="1980"/>
                    <a:pt x="1480" y="1980"/>
                  </a:cubicBezTo>
                  <a:cubicBezTo>
                    <a:pt x="1480" y="1980"/>
                    <a:pt x="1589" y="2004"/>
                    <a:pt x="1708" y="2004"/>
                  </a:cubicBezTo>
                  <a:cubicBezTo>
                    <a:pt x="1862" y="2004"/>
                    <a:pt x="2034" y="1964"/>
                    <a:pt x="2006" y="1779"/>
                  </a:cubicBezTo>
                  <a:cubicBezTo>
                    <a:pt x="2006" y="1779"/>
                    <a:pt x="2332" y="1754"/>
                    <a:pt x="2282" y="1454"/>
                  </a:cubicBezTo>
                  <a:lnTo>
                    <a:pt x="2282" y="1454"/>
                  </a:lnTo>
                  <a:cubicBezTo>
                    <a:pt x="2282" y="1454"/>
                    <a:pt x="2307" y="1457"/>
                    <a:pt x="2342" y="1457"/>
                  </a:cubicBezTo>
                  <a:cubicBezTo>
                    <a:pt x="2438" y="1457"/>
                    <a:pt x="2612" y="1430"/>
                    <a:pt x="2557" y="1228"/>
                  </a:cubicBezTo>
                  <a:cubicBezTo>
                    <a:pt x="2507" y="952"/>
                    <a:pt x="2131" y="802"/>
                    <a:pt x="2131" y="802"/>
                  </a:cubicBezTo>
                  <a:cubicBezTo>
                    <a:pt x="1906" y="501"/>
                    <a:pt x="1605" y="276"/>
                    <a:pt x="1254" y="201"/>
                  </a:cubicBezTo>
                  <a:cubicBezTo>
                    <a:pt x="1003" y="150"/>
                    <a:pt x="778" y="75"/>
                    <a:pt x="728" y="0"/>
                  </a:cubicBezTo>
                  <a:close/>
                </a:path>
              </a:pathLst>
            </a:custGeom>
            <a:solidFill>
              <a:srgbClr val="D2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7"/>
            <p:cNvSpPr/>
            <p:nvPr/>
          </p:nvSpPr>
          <p:spPr>
            <a:xfrm>
              <a:off x="5907773" y="3252048"/>
              <a:ext cx="50860" cy="37638"/>
            </a:xfrm>
            <a:custGeom>
              <a:avLst/>
              <a:gdLst/>
              <a:ahLst/>
              <a:cxnLst/>
              <a:rect l="l" t="t" r="r" b="b"/>
              <a:pathLst>
                <a:path w="577" h="427" extrusionOk="0">
                  <a:moveTo>
                    <a:pt x="50" y="1"/>
                  </a:moveTo>
                  <a:lnTo>
                    <a:pt x="0" y="76"/>
                  </a:lnTo>
                  <a:lnTo>
                    <a:pt x="527" y="427"/>
                  </a:lnTo>
                  <a:lnTo>
                    <a:pt x="577" y="352"/>
                  </a:lnTo>
                  <a:lnTo>
                    <a:pt x="50"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7"/>
            <p:cNvSpPr/>
            <p:nvPr/>
          </p:nvSpPr>
          <p:spPr>
            <a:xfrm>
              <a:off x="5874630" y="3276376"/>
              <a:ext cx="59674" cy="39842"/>
            </a:xfrm>
            <a:custGeom>
              <a:avLst/>
              <a:gdLst/>
              <a:ahLst/>
              <a:cxnLst/>
              <a:rect l="l" t="t" r="r" b="b"/>
              <a:pathLst>
                <a:path w="677" h="452" extrusionOk="0">
                  <a:moveTo>
                    <a:pt x="50" y="0"/>
                  </a:moveTo>
                  <a:lnTo>
                    <a:pt x="0" y="76"/>
                  </a:lnTo>
                  <a:lnTo>
                    <a:pt x="627" y="452"/>
                  </a:lnTo>
                  <a:lnTo>
                    <a:pt x="677" y="376"/>
                  </a:lnTo>
                  <a:lnTo>
                    <a:pt x="50"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7"/>
            <p:cNvSpPr/>
            <p:nvPr/>
          </p:nvSpPr>
          <p:spPr>
            <a:xfrm>
              <a:off x="5834877" y="3298501"/>
              <a:ext cx="53063" cy="35434"/>
            </a:xfrm>
            <a:custGeom>
              <a:avLst/>
              <a:gdLst/>
              <a:ahLst/>
              <a:cxnLst/>
              <a:rect l="l" t="t" r="r" b="b"/>
              <a:pathLst>
                <a:path w="602" h="402" extrusionOk="0">
                  <a:moveTo>
                    <a:pt x="50" y="0"/>
                  </a:moveTo>
                  <a:lnTo>
                    <a:pt x="0" y="75"/>
                  </a:lnTo>
                  <a:lnTo>
                    <a:pt x="551" y="401"/>
                  </a:lnTo>
                  <a:lnTo>
                    <a:pt x="602" y="326"/>
                  </a:lnTo>
                  <a:lnTo>
                    <a:pt x="50"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7"/>
            <p:cNvSpPr/>
            <p:nvPr/>
          </p:nvSpPr>
          <p:spPr>
            <a:xfrm>
              <a:off x="5552108" y="2428069"/>
              <a:ext cx="472810" cy="861617"/>
            </a:xfrm>
            <a:custGeom>
              <a:avLst/>
              <a:gdLst/>
              <a:ahLst/>
              <a:cxnLst/>
              <a:rect l="l" t="t" r="r" b="b"/>
              <a:pathLst>
                <a:path w="5364" h="9775" extrusionOk="0">
                  <a:moveTo>
                    <a:pt x="5364" y="0"/>
                  </a:moveTo>
                  <a:cubicBezTo>
                    <a:pt x="3358" y="1153"/>
                    <a:pt x="1303" y="2933"/>
                    <a:pt x="326" y="5088"/>
                  </a:cubicBezTo>
                  <a:cubicBezTo>
                    <a:pt x="0" y="5815"/>
                    <a:pt x="50" y="6667"/>
                    <a:pt x="226" y="7444"/>
                  </a:cubicBezTo>
                  <a:cubicBezTo>
                    <a:pt x="476" y="8472"/>
                    <a:pt x="1203" y="9274"/>
                    <a:pt x="2130" y="9775"/>
                  </a:cubicBezTo>
                  <a:lnTo>
                    <a:pt x="3659" y="7870"/>
                  </a:lnTo>
                  <a:lnTo>
                    <a:pt x="2732" y="6266"/>
                  </a:lnTo>
                  <a:cubicBezTo>
                    <a:pt x="2732" y="6266"/>
                    <a:pt x="5163" y="5263"/>
                    <a:pt x="5238" y="4662"/>
                  </a:cubicBezTo>
                  <a:lnTo>
                    <a:pt x="53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7"/>
            <p:cNvSpPr/>
            <p:nvPr/>
          </p:nvSpPr>
          <p:spPr>
            <a:xfrm>
              <a:off x="5693492" y="3079725"/>
              <a:ext cx="159102" cy="183518"/>
            </a:xfrm>
            <a:custGeom>
              <a:avLst/>
              <a:gdLst/>
              <a:ahLst/>
              <a:cxnLst/>
              <a:rect l="l" t="t" r="r" b="b"/>
              <a:pathLst>
                <a:path w="1805" h="2082" extrusionOk="0">
                  <a:moveTo>
                    <a:pt x="1780" y="1"/>
                  </a:moveTo>
                  <a:lnTo>
                    <a:pt x="0" y="2031"/>
                  </a:lnTo>
                  <a:lnTo>
                    <a:pt x="25" y="2081"/>
                  </a:lnTo>
                  <a:lnTo>
                    <a:pt x="1805" y="26"/>
                  </a:lnTo>
                  <a:lnTo>
                    <a:pt x="1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7"/>
            <p:cNvSpPr/>
            <p:nvPr/>
          </p:nvSpPr>
          <p:spPr>
            <a:xfrm>
              <a:off x="5737653" y="2896383"/>
              <a:ext cx="66373" cy="90701"/>
            </a:xfrm>
            <a:custGeom>
              <a:avLst/>
              <a:gdLst/>
              <a:ahLst/>
              <a:cxnLst/>
              <a:rect l="l" t="t" r="r" b="b"/>
              <a:pathLst>
                <a:path w="753" h="1029" extrusionOk="0">
                  <a:moveTo>
                    <a:pt x="426" y="1"/>
                  </a:moveTo>
                  <a:lnTo>
                    <a:pt x="376" y="26"/>
                  </a:lnTo>
                  <a:cubicBezTo>
                    <a:pt x="376" y="26"/>
                    <a:pt x="677" y="351"/>
                    <a:pt x="652" y="903"/>
                  </a:cubicBezTo>
                  <a:cubicBezTo>
                    <a:pt x="527" y="803"/>
                    <a:pt x="201" y="552"/>
                    <a:pt x="0" y="552"/>
                  </a:cubicBezTo>
                  <a:lnTo>
                    <a:pt x="0" y="627"/>
                  </a:lnTo>
                  <a:cubicBezTo>
                    <a:pt x="8" y="626"/>
                    <a:pt x="15" y="626"/>
                    <a:pt x="23" y="626"/>
                  </a:cubicBezTo>
                  <a:cubicBezTo>
                    <a:pt x="253" y="626"/>
                    <a:pt x="652" y="978"/>
                    <a:pt x="652" y="978"/>
                  </a:cubicBezTo>
                  <a:lnTo>
                    <a:pt x="677" y="1028"/>
                  </a:lnTo>
                  <a:lnTo>
                    <a:pt x="702" y="978"/>
                  </a:lnTo>
                  <a:cubicBezTo>
                    <a:pt x="752" y="351"/>
                    <a:pt x="426" y="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7"/>
            <p:cNvSpPr/>
            <p:nvPr/>
          </p:nvSpPr>
          <p:spPr>
            <a:xfrm>
              <a:off x="6614696" y="1815814"/>
              <a:ext cx="223183" cy="256678"/>
            </a:xfrm>
            <a:custGeom>
              <a:avLst/>
              <a:gdLst/>
              <a:ahLst/>
              <a:cxnLst/>
              <a:rect l="l" t="t" r="r" b="b"/>
              <a:pathLst>
                <a:path w="2532" h="2912" extrusionOk="0">
                  <a:moveTo>
                    <a:pt x="1974" y="1"/>
                  </a:moveTo>
                  <a:cubicBezTo>
                    <a:pt x="1814" y="1"/>
                    <a:pt x="1660" y="84"/>
                    <a:pt x="1579" y="229"/>
                  </a:cubicBezTo>
                  <a:lnTo>
                    <a:pt x="0" y="2911"/>
                  </a:lnTo>
                  <a:lnTo>
                    <a:pt x="2306" y="831"/>
                  </a:lnTo>
                  <a:cubicBezTo>
                    <a:pt x="2532" y="605"/>
                    <a:pt x="2507" y="229"/>
                    <a:pt x="2231" y="79"/>
                  </a:cubicBezTo>
                  <a:cubicBezTo>
                    <a:pt x="2151" y="26"/>
                    <a:pt x="2062" y="1"/>
                    <a:pt x="1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7"/>
            <p:cNvSpPr/>
            <p:nvPr/>
          </p:nvSpPr>
          <p:spPr>
            <a:xfrm>
              <a:off x="6636732" y="2037939"/>
              <a:ext cx="221068" cy="72103"/>
            </a:xfrm>
            <a:custGeom>
              <a:avLst/>
              <a:gdLst/>
              <a:ahLst/>
              <a:cxnLst/>
              <a:rect l="l" t="t" r="r" b="b"/>
              <a:pathLst>
                <a:path w="2508" h="818" extrusionOk="0">
                  <a:moveTo>
                    <a:pt x="2113" y="0"/>
                  </a:moveTo>
                  <a:cubicBezTo>
                    <a:pt x="2078" y="0"/>
                    <a:pt x="2042" y="5"/>
                    <a:pt x="2006" y="15"/>
                  </a:cubicBezTo>
                  <a:lnTo>
                    <a:pt x="1" y="817"/>
                  </a:lnTo>
                  <a:lnTo>
                    <a:pt x="2156" y="667"/>
                  </a:lnTo>
                  <a:cubicBezTo>
                    <a:pt x="2357" y="642"/>
                    <a:pt x="2507" y="416"/>
                    <a:pt x="2432" y="216"/>
                  </a:cubicBezTo>
                  <a:cubicBezTo>
                    <a:pt x="2372" y="76"/>
                    <a:pt x="2249" y="0"/>
                    <a:pt x="2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57"/>
          <p:cNvGrpSpPr/>
          <p:nvPr/>
        </p:nvGrpSpPr>
        <p:grpSpPr>
          <a:xfrm>
            <a:off x="3558547" y="912269"/>
            <a:ext cx="3739155" cy="3537871"/>
            <a:chOff x="3558547" y="912269"/>
            <a:chExt cx="3739155" cy="3537871"/>
          </a:xfrm>
        </p:grpSpPr>
        <p:grpSp>
          <p:nvGrpSpPr>
            <p:cNvPr id="2405" name="Google Shape;2405;p57"/>
            <p:cNvGrpSpPr/>
            <p:nvPr/>
          </p:nvGrpSpPr>
          <p:grpSpPr>
            <a:xfrm>
              <a:off x="3558547" y="4084209"/>
              <a:ext cx="547665" cy="365932"/>
              <a:chOff x="4840753" y="2688421"/>
              <a:chExt cx="547665" cy="365932"/>
            </a:xfrm>
          </p:grpSpPr>
          <p:sp>
            <p:nvSpPr>
              <p:cNvPr id="2406" name="Google Shape;2406;p57"/>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7"/>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7"/>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57"/>
            <p:cNvGrpSpPr/>
            <p:nvPr/>
          </p:nvGrpSpPr>
          <p:grpSpPr>
            <a:xfrm rot="-3164984" flipH="1">
              <a:off x="6944725" y="971258"/>
              <a:ext cx="293989" cy="293989"/>
              <a:chOff x="2541888" y="4682900"/>
              <a:chExt cx="376775" cy="376775"/>
            </a:xfrm>
          </p:grpSpPr>
          <p:sp>
            <p:nvSpPr>
              <p:cNvPr id="2410" name="Google Shape;2410;p5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15"/>
        <p:cNvGrpSpPr/>
        <p:nvPr/>
      </p:nvGrpSpPr>
      <p:grpSpPr>
        <a:xfrm>
          <a:off x="0" y="0"/>
          <a:ext cx="0" cy="0"/>
          <a:chOff x="0" y="0"/>
          <a:chExt cx="0" cy="0"/>
        </a:xfrm>
      </p:grpSpPr>
      <p:sp>
        <p:nvSpPr>
          <p:cNvPr id="2416" name="Google Shape;2416;p5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CASES IN THE WORLD</a:t>
            </a:r>
            <a:endParaRPr/>
          </a:p>
        </p:txBody>
      </p:sp>
      <p:grpSp>
        <p:nvGrpSpPr>
          <p:cNvPr id="2417" name="Google Shape;2417;p58"/>
          <p:cNvGrpSpPr/>
          <p:nvPr/>
        </p:nvGrpSpPr>
        <p:grpSpPr>
          <a:xfrm>
            <a:off x="3658439" y="1663960"/>
            <a:ext cx="4772154" cy="2645260"/>
            <a:chOff x="233350" y="949250"/>
            <a:chExt cx="6859500" cy="3802300"/>
          </a:xfrm>
        </p:grpSpPr>
        <p:sp>
          <p:nvSpPr>
            <p:cNvPr id="2418" name="Google Shape;2418;p5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7" name="Google Shape;2467;p58"/>
          <p:cNvSpPr/>
          <p:nvPr/>
        </p:nvSpPr>
        <p:spPr>
          <a:xfrm>
            <a:off x="4156554" y="2156360"/>
            <a:ext cx="203100" cy="203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8"/>
          <p:cNvSpPr/>
          <p:nvPr/>
        </p:nvSpPr>
        <p:spPr>
          <a:xfrm>
            <a:off x="5944860" y="2806340"/>
            <a:ext cx="203100" cy="20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8"/>
          <p:cNvSpPr/>
          <p:nvPr/>
        </p:nvSpPr>
        <p:spPr>
          <a:xfrm>
            <a:off x="7062029" y="2156360"/>
            <a:ext cx="203100" cy="20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8"/>
          <p:cNvSpPr/>
          <p:nvPr/>
        </p:nvSpPr>
        <p:spPr>
          <a:xfrm>
            <a:off x="4888650" y="3446179"/>
            <a:ext cx="203100" cy="203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8"/>
          <p:cNvSpPr/>
          <p:nvPr/>
        </p:nvSpPr>
        <p:spPr>
          <a:xfrm>
            <a:off x="7874518" y="3578209"/>
            <a:ext cx="203100" cy="20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8"/>
          <p:cNvSpPr txBox="1"/>
          <p:nvPr/>
        </p:nvSpPr>
        <p:spPr>
          <a:xfrm>
            <a:off x="713100" y="1565775"/>
            <a:ext cx="1346100" cy="35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MARS</a:t>
            </a:r>
            <a:endParaRPr sz="2000">
              <a:solidFill>
                <a:schemeClr val="lt2"/>
              </a:solidFill>
              <a:latin typeface="Montserrat ExtraBold"/>
              <a:ea typeface="Montserrat ExtraBold"/>
              <a:cs typeface="Montserrat ExtraBold"/>
              <a:sym typeface="Montserrat ExtraBold"/>
            </a:endParaRPr>
          </a:p>
        </p:txBody>
      </p:sp>
      <p:sp>
        <p:nvSpPr>
          <p:cNvPr id="2473" name="Google Shape;2473;p58"/>
          <p:cNvSpPr txBox="1"/>
          <p:nvPr/>
        </p:nvSpPr>
        <p:spPr>
          <a:xfrm>
            <a:off x="713100" y="2209925"/>
            <a:ext cx="2154000" cy="47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Karla"/>
                <a:ea typeface="Karla"/>
                <a:cs typeface="Karla"/>
                <a:sym typeface="Karla"/>
              </a:rPr>
              <a:t>Mars is actually a very cold place, not hot</a:t>
            </a:r>
            <a:endParaRPr>
              <a:solidFill>
                <a:schemeClr val="dk2"/>
              </a:solidFill>
              <a:latin typeface="Karla"/>
              <a:ea typeface="Karla"/>
              <a:cs typeface="Karla"/>
              <a:sym typeface="Karla"/>
            </a:endParaRPr>
          </a:p>
        </p:txBody>
      </p:sp>
      <p:sp>
        <p:nvSpPr>
          <p:cNvPr id="2474" name="Google Shape;2474;p58"/>
          <p:cNvSpPr/>
          <p:nvPr/>
        </p:nvSpPr>
        <p:spPr>
          <a:xfrm>
            <a:off x="799350" y="1966625"/>
            <a:ext cx="20679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8"/>
          <p:cNvSpPr/>
          <p:nvPr/>
        </p:nvSpPr>
        <p:spPr>
          <a:xfrm>
            <a:off x="799350" y="1966625"/>
            <a:ext cx="1572600" cy="243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8"/>
          <p:cNvSpPr txBox="1"/>
          <p:nvPr/>
        </p:nvSpPr>
        <p:spPr>
          <a:xfrm>
            <a:off x="2102650" y="1565775"/>
            <a:ext cx="860100" cy="354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80%</a:t>
            </a:r>
            <a:endParaRPr sz="2000">
              <a:solidFill>
                <a:schemeClr val="dk1"/>
              </a:solidFill>
              <a:latin typeface="Montserrat ExtraBold"/>
              <a:ea typeface="Montserrat ExtraBold"/>
              <a:cs typeface="Montserrat ExtraBold"/>
              <a:sym typeface="Montserrat ExtraBold"/>
            </a:endParaRPr>
          </a:p>
        </p:txBody>
      </p:sp>
      <p:sp>
        <p:nvSpPr>
          <p:cNvPr id="2477" name="Google Shape;2477;p58"/>
          <p:cNvSpPr txBox="1"/>
          <p:nvPr/>
        </p:nvSpPr>
        <p:spPr>
          <a:xfrm>
            <a:off x="713100" y="3245700"/>
            <a:ext cx="1346100" cy="35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JUPITER</a:t>
            </a:r>
            <a:endParaRPr sz="2000">
              <a:solidFill>
                <a:schemeClr val="lt2"/>
              </a:solidFill>
              <a:latin typeface="Montserrat ExtraBold"/>
              <a:ea typeface="Montserrat ExtraBold"/>
              <a:cs typeface="Montserrat ExtraBold"/>
              <a:sym typeface="Montserrat ExtraBold"/>
            </a:endParaRPr>
          </a:p>
        </p:txBody>
      </p:sp>
      <p:sp>
        <p:nvSpPr>
          <p:cNvPr id="2478" name="Google Shape;2478;p58"/>
          <p:cNvSpPr txBox="1"/>
          <p:nvPr/>
        </p:nvSpPr>
        <p:spPr>
          <a:xfrm>
            <a:off x="713100" y="3889850"/>
            <a:ext cx="2154000" cy="47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Karla"/>
                <a:ea typeface="Karla"/>
                <a:cs typeface="Karla"/>
                <a:sym typeface="Karla"/>
              </a:rPr>
              <a:t>Jupiter is the biggest planet from the Sun</a:t>
            </a:r>
            <a:endParaRPr>
              <a:solidFill>
                <a:schemeClr val="dk2"/>
              </a:solidFill>
              <a:latin typeface="Karla"/>
              <a:ea typeface="Karla"/>
              <a:cs typeface="Karla"/>
              <a:sym typeface="Karla"/>
            </a:endParaRPr>
          </a:p>
        </p:txBody>
      </p:sp>
      <p:sp>
        <p:nvSpPr>
          <p:cNvPr id="2479" name="Google Shape;2479;p58"/>
          <p:cNvSpPr/>
          <p:nvPr/>
        </p:nvSpPr>
        <p:spPr>
          <a:xfrm>
            <a:off x="799350" y="3646550"/>
            <a:ext cx="2067900" cy="243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8"/>
          <p:cNvSpPr/>
          <p:nvPr/>
        </p:nvSpPr>
        <p:spPr>
          <a:xfrm>
            <a:off x="799350" y="3646550"/>
            <a:ext cx="564600" cy="2433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8"/>
          <p:cNvSpPr txBox="1"/>
          <p:nvPr/>
        </p:nvSpPr>
        <p:spPr>
          <a:xfrm>
            <a:off x="2102650" y="3245700"/>
            <a:ext cx="860100" cy="354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Montserrat ExtraBold"/>
                <a:ea typeface="Montserrat ExtraBold"/>
                <a:cs typeface="Montserrat ExtraBold"/>
                <a:sym typeface="Montserrat ExtraBold"/>
              </a:rPr>
              <a:t>20%</a:t>
            </a:r>
            <a:endParaRPr sz="2000">
              <a:solidFill>
                <a:schemeClr val="dk1"/>
              </a:solidFill>
              <a:latin typeface="Montserrat ExtraBold"/>
              <a:ea typeface="Montserrat ExtraBold"/>
              <a:cs typeface="Montserrat ExtraBold"/>
              <a:sym typeface="Montserrat ExtraBold"/>
            </a:endParaRPr>
          </a:p>
        </p:txBody>
      </p:sp>
      <p:sp>
        <p:nvSpPr>
          <p:cNvPr id="2482" name="Google Shape;2482;p58"/>
          <p:cNvSpPr/>
          <p:nvPr/>
        </p:nvSpPr>
        <p:spPr>
          <a:xfrm>
            <a:off x="6239618" y="2025984"/>
            <a:ext cx="203100" cy="20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8"/>
          <p:cNvSpPr/>
          <p:nvPr/>
        </p:nvSpPr>
        <p:spPr>
          <a:xfrm>
            <a:off x="5372029" y="1715510"/>
            <a:ext cx="203100" cy="20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487"/>
        <p:cNvGrpSpPr/>
        <p:nvPr/>
      </p:nvGrpSpPr>
      <p:grpSpPr>
        <a:xfrm>
          <a:off x="0" y="0"/>
          <a:ext cx="0" cy="0"/>
          <a:chOff x="0" y="0"/>
          <a:chExt cx="0" cy="0"/>
        </a:xfrm>
      </p:grpSpPr>
      <p:sp>
        <p:nvSpPr>
          <p:cNvPr id="2488" name="Google Shape;2488;p59"/>
          <p:cNvSpPr/>
          <p:nvPr/>
        </p:nvSpPr>
        <p:spPr>
          <a:xfrm>
            <a:off x="713100" y="1054050"/>
            <a:ext cx="3682800" cy="4089600"/>
          </a:xfrm>
          <a:prstGeom prst="round2SameRect">
            <a:avLst>
              <a:gd name="adj1" fmla="val 50000"/>
              <a:gd name="adj2" fmla="val 0"/>
            </a:avLst>
          </a:pr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9"/>
          <p:cNvSpPr txBox="1">
            <a:spLocks noGrp="1"/>
          </p:cNvSpPr>
          <p:nvPr>
            <p:ph type="title"/>
          </p:nvPr>
        </p:nvSpPr>
        <p:spPr>
          <a:xfrm>
            <a:off x="5102100" y="1642350"/>
            <a:ext cx="3328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CONCLUSION</a:t>
            </a:r>
            <a:endParaRPr dirty="0"/>
          </a:p>
        </p:txBody>
      </p:sp>
      <p:sp>
        <p:nvSpPr>
          <p:cNvPr id="2490" name="Google Shape;2490;p59"/>
          <p:cNvSpPr txBox="1">
            <a:spLocks noGrp="1"/>
          </p:cNvSpPr>
          <p:nvPr>
            <p:ph type="subTitle" idx="1"/>
          </p:nvPr>
        </p:nvSpPr>
        <p:spPr>
          <a:xfrm>
            <a:off x="5102100" y="2215050"/>
            <a:ext cx="3328800" cy="130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Mercury’s name has nothing to do with the liquid metal since it was named after the Roman messenger god, Mercury </a:t>
            </a:r>
            <a:endParaRPr/>
          </a:p>
        </p:txBody>
      </p:sp>
      <p:grpSp>
        <p:nvGrpSpPr>
          <p:cNvPr id="2491" name="Google Shape;2491;p59"/>
          <p:cNvGrpSpPr/>
          <p:nvPr/>
        </p:nvGrpSpPr>
        <p:grpSpPr>
          <a:xfrm>
            <a:off x="1154876" y="1244121"/>
            <a:ext cx="2799227" cy="3802076"/>
            <a:chOff x="949275" y="968325"/>
            <a:chExt cx="2361022" cy="3206879"/>
          </a:xfrm>
        </p:grpSpPr>
        <p:sp>
          <p:nvSpPr>
            <p:cNvPr id="2492" name="Google Shape;2492;p59"/>
            <p:cNvSpPr/>
            <p:nvPr/>
          </p:nvSpPr>
          <p:spPr>
            <a:xfrm>
              <a:off x="949275" y="1024504"/>
              <a:ext cx="2361022" cy="3098418"/>
            </a:xfrm>
            <a:custGeom>
              <a:avLst/>
              <a:gdLst/>
              <a:ahLst/>
              <a:cxnLst/>
              <a:rect l="l" t="t" r="r" b="b"/>
              <a:pathLst>
                <a:path w="48162" h="63204" extrusionOk="0">
                  <a:moveTo>
                    <a:pt x="3492" y="0"/>
                  </a:moveTo>
                  <a:cubicBezTo>
                    <a:pt x="1575" y="0"/>
                    <a:pt x="0" y="1552"/>
                    <a:pt x="0" y="3493"/>
                  </a:cubicBezTo>
                  <a:lnTo>
                    <a:pt x="0" y="59734"/>
                  </a:lnTo>
                  <a:cubicBezTo>
                    <a:pt x="0" y="61651"/>
                    <a:pt x="1575" y="63203"/>
                    <a:pt x="3492" y="63203"/>
                  </a:cubicBezTo>
                  <a:lnTo>
                    <a:pt x="44669" y="63203"/>
                  </a:lnTo>
                  <a:cubicBezTo>
                    <a:pt x="46587" y="63203"/>
                    <a:pt x="48162" y="61651"/>
                    <a:pt x="48162" y="59734"/>
                  </a:cubicBezTo>
                  <a:lnTo>
                    <a:pt x="48162" y="3493"/>
                  </a:lnTo>
                  <a:cubicBezTo>
                    <a:pt x="48162" y="1552"/>
                    <a:pt x="46587" y="0"/>
                    <a:pt x="44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9"/>
            <p:cNvSpPr/>
            <p:nvPr/>
          </p:nvSpPr>
          <p:spPr>
            <a:xfrm>
              <a:off x="1071242" y="1152058"/>
              <a:ext cx="2118213" cy="2843305"/>
            </a:xfrm>
            <a:custGeom>
              <a:avLst/>
              <a:gdLst/>
              <a:ahLst/>
              <a:cxnLst/>
              <a:rect l="l" t="t" r="r" b="b"/>
              <a:pathLst>
                <a:path w="43209" h="58000" extrusionOk="0">
                  <a:moveTo>
                    <a:pt x="3470" y="0"/>
                  </a:moveTo>
                  <a:cubicBezTo>
                    <a:pt x="1552" y="0"/>
                    <a:pt x="0" y="1553"/>
                    <a:pt x="0" y="3470"/>
                  </a:cubicBezTo>
                  <a:lnTo>
                    <a:pt x="0" y="54530"/>
                  </a:lnTo>
                  <a:cubicBezTo>
                    <a:pt x="0" y="56447"/>
                    <a:pt x="1552" y="57999"/>
                    <a:pt x="3470" y="57999"/>
                  </a:cubicBezTo>
                  <a:lnTo>
                    <a:pt x="39716" y="57999"/>
                  </a:lnTo>
                  <a:cubicBezTo>
                    <a:pt x="41634" y="57999"/>
                    <a:pt x="43208" y="56447"/>
                    <a:pt x="43208" y="54530"/>
                  </a:cubicBezTo>
                  <a:lnTo>
                    <a:pt x="43208" y="3470"/>
                  </a:lnTo>
                  <a:cubicBezTo>
                    <a:pt x="43208" y="1553"/>
                    <a:pt x="41634" y="0"/>
                    <a:pt x="39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9"/>
            <p:cNvSpPr/>
            <p:nvPr/>
          </p:nvSpPr>
          <p:spPr>
            <a:xfrm>
              <a:off x="1491949" y="1152058"/>
              <a:ext cx="1294684" cy="2843305"/>
            </a:xfrm>
            <a:custGeom>
              <a:avLst/>
              <a:gdLst/>
              <a:ahLst/>
              <a:cxnLst/>
              <a:rect l="l" t="t" r="r" b="b"/>
              <a:pathLst>
                <a:path w="26410" h="58000" extrusionOk="0">
                  <a:moveTo>
                    <a:pt x="0" y="0"/>
                  </a:moveTo>
                  <a:cubicBezTo>
                    <a:pt x="229" y="5570"/>
                    <a:pt x="1233" y="28212"/>
                    <a:pt x="1324" y="30792"/>
                  </a:cubicBezTo>
                  <a:cubicBezTo>
                    <a:pt x="1393" y="33029"/>
                    <a:pt x="1279" y="49851"/>
                    <a:pt x="1096" y="57999"/>
                  </a:cubicBezTo>
                  <a:lnTo>
                    <a:pt x="24309" y="57999"/>
                  </a:lnTo>
                  <a:cubicBezTo>
                    <a:pt x="24378" y="53046"/>
                    <a:pt x="24469" y="46518"/>
                    <a:pt x="24401" y="44396"/>
                  </a:cubicBezTo>
                  <a:cubicBezTo>
                    <a:pt x="24309" y="40903"/>
                    <a:pt x="26409" y="37502"/>
                    <a:pt x="26409" y="30107"/>
                  </a:cubicBezTo>
                  <a:cubicBezTo>
                    <a:pt x="26409" y="22689"/>
                    <a:pt x="24309" y="17393"/>
                    <a:pt x="24013" y="10500"/>
                  </a:cubicBezTo>
                  <a:cubicBezTo>
                    <a:pt x="23876" y="6757"/>
                    <a:pt x="23830" y="2808"/>
                    <a:pt x="23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9"/>
            <p:cNvSpPr/>
            <p:nvPr/>
          </p:nvSpPr>
          <p:spPr>
            <a:xfrm>
              <a:off x="1587052" y="2033764"/>
              <a:ext cx="1157029" cy="1158157"/>
            </a:xfrm>
            <a:custGeom>
              <a:avLst/>
              <a:gdLst/>
              <a:ahLst/>
              <a:cxnLst/>
              <a:rect l="l" t="t" r="r" b="b"/>
              <a:pathLst>
                <a:path w="23602" h="23625" extrusionOk="0">
                  <a:moveTo>
                    <a:pt x="11801" y="1"/>
                  </a:moveTo>
                  <a:cubicBezTo>
                    <a:pt x="5296" y="1"/>
                    <a:pt x="1" y="5296"/>
                    <a:pt x="1" y="11824"/>
                  </a:cubicBezTo>
                  <a:cubicBezTo>
                    <a:pt x="1" y="18329"/>
                    <a:pt x="5296" y="23625"/>
                    <a:pt x="11801" y="23625"/>
                  </a:cubicBezTo>
                  <a:cubicBezTo>
                    <a:pt x="18329" y="23625"/>
                    <a:pt x="23602" y="18329"/>
                    <a:pt x="23602" y="11824"/>
                  </a:cubicBezTo>
                  <a:cubicBezTo>
                    <a:pt x="23602" y="5296"/>
                    <a:pt x="18329" y="1"/>
                    <a:pt x="118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9"/>
            <p:cNvSpPr/>
            <p:nvPr/>
          </p:nvSpPr>
          <p:spPr>
            <a:xfrm>
              <a:off x="1692253" y="968325"/>
              <a:ext cx="788919" cy="1578623"/>
            </a:xfrm>
            <a:custGeom>
              <a:avLst/>
              <a:gdLst/>
              <a:ahLst/>
              <a:cxnLst/>
              <a:rect l="l" t="t" r="r" b="b"/>
              <a:pathLst>
                <a:path w="16093" h="32202" extrusionOk="0">
                  <a:moveTo>
                    <a:pt x="6888" y="0"/>
                  </a:moveTo>
                  <a:cubicBezTo>
                    <a:pt x="6609" y="0"/>
                    <a:pt x="6329" y="23"/>
                    <a:pt x="6049" y="74"/>
                  </a:cubicBezTo>
                  <a:cubicBezTo>
                    <a:pt x="5364" y="188"/>
                    <a:pt x="4611" y="507"/>
                    <a:pt x="4200" y="1101"/>
                  </a:cubicBezTo>
                  <a:cubicBezTo>
                    <a:pt x="3995" y="1397"/>
                    <a:pt x="3926" y="1740"/>
                    <a:pt x="3858" y="2082"/>
                  </a:cubicBezTo>
                  <a:cubicBezTo>
                    <a:pt x="3789" y="2516"/>
                    <a:pt x="3744" y="2949"/>
                    <a:pt x="3721" y="3383"/>
                  </a:cubicBezTo>
                  <a:cubicBezTo>
                    <a:pt x="3698" y="3817"/>
                    <a:pt x="3721" y="4273"/>
                    <a:pt x="3766" y="4730"/>
                  </a:cubicBezTo>
                  <a:cubicBezTo>
                    <a:pt x="3629" y="7012"/>
                    <a:pt x="3538" y="9318"/>
                    <a:pt x="3470" y="11623"/>
                  </a:cubicBezTo>
                  <a:cubicBezTo>
                    <a:pt x="3401" y="14613"/>
                    <a:pt x="3447" y="17649"/>
                    <a:pt x="2876" y="20616"/>
                  </a:cubicBezTo>
                  <a:cubicBezTo>
                    <a:pt x="2602" y="22031"/>
                    <a:pt x="2169" y="23424"/>
                    <a:pt x="1529" y="24748"/>
                  </a:cubicBezTo>
                  <a:cubicBezTo>
                    <a:pt x="913" y="26026"/>
                    <a:pt x="183" y="27327"/>
                    <a:pt x="46" y="28788"/>
                  </a:cubicBezTo>
                  <a:cubicBezTo>
                    <a:pt x="0" y="29404"/>
                    <a:pt x="91" y="30112"/>
                    <a:pt x="434" y="30659"/>
                  </a:cubicBezTo>
                  <a:cubicBezTo>
                    <a:pt x="822" y="31253"/>
                    <a:pt x="1461" y="31572"/>
                    <a:pt x="2146" y="31595"/>
                  </a:cubicBezTo>
                  <a:cubicBezTo>
                    <a:pt x="2173" y="31596"/>
                    <a:pt x="2201" y="31597"/>
                    <a:pt x="2229" y="31597"/>
                  </a:cubicBezTo>
                  <a:cubicBezTo>
                    <a:pt x="2908" y="31597"/>
                    <a:pt x="3584" y="31331"/>
                    <a:pt x="4154" y="31002"/>
                  </a:cubicBezTo>
                  <a:cubicBezTo>
                    <a:pt x="4702" y="30682"/>
                    <a:pt x="5227" y="30249"/>
                    <a:pt x="5843" y="30043"/>
                  </a:cubicBezTo>
                  <a:cubicBezTo>
                    <a:pt x="6024" y="29983"/>
                    <a:pt x="6194" y="29956"/>
                    <a:pt x="6359" y="29956"/>
                  </a:cubicBezTo>
                  <a:cubicBezTo>
                    <a:pt x="6759" y="29956"/>
                    <a:pt x="7129" y="30114"/>
                    <a:pt x="7533" y="30340"/>
                  </a:cubicBezTo>
                  <a:cubicBezTo>
                    <a:pt x="8172" y="30705"/>
                    <a:pt x="8788" y="31116"/>
                    <a:pt x="9450" y="31458"/>
                  </a:cubicBezTo>
                  <a:cubicBezTo>
                    <a:pt x="10334" y="31900"/>
                    <a:pt x="11301" y="32202"/>
                    <a:pt x="12282" y="32202"/>
                  </a:cubicBezTo>
                  <a:cubicBezTo>
                    <a:pt x="12669" y="32202"/>
                    <a:pt x="13057" y="32155"/>
                    <a:pt x="13444" y="32052"/>
                  </a:cubicBezTo>
                  <a:cubicBezTo>
                    <a:pt x="14061" y="31869"/>
                    <a:pt x="14677" y="31550"/>
                    <a:pt x="15111" y="31093"/>
                  </a:cubicBezTo>
                  <a:cubicBezTo>
                    <a:pt x="15658" y="30545"/>
                    <a:pt x="15932" y="29838"/>
                    <a:pt x="16001" y="29084"/>
                  </a:cubicBezTo>
                  <a:cubicBezTo>
                    <a:pt x="16092" y="28308"/>
                    <a:pt x="15978" y="27509"/>
                    <a:pt x="15864" y="26733"/>
                  </a:cubicBezTo>
                  <a:cubicBezTo>
                    <a:pt x="15750" y="25935"/>
                    <a:pt x="15613" y="25158"/>
                    <a:pt x="15430" y="24382"/>
                  </a:cubicBezTo>
                  <a:cubicBezTo>
                    <a:pt x="15111" y="22853"/>
                    <a:pt x="14631" y="21369"/>
                    <a:pt x="14152" y="19863"/>
                  </a:cubicBezTo>
                  <a:cubicBezTo>
                    <a:pt x="13673" y="18425"/>
                    <a:pt x="13307" y="16873"/>
                    <a:pt x="13125" y="15412"/>
                  </a:cubicBezTo>
                  <a:cubicBezTo>
                    <a:pt x="12760" y="12285"/>
                    <a:pt x="12942" y="9112"/>
                    <a:pt x="12896" y="5962"/>
                  </a:cubicBezTo>
                  <a:cubicBezTo>
                    <a:pt x="12896" y="5209"/>
                    <a:pt x="12874" y="4456"/>
                    <a:pt x="12828" y="3703"/>
                  </a:cubicBezTo>
                  <a:cubicBezTo>
                    <a:pt x="12760" y="2949"/>
                    <a:pt x="12531" y="2242"/>
                    <a:pt x="11961" y="1740"/>
                  </a:cubicBezTo>
                  <a:cubicBezTo>
                    <a:pt x="11459" y="1283"/>
                    <a:pt x="10842" y="1009"/>
                    <a:pt x="10203" y="781"/>
                  </a:cubicBezTo>
                  <a:cubicBezTo>
                    <a:pt x="9587" y="530"/>
                    <a:pt x="8948" y="325"/>
                    <a:pt x="8286" y="165"/>
                  </a:cubicBezTo>
                  <a:cubicBezTo>
                    <a:pt x="7827" y="64"/>
                    <a:pt x="7359" y="0"/>
                    <a:pt x="6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9"/>
            <p:cNvSpPr/>
            <p:nvPr/>
          </p:nvSpPr>
          <p:spPr>
            <a:xfrm>
              <a:off x="1663134" y="2663938"/>
              <a:ext cx="834804" cy="1511266"/>
            </a:xfrm>
            <a:custGeom>
              <a:avLst/>
              <a:gdLst/>
              <a:ahLst/>
              <a:cxnLst/>
              <a:rect l="l" t="t" r="r" b="b"/>
              <a:pathLst>
                <a:path w="17029" h="30828" extrusionOk="0">
                  <a:moveTo>
                    <a:pt x="4258" y="0"/>
                  </a:moveTo>
                  <a:cubicBezTo>
                    <a:pt x="4150" y="0"/>
                    <a:pt x="4039" y="6"/>
                    <a:pt x="3927" y="19"/>
                  </a:cubicBezTo>
                  <a:cubicBezTo>
                    <a:pt x="2854" y="156"/>
                    <a:pt x="1872" y="750"/>
                    <a:pt x="1188" y="1617"/>
                  </a:cubicBezTo>
                  <a:cubicBezTo>
                    <a:pt x="480" y="2553"/>
                    <a:pt x="161" y="3717"/>
                    <a:pt x="115" y="4881"/>
                  </a:cubicBezTo>
                  <a:cubicBezTo>
                    <a:pt x="1" y="7346"/>
                    <a:pt x="1096" y="9674"/>
                    <a:pt x="2009" y="11888"/>
                  </a:cubicBezTo>
                  <a:cubicBezTo>
                    <a:pt x="2489" y="13052"/>
                    <a:pt x="2922" y="14239"/>
                    <a:pt x="3196" y="15449"/>
                  </a:cubicBezTo>
                  <a:cubicBezTo>
                    <a:pt x="3470" y="16773"/>
                    <a:pt x="3539" y="18120"/>
                    <a:pt x="3493" y="19443"/>
                  </a:cubicBezTo>
                  <a:cubicBezTo>
                    <a:pt x="3425" y="22182"/>
                    <a:pt x="2808" y="24876"/>
                    <a:pt x="2306" y="27546"/>
                  </a:cubicBezTo>
                  <a:cubicBezTo>
                    <a:pt x="2238" y="27934"/>
                    <a:pt x="2169" y="28322"/>
                    <a:pt x="2101" y="28688"/>
                  </a:cubicBezTo>
                  <a:cubicBezTo>
                    <a:pt x="2055" y="28802"/>
                    <a:pt x="2009" y="28916"/>
                    <a:pt x="1987" y="29053"/>
                  </a:cubicBezTo>
                  <a:cubicBezTo>
                    <a:pt x="1964" y="29213"/>
                    <a:pt x="1941" y="29395"/>
                    <a:pt x="1964" y="29555"/>
                  </a:cubicBezTo>
                  <a:cubicBezTo>
                    <a:pt x="1941" y="29646"/>
                    <a:pt x="1964" y="29715"/>
                    <a:pt x="2009" y="29760"/>
                  </a:cubicBezTo>
                  <a:cubicBezTo>
                    <a:pt x="2055" y="29966"/>
                    <a:pt x="2169" y="30148"/>
                    <a:pt x="2352" y="30263"/>
                  </a:cubicBezTo>
                  <a:cubicBezTo>
                    <a:pt x="2523" y="30377"/>
                    <a:pt x="2711" y="30417"/>
                    <a:pt x="2902" y="30417"/>
                  </a:cubicBezTo>
                  <a:cubicBezTo>
                    <a:pt x="3094" y="30417"/>
                    <a:pt x="3288" y="30377"/>
                    <a:pt x="3470" y="30331"/>
                  </a:cubicBezTo>
                  <a:cubicBezTo>
                    <a:pt x="3881" y="30240"/>
                    <a:pt x="4292" y="30171"/>
                    <a:pt x="4680" y="30080"/>
                  </a:cubicBezTo>
                  <a:cubicBezTo>
                    <a:pt x="5136" y="29966"/>
                    <a:pt x="5410" y="29692"/>
                    <a:pt x="5547" y="29235"/>
                  </a:cubicBezTo>
                  <a:cubicBezTo>
                    <a:pt x="5639" y="28825"/>
                    <a:pt x="5730" y="28414"/>
                    <a:pt x="5821" y="28026"/>
                  </a:cubicBezTo>
                  <a:cubicBezTo>
                    <a:pt x="5981" y="27204"/>
                    <a:pt x="6141" y="26382"/>
                    <a:pt x="6255" y="25583"/>
                  </a:cubicBezTo>
                  <a:cubicBezTo>
                    <a:pt x="6734" y="22274"/>
                    <a:pt x="6871" y="18918"/>
                    <a:pt x="7008" y="15586"/>
                  </a:cubicBezTo>
                  <a:cubicBezTo>
                    <a:pt x="7008" y="15335"/>
                    <a:pt x="7008" y="15061"/>
                    <a:pt x="7031" y="14787"/>
                  </a:cubicBezTo>
                  <a:cubicBezTo>
                    <a:pt x="7145" y="15814"/>
                    <a:pt x="7236" y="16819"/>
                    <a:pt x="7350" y="17823"/>
                  </a:cubicBezTo>
                  <a:cubicBezTo>
                    <a:pt x="7602" y="20448"/>
                    <a:pt x="7898" y="23050"/>
                    <a:pt x="8104" y="25675"/>
                  </a:cubicBezTo>
                  <a:cubicBezTo>
                    <a:pt x="8218" y="27158"/>
                    <a:pt x="8263" y="28665"/>
                    <a:pt x="8263" y="30171"/>
                  </a:cubicBezTo>
                  <a:cubicBezTo>
                    <a:pt x="8263" y="30537"/>
                    <a:pt x="8560" y="30788"/>
                    <a:pt x="8903" y="30810"/>
                  </a:cubicBezTo>
                  <a:cubicBezTo>
                    <a:pt x="9080" y="30822"/>
                    <a:pt x="9255" y="30828"/>
                    <a:pt x="9429" y="30828"/>
                  </a:cubicBezTo>
                  <a:cubicBezTo>
                    <a:pt x="9953" y="30828"/>
                    <a:pt x="10466" y="30776"/>
                    <a:pt x="10980" y="30673"/>
                  </a:cubicBezTo>
                  <a:cubicBezTo>
                    <a:pt x="11550" y="30537"/>
                    <a:pt x="12235" y="30377"/>
                    <a:pt x="12669" y="29966"/>
                  </a:cubicBezTo>
                  <a:cubicBezTo>
                    <a:pt x="13148" y="29509"/>
                    <a:pt x="13102" y="28756"/>
                    <a:pt x="13125" y="28163"/>
                  </a:cubicBezTo>
                  <a:cubicBezTo>
                    <a:pt x="13148" y="27455"/>
                    <a:pt x="13171" y="26748"/>
                    <a:pt x="13171" y="26063"/>
                  </a:cubicBezTo>
                  <a:cubicBezTo>
                    <a:pt x="13239" y="23278"/>
                    <a:pt x="13194" y="20471"/>
                    <a:pt x="13468" y="17709"/>
                  </a:cubicBezTo>
                  <a:cubicBezTo>
                    <a:pt x="13582" y="16385"/>
                    <a:pt x="13742" y="15015"/>
                    <a:pt x="14198" y="13760"/>
                  </a:cubicBezTo>
                  <a:cubicBezTo>
                    <a:pt x="14655" y="12527"/>
                    <a:pt x="15271" y="11386"/>
                    <a:pt x="15705" y="10154"/>
                  </a:cubicBezTo>
                  <a:cubicBezTo>
                    <a:pt x="16161" y="8898"/>
                    <a:pt x="16572" y="7620"/>
                    <a:pt x="16800" y="6296"/>
                  </a:cubicBezTo>
                  <a:cubicBezTo>
                    <a:pt x="17028" y="5109"/>
                    <a:pt x="17028" y="3831"/>
                    <a:pt x="16366" y="2758"/>
                  </a:cubicBezTo>
                  <a:cubicBezTo>
                    <a:pt x="15842" y="1891"/>
                    <a:pt x="14951" y="1229"/>
                    <a:pt x="13970" y="955"/>
                  </a:cubicBezTo>
                  <a:cubicBezTo>
                    <a:pt x="13641" y="850"/>
                    <a:pt x="13293" y="804"/>
                    <a:pt x="12944" y="804"/>
                  </a:cubicBezTo>
                  <a:cubicBezTo>
                    <a:pt x="12760" y="804"/>
                    <a:pt x="12576" y="817"/>
                    <a:pt x="12395" y="841"/>
                  </a:cubicBezTo>
                  <a:cubicBezTo>
                    <a:pt x="11779" y="932"/>
                    <a:pt x="11208" y="1183"/>
                    <a:pt x="10615" y="1366"/>
                  </a:cubicBezTo>
                  <a:cubicBezTo>
                    <a:pt x="10150" y="1502"/>
                    <a:pt x="9671" y="1574"/>
                    <a:pt x="9194" y="1574"/>
                  </a:cubicBezTo>
                  <a:cubicBezTo>
                    <a:pt x="8474" y="1574"/>
                    <a:pt x="7758" y="1412"/>
                    <a:pt x="7099" y="1069"/>
                  </a:cubicBezTo>
                  <a:cubicBezTo>
                    <a:pt x="6168" y="572"/>
                    <a:pt x="5311" y="0"/>
                    <a:pt x="4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9"/>
            <p:cNvSpPr/>
            <p:nvPr/>
          </p:nvSpPr>
          <p:spPr>
            <a:xfrm>
              <a:off x="2505725" y="2345640"/>
              <a:ext cx="191384" cy="573220"/>
            </a:xfrm>
            <a:custGeom>
              <a:avLst/>
              <a:gdLst/>
              <a:ahLst/>
              <a:cxnLst/>
              <a:rect l="l" t="t" r="r" b="b"/>
              <a:pathLst>
                <a:path w="3904" h="11693" extrusionOk="0">
                  <a:moveTo>
                    <a:pt x="1547" y="0"/>
                  </a:moveTo>
                  <a:cubicBezTo>
                    <a:pt x="1392" y="0"/>
                    <a:pt x="1239" y="37"/>
                    <a:pt x="1096" y="121"/>
                  </a:cubicBezTo>
                  <a:cubicBezTo>
                    <a:pt x="525" y="486"/>
                    <a:pt x="662" y="1308"/>
                    <a:pt x="662" y="1879"/>
                  </a:cubicBezTo>
                  <a:cubicBezTo>
                    <a:pt x="639" y="2883"/>
                    <a:pt x="639" y="3864"/>
                    <a:pt x="662" y="4846"/>
                  </a:cubicBezTo>
                  <a:cubicBezTo>
                    <a:pt x="639" y="4892"/>
                    <a:pt x="639" y="4937"/>
                    <a:pt x="616" y="4983"/>
                  </a:cubicBezTo>
                  <a:cubicBezTo>
                    <a:pt x="434" y="5508"/>
                    <a:pt x="206" y="6033"/>
                    <a:pt x="114" y="6581"/>
                  </a:cubicBezTo>
                  <a:cubicBezTo>
                    <a:pt x="0" y="7197"/>
                    <a:pt x="91" y="7790"/>
                    <a:pt x="183" y="8384"/>
                  </a:cubicBezTo>
                  <a:cubicBezTo>
                    <a:pt x="297" y="8977"/>
                    <a:pt x="434" y="9594"/>
                    <a:pt x="548" y="10187"/>
                  </a:cubicBezTo>
                  <a:cubicBezTo>
                    <a:pt x="639" y="10689"/>
                    <a:pt x="639" y="11397"/>
                    <a:pt x="1187" y="11625"/>
                  </a:cubicBezTo>
                  <a:cubicBezTo>
                    <a:pt x="1286" y="11672"/>
                    <a:pt x="1387" y="11693"/>
                    <a:pt x="1487" y="11693"/>
                  </a:cubicBezTo>
                  <a:cubicBezTo>
                    <a:pt x="1874" y="11693"/>
                    <a:pt x="2253" y="11385"/>
                    <a:pt x="2488" y="11077"/>
                  </a:cubicBezTo>
                  <a:cubicBezTo>
                    <a:pt x="2808" y="10666"/>
                    <a:pt x="3059" y="10233"/>
                    <a:pt x="3241" y="9730"/>
                  </a:cubicBezTo>
                  <a:cubicBezTo>
                    <a:pt x="3629" y="8749"/>
                    <a:pt x="3766" y="7699"/>
                    <a:pt x="3835" y="6626"/>
                  </a:cubicBezTo>
                  <a:cubicBezTo>
                    <a:pt x="3880" y="5576"/>
                    <a:pt x="3903" y="4526"/>
                    <a:pt x="3766" y="3499"/>
                  </a:cubicBezTo>
                  <a:cubicBezTo>
                    <a:pt x="3607" y="2449"/>
                    <a:pt x="3287" y="1331"/>
                    <a:pt x="2579" y="509"/>
                  </a:cubicBezTo>
                  <a:cubicBezTo>
                    <a:pt x="2334" y="231"/>
                    <a:pt x="1937" y="0"/>
                    <a:pt x="1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9"/>
            <p:cNvSpPr/>
            <p:nvPr/>
          </p:nvSpPr>
          <p:spPr>
            <a:xfrm>
              <a:off x="1853389" y="1571783"/>
              <a:ext cx="111918" cy="533071"/>
            </a:xfrm>
            <a:custGeom>
              <a:avLst/>
              <a:gdLst/>
              <a:ahLst/>
              <a:cxnLst/>
              <a:rect l="l" t="t" r="r" b="b"/>
              <a:pathLst>
                <a:path w="2283" h="10874" extrusionOk="0">
                  <a:moveTo>
                    <a:pt x="1723" y="0"/>
                  </a:moveTo>
                  <a:cubicBezTo>
                    <a:pt x="1604" y="0"/>
                    <a:pt x="1474" y="84"/>
                    <a:pt x="1461" y="226"/>
                  </a:cubicBezTo>
                  <a:cubicBezTo>
                    <a:pt x="1278" y="3148"/>
                    <a:pt x="1141" y="6092"/>
                    <a:pt x="479" y="8945"/>
                  </a:cubicBezTo>
                  <a:cubicBezTo>
                    <a:pt x="411" y="9242"/>
                    <a:pt x="320" y="9562"/>
                    <a:pt x="228" y="9858"/>
                  </a:cubicBezTo>
                  <a:cubicBezTo>
                    <a:pt x="114" y="10155"/>
                    <a:pt x="0" y="10612"/>
                    <a:pt x="342" y="10817"/>
                  </a:cubicBezTo>
                  <a:cubicBezTo>
                    <a:pt x="406" y="10856"/>
                    <a:pt x="473" y="10873"/>
                    <a:pt x="540" y="10873"/>
                  </a:cubicBezTo>
                  <a:cubicBezTo>
                    <a:pt x="785" y="10873"/>
                    <a:pt x="1034" y="10644"/>
                    <a:pt x="1141" y="10429"/>
                  </a:cubicBezTo>
                  <a:cubicBezTo>
                    <a:pt x="1301" y="10132"/>
                    <a:pt x="1392" y="9767"/>
                    <a:pt x="1484" y="9425"/>
                  </a:cubicBezTo>
                  <a:cubicBezTo>
                    <a:pt x="1849" y="8010"/>
                    <a:pt x="2031" y="6526"/>
                    <a:pt x="2146" y="5065"/>
                  </a:cubicBezTo>
                  <a:cubicBezTo>
                    <a:pt x="2283" y="3444"/>
                    <a:pt x="2214" y="1778"/>
                    <a:pt x="1917" y="158"/>
                  </a:cubicBezTo>
                  <a:cubicBezTo>
                    <a:pt x="1898" y="49"/>
                    <a:pt x="1814" y="0"/>
                    <a:pt x="172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9"/>
            <p:cNvSpPr/>
            <p:nvPr/>
          </p:nvSpPr>
          <p:spPr>
            <a:xfrm>
              <a:off x="1814220" y="2244116"/>
              <a:ext cx="49" cy="4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8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9"/>
            <p:cNvSpPr/>
            <p:nvPr/>
          </p:nvSpPr>
          <p:spPr>
            <a:xfrm>
              <a:off x="1798533" y="2162887"/>
              <a:ext cx="59366" cy="82407"/>
            </a:xfrm>
            <a:custGeom>
              <a:avLst/>
              <a:gdLst/>
              <a:ahLst/>
              <a:cxnLst/>
              <a:rect l="l" t="t" r="r" b="b"/>
              <a:pathLst>
                <a:path w="1211" h="1681" extrusionOk="0">
                  <a:moveTo>
                    <a:pt x="895" y="0"/>
                  </a:moveTo>
                  <a:cubicBezTo>
                    <a:pt x="789" y="0"/>
                    <a:pt x="689" y="62"/>
                    <a:pt x="617" y="151"/>
                  </a:cubicBezTo>
                  <a:cubicBezTo>
                    <a:pt x="617" y="174"/>
                    <a:pt x="617" y="174"/>
                    <a:pt x="594" y="197"/>
                  </a:cubicBezTo>
                  <a:lnTo>
                    <a:pt x="639" y="152"/>
                  </a:lnTo>
                  <a:lnTo>
                    <a:pt x="639" y="152"/>
                  </a:lnTo>
                  <a:cubicBezTo>
                    <a:pt x="594" y="197"/>
                    <a:pt x="571" y="220"/>
                    <a:pt x="548" y="265"/>
                  </a:cubicBezTo>
                  <a:cubicBezTo>
                    <a:pt x="526" y="288"/>
                    <a:pt x="503" y="334"/>
                    <a:pt x="480" y="357"/>
                  </a:cubicBezTo>
                  <a:cubicBezTo>
                    <a:pt x="434" y="448"/>
                    <a:pt x="411" y="517"/>
                    <a:pt x="366" y="608"/>
                  </a:cubicBezTo>
                  <a:cubicBezTo>
                    <a:pt x="320" y="676"/>
                    <a:pt x="275" y="745"/>
                    <a:pt x="229" y="813"/>
                  </a:cubicBezTo>
                  <a:cubicBezTo>
                    <a:pt x="206" y="859"/>
                    <a:pt x="183" y="882"/>
                    <a:pt x="183" y="927"/>
                  </a:cubicBezTo>
                  <a:cubicBezTo>
                    <a:pt x="160" y="950"/>
                    <a:pt x="138" y="996"/>
                    <a:pt x="115" y="1019"/>
                  </a:cubicBezTo>
                  <a:cubicBezTo>
                    <a:pt x="92" y="1087"/>
                    <a:pt x="92" y="1133"/>
                    <a:pt x="92" y="1201"/>
                  </a:cubicBezTo>
                  <a:cubicBezTo>
                    <a:pt x="92" y="1179"/>
                    <a:pt x="92" y="1133"/>
                    <a:pt x="92" y="1110"/>
                  </a:cubicBezTo>
                  <a:cubicBezTo>
                    <a:pt x="92" y="1156"/>
                    <a:pt x="69" y="1179"/>
                    <a:pt x="69" y="1224"/>
                  </a:cubicBezTo>
                  <a:cubicBezTo>
                    <a:pt x="69" y="1224"/>
                    <a:pt x="59" y="1234"/>
                    <a:pt x="52" y="1234"/>
                  </a:cubicBezTo>
                  <a:cubicBezTo>
                    <a:pt x="49" y="1234"/>
                    <a:pt x="46" y="1232"/>
                    <a:pt x="46" y="1224"/>
                  </a:cubicBezTo>
                  <a:cubicBezTo>
                    <a:pt x="46" y="1247"/>
                    <a:pt x="46" y="1247"/>
                    <a:pt x="46" y="1270"/>
                  </a:cubicBezTo>
                  <a:cubicBezTo>
                    <a:pt x="23" y="1293"/>
                    <a:pt x="23" y="1384"/>
                    <a:pt x="23" y="1430"/>
                  </a:cubicBezTo>
                  <a:cubicBezTo>
                    <a:pt x="23" y="1452"/>
                    <a:pt x="23" y="1475"/>
                    <a:pt x="23" y="1498"/>
                  </a:cubicBezTo>
                  <a:cubicBezTo>
                    <a:pt x="23" y="1521"/>
                    <a:pt x="23" y="1544"/>
                    <a:pt x="23" y="1567"/>
                  </a:cubicBezTo>
                  <a:cubicBezTo>
                    <a:pt x="1" y="1612"/>
                    <a:pt x="46" y="1681"/>
                    <a:pt x="92" y="1681"/>
                  </a:cubicBezTo>
                  <a:cubicBezTo>
                    <a:pt x="138" y="1681"/>
                    <a:pt x="160" y="1681"/>
                    <a:pt x="206" y="1658"/>
                  </a:cubicBezTo>
                  <a:lnTo>
                    <a:pt x="320" y="1658"/>
                  </a:lnTo>
                  <a:cubicBezTo>
                    <a:pt x="389" y="1658"/>
                    <a:pt x="457" y="1635"/>
                    <a:pt x="526" y="1589"/>
                  </a:cubicBezTo>
                  <a:cubicBezTo>
                    <a:pt x="571" y="1544"/>
                    <a:pt x="640" y="1521"/>
                    <a:pt x="708" y="1475"/>
                  </a:cubicBezTo>
                  <a:cubicBezTo>
                    <a:pt x="799" y="1407"/>
                    <a:pt x="868" y="1315"/>
                    <a:pt x="914" y="1224"/>
                  </a:cubicBezTo>
                  <a:cubicBezTo>
                    <a:pt x="1005" y="1087"/>
                    <a:pt x="1073" y="927"/>
                    <a:pt x="1119" y="790"/>
                  </a:cubicBezTo>
                  <a:cubicBezTo>
                    <a:pt x="1188" y="631"/>
                    <a:pt x="1210" y="471"/>
                    <a:pt x="1210" y="311"/>
                  </a:cubicBezTo>
                  <a:cubicBezTo>
                    <a:pt x="1210" y="174"/>
                    <a:pt x="1096" y="37"/>
                    <a:pt x="982" y="14"/>
                  </a:cubicBezTo>
                  <a:cubicBezTo>
                    <a:pt x="953" y="5"/>
                    <a:pt x="924" y="0"/>
                    <a:pt x="895"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9"/>
            <p:cNvSpPr/>
            <p:nvPr/>
          </p:nvSpPr>
          <p:spPr>
            <a:xfrm>
              <a:off x="1785101" y="2348042"/>
              <a:ext cx="388356" cy="131723"/>
            </a:xfrm>
            <a:custGeom>
              <a:avLst/>
              <a:gdLst/>
              <a:ahLst/>
              <a:cxnLst/>
              <a:rect l="l" t="t" r="r" b="b"/>
              <a:pathLst>
                <a:path w="7922" h="2687" extrusionOk="0">
                  <a:moveTo>
                    <a:pt x="6962" y="1"/>
                  </a:moveTo>
                  <a:cubicBezTo>
                    <a:pt x="6863" y="1"/>
                    <a:pt x="6763" y="4"/>
                    <a:pt x="6666" y="4"/>
                  </a:cubicBezTo>
                  <a:cubicBezTo>
                    <a:pt x="6300" y="4"/>
                    <a:pt x="5912" y="26"/>
                    <a:pt x="5547" y="72"/>
                  </a:cubicBezTo>
                  <a:cubicBezTo>
                    <a:pt x="4748" y="163"/>
                    <a:pt x="4018" y="392"/>
                    <a:pt x="3333" y="757"/>
                  </a:cubicBezTo>
                  <a:cubicBezTo>
                    <a:pt x="2991" y="917"/>
                    <a:pt x="2671" y="1122"/>
                    <a:pt x="2352" y="1327"/>
                  </a:cubicBezTo>
                  <a:cubicBezTo>
                    <a:pt x="2055" y="1510"/>
                    <a:pt x="1735" y="1715"/>
                    <a:pt x="1393" y="1830"/>
                  </a:cubicBezTo>
                  <a:cubicBezTo>
                    <a:pt x="1271" y="1877"/>
                    <a:pt x="1148" y="1908"/>
                    <a:pt x="1034" y="1908"/>
                  </a:cubicBezTo>
                  <a:cubicBezTo>
                    <a:pt x="871" y="1908"/>
                    <a:pt x="724" y="1844"/>
                    <a:pt x="617" y="1670"/>
                  </a:cubicBezTo>
                  <a:cubicBezTo>
                    <a:pt x="549" y="1579"/>
                    <a:pt x="526" y="1487"/>
                    <a:pt x="480" y="1396"/>
                  </a:cubicBezTo>
                  <a:cubicBezTo>
                    <a:pt x="457" y="1350"/>
                    <a:pt x="434" y="1282"/>
                    <a:pt x="366" y="1282"/>
                  </a:cubicBezTo>
                  <a:cubicBezTo>
                    <a:pt x="115" y="1282"/>
                    <a:pt x="1" y="1647"/>
                    <a:pt x="46" y="1852"/>
                  </a:cubicBezTo>
                  <a:cubicBezTo>
                    <a:pt x="92" y="2149"/>
                    <a:pt x="343" y="2423"/>
                    <a:pt x="617" y="2560"/>
                  </a:cubicBezTo>
                  <a:cubicBezTo>
                    <a:pt x="800" y="2649"/>
                    <a:pt x="989" y="2686"/>
                    <a:pt x="1177" y="2686"/>
                  </a:cubicBezTo>
                  <a:cubicBezTo>
                    <a:pt x="1811" y="2686"/>
                    <a:pt x="2453" y="2266"/>
                    <a:pt x="2945" y="1967"/>
                  </a:cubicBezTo>
                  <a:cubicBezTo>
                    <a:pt x="3698" y="1533"/>
                    <a:pt x="4406" y="1145"/>
                    <a:pt x="5273" y="985"/>
                  </a:cubicBezTo>
                  <a:cubicBezTo>
                    <a:pt x="5684" y="917"/>
                    <a:pt x="6095" y="894"/>
                    <a:pt x="6529" y="894"/>
                  </a:cubicBezTo>
                  <a:cubicBezTo>
                    <a:pt x="6685" y="894"/>
                    <a:pt x="6855" y="907"/>
                    <a:pt x="7024" y="907"/>
                  </a:cubicBezTo>
                  <a:cubicBezTo>
                    <a:pt x="7299" y="907"/>
                    <a:pt x="7572" y="872"/>
                    <a:pt x="7784" y="688"/>
                  </a:cubicBezTo>
                  <a:cubicBezTo>
                    <a:pt x="7921" y="574"/>
                    <a:pt x="7898" y="346"/>
                    <a:pt x="7784" y="232"/>
                  </a:cubicBezTo>
                  <a:cubicBezTo>
                    <a:pt x="7562" y="26"/>
                    <a:pt x="7262" y="1"/>
                    <a:pt x="6962"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9"/>
            <p:cNvSpPr/>
            <p:nvPr/>
          </p:nvSpPr>
          <p:spPr>
            <a:xfrm>
              <a:off x="2127520" y="2430546"/>
              <a:ext cx="51523" cy="34071"/>
            </a:xfrm>
            <a:custGeom>
              <a:avLst/>
              <a:gdLst/>
              <a:ahLst/>
              <a:cxnLst/>
              <a:rect l="l" t="t" r="r" b="b"/>
              <a:pathLst>
                <a:path w="1051" h="695" extrusionOk="0">
                  <a:moveTo>
                    <a:pt x="456" y="0"/>
                  </a:moveTo>
                  <a:cubicBezTo>
                    <a:pt x="423" y="0"/>
                    <a:pt x="392" y="3"/>
                    <a:pt x="365" y="10"/>
                  </a:cubicBezTo>
                  <a:cubicBezTo>
                    <a:pt x="251" y="55"/>
                    <a:pt x="92" y="124"/>
                    <a:pt x="46" y="238"/>
                  </a:cubicBezTo>
                  <a:cubicBezTo>
                    <a:pt x="0" y="306"/>
                    <a:pt x="23" y="421"/>
                    <a:pt x="92" y="466"/>
                  </a:cubicBezTo>
                  <a:cubicBezTo>
                    <a:pt x="137" y="489"/>
                    <a:pt x="160" y="512"/>
                    <a:pt x="206" y="535"/>
                  </a:cubicBezTo>
                  <a:cubicBezTo>
                    <a:pt x="228" y="535"/>
                    <a:pt x="228" y="535"/>
                    <a:pt x="251" y="557"/>
                  </a:cubicBezTo>
                  <a:lnTo>
                    <a:pt x="297" y="557"/>
                  </a:lnTo>
                  <a:cubicBezTo>
                    <a:pt x="297" y="580"/>
                    <a:pt x="297" y="580"/>
                    <a:pt x="320" y="580"/>
                  </a:cubicBezTo>
                  <a:cubicBezTo>
                    <a:pt x="365" y="603"/>
                    <a:pt x="388" y="603"/>
                    <a:pt x="434" y="626"/>
                  </a:cubicBezTo>
                  <a:cubicBezTo>
                    <a:pt x="480" y="626"/>
                    <a:pt x="525" y="649"/>
                    <a:pt x="571" y="672"/>
                  </a:cubicBezTo>
                  <a:cubicBezTo>
                    <a:pt x="617" y="672"/>
                    <a:pt x="617" y="672"/>
                    <a:pt x="708" y="694"/>
                  </a:cubicBezTo>
                  <a:cubicBezTo>
                    <a:pt x="753" y="694"/>
                    <a:pt x="799" y="694"/>
                    <a:pt x="845" y="672"/>
                  </a:cubicBezTo>
                  <a:cubicBezTo>
                    <a:pt x="959" y="626"/>
                    <a:pt x="1050" y="512"/>
                    <a:pt x="1050" y="398"/>
                  </a:cubicBezTo>
                  <a:cubicBezTo>
                    <a:pt x="1050" y="352"/>
                    <a:pt x="1050" y="329"/>
                    <a:pt x="1027" y="284"/>
                  </a:cubicBezTo>
                  <a:cubicBezTo>
                    <a:pt x="1027" y="192"/>
                    <a:pt x="959" y="147"/>
                    <a:pt x="890" y="78"/>
                  </a:cubicBezTo>
                  <a:cubicBezTo>
                    <a:pt x="822" y="55"/>
                    <a:pt x="776" y="32"/>
                    <a:pt x="708" y="32"/>
                  </a:cubicBezTo>
                  <a:cubicBezTo>
                    <a:pt x="627" y="16"/>
                    <a:pt x="535" y="0"/>
                    <a:pt x="45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9"/>
            <p:cNvSpPr/>
            <p:nvPr/>
          </p:nvSpPr>
          <p:spPr>
            <a:xfrm>
              <a:off x="1734755" y="2732814"/>
              <a:ext cx="180207" cy="426937"/>
            </a:xfrm>
            <a:custGeom>
              <a:avLst/>
              <a:gdLst/>
              <a:ahLst/>
              <a:cxnLst/>
              <a:rect l="l" t="t" r="r" b="b"/>
              <a:pathLst>
                <a:path w="3676" h="8709" extrusionOk="0">
                  <a:moveTo>
                    <a:pt x="2739" y="1"/>
                  </a:moveTo>
                  <a:cubicBezTo>
                    <a:pt x="2702" y="1"/>
                    <a:pt x="2664" y="3"/>
                    <a:pt x="2625" y="6"/>
                  </a:cubicBezTo>
                  <a:cubicBezTo>
                    <a:pt x="2192" y="52"/>
                    <a:pt x="1781" y="166"/>
                    <a:pt x="1416" y="395"/>
                  </a:cubicBezTo>
                  <a:cubicBezTo>
                    <a:pt x="571" y="919"/>
                    <a:pt x="206" y="1764"/>
                    <a:pt x="92" y="2723"/>
                  </a:cubicBezTo>
                  <a:cubicBezTo>
                    <a:pt x="1" y="3750"/>
                    <a:pt x="138" y="4845"/>
                    <a:pt x="320" y="5850"/>
                  </a:cubicBezTo>
                  <a:cubicBezTo>
                    <a:pt x="411" y="6398"/>
                    <a:pt x="548" y="6945"/>
                    <a:pt x="731" y="7448"/>
                  </a:cubicBezTo>
                  <a:cubicBezTo>
                    <a:pt x="868" y="7858"/>
                    <a:pt x="1051" y="8520"/>
                    <a:pt x="1484" y="8703"/>
                  </a:cubicBezTo>
                  <a:cubicBezTo>
                    <a:pt x="1496" y="8707"/>
                    <a:pt x="1509" y="8709"/>
                    <a:pt x="1522" y="8709"/>
                  </a:cubicBezTo>
                  <a:cubicBezTo>
                    <a:pt x="1584" y="8709"/>
                    <a:pt x="1652" y="8668"/>
                    <a:pt x="1690" y="8612"/>
                  </a:cubicBezTo>
                  <a:cubicBezTo>
                    <a:pt x="1872" y="8269"/>
                    <a:pt x="1667" y="7699"/>
                    <a:pt x="1598" y="7311"/>
                  </a:cubicBezTo>
                  <a:cubicBezTo>
                    <a:pt x="1507" y="6854"/>
                    <a:pt x="1416" y="6375"/>
                    <a:pt x="1324" y="5895"/>
                  </a:cubicBezTo>
                  <a:cubicBezTo>
                    <a:pt x="1187" y="5028"/>
                    <a:pt x="1073" y="4115"/>
                    <a:pt x="1096" y="3225"/>
                  </a:cubicBezTo>
                  <a:cubicBezTo>
                    <a:pt x="1096" y="2540"/>
                    <a:pt x="1210" y="1787"/>
                    <a:pt x="1781" y="1353"/>
                  </a:cubicBezTo>
                  <a:cubicBezTo>
                    <a:pt x="2032" y="1171"/>
                    <a:pt x="2329" y="1034"/>
                    <a:pt x="2625" y="988"/>
                  </a:cubicBezTo>
                  <a:cubicBezTo>
                    <a:pt x="2831" y="965"/>
                    <a:pt x="2991" y="965"/>
                    <a:pt x="3173" y="874"/>
                  </a:cubicBezTo>
                  <a:cubicBezTo>
                    <a:pt x="3310" y="828"/>
                    <a:pt x="3447" y="714"/>
                    <a:pt x="3607" y="668"/>
                  </a:cubicBezTo>
                  <a:cubicBezTo>
                    <a:pt x="3653" y="668"/>
                    <a:pt x="3675" y="577"/>
                    <a:pt x="3630" y="531"/>
                  </a:cubicBezTo>
                  <a:cubicBezTo>
                    <a:pt x="3516" y="395"/>
                    <a:pt x="3470" y="258"/>
                    <a:pt x="3287" y="143"/>
                  </a:cubicBezTo>
                  <a:cubicBezTo>
                    <a:pt x="3116" y="48"/>
                    <a:pt x="2929" y="1"/>
                    <a:pt x="273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9"/>
            <p:cNvSpPr/>
            <p:nvPr/>
          </p:nvSpPr>
          <p:spPr>
            <a:xfrm>
              <a:off x="1950697" y="2763207"/>
              <a:ext cx="310018" cy="123390"/>
            </a:xfrm>
            <a:custGeom>
              <a:avLst/>
              <a:gdLst/>
              <a:ahLst/>
              <a:cxnLst/>
              <a:rect l="l" t="t" r="r" b="b"/>
              <a:pathLst>
                <a:path w="6324" h="2517" extrusionOk="0">
                  <a:moveTo>
                    <a:pt x="699" y="1"/>
                  </a:moveTo>
                  <a:cubicBezTo>
                    <a:pt x="550" y="1"/>
                    <a:pt x="406" y="29"/>
                    <a:pt x="275" y="94"/>
                  </a:cubicBezTo>
                  <a:cubicBezTo>
                    <a:pt x="1" y="231"/>
                    <a:pt x="161" y="573"/>
                    <a:pt x="412" y="596"/>
                  </a:cubicBezTo>
                  <a:cubicBezTo>
                    <a:pt x="686" y="642"/>
                    <a:pt x="891" y="642"/>
                    <a:pt x="1142" y="779"/>
                  </a:cubicBezTo>
                  <a:cubicBezTo>
                    <a:pt x="1416" y="939"/>
                    <a:pt x="1621" y="1121"/>
                    <a:pt x="1827" y="1327"/>
                  </a:cubicBezTo>
                  <a:cubicBezTo>
                    <a:pt x="2261" y="1715"/>
                    <a:pt x="2740" y="2011"/>
                    <a:pt x="3311" y="2194"/>
                  </a:cubicBezTo>
                  <a:cubicBezTo>
                    <a:pt x="3835" y="2354"/>
                    <a:pt x="4429" y="2445"/>
                    <a:pt x="4977" y="2491"/>
                  </a:cubicBezTo>
                  <a:cubicBezTo>
                    <a:pt x="5114" y="2501"/>
                    <a:pt x="5261" y="2517"/>
                    <a:pt x="5406" y="2517"/>
                  </a:cubicBezTo>
                  <a:cubicBezTo>
                    <a:pt x="5576" y="2517"/>
                    <a:pt x="5743" y="2496"/>
                    <a:pt x="5890" y="2422"/>
                  </a:cubicBezTo>
                  <a:cubicBezTo>
                    <a:pt x="6118" y="2308"/>
                    <a:pt x="6232" y="2126"/>
                    <a:pt x="6323" y="1897"/>
                  </a:cubicBezTo>
                  <a:cubicBezTo>
                    <a:pt x="6323" y="1852"/>
                    <a:pt x="6301" y="1829"/>
                    <a:pt x="6278" y="1806"/>
                  </a:cubicBezTo>
                  <a:cubicBezTo>
                    <a:pt x="6072" y="1737"/>
                    <a:pt x="5890" y="1601"/>
                    <a:pt x="5639" y="1601"/>
                  </a:cubicBezTo>
                  <a:cubicBezTo>
                    <a:pt x="5365" y="1555"/>
                    <a:pt x="5068" y="1578"/>
                    <a:pt x="4794" y="1555"/>
                  </a:cubicBezTo>
                  <a:cubicBezTo>
                    <a:pt x="4246" y="1486"/>
                    <a:pt x="3676" y="1441"/>
                    <a:pt x="3128" y="1258"/>
                  </a:cubicBezTo>
                  <a:cubicBezTo>
                    <a:pt x="2603" y="1053"/>
                    <a:pt x="2215" y="665"/>
                    <a:pt x="1758" y="368"/>
                  </a:cubicBezTo>
                  <a:cubicBezTo>
                    <a:pt x="1465" y="173"/>
                    <a:pt x="1068" y="1"/>
                    <a:pt x="69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9"/>
            <p:cNvSpPr/>
            <p:nvPr/>
          </p:nvSpPr>
          <p:spPr>
            <a:xfrm>
              <a:off x="1846035" y="3350292"/>
              <a:ext cx="51032" cy="431104"/>
            </a:xfrm>
            <a:custGeom>
              <a:avLst/>
              <a:gdLst/>
              <a:ahLst/>
              <a:cxnLst/>
              <a:rect l="l" t="t" r="r" b="b"/>
              <a:pathLst>
                <a:path w="1041" h="8794" extrusionOk="0">
                  <a:moveTo>
                    <a:pt x="205" y="1"/>
                  </a:moveTo>
                  <a:cubicBezTo>
                    <a:pt x="100" y="1"/>
                    <a:pt x="1" y="69"/>
                    <a:pt x="13" y="215"/>
                  </a:cubicBezTo>
                  <a:cubicBezTo>
                    <a:pt x="196" y="1631"/>
                    <a:pt x="355" y="3046"/>
                    <a:pt x="310" y="4484"/>
                  </a:cubicBezTo>
                  <a:cubicBezTo>
                    <a:pt x="287" y="5191"/>
                    <a:pt x="219" y="5899"/>
                    <a:pt x="150" y="6607"/>
                  </a:cubicBezTo>
                  <a:cubicBezTo>
                    <a:pt x="104" y="6949"/>
                    <a:pt x="59" y="7314"/>
                    <a:pt x="36" y="7679"/>
                  </a:cubicBezTo>
                  <a:cubicBezTo>
                    <a:pt x="36" y="8045"/>
                    <a:pt x="82" y="8387"/>
                    <a:pt x="196" y="8729"/>
                  </a:cubicBezTo>
                  <a:cubicBezTo>
                    <a:pt x="209" y="8769"/>
                    <a:pt x="245" y="8793"/>
                    <a:pt x="282" y="8793"/>
                  </a:cubicBezTo>
                  <a:cubicBezTo>
                    <a:pt x="309" y="8793"/>
                    <a:pt x="336" y="8781"/>
                    <a:pt x="355" y="8752"/>
                  </a:cubicBezTo>
                  <a:cubicBezTo>
                    <a:pt x="721" y="8113"/>
                    <a:pt x="812" y="7428"/>
                    <a:pt x="880" y="6698"/>
                  </a:cubicBezTo>
                  <a:cubicBezTo>
                    <a:pt x="949" y="5967"/>
                    <a:pt x="995" y="5214"/>
                    <a:pt x="1017" y="4484"/>
                  </a:cubicBezTo>
                  <a:cubicBezTo>
                    <a:pt x="1040" y="3046"/>
                    <a:pt x="972" y="1494"/>
                    <a:pt x="424" y="147"/>
                  </a:cubicBezTo>
                  <a:cubicBezTo>
                    <a:pt x="392" y="52"/>
                    <a:pt x="296" y="1"/>
                    <a:pt x="20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9"/>
            <p:cNvSpPr/>
            <p:nvPr/>
          </p:nvSpPr>
          <p:spPr>
            <a:xfrm>
              <a:off x="2537050" y="2505598"/>
              <a:ext cx="61572" cy="189178"/>
            </a:xfrm>
            <a:custGeom>
              <a:avLst/>
              <a:gdLst/>
              <a:ahLst/>
              <a:cxnLst/>
              <a:rect l="l" t="t" r="r" b="b"/>
              <a:pathLst>
                <a:path w="1256" h="3859" extrusionOk="0">
                  <a:moveTo>
                    <a:pt x="817" y="0"/>
                  </a:moveTo>
                  <a:cubicBezTo>
                    <a:pt x="685" y="0"/>
                    <a:pt x="563" y="122"/>
                    <a:pt x="594" y="305"/>
                  </a:cubicBezTo>
                  <a:cubicBezTo>
                    <a:pt x="662" y="579"/>
                    <a:pt x="708" y="807"/>
                    <a:pt x="662" y="1081"/>
                  </a:cubicBezTo>
                  <a:cubicBezTo>
                    <a:pt x="617" y="1377"/>
                    <a:pt x="525" y="1651"/>
                    <a:pt x="457" y="1925"/>
                  </a:cubicBezTo>
                  <a:cubicBezTo>
                    <a:pt x="366" y="2245"/>
                    <a:pt x="297" y="2542"/>
                    <a:pt x="206" y="2838"/>
                  </a:cubicBezTo>
                  <a:cubicBezTo>
                    <a:pt x="137" y="3135"/>
                    <a:pt x="0" y="3477"/>
                    <a:pt x="137" y="3751"/>
                  </a:cubicBezTo>
                  <a:cubicBezTo>
                    <a:pt x="180" y="3823"/>
                    <a:pt x="259" y="3858"/>
                    <a:pt x="334" y="3858"/>
                  </a:cubicBezTo>
                  <a:cubicBezTo>
                    <a:pt x="379" y="3858"/>
                    <a:pt x="423" y="3845"/>
                    <a:pt x="457" y="3820"/>
                  </a:cubicBezTo>
                  <a:cubicBezTo>
                    <a:pt x="731" y="3637"/>
                    <a:pt x="754" y="3203"/>
                    <a:pt x="845" y="2907"/>
                  </a:cubicBezTo>
                  <a:cubicBezTo>
                    <a:pt x="913" y="2587"/>
                    <a:pt x="1005" y="2245"/>
                    <a:pt x="1096" y="1902"/>
                  </a:cubicBezTo>
                  <a:cubicBezTo>
                    <a:pt x="1164" y="1606"/>
                    <a:pt x="1233" y="1286"/>
                    <a:pt x="1233" y="989"/>
                  </a:cubicBezTo>
                  <a:cubicBezTo>
                    <a:pt x="1256" y="693"/>
                    <a:pt x="1210" y="328"/>
                    <a:pt x="1005" y="99"/>
                  </a:cubicBezTo>
                  <a:cubicBezTo>
                    <a:pt x="951" y="31"/>
                    <a:pt x="883" y="0"/>
                    <a:pt x="81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9"/>
            <p:cNvSpPr/>
            <p:nvPr/>
          </p:nvSpPr>
          <p:spPr>
            <a:xfrm>
              <a:off x="2542639" y="2736589"/>
              <a:ext cx="30247" cy="77210"/>
            </a:xfrm>
            <a:custGeom>
              <a:avLst/>
              <a:gdLst/>
              <a:ahLst/>
              <a:cxnLst/>
              <a:rect l="l" t="t" r="r" b="b"/>
              <a:pathLst>
                <a:path w="617" h="1575" extrusionOk="0">
                  <a:moveTo>
                    <a:pt x="193" y="0"/>
                  </a:moveTo>
                  <a:cubicBezTo>
                    <a:pt x="137" y="0"/>
                    <a:pt x="83" y="44"/>
                    <a:pt x="69" y="112"/>
                  </a:cubicBezTo>
                  <a:cubicBezTo>
                    <a:pt x="23" y="226"/>
                    <a:pt x="0" y="363"/>
                    <a:pt x="0" y="500"/>
                  </a:cubicBezTo>
                  <a:cubicBezTo>
                    <a:pt x="0" y="614"/>
                    <a:pt x="23" y="728"/>
                    <a:pt x="46" y="842"/>
                  </a:cubicBezTo>
                  <a:cubicBezTo>
                    <a:pt x="46" y="979"/>
                    <a:pt x="69" y="1116"/>
                    <a:pt x="115" y="1231"/>
                  </a:cubicBezTo>
                  <a:cubicBezTo>
                    <a:pt x="137" y="1322"/>
                    <a:pt x="160" y="1390"/>
                    <a:pt x="229" y="1459"/>
                  </a:cubicBezTo>
                  <a:cubicBezTo>
                    <a:pt x="229" y="1482"/>
                    <a:pt x="252" y="1482"/>
                    <a:pt x="252" y="1482"/>
                  </a:cubicBezTo>
                  <a:cubicBezTo>
                    <a:pt x="274" y="1504"/>
                    <a:pt x="297" y="1504"/>
                    <a:pt x="274" y="1504"/>
                  </a:cubicBezTo>
                  <a:cubicBezTo>
                    <a:pt x="297" y="1504"/>
                    <a:pt x="320" y="1527"/>
                    <a:pt x="343" y="1550"/>
                  </a:cubicBezTo>
                  <a:cubicBezTo>
                    <a:pt x="360" y="1568"/>
                    <a:pt x="381" y="1575"/>
                    <a:pt x="401" y="1575"/>
                  </a:cubicBezTo>
                  <a:cubicBezTo>
                    <a:pt x="434" y="1575"/>
                    <a:pt x="466" y="1555"/>
                    <a:pt x="480" y="1527"/>
                  </a:cubicBezTo>
                  <a:cubicBezTo>
                    <a:pt x="503" y="1504"/>
                    <a:pt x="525" y="1482"/>
                    <a:pt x="525" y="1459"/>
                  </a:cubicBezTo>
                  <a:lnTo>
                    <a:pt x="525" y="1459"/>
                  </a:lnTo>
                  <a:cubicBezTo>
                    <a:pt x="522" y="1462"/>
                    <a:pt x="521" y="1463"/>
                    <a:pt x="521" y="1463"/>
                  </a:cubicBezTo>
                  <a:cubicBezTo>
                    <a:pt x="520" y="1463"/>
                    <a:pt x="571" y="1410"/>
                    <a:pt x="571" y="1390"/>
                  </a:cubicBezTo>
                  <a:cubicBezTo>
                    <a:pt x="617" y="1322"/>
                    <a:pt x="617" y="1231"/>
                    <a:pt x="617" y="1139"/>
                  </a:cubicBezTo>
                  <a:cubicBezTo>
                    <a:pt x="594" y="1025"/>
                    <a:pt x="571" y="888"/>
                    <a:pt x="548" y="751"/>
                  </a:cubicBezTo>
                  <a:cubicBezTo>
                    <a:pt x="525" y="637"/>
                    <a:pt x="503" y="523"/>
                    <a:pt x="480" y="409"/>
                  </a:cubicBezTo>
                  <a:cubicBezTo>
                    <a:pt x="434" y="272"/>
                    <a:pt x="366" y="158"/>
                    <a:pt x="297" y="66"/>
                  </a:cubicBezTo>
                  <a:cubicBezTo>
                    <a:pt x="270" y="20"/>
                    <a:pt x="231" y="0"/>
                    <a:pt x="19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9"/>
            <p:cNvSpPr/>
            <p:nvPr/>
          </p:nvSpPr>
          <p:spPr>
            <a:xfrm>
              <a:off x="2057026" y="3643785"/>
              <a:ext cx="78387" cy="369581"/>
            </a:xfrm>
            <a:custGeom>
              <a:avLst/>
              <a:gdLst/>
              <a:ahLst/>
              <a:cxnLst/>
              <a:rect l="l" t="t" r="r" b="b"/>
              <a:pathLst>
                <a:path w="1599" h="7539" extrusionOk="0">
                  <a:moveTo>
                    <a:pt x="181" y="0"/>
                  </a:moveTo>
                  <a:cubicBezTo>
                    <a:pt x="134" y="0"/>
                    <a:pt x="83" y="45"/>
                    <a:pt x="69" y="117"/>
                  </a:cubicBezTo>
                  <a:cubicBezTo>
                    <a:pt x="0" y="711"/>
                    <a:pt x="137" y="1327"/>
                    <a:pt x="206" y="1921"/>
                  </a:cubicBezTo>
                  <a:cubicBezTo>
                    <a:pt x="297" y="2560"/>
                    <a:pt x="411" y="3176"/>
                    <a:pt x="502" y="3792"/>
                  </a:cubicBezTo>
                  <a:cubicBezTo>
                    <a:pt x="571" y="4409"/>
                    <a:pt x="662" y="5025"/>
                    <a:pt x="708" y="5641"/>
                  </a:cubicBezTo>
                  <a:cubicBezTo>
                    <a:pt x="753" y="5938"/>
                    <a:pt x="776" y="6235"/>
                    <a:pt x="799" y="6531"/>
                  </a:cubicBezTo>
                  <a:cubicBezTo>
                    <a:pt x="822" y="6691"/>
                    <a:pt x="822" y="6851"/>
                    <a:pt x="890" y="7011"/>
                  </a:cubicBezTo>
                  <a:cubicBezTo>
                    <a:pt x="936" y="7170"/>
                    <a:pt x="1050" y="7307"/>
                    <a:pt x="1096" y="7467"/>
                  </a:cubicBezTo>
                  <a:cubicBezTo>
                    <a:pt x="1108" y="7516"/>
                    <a:pt x="1147" y="7539"/>
                    <a:pt x="1187" y="7539"/>
                  </a:cubicBezTo>
                  <a:cubicBezTo>
                    <a:pt x="1221" y="7539"/>
                    <a:pt x="1257" y="7522"/>
                    <a:pt x="1278" y="7490"/>
                  </a:cubicBezTo>
                  <a:cubicBezTo>
                    <a:pt x="1415" y="7239"/>
                    <a:pt x="1598" y="7033"/>
                    <a:pt x="1598" y="6714"/>
                  </a:cubicBezTo>
                  <a:cubicBezTo>
                    <a:pt x="1598" y="6371"/>
                    <a:pt x="1530" y="6029"/>
                    <a:pt x="1484" y="5687"/>
                  </a:cubicBezTo>
                  <a:cubicBezTo>
                    <a:pt x="1415" y="5048"/>
                    <a:pt x="1324" y="4409"/>
                    <a:pt x="1210" y="3769"/>
                  </a:cubicBezTo>
                  <a:cubicBezTo>
                    <a:pt x="1119" y="3130"/>
                    <a:pt x="1027" y="2491"/>
                    <a:pt x="868" y="1898"/>
                  </a:cubicBezTo>
                  <a:cubicBezTo>
                    <a:pt x="708" y="1259"/>
                    <a:pt x="594" y="620"/>
                    <a:pt x="251" y="49"/>
                  </a:cubicBezTo>
                  <a:cubicBezTo>
                    <a:pt x="235" y="15"/>
                    <a:pt x="209" y="0"/>
                    <a:pt x="18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9"/>
            <p:cNvSpPr/>
            <p:nvPr/>
          </p:nvSpPr>
          <p:spPr>
            <a:xfrm>
              <a:off x="2548227" y="1954152"/>
              <a:ext cx="118683" cy="111526"/>
            </a:xfrm>
            <a:custGeom>
              <a:avLst/>
              <a:gdLst/>
              <a:ahLst/>
              <a:cxnLst/>
              <a:rect l="l" t="t" r="r" b="b"/>
              <a:pathLst>
                <a:path w="2421" h="2275" extrusionOk="0">
                  <a:moveTo>
                    <a:pt x="1808" y="1"/>
                  </a:moveTo>
                  <a:cubicBezTo>
                    <a:pt x="1791" y="1"/>
                    <a:pt x="1775" y="2"/>
                    <a:pt x="1758" y="4"/>
                  </a:cubicBezTo>
                  <a:cubicBezTo>
                    <a:pt x="1553" y="4"/>
                    <a:pt x="1393" y="73"/>
                    <a:pt x="1256" y="187"/>
                  </a:cubicBezTo>
                  <a:cubicBezTo>
                    <a:pt x="1233" y="232"/>
                    <a:pt x="1210" y="255"/>
                    <a:pt x="1187" y="278"/>
                  </a:cubicBezTo>
                  <a:cubicBezTo>
                    <a:pt x="1119" y="324"/>
                    <a:pt x="1073" y="369"/>
                    <a:pt x="1028" y="415"/>
                  </a:cubicBezTo>
                  <a:cubicBezTo>
                    <a:pt x="914" y="529"/>
                    <a:pt x="799" y="643"/>
                    <a:pt x="685" y="735"/>
                  </a:cubicBezTo>
                  <a:cubicBezTo>
                    <a:pt x="571" y="849"/>
                    <a:pt x="480" y="963"/>
                    <a:pt x="366" y="1077"/>
                  </a:cubicBezTo>
                  <a:cubicBezTo>
                    <a:pt x="297" y="1168"/>
                    <a:pt x="229" y="1259"/>
                    <a:pt x="183" y="1351"/>
                  </a:cubicBezTo>
                  <a:cubicBezTo>
                    <a:pt x="138" y="1442"/>
                    <a:pt x="92" y="1511"/>
                    <a:pt x="69" y="1602"/>
                  </a:cubicBezTo>
                  <a:cubicBezTo>
                    <a:pt x="46" y="1625"/>
                    <a:pt x="46" y="1625"/>
                    <a:pt x="46" y="1648"/>
                  </a:cubicBezTo>
                  <a:cubicBezTo>
                    <a:pt x="1" y="1762"/>
                    <a:pt x="23" y="1921"/>
                    <a:pt x="92" y="2013"/>
                  </a:cubicBezTo>
                  <a:cubicBezTo>
                    <a:pt x="160" y="2127"/>
                    <a:pt x="274" y="2195"/>
                    <a:pt x="389" y="2241"/>
                  </a:cubicBezTo>
                  <a:cubicBezTo>
                    <a:pt x="444" y="2265"/>
                    <a:pt x="497" y="2275"/>
                    <a:pt x="548" y="2275"/>
                  </a:cubicBezTo>
                  <a:cubicBezTo>
                    <a:pt x="644" y="2275"/>
                    <a:pt x="733" y="2240"/>
                    <a:pt x="822" y="2195"/>
                  </a:cubicBezTo>
                  <a:cubicBezTo>
                    <a:pt x="868" y="2195"/>
                    <a:pt x="891" y="2172"/>
                    <a:pt x="936" y="2150"/>
                  </a:cubicBezTo>
                  <a:cubicBezTo>
                    <a:pt x="1005" y="2104"/>
                    <a:pt x="1096" y="2081"/>
                    <a:pt x="1165" y="2036"/>
                  </a:cubicBezTo>
                  <a:cubicBezTo>
                    <a:pt x="1279" y="1944"/>
                    <a:pt x="1393" y="1876"/>
                    <a:pt x="1484" y="1762"/>
                  </a:cubicBezTo>
                  <a:cubicBezTo>
                    <a:pt x="1621" y="1648"/>
                    <a:pt x="1758" y="1533"/>
                    <a:pt x="1872" y="1419"/>
                  </a:cubicBezTo>
                  <a:cubicBezTo>
                    <a:pt x="1941" y="1351"/>
                    <a:pt x="2009" y="1305"/>
                    <a:pt x="2078" y="1237"/>
                  </a:cubicBezTo>
                  <a:lnTo>
                    <a:pt x="2169" y="1145"/>
                  </a:lnTo>
                  <a:cubicBezTo>
                    <a:pt x="2215" y="1100"/>
                    <a:pt x="2260" y="1054"/>
                    <a:pt x="2306" y="986"/>
                  </a:cubicBezTo>
                  <a:cubicBezTo>
                    <a:pt x="2374" y="871"/>
                    <a:pt x="2374" y="757"/>
                    <a:pt x="2397" y="643"/>
                  </a:cubicBezTo>
                  <a:cubicBezTo>
                    <a:pt x="2420" y="483"/>
                    <a:pt x="2306" y="278"/>
                    <a:pt x="2215" y="187"/>
                  </a:cubicBezTo>
                  <a:cubicBezTo>
                    <a:pt x="2092" y="84"/>
                    <a:pt x="1951" y="1"/>
                    <a:pt x="1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9"/>
            <p:cNvSpPr/>
            <p:nvPr/>
          </p:nvSpPr>
          <p:spPr>
            <a:xfrm>
              <a:off x="2716079" y="2172838"/>
              <a:ext cx="133194" cy="96084"/>
            </a:xfrm>
            <a:custGeom>
              <a:avLst/>
              <a:gdLst/>
              <a:ahLst/>
              <a:cxnLst/>
              <a:rect l="l" t="t" r="r" b="b"/>
              <a:pathLst>
                <a:path w="2717" h="1960" extrusionOk="0">
                  <a:moveTo>
                    <a:pt x="1977" y="0"/>
                  </a:moveTo>
                  <a:cubicBezTo>
                    <a:pt x="1864" y="0"/>
                    <a:pt x="1750" y="28"/>
                    <a:pt x="1644" y="85"/>
                  </a:cubicBezTo>
                  <a:cubicBezTo>
                    <a:pt x="1507" y="154"/>
                    <a:pt x="1393" y="268"/>
                    <a:pt x="1279" y="336"/>
                  </a:cubicBezTo>
                  <a:cubicBezTo>
                    <a:pt x="1164" y="428"/>
                    <a:pt x="1027" y="496"/>
                    <a:pt x="913" y="565"/>
                  </a:cubicBezTo>
                  <a:cubicBezTo>
                    <a:pt x="799" y="610"/>
                    <a:pt x="662" y="679"/>
                    <a:pt x="548" y="747"/>
                  </a:cubicBezTo>
                  <a:cubicBezTo>
                    <a:pt x="457" y="816"/>
                    <a:pt x="366" y="861"/>
                    <a:pt x="274" y="953"/>
                  </a:cubicBezTo>
                  <a:cubicBezTo>
                    <a:pt x="92" y="1112"/>
                    <a:pt x="0" y="1455"/>
                    <a:pt x="160" y="1660"/>
                  </a:cubicBezTo>
                  <a:cubicBezTo>
                    <a:pt x="266" y="1829"/>
                    <a:pt x="470" y="1959"/>
                    <a:pt x="681" y="1959"/>
                  </a:cubicBezTo>
                  <a:cubicBezTo>
                    <a:pt x="697" y="1959"/>
                    <a:pt x="714" y="1959"/>
                    <a:pt x="731" y="1957"/>
                  </a:cubicBezTo>
                  <a:cubicBezTo>
                    <a:pt x="845" y="1934"/>
                    <a:pt x="959" y="1934"/>
                    <a:pt x="1073" y="1911"/>
                  </a:cubicBezTo>
                  <a:cubicBezTo>
                    <a:pt x="1187" y="1889"/>
                    <a:pt x="1301" y="1820"/>
                    <a:pt x="1393" y="1797"/>
                  </a:cubicBezTo>
                  <a:cubicBezTo>
                    <a:pt x="1461" y="1752"/>
                    <a:pt x="1530" y="1729"/>
                    <a:pt x="1598" y="1683"/>
                  </a:cubicBezTo>
                  <a:cubicBezTo>
                    <a:pt x="1735" y="1637"/>
                    <a:pt x="1849" y="1569"/>
                    <a:pt x="1986" y="1478"/>
                  </a:cubicBezTo>
                  <a:cubicBezTo>
                    <a:pt x="2146" y="1386"/>
                    <a:pt x="2329" y="1272"/>
                    <a:pt x="2465" y="1135"/>
                  </a:cubicBezTo>
                  <a:cubicBezTo>
                    <a:pt x="2694" y="907"/>
                    <a:pt x="2717" y="519"/>
                    <a:pt x="2511" y="268"/>
                  </a:cubicBezTo>
                  <a:cubicBezTo>
                    <a:pt x="2379" y="92"/>
                    <a:pt x="2180" y="0"/>
                    <a:pt x="1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9"/>
            <p:cNvSpPr/>
            <p:nvPr/>
          </p:nvSpPr>
          <p:spPr>
            <a:xfrm>
              <a:off x="2805593" y="2520255"/>
              <a:ext cx="130939" cy="69661"/>
            </a:xfrm>
            <a:custGeom>
              <a:avLst/>
              <a:gdLst/>
              <a:ahLst/>
              <a:cxnLst/>
              <a:rect l="l" t="t" r="r" b="b"/>
              <a:pathLst>
                <a:path w="2671" h="1421" extrusionOk="0">
                  <a:moveTo>
                    <a:pt x="1956" y="0"/>
                  </a:moveTo>
                  <a:cubicBezTo>
                    <a:pt x="1920" y="0"/>
                    <a:pt x="1885" y="2"/>
                    <a:pt x="1849" y="6"/>
                  </a:cubicBezTo>
                  <a:cubicBezTo>
                    <a:pt x="1758" y="29"/>
                    <a:pt x="1667" y="29"/>
                    <a:pt x="1575" y="51"/>
                  </a:cubicBezTo>
                  <a:cubicBezTo>
                    <a:pt x="1416" y="74"/>
                    <a:pt x="1279" y="97"/>
                    <a:pt x="1119" y="120"/>
                  </a:cubicBezTo>
                  <a:cubicBezTo>
                    <a:pt x="959" y="165"/>
                    <a:pt x="754" y="211"/>
                    <a:pt x="594" y="302"/>
                  </a:cubicBezTo>
                  <a:cubicBezTo>
                    <a:pt x="548" y="325"/>
                    <a:pt x="503" y="348"/>
                    <a:pt x="457" y="371"/>
                  </a:cubicBezTo>
                  <a:lnTo>
                    <a:pt x="434" y="371"/>
                  </a:lnTo>
                  <a:cubicBezTo>
                    <a:pt x="411" y="394"/>
                    <a:pt x="411" y="394"/>
                    <a:pt x="411" y="394"/>
                  </a:cubicBezTo>
                  <a:cubicBezTo>
                    <a:pt x="366" y="417"/>
                    <a:pt x="320" y="439"/>
                    <a:pt x="297" y="462"/>
                  </a:cubicBezTo>
                  <a:cubicBezTo>
                    <a:pt x="251" y="485"/>
                    <a:pt x="206" y="508"/>
                    <a:pt x="160" y="531"/>
                  </a:cubicBezTo>
                  <a:cubicBezTo>
                    <a:pt x="46" y="599"/>
                    <a:pt x="0" y="713"/>
                    <a:pt x="23" y="827"/>
                  </a:cubicBezTo>
                  <a:lnTo>
                    <a:pt x="0" y="827"/>
                  </a:lnTo>
                  <a:cubicBezTo>
                    <a:pt x="0" y="873"/>
                    <a:pt x="23" y="942"/>
                    <a:pt x="69" y="1010"/>
                  </a:cubicBezTo>
                  <a:cubicBezTo>
                    <a:pt x="115" y="1078"/>
                    <a:pt x="160" y="1124"/>
                    <a:pt x="229" y="1170"/>
                  </a:cubicBezTo>
                  <a:cubicBezTo>
                    <a:pt x="240" y="1181"/>
                    <a:pt x="246" y="1187"/>
                    <a:pt x="251" y="1193"/>
                  </a:cubicBezTo>
                  <a:lnTo>
                    <a:pt x="251" y="1193"/>
                  </a:lnTo>
                  <a:cubicBezTo>
                    <a:pt x="229" y="1238"/>
                    <a:pt x="480" y="1330"/>
                    <a:pt x="503" y="1330"/>
                  </a:cubicBezTo>
                  <a:cubicBezTo>
                    <a:pt x="685" y="1398"/>
                    <a:pt x="891" y="1421"/>
                    <a:pt x="1096" y="1421"/>
                  </a:cubicBezTo>
                  <a:cubicBezTo>
                    <a:pt x="1279" y="1421"/>
                    <a:pt x="1461" y="1398"/>
                    <a:pt x="1644" y="1375"/>
                  </a:cubicBezTo>
                  <a:cubicBezTo>
                    <a:pt x="1963" y="1330"/>
                    <a:pt x="2420" y="1330"/>
                    <a:pt x="2580" y="964"/>
                  </a:cubicBezTo>
                  <a:cubicBezTo>
                    <a:pt x="2648" y="827"/>
                    <a:pt x="2671" y="713"/>
                    <a:pt x="2648" y="576"/>
                  </a:cubicBezTo>
                  <a:cubicBezTo>
                    <a:pt x="2625" y="417"/>
                    <a:pt x="2580" y="325"/>
                    <a:pt x="2488" y="211"/>
                  </a:cubicBezTo>
                  <a:cubicBezTo>
                    <a:pt x="2353" y="57"/>
                    <a:pt x="2153"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9"/>
            <p:cNvSpPr/>
            <p:nvPr/>
          </p:nvSpPr>
          <p:spPr>
            <a:xfrm>
              <a:off x="2820152" y="2821494"/>
              <a:ext cx="127606" cy="76132"/>
            </a:xfrm>
            <a:custGeom>
              <a:avLst/>
              <a:gdLst/>
              <a:ahLst/>
              <a:cxnLst/>
              <a:rect l="l" t="t" r="r" b="b"/>
              <a:pathLst>
                <a:path w="2603" h="1553" extrusionOk="0">
                  <a:moveTo>
                    <a:pt x="822" y="1"/>
                  </a:moveTo>
                  <a:cubicBezTo>
                    <a:pt x="753" y="1"/>
                    <a:pt x="685" y="23"/>
                    <a:pt x="594" y="23"/>
                  </a:cubicBezTo>
                  <a:cubicBezTo>
                    <a:pt x="525" y="46"/>
                    <a:pt x="434" y="46"/>
                    <a:pt x="365" y="69"/>
                  </a:cubicBezTo>
                  <a:cubicBezTo>
                    <a:pt x="160" y="115"/>
                    <a:pt x="46" y="252"/>
                    <a:pt x="23" y="457"/>
                  </a:cubicBezTo>
                  <a:cubicBezTo>
                    <a:pt x="0" y="685"/>
                    <a:pt x="183" y="800"/>
                    <a:pt x="342" y="914"/>
                  </a:cubicBezTo>
                  <a:cubicBezTo>
                    <a:pt x="388" y="982"/>
                    <a:pt x="457" y="1028"/>
                    <a:pt x="525" y="1073"/>
                  </a:cubicBezTo>
                  <a:cubicBezTo>
                    <a:pt x="571" y="1096"/>
                    <a:pt x="639" y="1119"/>
                    <a:pt x="685" y="1142"/>
                  </a:cubicBezTo>
                  <a:cubicBezTo>
                    <a:pt x="822" y="1210"/>
                    <a:pt x="982" y="1279"/>
                    <a:pt x="1141" y="1325"/>
                  </a:cubicBezTo>
                  <a:cubicBezTo>
                    <a:pt x="1392" y="1416"/>
                    <a:pt x="1666" y="1530"/>
                    <a:pt x="1963" y="1553"/>
                  </a:cubicBezTo>
                  <a:cubicBezTo>
                    <a:pt x="2009" y="1530"/>
                    <a:pt x="2077" y="1530"/>
                    <a:pt x="2123" y="1530"/>
                  </a:cubicBezTo>
                  <a:cubicBezTo>
                    <a:pt x="2214" y="1507"/>
                    <a:pt x="2283" y="1461"/>
                    <a:pt x="2351" y="1416"/>
                  </a:cubicBezTo>
                  <a:cubicBezTo>
                    <a:pt x="2465" y="1325"/>
                    <a:pt x="2557" y="1210"/>
                    <a:pt x="2579" y="1073"/>
                  </a:cubicBezTo>
                  <a:cubicBezTo>
                    <a:pt x="2602" y="959"/>
                    <a:pt x="2602" y="845"/>
                    <a:pt x="2579" y="731"/>
                  </a:cubicBezTo>
                  <a:cubicBezTo>
                    <a:pt x="2557" y="571"/>
                    <a:pt x="2420" y="412"/>
                    <a:pt x="2283" y="343"/>
                  </a:cubicBezTo>
                  <a:cubicBezTo>
                    <a:pt x="2032" y="206"/>
                    <a:pt x="1735" y="160"/>
                    <a:pt x="1461" y="115"/>
                  </a:cubicBezTo>
                  <a:cubicBezTo>
                    <a:pt x="1301" y="69"/>
                    <a:pt x="1164" y="46"/>
                    <a:pt x="1004" y="23"/>
                  </a:cubicBezTo>
                  <a:cubicBezTo>
                    <a:pt x="936" y="23"/>
                    <a:pt x="890" y="2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9"/>
            <p:cNvSpPr/>
            <p:nvPr/>
          </p:nvSpPr>
          <p:spPr>
            <a:xfrm>
              <a:off x="2631025" y="3092486"/>
              <a:ext cx="125400" cy="121086"/>
            </a:xfrm>
            <a:custGeom>
              <a:avLst/>
              <a:gdLst/>
              <a:ahLst/>
              <a:cxnLst/>
              <a:rect l="l" t="t" r="r" b="b"/>
              <a:pathLst>
                <a:path w="2558" h="2470" extrusionOk="0">
                  <a:moveTo>
                    <a:pt x="480" y="1160"/>
                  </a:moveTo>
                  <a:lnTo>
                    <a:pt x="480" y="1160"/>
                  </a:lnTo>
                  <a:cubicBezTo>
                    <a:pt x="490" y="1180"/>
                    <a:pt x="503" y="1195"/>
                    <a:pt x="518" y="1209"/>
                  </a:cubicBezTo>
                  <a:lnTo>
                    <a:pt x="518" y="1209"/>
                  </a:lnTo>
                  <a:cubicBezTo>
                    <a:pt x="505" y="1193"/>
                    <a:pt x="492" y="1177"/>
                    <a:pt x="480" y="1160"/>
                  </a:cubicBezTo>
                  <a:close/>
                  <a:moveTo>
                    <a:pt x="441" y="0"/>
                  </a:moveTo>
                  <a:cubicBezTo>
                    <a:pt x="400" y="0"/>
                    <a:pt x="360" y="6"/>
                    <a:pt x="320" y="19"/>
                  </a:cubicBezTo>
                  <a:cubicBezTo>
                    <a:pt x="160" y="65"/>
                    <a:pt x="1" y="225"/>
                    <a:pt x="23" y="384"/>
                  </a:cubicBezTo>
                  <a:cubicBezTo>
                    <a:pt x="23" y="476"/>
                    <a:pt x="46" y="567"/>
                    <a:pt x="92" y="635"/>
                  </a:cubicBezTo>
                  <a:cubicBezTo>
                    <a:pt x="115" y="658"/>
                    <a:pt x="115" y="681"/>
                    <a:pt x="115" y="681"/>
                  </a:cubicBezTo>
                  <a:cubicBezTo>
                    <a:pt x="138" y="704"/>
                    <a:pt x="138" y="704"/>
                    <a:pt x="138" y="727"/>
                  </a:cubicBezTo>
                  <a:cubicBezTo>
                    <a:pt x="183" y="772"/>
                    <a:pt x="229" y="818"/>
                    <a:pt x="252" y="864"/>
                  </a:cubicBezTo>
                  <a:cubicBezTo>
                    <a:pt x="349" y="981"/>
                    <a:pt x="430" y="1097"/>
                    <a:pt x="522" y="1214"/>
                  </a:cubicBezTo>
                  <a:lnTo>
                    <a:pt x="522" y="1214"/>
                  </a:lnTo>
                  <a:cubicBezTo>
                    <a:pt x="521" y="1213"/>
                    <a:pt x="519" y="1211"/>
                    <a:pt x="518" y="1209"/>
                  </a:cubicBezTo>
                  <a:lnTo>
                    <a:pt x="518" y="1209"/>
                  </a:lnTo>
                  <a:cubicBezTo>
                    <a:pt x="718" y="1465"/>
                    <a:pt x="973" y="1703"/>
                    <a:pt x="1188" y="1982"/>
                  </a:cubicBezTo>
                  <a:cubicBezTo>
                    <a:pt x="1256" y="2073"/>
                    <a:pt x="1324" y="2210"/>
                    <a:pt x="1416" y="2279"/>
                  </a:cubicBezTo>
                  <a:cubicBezTo>
                    <a:pt x="1555" y="2406"/>
                    <a:pt x="1723" y="2469"/>
                    <a:pt x="1891" y="2469"/>
                  </a:cubicBezTo>
                  <a:cubicBezTo>
                    <a:pt x="2026" y="2469"/>
                    <a:pt x="2161" y="2429"/>
                    <a:pt x="2283" y="2347"/>
                  </a:cubicBezTo>
                  <a:cubicBezTo>
                    <a:pt x="2374" y="2256"/>
                    <a:pt x="2466" y="2142"/>
                    <a:pt x="2511" y="2005"/>
                  </a:cubicBezTo>
                  <a:cubicBezTo>
                    <a:pt x="2557" y="1822"/>
                    <a:pt x="2511" y="1663"/>
                    <a:pt x="2443" y="1503"/>
                  </a:cubicBezTo>
                  <a:cubicBezTo>
                    <a:pt x="2374" y="1389"/>
                    <a:pt x="2283" y="1275"/>
                    <a:pt x="2192" y="1160"/>
                  </a:cubicBezTo>
                  <a:cubicBezTo>
                    <a:pt x="2123" y="1092"/>
                    <a:pt x="2078" y="1024"/>
                    <a:pt x="2009" y="955"/>
                  </a:cubicBezTo>
                  <a:cubicBezTo>
                    <a:pt x="1895" y="818"/>
                    <a:pt x="1758" y="704"/>
                    <a:pt x="1621" y="590"/>
                  </a:cubicBezTo>
                  <a:cubicBezTo>
                    <a:pt x="1439" y="430"/>
                    <a:pt x="1279" y="316"/>
                    <a:pt x="1073" y="202"/>
                  </a:cubicBezTo>
                  <a:cubicBezTo>
                    <a:pt x="959" y="156"/>
                    <a:pt x="845" y="111"/>
                    <a:pt x="731" y="65"/>
                  </a:cubicBezTo>
                  <a:cubicBezTo>
                    <a:pt x="634" y="33"/>
                    <a:pt x="537" y="0"/>
                    <a:pt x="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59"/>
          <p:cNvGrpSpPr/>
          <p:nvPr/>
        </p:nvGrpSpPr>
        <p:grpSpPr>
          <a:xfrm>
            <a:off x="7428015" y="4031598"/>
            <a:ext cx="439939" cy="293953"/>
            <a:chOff x="4840753" y="2688421"/>
            <a:chExt cx="547665" cy="365932"/>
          </a:xfrm>
        </p:grpSpPr>
        <p:sp>
          <p:nvSpPr>
            <p:cNvPr id="2516" name="Google Shape;2516;p59"/>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9"/>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9"/>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522"/>
        <p:cNvGrpSpPr/>
        <p:nvPr/>
      </p:nvGrpSpPr>
      <p:grpSpPr>
        <a:xfrm>
          <a:off x="0" y="0"/>
          <a:ext cx="0" cy="0"/>
          <a:chOff x="0" y="0"/>
          <a:chExt cx="0" cy="0"/>
        </a:xfrm>
      </p:grpSpPr>
      <p:sp>
        <p:nvSpPr>
          <p:cNvPr id="2523" name="Google Shape;2523;p60"/>
          <p:cNvSpPr/>
          <p:nvPr/>
        </p:nvSpPr>
        <p:spPr>
          <a:xfrm>
            <a:off x="1508250" y="999450"/>
            <a:ext cx="6127500" cy="3144600"/>
          </a:xfrm>
          <a:prstGeom prst="roundRect">
            <a:avLst>
              <a:gd name="adj" fmla="val 92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0"/>
          <p:cNvSpPr txBox="1">
            <a:spLocks noGrp="1"/>
          </p:cNvSpPr>
          <p:nvPr>
            <p:ph type="title"/>
          </p:nvPr>
        </p:nvSpPr>
        <p:spPr>
          <a:xfrm>
            <a:off x="2154300" y="1284750"/>
            <a:ext cx="4835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REFERENCES</a:t>
            </a:r>
            <a:endParaRPr/>
          </a:p>
        </p:txBody>
      </p:sp>
      <p:sp>
        <p:nvSpPr>
          <p:cNvPr id="2525" name="Google Shape;2525;p60"/>
          <p:cNvSpPr txBox="1">
            <a:spLocks noGrp="1"/>
          </p:cNvSpPr>
          <p:nvPr>
            <p:ph type="body" idx="1"/>
          </p:nvPr>
        </p:nvSpPr>
        <p:spPr>
          <a:xfrm>
            <a:off x="2154350" y="1857450"/>
            <a:ext cx="4835400" cy="19911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500"/>
              </a:spcBef>
              <a:spcAft>
                <a:spcPts val="0"/>
              </a:spcAft>
              <a:buSzPts val="1400"/>
              <a:buChar char="●"/>
            </a:pPr>
            <a:r>
              <a:rPr lang="en"/>
              <a:t>AUTHOR (YEAR). </a:t>
            </a:r>
            <a:r>
              <a:rPr lang="en" i="1"/>
              <a:t>Title of the publication</a:t>
            </a:r>
            <a:r>
              <a:rPr lang="en"/>
              <a:t>. Publisher</a:t>
            </a:r>
            <a:endParaRPr/>
          </a:p>
          <a:p>
            <a:pPr marL="457200" lvl="0" indent="-317500" algn="l" rtl="0">
              <a:spcBef>
                <a:spcPts val="500"/>
              </a:spcBef>
              <a:spcAft>
                <a:spcPts val="0"/>
              </a:spcAft>
              <a:buSzPts val="1400"/>
              <a:buChar char="●"/>
            </a:pPr>
            <a:r>
              <a:rPr lang="en"/>
              <a:t>AUTHOR (YEAR). </a:t>
            </a:r>
            <a:r>
              <a:rPr lang="en" i="1"/>
              <a:t>Title of the publication</a:t>
            </a:r>
            <a:r>
              <a:rPr lang="en"/>
              <a:t>. Publisher</a:t>
            </a:r>
            <a:endParaRPr/>
          </a:p>
          <a:p>
            <a:pPr marL="457200" lvl="0" indent="-317500" algn="l" rtl="0">
              <a:spcBef>
                <a:spcPts val="500"/>
              </a:spcBef>
              <a:spcAft>
                <a:spcPts val="0"/>
              </a:spcAft>
              <a:buSzPts val="1400"/>
              <a:buChar char="●"/>
            </a:pPr>
            <a:r>
              <a:rPr lang="en"/>
              <a:t>AUTHOR (YEAR). </a:t>
            </a:r>
            <a:r>
              <a:rPr lang="en" i="1"/>
              <a:t>Title of the publication</a:t>
            </a:r>
            <a:r>
              <a:rPr lang="en"/>
              <a:t>. Publisher</a:t>
            </a:r>
            <a:endParaRPr/>
          </a:p>
          <a:p>
            <a:pPr marL="457200" lvl="0" indent="-317500" algn="l" rtl="0">
              <a:spcBef>
                <a:spcPts val="500"/>
              </a:spcBef>
              <a:spcAft>
                <a:spcPts val="0"/>
              </a:spcAft>
              <a:buSzPts val="1400"/>
              <a:buChar char="●"/>
            </a:pPr>
            <a:r>
              <a:rPr lang="en"/>
              <a:t>AUTHOR (YEAR). </a:t>
            </a:r>
            <a:r>
              <a:rPr lang="en" i="1"/>
              <a:t>Title of the publication</a:t>
            </a:r>
            <a:r>
              <a:rPr lang="en"/>
              <a:t>. Publisher</a:t>
            </a:r>
            <a:endParaRPr/>
          </a:p>
          <a:p>
            <a:pPr marL="457200" lvl="0" indent="-317500" algn="l" rtl="0">
              <a:spcBef>
                <a:spcPts val="500"/>
              </a:spcBef>
              <a:spcAft>
                <a:spcPts val="500"/>
              </a:spcAft>
              <a:buSzPts val="1400"/>
              <a:buChar char="●"/>
            </a:pPr>
            <a:r>
              <a:rPr lang="en"/>
              <a:t>AUTHOR (YEAR). </a:t>
            </a:r>
            <a:r>
              <a:rPr lang="en" i="1"/>
              <a:t>Title of the publication</a:t>
            </a:r>
            <a:r>
              <a:rPr lang="en"/>
              <a:t>. Publisher</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529"/>
        <p:cNvGrpSpPr/>
        <p:nvPr/>
      </p:nvGrpSpPr>
      <p:grpSpPr>
        <a:xfrm>
          <a:off x="0" y="0"/>
          <a:ext cx="0" cy="0"/>
          <a:chOff x="0" y="0"/>
          <a:chExt cx="0" cy="0"/>
        </a:xfrm>
      </p:grpSpPr>
      <p:sp>
        <p:nvSpPr>
          <p:cNvPr id="2530" name="Google Shape;2530;p61"/>
          <p:cNvSpPr txBox="1">
            <a:spLocks noGrp="1"/>
          </p:cNvSpPr>
          <p:nvPr>
            <p:ph type="title"/>
          </p:nvPr>
        </p:nvSpPr>
        <p:spPr>
          <a:xfrm>
            <a:off x="720000" y="1642350"/>
            <a:ext cx="31725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MOCKUP</a:t>
            </a:r>
            <a:endParaRPr/>
          </a:p>
        </p:txBody>
      </p:sp>
      <p:sp>
        <p:nvSpPr>
          <p:cNvPr id="2531" name="Google Shape;2531;p61"/>
          <p:cNvSpPr txBox="1">
            <a:spLocks noGrp="1"/>
          </p:cNvSpPr>
          <p:nvPr>
            <p:ph type="subTitle" idx="1"/>
          </p:nvPr>
        </p:nvSpPr>
        <p:spPr>
          <a:xfrm>
            <a:off x="720000" y="2215050"/>
            <a:ext cx="3172500" cy="1304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2532" name="Google Shape;2532;p61"/>
          <p:cNvSpPr/>
          <p:nvPr/>
        </p:nvSpPr>
        <p:spPr>
          <a:xfrm>
            <a:off x="4578900" y="1178250"/>
            <a:ext cx="3852000" cy="2881500"/>
          </a:xfrm>
          <a:prstGeom prst="roundRect">
            <a:avLst>
              <a:gd name="adj" fmla="val 429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3" name="Google Shape;2533;p61"/>
          <p:cNvGrpSpPr/>
          <p:nvPr/>
        </p:nvGrpSpPr>
        <p:grpSpPr>
          <a:xfrm>
            <a:off x="4849176" y="3530207"/>
            <a:ext cx="3311448" cy="326519"/>
            <a:chOff x="4841943" y="3886997"/>
            <a:chExt cx="3311448" cy="326519"/>
          </a:xfrm>
        </p:grpSpPr>
        <p:grpSp>
          <p:nvGrpSpPr>
            <p:cNvPr id="2534" name="Google Shape;2534;p61"/>
            <p:cNvGrpSpPr/>
            <p:nvPr/>
          </p:nvGrpSpPr>
          <p:grpSpPr>
            <a:xfrm>
              <a:off x="4841949" y="3886997"/>
              <a:ext cx="3311442" cy="95507"/>
              <a:chOff x="5238562" y="4064338"/>
              <a:chExt cx="2868043" cy="82719"/>
            </a:xfrm>
          </p:grpSpPr>
          <p:sp>
            <p:nvSpPr>
              <p:cNvPr id="2535" name="Google Shape;2535;p61"/>
              <p:cNvSpPr/>
              <p:nvPr/>
            </p:nvSpPr>
            <p:spPr>
              <a:xfrm>
                <a:off x="5238825" y="4091082"/>
                <a:ext cx="2867780" cy="29230"/>
              </a:xfrm>
              <a:custGeom>
                <a:avLst/>
                <a:gdLst/>
                <a:ahLst/>
                <a:cxnLst/>
                <a:rect l="l" t="t" r="r" b="b"/>
                <a:pathLst>
                  <a:path w="214976" h="1150" extrusionOk="0">
                    <a:moveTo>
                      <a:pt x="0" y="1"/>
                    </a:moveTo>
                    <a:lnTo>
                      <a:pt x="0" y="1149"/>
                    </a:lnTo>
                    <a:lnTo>
                      <a:pt x="214975" y="1149"/>
                    </a:lnTo>
                    <a:lnTo>
                      <a:pt x="2149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1"/>
              <p:cNvSpPr/>
              <p:nvPr/>
            </p:nvSpPr>
            <p:spPr>
              <a:xfrm>
                <a:off x="5238562" y="4091092"/>
                <a:ext cx="1052366" cy="29216"/>
              </a:xfrm>
              <a:custGeom>
                <a:avLst/>
                <a:gdLst/>
                <a:ahLst/>
                <a:cxnLst/>
                <a:rect l="l" t="t" r="r" b="b"/>
                <a:pathLst>
                  <a:path w="109110" h="1150" extrusionOk="0">
                    <a:moveTo>
                      <a:pt x="0" y="1"/>
                    </a:moveTo>
                    <a:lnTo>
                      <a:pt x="0" y="1149"/>
                    </a:lnTo>
                    <a:lnTo>
                      <a:pt x="109109" y="1149"/>
                    </a:lnTo>
                    <a:lnTo>
                      <a:pt x="1091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1"/>
              <p:cNvSpPr/>
              <p:nvPr/>
            </p:nvSpPr>
            <p:spPr>
              <a:xfrm>
                <a:off x="6244244" y="4064338"/>
                <a:ext cx="82693" cy="82719"/>
              </a:xfrm>
              <a:custGeom>
                <a:avLst/>
                <a:gdLst/>
                <a:ahLst/>
                <a:cxnLst/>
                <a:rect l="l" t="t" r="r" b="b"/>
                <a:pathLst>
                  <a:path w="3255" h="3256" extrusionOk="0">
                    <a:moveTo>
                      <a:pt x="1625" y="1"/>
                    </a:moveTo>
                    <a:cubicBezTo>
                      <a:pt x="728" y="1"/>
                      <a:pt x="1" y="729"/>
                      <a:pt x="1" y="1626"/>
                    </a:cubicBezTo>
                    <a:cubicBezTo>
                      <a:pt x="1" y="2527"/>
                      <a:pt x="728" y="3255"/>
                      <a:pt x="1625" y="3255"/>
                    </a:cubicBezTo>
                    <a:cubicBezTo>
                      <a:pt x="2527" y="3255"/>
                      <a:pt x="3254" y="2527"/>
                      <a:pt x="3254" y="1626"/>
                    </a:cubicBezTo>
                    <a:cubicBezTo>
                      <a:pt x="3254" y="729"/>
                      <a:pt x="2527" y="1"/>
                      <a:pt x="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61"/>
            <p:cNvGrpSpPr/>
            <p:nvPr/>
          </p:nvGrpSpPr>
          <p:grpSpPr>
            <a:xfrm>
              <a:off x="4841943" y="4088524"/>
              <a:ext cx="1580463" cy="119299"/>
              <a:chOff x="950116" y="4374618"/>
              <a:chExt cx="1885769" cy="142345"/>
            </a:xfrm>
          </p:grpSpPr>
          <p:sp>
            <p:nvSpPr>
              <p:cNvPr id="2539" name="Google Shape;2539;p61"/>
              <p:cNvSpPr/>
              <p:nvPr/>
            </p:nvSpPr>
            <p:spPr>
              <a:xfrm>
                <a:off x="950116" y="4382213"/>
                <a:ext cx="127190" cy="127190"/>
              </a:xfrm>
              <a:custGeom>
                <a:avLst/>
                <a:gdLst/>
                <a:ahLst/>
                <a:cxnLst/>
                <a:rect l="l" t="t" r="r" b="b"/>
                <a:pathLst>
                  <a:path w="3634" h="3634" extrusionOk="0">
                    <a:moveTo>
                      <a:pt x="1" y="1"/>
                    </a:moveTo>
                    <a:lnTo>
                      <a:pt x="1" y="3633"/>
                    </a:lnTo>
                    <a:lnTo>
                      <a:pt x="3634" y="181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1"/>
              <p:cNvSpPr/>
              <p:nvPr/>
            </p:nvSpPr>
            <p:spPr>
              <a:xfrm>
                <a:off x="1239222" y="4399819"/>
                <a:ext cx="91980" cy="91945"/>
              </a:xfrm>
              <a:custGeom>
                <a:avLst/>
                <a:gdLst/>
                <a:ahLst/>
                <a:cxnLst/>
                <a:rect l="l" t="t" r="r" b="b"/>
                <a:pathLst>
                  <a:path w="2628" h="2627" extrusionOk="0">
                    <a:moveTo>
                      <a:pt x="1" y="0"/>
                    </a:moveTo>
                    <a:lnTo>
                      <a:pt x="1" y="2627"/>
                    </a:lnTo>
                    <a:lnTo>
                      <a:pt x="2628" y="131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1"/>
              <p:cNvSpPr/>
              <p:nvPr/>
            </p:nvSpPr>
            <p:spPr>
              <a:xfrm>
                <a:off x="1335509" y="4399819"/>
                <a:ext cx="11830" cy="91945"/>
              </a:xfrm>
              <a:custGeom>
                <a:avLst/>
                <a:gdLst/>
                <a:ahLst/>
                <a:cxnLst/>
                <a:rect l="l" t="t" r="r" b="b"/>
                <a:pathLst>
                  <a:path w="338" h="2627" extrusionOk="0">
                    <a:moveTo>
                      <a:pt x="0" y="0"/>
                    </a:moveTo>
                    <a:lnTo>
                      <a:pt x="0" y="2627"/>
                    </a:lnTo>
                    <a:lnTo>
                      <a:pt x="337" y="2627"/>
                    </a:lnTo>
                    <a:lnTo>
                      <a:pt x="3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1"/>
              <p:cNvSpPr/>
              <p:nvPr/>
            </p:nvSpPr>
            <p:spPr>
              <a:xfrm>
                <a:off x="1509218" y="4374618"/>
                <a:ext cx="96355" cy="142345"/>
              </a:xfrm>
              <a:custGeom>
                <a:avLst/>
                <a:gdLst/>
                <a:ahLst/>
                <a:cxnLst/>
                <a:rect l="l" t="t" r="r" b="b"/>
                <a:pathLst>
                  <a:path w="2753" h="4067" extrusionOk="0">
                    <a:moveTo>
                      <a:pt x="2752" y="1"/>
                    </a:moveTo>
                    <a:lnTo>
                      <a:pt x="1" y="2032"/>
                    </a:lnTo>
                    <a:lnTo>
                      <a:pt x="2752" y="4066"/>
                    </a:lnTo>
                    <a:lnTo>
                      <a:pt x="27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1"/>
              <p:cNvSpPr/>
              <p:nvPr/>
            </p:nvSpPr>
            <p:spPr>
              <a:xfrm>
                <a:off x="1509218" y="4410494"/>
                <a:ext cx="48545" cy="70455"/>
              </a:xfrm>
              <a:custGeom>
                <a:avLst/>
                <a:gdLst/>
                <a:ahLst/>
                <a:cxnLst/>
                <a:rect l="l" t="t" r="r" b="b"/>
                <a:pathLst>
                  <a:path w="1387" h="2013" extrusionOk="0">
                    <a:moveTo>
                      <a:pt x="1" y="1"/>
                    </a:moveTo>
                    <a:lnTo>
                      <a:pt x="1" y="2013"/>
                    </a:lnTo>
                    <a:lnTo>
                      <a:pt x="1386" y="2013"/>
                    </a:lnTo>
                    <a:lnTo>
                      <a:pt x="13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1"/>
              <p:cNvSpPr/>
              <p:nvPr/>
            </p:nvSpPr>
            <p:spPr>
              <a:xfrm>
                <a:off x="1619855" y="4378013"/>
                <a:ext cx="54880" cy="135450"/>
              </a:xfrm>
              <a:custGeom>
                <a:avLst/>
                <a:gdLst/>
                <a:ahLst/>
                <a:cxnLst/>
                <a:rect l="l" t="t" r="r" b="b"/>
                <a:pathLst>
                  <a:path w="1568" h="3870" extrusionOk="0">
                    <a:moveTo>
                      <a:pt x="1" y="0"/>
                    </a:moveTo>
                    <a:lnTo>
                      <a:pt x="1" y="426"/>
                    </a:lnTo>
                    <a:cubicBezTo>
                      <a:pt x="666" y="604"/>
                      <a:pt x="1161" y="1212"/>
                      <a:pt x="1161" y="1935"/>
                    </a:cubicBezTo>
                    <a:cubicBezTo>
                      <a:pt x="1161" y="2658"/>
                      <a:pt x="666" y="3266"/>
                      <a:pt x="1" y="3448"/>
                    </a:cubicBezTo>
                    <a:lnTo>
                      <a:pt x="1" y="3869"/>
                    </a:lnTo>
                    <a:cubicBezTo>
                      <a:pt x="895" y="3680"/>
                      <a:pt x="1568" y="2887"/>
                      <a:pt x="1568" y="1935"/>
                    </a:cubicBezTo>
                    <a:cubicBezTo>
                      <a:pt x="1568" y="983"/>
                      <a:pt x="895" y="19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1"/>
              <p:cNvSpPr/>
              <p:nvPr/>
            </p:nvSpPr>
            <p:spPr>
              <a:xfrm>
                <a:off x="1619855" y="4411859"/>
                <a:ext cx="27545" cy="67725"/>
              </a:xfrm>
              <a:custGeom>
                <a:avLst/>
                <a:gdLst/>
                <a:ahLst/>
                <a:cxnLst/>
                <a:rect l="l" t="t" r="r" b="b"/>
                <a:pathLst>
                  <a:path w="787" h="1935" extrusionOk="0">
                    <a:moveTo>
                      <a:pt x="1" y="1"/>
                    </a:moveTo>
                    <a:lnTo>
                      <a:pt x="1" y="1935"/>
                    </a:lnTo>
                    <a:cubicBezTo>
                      <a:pt x="450" y="1842"/>
                      <a:pt x="786" y="1444"/>
                      <a:pt x="786" y="968"/>
                    </a:cubicBezTo>
                    <a:cubicBezTo>
                      <a:pt x="786" y="492"/>
                      <a:pt x="450" y="9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1"/>
              <p:cNvSpPr/>
              <p:nvPr/>
            </p:nvSpPr>
            <p:spPr>
              <a:xfrm>
                <a:off x="1708302" y="4429849"/>
                <a:ext cx="397845" cy="31745"/>
              </a:xfrm>
              <a:custGeom>
                <a:avLst/>
                <a:gdLst/>
                <a:ahLst/>
                <a:cxnLst/>
                <a:rect l="l" t="t" r="r" b="b"/>
                <a:pathLst>
                  <a:path w="11367" h="907" extrusionOk="0">
                    <a:moveTo>
                      <a:pt x="0" y="1"/>
                    </a:moveTo>
                    <a:lnTo>
                      <a:pt x="0" y="906"/>
                    </a:lnTo>
                    <a:lnTo>
                      <a:pt x="11367" y="906"/>
                    </a:lnTo>
                    <a:lnTo>
                      <a:pt x="113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1"/>
              <p:cNvSpPr/>
              <p:nvPr/>
            </p:nvSpPr>
            <p:spPr>
              <a:xfrm>
                <a:off x="2061320" y="4400904"/>
                <a:ext cx="89670" cy="89670"/>
              </a:xfrm>
              <a:custGeom>
                <a:avLst/>
                <a:gdLst/>
                <a:ahLst/>
                <a:cxnLst/>
                <a:rect l="l" t="t" r="r" b="b"/>
                <a:pathLst>
                  <a:path w="2562" h="2562" extrusionOk="0">
                    <a:moveTo>
                      <a:pt x="1281" y="1"/>
                    </a:moveTo>
                    <a:cubicBezTo>
                      <a:pt x="573" y="1"/>
                      <a:pt x="1" y="576"/>
                      <a:pt x="1" y="1281"/>
                    </a:cubicBezTo>
                    <a:cubicBezTo>
                      <a:pt x="1" y="1989"/>
                      <a:pt x="573" y="2562"/>
                      <a:pt x="1281" y="2562"/>
                    </a:cubicBezTo>
                    <a:cubicBezTo>
                      <a:pt x="1989" y="2562"/>
                      <a:pt x="2561" y="1989"/>
                      <a:pt x="2561" y="1281"/>
                    </a:cubicBezTo>
                    <a:cubicBezTo>
                      <a:pt x="2561" y="576"/>
                      <a:pt x="1989"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1"/>
              <p:cNvSpPr/>
              <p:nvPr/>
            </p:nvSpPr>
            <p:spPr>
              <a:xfrm>
                <a:off x="2317245" y="4405769"/>
                <a:ext cx="54740" cy="83300"/>
              </a:xfrm>
              <a:custGeom>
                <a:avLst/>
                <a:gdLst/>
                <a:ahLst/>
                <a:cxnLst/>
                <a:rect l="l" t="t" r="r" b="b"/>
                <a:pathLst>
                  <a:path w="1564" h="2380" extrusionOk="0">
                    <a:moveTo>
                      <a:pt x="786" y="241"/>
                    </a:moveTo>
                    <a:cubicBezTo>
                      <a:pt x="1107" y="241"/>
                      <a:pt x="1250" y="616"/>
                      <a:pt x="1250" y="1180"/>
                    </a:cubicBezTo>
                    <a:cubicBezTo>
                      <a:pt x="1250" y="1769"/>
                      <a:pt x="1099" y="2140"/>
                      <a:pt x="782" y="2140"/>
                    </a:cubicBezTo>
                    <a:cubicBezTo>
                      <a:pt x="496" y="2140"/>
                      <a:pt x="314" y="1799"/>
                      <a:pt x="314" y="1200"/>
                    </a:cubicBezTo>
                    <a:cubicBezTo>
                      <a:pt x="314" y="573"/>
                      <a:pt x="511" y="241"/>
                      <a:pt x="786"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1"/>
              <p:cNvSpPr/>
              <p:nvPr/>
            </p:nvSpPr>
            <p:spPr>
              <a:xfrm>
                <a:off x="2382767" y="4429849"/>
                <a:ext cx="14840" cy="59220"/>
              </a:xfrm>
              <a:custGeom>
                <a:avLst/>
                <a:gdLst/>
                <a:ahLst/>
                <a:cxnLst/>
                <a:rect l="l" t="t" r="r" b="b"/>
                <a:pathLst>
                  <a:path w="424" h="1692" extrusionOk="0">
                    <a:moveTo>
                      <a:pt x="214" y="1"/>
                    </a:moveTo>
                    <a:cubicBezTo>
                      <a:pt x="90" y="1"/>
                      <a:pt x="1" y="94"/>
                      <a:pt x="1" y="222"/>
                    </a:cubicBezTo>
                    <a:cubicBezTo>
                      <a:pt x="1" y="345"/>
                      <a:pt x="86" y="442"/>
                      <a:pt x="209" y="442"/>
                    </a:cubicBezTo>
                    <a:cubicBezTo>
                      <a:pt x="341" y="442"/>
                      <a:pt x="423" y="345"/>
                      <a:pt x="423" y="222"/>
                    </a:cubicBezTo>
                    <a:cubicBezTo>
                      <a:pt x="418" y="94"/>
                      <a:pt x="338" y="1"/>
                      <a:pt x="214" y="1"/>
                    </a:cubicBezTo>
                    <a:close/>
                    <a:moveTo>
                      <a:pt x="214" y="1251"/>
                    </a:moveTo>
                    <a:cubicBezTo>
                      <a:pt x="90" y="1251"/>
                      <a:pt x="1" y="1340"/>
                      <a:pt x="1" y="1472"/>
                    </a:cubicBezTo>
                    <a:cubicBezTo>
                      <a:pt x="1" y="1595"/>
                      <a:pt x="86" y="1692"/>
                      <a:pt x="209" y="1692"/>
                    </a:cubicBezTo>
                    <a:cubicBezTo>
                      <a:pt x="341" y="1692"/>
                      <a:pt x="423" y="1595"/>
                      <a:pt x="423" y="1472"/>
                    </a:cubicBezTo>
                    <a:cubicBezTo>
                      <a:pt x="418" y="1340"/>
                      <a:pt x="338" y="1251"/>
                      <a:pt x="214" y="12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1"/>
              <p:cNvSpPr/>
              <p:nvPr/>
            </p:nvSpPr>
            <p:spPr>
              <a:xfrm>
                <a:off x="2407127" y="4407134"/>
                <a:ext cx="50155" cy="81935"/>
              </a:xfrm>
              <a:custGeom>
                <a:avLst/>
                <a:gdLst/>
                <a:ahLst/>
                <a:cxnLst/>
                <a:rect l="l" t="t" r="r" b="b"/>
                <a:pathLst>
                  <a:path w="1433" h="2341" extrusionOk="0">
                    <a:moveTo>
                      <a:pt x="288" y="0"/>
                    </a:moveTo>
                    <a:lnTo>
                      <a:pt x="136" y="1107"/>
                    </a:lnTo>
                    <a:cubicBezTo>
                      <a:pt x="222" y="1095"/>
                      <a:pt x="326" y="1080"/>
                      <a:pt x="458" y="1080"/>
                    </a:cubicBezTo>
                    <a:cubicBezTo>
                      <a:pt x="915" y="1080"/>
                      <a:pt x="1115" y="1293"/>
                      <a:pt x="1120" y="1591"/>
                    </a:cubicBezTo>
                    <a:cubicBezTo>
                      <a:pt x="1120" y="1900"/>
                      <a:pt x="868" y="2089"/>
                      <a:pt x="574" y="2089"/>
                    </a:cubicBezTo>
                    <a:cubicBezTo>
                      <a:pt x="365" y="2089"/>
                      <a:pt x="175" y="2020"/>
                      <a:pt x="83" y="1962"/>
                    </a:cubicBezTo>
                    <a:lnTo>
                      <a:pt x="1" y="2198"/>
                    </a:lnTo>
                    <a:cubicBezTo>
                      <a:pt x="113" y="2271"/>
                      <a:pt x="326" y="2341"/>
                      <a:pt x="578" y="2341"/>
                    </a:cubicBezTo>
                    <a:cubicBezTo>
                      <a:pt x="1077" y="2341"/>
                      <a:pt x="1433" y="2005"/>
                      <a:pt x="1433" y="1555"/>
                    </a:cubicBezTo>
                    <a:cubicBezTo>
                      <a:pt x="1433" y="1266"/>
                      <a:pt x="1286" y="1068"/>
                      <a:pt x="1104" y="964"/>
                    </a:cubicBezTo>
                    <a:cubicBezTo>
                      <a:pt x="961" y="878"/>
                      <a:pt x="786" y="839"/>
                      <a:pt x="609" y="839"/>
                    </a:cubicBezTo>
                    <a:cubicBezTo>
                      <a:pt x="524" y="839"/>
                      <a:pt x="474" y="848"/>
                      <a:pt x="419" y="855"/>
                    </a:cubicBezTo>
                    <a:lnTo>
                      <a:pt x="508" y="264"/>
                    </a:lnTo>
                    <a:lnTo>
                      <a:pt x="1386" y="264"/>
                    </a:lnTo>
                    <a:lnTo>
                      <a:pt x="13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1"/>
              <p:cNvSpPr/>
              <p:nvPr/>
            </p:nvSpPr>
            <p:spPr>
              <a:xfrm>
                <a:off x="2469988" y="4405769"/>
                <a:ext cx="54740" cy="83300"/>
              </a:xfrm>
              <a:custGeom>
                <a:avLst/>
                <a:gdLst/>
                <a:ahLst/>
                <a:cxnLst/>
                <a:rect l="l" t="t" r="r" b="b"/>
                <a:pathLst>
                  <a:path w="1564" h="2380" extrusionOk="0">
                    <a:moveTo>
                      <a:pt x="782" y="241"/>
                    </a:moveTo>
                    <a:cubicBezTo>
                      <a:pt x="1107" y="241"/>
                      <a:pt x="1250" y="616"/>
                      <a:pt x="1250" y="1180"/>
                    </a:cubicBezTo>
                    <a:cubicBezTo>
                      <a:pt x="1250" y="1769"/>
                      <a:pt x="1099" y="2140"/>
                      <a:pt x="778" y="2140"/>
                    </a:cubicBezTo>
                    <a:cubicBezTo>
                      <a:pt x="496" y="2140"/>
                      <a:pt x="314" y="1799"/>
                      <a:pt x="314" y="1200"/>
                    </a:cubicBezTo>
                    <a:cubicBezTo>
                      <a:pt x="314" y="573"/>
                      <a:pt x="511" y="241"/>
                      <a:pt x="782"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1"/>
              <p:cNvSpPr/>
              <p:nvPr/>
            </p:nvSpPr>
            <p:spPr>
              <a:xfrm>
                <a:off x="2555180" y="4402794"/>
                <a:ext cx="43085" cy="89950"/>
              </a:xfrm>
              <a:custGeom>
                <a:avLst/>
                <a:gdLst/>
                <a:ahLst/>
                <a:cxnLst/>
                <a:rect l="l" t="t" r="r" b="b"/>
                <a:pathLst>
                  <a:path w="1231" h="2570" extrusionOk="0">
                    <a:moveTo>
                      <a:pt x="990" y="1"/>
                    </a:moveTo>
                    <a:lnTo>
                      <a:pt x="0" y="2570"/>
                    </a:lnTo>
                    <a:lnTo>
                      <a:pt x="240" y="2570"/>
                    </a:lnTo>
                    <a:lnTo>
                      <a:pt x="12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1"/>
              <p:cNvSpPr/>
              <p:nvPr/>
            </p:nvSpPr>
            <p:spPr>
              <a:xfrm>
                <a:off x="2629627" y="4405769"/>
                <a:ext cx="51520" cy="81935"/>
              </a:xfrm>
              <a:custGeom>
                <a:avLst/>
                <a:gdLst/>
                <a:ahLst/>
                <a:cxnLst/>
                <a:rect l="l" t="t" r="r" b="b"/>
                <a:pathLst>
                  <a:path w="1472" h="2341" extrusionOk="0">
                    <a:moveTo>
                      <a:pt x="709" y="1"/>
                    </a:moveTo>
                    <a:cubicBezTo>
                      <a:pt x="445" y="1"/>
                      <a:pt x="218" y="101"/>
                      <a:pt x="59" y="237"/>
                    </a:cubicBezTo>
                    <a:lnTo>
                      <a:pt x="156" y="453"/>
                    </a:lnTo>
                    <a:cubicBezTo>
                      <a:pt x="264" y="364"/>
                      <a:pt x="438" y="260"/>
                      <a:pt x="647" y="260"/>
                    </a:cubicBezTo>
                    <a:cubicBezTo>
                      <a:pt x="988" y="260"/>
                      <a:pt x="1104" y="476"/>
                      <a:pt x="1104" y="708"/>
                    </a:cubicBezTo>
                    <a:cubicBezTo>
                      <a:pt x="1100" y="1057"/>
                      <a:pt x="833" y="1355"/>
                      <a:pt x="245" y="1912"/>
                    </a:cubicBezTo>
                    <a:lnTo>
                      <a:pt x="1" y="2151"/>
                    </a:lnTo>
                    <a:lnTo>
                      <a:pt x="1" y="2341"/>
                    </a:lnTo>
                    <a:lnTo>
                      <a:pt x="1471" y="2341"/>
                    </a:lnTo>
                    <a:lnTo>
                      <a:pt x="1471" y="2082"/>
                    </a:lnTo>
                    <a:lnTo>
                      <a:pt x="438" y="2082"/>
                    </a:lnTo>
                    <a:lnTo>
                      <a:pt x="438" y="2074"/>
                    </a:lnTo>
                    <a:lnTo>
                      <a:pt x="620" y="1904"/>
                    </a:lnTo>
                    <a:cubicBezTo>
                      <a:pt x="1107" y="1440"/>
                      <a:pt x="1413" y="1096"/>
                      <a:pt x="1413" y="669"/>
                    </a:cubicBezTo>
                    <a:cubicBezTo>
                      <a:pt x="1413" y="341"/>
                      <a:pt x="1204"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1"/>
              <p:cNvSpPr/>
              <p:nvPr/>
            </p:nvSpPr>
            <p:spPr>
              <a:xfrm>
                <a:off x="2694098" y="4429849"/>
                <a:ext cx="14805" cy="59220"/>
              </a:xfrm>
              <a:custGeom>
                <a:avLst/>
                <a:gdLst/>
                <a:ahLst/>
                <a:cxnLst/>
                <a:rect l="l" t="t" r="r" b="b"/>
                <a:pathLst>
                  <a:path w="423" h="1692" extrusionOk="0">
                    <a:moveTo>
                      <a:pt x="213" y="1"/>
                    </a:moveTo>
                    <a:cubicBezTo>
                      <a:pt x="89" y="1"/>
                      <a:pt x="1" y="94"/>
                      <a:pt x="1" y="222"/>
                    </a:cubicBezTo>
                    <a:cubicBezTo>
                      <a:pt x="1" y="345"/>
                      <a:pt x="85" y="442"/>
                      <a:pt x="210" y="442"/>
                    </a:cubicBezTo>
                    <a:cubicBezTo>
                      <a:pt x="341" y="442"/>
                      <a:pt x="422" y="345"/>
                      <a:pt x="422" y="222"/>
                    </a:cubicBezTo>
                    <a:cubicBezTo>
                      <a:pt x="419" y="94"/>
                      <a:pt x="337" y="1"/>
                      <a:pt x="213" y="1"/>
                    </a:cubicBezTo>
                    <a:close/>
                    <a:moveTo>
                      <a:pt x="213" y="1251"/>
                    </a:moveTo>
                    <a:cubicBezTo>
                      <a:pt x="89" y="1251"/>
                      <a:pt x="1" y="1340"/>
                      <a:pt x="1" y="1472"/>
                    </a:cubicBezTo>
                    <a:cubicBezTo>
                      <a:pt x="1" y="1595"/>
                      <a:pt x="85" y="1692"/>
                      <a:pt x="210" y="1692"/>
                    </a:cubicBezTo>
                    <a:cubicBezTo>
                      <a:pt x="341" y="1692"/>
                      <a:pt x="422" y="1595"/>
                      <a:pt x="422" y="1472"/>
                    </a:cubicBezTo>
                    <a:cubicBezTo>
                      <a:pt x="419" y="1340"/>
                      <a:pt x="337" y="1251"/>
                      <a:pt x="213" y="12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1"/>
              <p:cNvSpPr/>
              <p:nvPr/>
            </p:nvSpPr>
            <p:spPr>
              <a:xfrm>
                <a:off x="2718494" y="4407134"/>
                <a:ext cx="50085" cy="81935"/>
              </a:xfrm>
              <a:custGeom>
                <a:avLst/>
                <a:gdLst/>
                <a:ahLst/>
                <a:cxnLst/>
                <a:rect l="l" t="t" r="r" b="b"/>
                <a:pathLst>
                  <a:path w="1431" h="2341" extrusionOk="0">
                    <a:moveTo>
                      <a:pt x="282" y="0"/>
                    </a:moveTo>
                    <a:lnTo>
                      <a:pt x="135" y="1107"/>
                    </a:lnTo>
                    <a:cubicBezTo>
                      <a:pt x="220" y="1095"/>
                      <a:pt x="320" y="1080"/>
                      <a:pt x="452" y="1080"/>
                    </a:cubicBezTo>
                    <a:cubicBezTo>
                      <a:pt x="913" y="1080"/>
                      <a:pt x="1110" y="1293"/>
                      <a:pt x="1114" y="1591"/>
                    </a:cubicBezTo>
                    <a:cubicBezTo>
                      <a:pt x="1114" y="1900"/>
                      <a:pt x="863" y="2089"/>
                      <a:pt x="568" y="2089"/>
                    </a:cubicBezTo>
                    <a:cubicBezTo>
                      <a:pt x="359" y="2089"/>
                      <a:pt x="174" y="2020"/>
                      <a:pt x="77" y="1962"/>
                    </a:cubicBezTo>
                    <a:lnTo>
                      <a:pt x="0" y="2198"/>
                    </a:lnTo>
                    <a:cubicBezTo>
                      <a:pt x="108" y="2271"/>
                      <a:pt x="320" y="2341"/>
                      <a:pt x="572" y="2341"/>
                    </a:cubicBezTo>
                    <a:cubicBezTo>
                      <a:pt x="1072" y="2341"/>
                      <a:pt x="1431" y="2005"/>
                      <a:pt x="1431" y="1555"/>
                    </a:cubicBezTo>
                    <a:cubicBezTo>
                      <a:pt x="1431" y="1266"/>
                      <a:pt x="1281" y="1068"/>
                      <a:pt x="1099" y="964"/>
                    </a:cubicBezTo>
                    <a:cubicBezTo>
                      <a:pt x="959" y="878"/>
                      <a:pt x="781" y="839"/>
                      <a:pt x="604" y="839"/>
                    </a:cubicBezTo>
                    <a:cubicBezTo>
                      <a:pt x="518" y="839"/>
                      <a:pt x="472" y="848"/>
                      <a:pt x="418" y="855"/>
                    </a:cubicBezTo>
                    <a:lnTo>
                      <a:pt x="506" y="264"/>
                    </a:lnTo>
                    <a:lnTo>
                      <a:pt x="1385" y="264"/>
                    </a:lnTo>
                    <a:lnTo>
                      <a:pt x="13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1"/>
              <p:cNvSpPr/>
              <p:nvPr/>
            </p:nvSpPr>
            <p:spPr>
              <a:xfrm>
                <a:off x="2781285" y="4405769"/>
                <a:ext cx="54600" cy="83300"/>
              </a:xfrm>
              <a:custGeom>
                <a:avLst/>
                <a:gdLst/>
                <a:ahLst/>
                <a:cxnLst/>
                <a:rect l="l" t="t" r="r" b="b"/>
                <a:pathLst>
                  <a:path w="1560" h="2380" extrusionOk="0">
                    <a:moveTo>
                      <a:pt x="783" y="241"/>
                    </a:moveTo>
                    <a:cubicBezTo>
                      <a:pt x="1103" y="241"/>
                      <a:pt x="1251" y="616"/>
                      <a:pt x="1251" y="1180"/>
                    </a:cubicBezTo>
                    <a:cubicBezTo>
                      <a:pt x="1251" y="1769"/>
                      <a:pt x="1096" y="2140"/>
                      <a:pt x="778" y="2140"/>
                    </a:cubicBezTo>
                    <a:cubicBezTo>
                      <a:pt x="496" y="2140"/>
                      <a:pt x="310" y="1799"/>
                      <a:pt x="310" y="1200"/>
                    </a:cubicBezTo>
                    <a:cubicBezTo>
                      <a:pt x="310" y="573"/>
                      <a:pt x="508" y="241"/>
                      <a:pt x="783" y="241"/>
                    </a:cubicBezTo>
                    <a:close/>
                    <a:moveTo>
                      <a:pt x="798" y="1"/>
                    </a:moveTo>
                    <a:cubicBezTo>
                      <a:pt x="333" y="1"/>
                      <a:pt x="1" y="426"/>
                      <a:pt x="1" y="1196"/>
                    </a:cubicBezTo>
                    <a:cubicBezTo>
                      <a:pt x="8" y="1958"/>
                      <a:pt x="310" y="2380"/>
                      <a:pt x="760" y="2380"/>
                    </a:cubicBezTo>
                    <a:cubicBezTo>
                      <a:pt x="1270" y="2380"/>
                      <a:pt x="1560" y="1946"/>
                      <a:pt x="1560" y="1165"/>
                    </a:cubicBezTo>
                    <a:cubicBezTo>
                      <a:pt x="1560" y="434"/>
                      <a:pt x="1285"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61"/>
            <p:cNvGrpSpPr/>
            <p:nvPr/>
          </p:nvGrpSpPr>
          <p:grpSpPr>
            <a:xfrm>
              <a:off x="6740408" y="4082745"/>
              <a:ext cx="1412936" cy="130770"/>
              <a:chOff x="2935989" y="4367723"/>
              <a:chExt cx="1685879" cy="156032"/>
            </a:xfrm>
          </p:grpSpPr>
          <p:sp>
            <p:nvSpPr>
              <p:cNvPr id="2558" name="Google Shape;2558;p61"/>
              <p:cNvSpPr/>
              <p:nvPr/>
            </p:nvSpPr>
            <p:spPr>
              <a:xfrm>
                <a:off x="2935989" y="4376368"/>
                <a:ext cx="179165" cy="138705"/>
              </a:xfrm>
              <a:custGeom>
                <a:avLst/>
                <a:gdLst/>
                <a:ahLst/>
                <a:cxnLst/>
                <a:rect l="l" t="t" r="r" b="b"/>
                <a:pathLst>
                  <a:path w="5119" h="3963" extrusionOk="0">
                    <a:moveTo>
                      <a:pt x="1323" y="1761"/>
                    </a:moveTo>
                    <a:lnTo>
                      <a:pt x="1323" y="2202"/>
                    </a:lnTo>
                    <a:lnTo>
                      <a:pt x="495" y="2202"/>
                    </a:lnTo>
                    <a:lnTo>
                      <a:pt x="495" y="1761"/>
                    </a:lnTo>
                    <a:close/>
                    <a:moveTo>
                      <a:pt x="4515" y="1761"/>
                    </a:moveTo>
                    <a:lnTo>
                      <a:pt x="4515" y="2202"/>
                    </a:lnTo>
                    <a:lnTo>
                      <a:pt x="1872" y="2202"/>
                    </a:lnTo>
                    <a:lnTo>
                      <a:pt x="1872" y="1761"/>
                    </a:lnTo>
                    <a:close/>
                    <a:moveTo>
                      <a:pt x="3191" y="2698"/>
                    </a:moveTo>
                    <a:lnTo>
                      <a:pt x="3191" y="3139"/>
                    </a:lnTo>
                    <a:lnTo>
                      <a:pt x="549" y="3139"/>
                    </a:lnTo>
                    <a:lnTo>
                      <a:pt x="549" y="2698"/>
                    </a:lnTo>
                    <a:close/>
                    <a:moveTo>
                      <a:pt x="4569" y="2698"/>
                    </a:moveTo>
                    <a:lnTo>
                      <a:pt x="4569" y="3139"/>
                    </a:lnTo>
                    <a:lnTo>
                      <a:pt x="3745" y="3139"/>
                    </a:lnTo>
                    <a:lnTo>
                      <a:pt x="3745" y="2698"/>
                    </a:lnTo>
                    <a:close/>
                    <a:moveTo>
                      <a:pt x="538" y="1"/>
                    </a:moveTo>
                    <a:cubicBezTo>
                      <a:pt x="240" y="1"/>
                      <a:pt x="0" y="241"/>
                      <a:pt x="0" y="539"/>
                    </a:cubicBezTo>
                    <a:lnTo>
                      <a:pt x="0" y="3429"/>
                    </a:lnTo>
                    <a:cubicBezTo>
                      <a:pt x="0" y="3723"/>
                      <a:pt x="240" y="3963"/>
                      <a:pt x="538" y="3963"/>
                    </a:cubicBezTo>
                    <a:lnTo>
                      <a:pt x="4584" y="3963"/>
                    </a:lnTo>
                    <a:cubicBezTo>
                      <a:pt x="4878" y="3963"/>
                      <a:pt x="5118" y="3723"/>
                      <a:pt x="5118" y="3429"/>
                    </a:cubicBezTo>
                    <a:lnTo>
                      <a:pt x="5118" y="539"/>
                    </a:lnTo>
                    <a:cubicBezTo>
                      <a:pt x="5118" y="241"/>
                      <a:pt x="4878" y="1"/>
                      <a:pt x="4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1"/>
              <p:cNvSpPr/>
              <p:nvPr/>
            </p:nvSpPr>
            <p:spPr>
              <a:xfrm>
                <a:off x="3835089" y="4383858"/>
                <a:ext cx="196525" cy="123760"/>
              </a:xfrm>
              <a:custGeom>
                <a:avLst/>
                <a:gdLst/>
                <a:ahLst/>
                <a:cxnLst/>
                <a:rect l="l" t="t" r="r" b="b"/>
                <a:pathLst>
                  <a:path w="5615" h="3536" extrusionOk="0">
                    <a:moveTo>
                      <a:pt x="5119" y="495"/>
                    </a:moveTo>
                    <a:lnTo>
                      <a:pt x="5119" y="3041"/>
                    </a:lnTo>
                    <a:lnTo>
                      <a:pt x="496" y="3041"/>
                    </a:lnTo>
                    <a:lnTo>
                      <a:pt x="496" y="495"/>
                    </a:lnTo>
                    <a:close/>
                    <a:moveTo>
                      <a:pt x="248" y="0"/>
                    </a:moveTo>
                    <a:cubicBezTo>
                      <a:pt x="109" y="0"/>
                      <a:pt x="0" y="112"/>
                      <a:pt x="0" y="247"/>
                    </a:cubicBezTo>
                    <a:lnTo>
                      <a:pt x="0" y="3288"/>
                    </a:lnTo>
                    <a:cubicBezTo>
                      <a:pt x="0" y="3424"/>
                      <a:pt x="109" y="3536"/>
                      <a:pt x="248" y="3536"/>
                    </a:cubicBezTo>
                    <a:lnTo>
                      <a:pt x="5367" y="3536"/>
                    </a:lnTo>
                    <a:cubicBezTo>
                      <a:pt x="5502" y="3536"/>
                      <a:pt x="5614" y="3424"/>
                      <a:pt x="5614" y="3288"/>
                    </a:cubicBezTo>
                    <a:lnTo>
                      <a:pt x="5614" y="247"/>
                    </a:lnTo>
                    <a:cubicBezTo>
                      <a:pt x="5614" y="112"/>
                      <a:pt x="5502" y="0"/>
                      <a:pt x="5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1"/>
              <p:cNvSpPr/>
              <p:nvPr/>
            </p:nvSpPr>
            <p:spPr>
              <a:xfrm>
                <a:off x="3239271" y="4379378"/>
                <a:ext cx="129115" cy="132720"/>
              </a:xfrm>
              <a:custGeom>
                <a:avLst/>
                <a:gdLst/>
                <a:ahLst/>
                <a:cxnLst/>
                <a:rect l="l" t="t" r="r" b="b"/>
                <a:pathLst>
                  <a:path w="3689" h="3792" extrusionOk="0">
                    <a:moveTo>
                      <a:pt x="1847" y="1173"/>
                    </a:moveTo>
                    <a:cubicBezTo>
                      <a:pt x="2245" y="1173"/>
                      <a:pt x="2570" y="1498"/>
                      <a:pt x="2570" y="1896"/>
                    </a:cubicBezTo>
                    <a:cubicBezTo>
                      <a:pt x="2570" y="2298"/>
                      <a:pt x="2245" y="2619"/>
                      <a:pt x="1847" y="2619"/>
                    </a:cubicBezTo>
                    <a:cubicBezTo>
                      <a:pt x="1444" y="2619"/>
                      <a:pt x="1119" y="2298"/>
                      <a:pt x="1119" y="1896"/>
                    </a:cubicBezTo>
                    <a:cubicBezTo>
                      <a:pt x="1119" y="1498"/>
                      <a:pt x="1444" y="1173"/>
                      <a:pt x="1847" y="1173"/>
                    </a:cubicBezTo>
                    <a:close/>
                    <a:moveTo>
                      <a:pt x="1336" y="0"/>
                    </a:moveTo>
                    <a:lnTo>
                      <a:pt x="1258" y="766"/>
                    </a:lnTo>
                    <a:lnTo>
                      <a:pt x="589" y="391"/>
                    </a:lnTo>
                    <a:lnTo>
                      <a:pt x="1" y="1223"/>
                    </a:lnTo>
                    <a:lnTo>
                      <a:pt x="783" y="1896"/>
                    </a:lnTo>
                    <a:lnTo>
                      <a:pt x="1" y="2569"/>
                    </a:lnTo>
                    <a:lnTo>
                      <a:pt x="589" y="3405"/>
                    </a:lnTo>
                    <a:lnTo>
                      <a:pt x="1258" y="3025"/>
                    </a:lnTo>
                    <a:lnTo>
                      <a:pt x="1336" y="3791"/>
                    </a:lnTo>
                    <a:lnTo>
                      <a:pt x="2353" y="3791"/>
                    </a:lnTo>
                    <a:lnTo>
                      <a:pt x="2431" y="3025"/>
                    </a:lnTo>
                    <a:lnTo>
                      <a:pt x="3100" y="3405"/>
                    </a:lnTo>
                    <a:lnTo>
                      <a:pt x="3688" y="2569"/>
                    </a:lnTo>
                    <a:lnTo>
                      <a:pt x="2910" y="1896"/>
                    </a:lnTo>
                    <a:lnTo>
                      <a:pt x="3688" y="1223"/>
                    </a:lnTo>
                    <a:lnTo>
                      <a:pt x="3100" y="391"/>
                    </a:lnTo>
                    <a:lnTo>
                      <a:pt x="2431" y="766"/>
                    </a:lnTo>
                    <a:lnTo>
                      <a:pt x="2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1"/>
              <p:cNvSpPr/>
              <p:nvPr/>
            </p:nvSpPr>
            <p:spPr>
              <a:xfrm>
                <a:off x="3313227" y="4379378"/>
                <a:ext cx="82880" cy="58660"/>
              </a:xfrm>
              <a:custGeom>
                <a:avLst/>
                <a:gdLst/>
                <a:ahLst/>
                <a:cxnLst/>
                <a:rect l="l" t="t" r="r" b="b"/>
                <a:pathLst>
                  <a:path w="2368" h="1676" extrusionOk="0">
                    <a:moveTo>
                      <a:pt x="0" y="0"/>
                    </a:moveTo>
                    <a:lnTo>
                      <a:pt x="0" y="1675"/>
                    </a:lnTo>
                    <a:lnTo>
                      <a:pt x="2368" y="1675"/>
                    </a:lnTo>
                    <a:lnTo>
                      <a:pt x="23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1"/>
              <p:cNvSpPr/>
              <p:nvPr/>
            </p:nvSpPr>
            <p:spPr>
              <a:xfrm>
                <a:off x="3329468" y="4393588"/>
                <a:ext cx="24535" cy="32935"/>
              </a:xfrm>
              <a:custGeom>
                <a:avLst/>
                <a:gdLst/>
                <a:ahLst/>
                <a:cxnLst/>
                <a:rect l="l" t="t" r="r" b="b"/>
                <a:pathLst>
                  <a:path w="701" h="941" extrusionOk="0">
                    <a:moveTo>
                      <a:pt x="1" y="1"/>
                    </a:moveTo>
                    <a:lnTo>
                      <a:pt x="1" y="940"/>
                    </a:lnTo>
                    <a:lnTo>
                      <a:pt x="124" y="940"/>
                    </a:lnTo>
                    <a:lnTo>
                      <a:pt x="124" y="499"/>
                    </a:lnTo>
                    <a:lnTo>
                      <a:pt x="577" y="499"/>
                    </a:lnTo>
                    <a:lnTo>
                      <a:pt x="577" y="940"/>
                    </a:lnTo>
                    <a:lnTo>
                      <a:pt x="701" y="940"/>
                    </a:lnTo>
                    <a:lnTo>
                      <a:pt x="701" y="1"/>
                    </a:lnTo>
                    <a:lnTo>
                      <a:pt x="577" y="1"/>
                    </a:lnTo>
                    <a:lnTo>
                      <a:pt x="577" y="395"/>
                    </a:lnTo>
                    <a:lnTo>
                      <a:pt x="124" y="395"/>
                    </a:lnTo>
                    <a:lnTo>
                      <a:pt x="1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1"/>
              <p:cNvSpPr/>
              <p:nvPr/>
            </p:nvSpPr>
            <p:spPr>
              <a:xfrm>
                <a:off x="3361283" y="4393308"/>
                <a:ext cx="26985" cy="33460"/>
              </a:xfrm>
              <a:custGeom>
                <a:avLst/>
                <a:gdLst/>
                <a:ahLst/>
                <a:cxnLst/>
                <a:rect l="l" t="t" r="r" b="b"/>
                <a:pathLst>
                  <a:path w="771" h="956" extrusionOk="0">
                    <a:moveTo>
                      <a:pt x="264" y="97"/>
                    </a:moveTo>
                    <a:cubicBezTo>
                      <a:pt x="520" y="97"/>
                      <a:pt x="647" y="241"/>
                      <a:pt x="647" y="461"/>
                    </a:cubicBezTo>
                    <a:cubicBezTo>
                      <a:pt x="647" y="713"/>
                      <a:pt x="504" y="859"/>
                      <a:pt x="245" y="859"/>
                    </a:cubicBezTo>
                    <a:cubicBezTo>
                      <a:pt x="198" y="859"/>
                      <a:pt x="152" y="856"/>
                      <a:pt x="120" y="852"/>
                    </a:cubicBezTo>
                    <a:lnTo>
                      <a:pt x="120" y="109"/>
                    </a:lnTo>
                    <a:cubicBezTo>
                      <a:pt x="156" y="105"/>
                      <a:pt x="202" y="97"/>
                      <a:pt x="264" y="97"/>
                    </a:cubicBezTo>
                    <a:close/>
                    <a:moveTo>
                      <a:pt x="260" y="0"/>
                    </a:moveTo>
                    <a:cubicBezTo>
                      <a:pt x="163" y="0"/>
                      <a:pt x="74" y="9"/>
                      <a:pt x="1" y="20"/>
                    </a:cubicBezTo>
                    <a:lnTo>
                      <a:pt x="1" y="945"/>
                    </a:lnTo>
                    <a:cubicBezTo>
                      <a:pt x="63" y="952"/>
                      <a:pt x="136" y="956"/>
                      <a:pt x="222" y="956"/>
                    </a:cubicBezTo>
                    <a:cubicBezTo>
                      <a:pt x="404" y="956"/>
                      <a:pt x="550" y="909"/>
                      <a:pt x="636" y="821"/>
                    </a:cubicBezTo>
                    <a:cubicBezTo>
                      <a:pt x="724" y="736"/>
                      <a:pt x="770" y="608"/>
                      <a:pt x="770" y="457"/>
                    </a:cubicBezTo>
                    <a:cubicBezTo>
                      <a:pt x="770" y="302"/>
                      <a:pt x="724" y="194"/>
                      <a:pt x="639" y="120"/>
                    </a:cubicBezTo>
                    <a:cubicBezTo>
                      <a:pt x="558" y="43"/>
                      <a:pt x="43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1"/>
              <p:cNvSpPr/>
              <p:nvPr/>
            </p:nvSpPr>
            <p:spPr>
              <a:xfrm>
                <a:off x="3520257" y="4370558"/>
                <a:ext cx="190715" cy="150325"/>
              </a:xfrm>
              <a:custGeom>
                <a:avLst/>
                <a:gdLst/>
                <a:ahLst/>
                <a:cxnLst/>
                <a:rect l="l" t="t" r="r" b="b"/>
                <a:pathLst>
                  <a:path w="5449" h="4295" extrusionOk="0">
                    <a:moveTo>
                      <a:pt x="4747" y="334"/>
                    </a:moveTo>
                    <a:cubicBezTo>
                      <a:pt x="4953" y="334"/>
                      <a:pt x="5119" y="500"/>
                      <a:pt x="5119" y="705"/>
                    </a:cubicBezTo>
                    <a:lnTo>
                      <a:pt x="5119" y="3595"/>
                    </a:lnTo>
                    <a:cubicBezTo>
                      <a:pt x="5119" y="3800"/>
                      <a:pt x="4953" y="3966"/>
                      <a:pt x="4747" y="3966"/>
                    </a:cubicBezTo>
                    <a:lnTo>
                      <a:pt x="701" y="3966"/>
                    </a:lnTo>
                    <a:cubicBezTo>
                      <a:pt x="496" y="3966"/>
                      <a:pt x="330" y="3800"/>
                      <a:pt x="330" y="3595"/>
                    </a:cubicBezTo>
                    <a:lnTo>
                      <a:pt x="330" y="705"/>
                    </a:lnTo>
                    <a:cubicBezTo>
                      <a:pt x="330" y="500"/>
                      <a:pt x="496" y="334"/>
                      <a:pt x="701" y="334"/>
                    </a:cubicBezTo>
                    <a:close/>
                    <a:moveTo>
                      <a:pt x="701" y="0"/>
                    </a:moveTo>
                    <a:cubicBezTo>
                      <a:pt x="314" y="0"/>
                      <a:pt x="1" y="318"/>
                      <a:pt x="1" y="705"/>
                    </a:cubicBezTo>
                    <a:lnTo>
                      <a:pt x="1" y="3595"/>
                    </a:lnTo>
                    <a:cubicBezTo>
                      <a:pt x="1" y="3982"/>
                      <a:pt x="314" y="4295"/>
                      <a:pt x="701" y="4295"/>
                    </a:cubicBezTo>
                    <a:lnTo>
                      <a:pt x="4747" y="4295"/>
                    </a:lnTo>
                    <a:cubicBezTo>
                      <a:pt x="5135" y="4295"/>
                      <a:pt x="5448" y="3982"/>
                      <a:pt x="5448" y="3595"/>
                    </a:cubicBezTo>
                    <a:lnTo>
                      <a:pt x="5448" y="705"/>
                    </a:lnTo>
                    <a:cubicBezTo>
                      <a:pt x="5448" y="318"/>
                      <a:pt x="5135" y="0"/>
                      <a:pt x="4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1"/>
              <p:cNvSpPr/>
              <p:nvPr/>
            </p:nvSpPr>
            <p:spPr>
              <a:xfrm>
                <a:off x="3623579" y="4446544"/>
                <a:ext cx="59080" cy="45640"/>
              </a:xfrm>
              <a:custGeom>
                <a:avLst/>
                <a:gdLst/>
                <a:ahLst/>
                <a:cxnLst/>
                <a:rect l="l" t="t" r="r" b="b"/>
                <a:pathLst>
                  <a:path w="1688" h="1304" extrusionOk="0">
                    <a:moveTo>
                      <a:pt x="179" y="0"/>
                    </a:moveTo>
                    <a:cubicBezTo>
                      <a:pt x="82" y="0"/>
                      <a:pt x="1" y="77"/>
                      <a:pt x="1" y="174"/>
                    </a:cubicBezTo>
                    <a:lnTo>
                      <a:pt x="1" y="1129"/>
                    </a:lnTo>
                    <a:cubicBezTo>
                      <a:pt x="1" y="1227"/>
                      <a:pt x="82" y="1304"/>
                      <a:pt x="179" y="1304"/>
                    </a:cubicBezTo>
                    <a:lnTo>
                      <a:pt x="1513" y="1304"/>
                    </a:lnTo>
                    <a:cubicBezTo>
                      <a:pt x="1610" y="1304"/>
                      <a:pt x="1688" y="1227"/>
                      <a:pt x="1688" y="1129"/>
                    </a:cubicBezTo>
                    <a:lnTo>
                      <a:pt x="1688" y="174"/>
                    </a:lnTo>
                    <a:cubicBezTo>
                      <a:pt x="1688" y="77"/>
                      <a:pt x="1610" y="0"/>
                      <a:pt x="1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1"/>
              <p:cNvSpPr/>
              <p:nvPr/>
            </p:nvSpPr>
            <p:spPr>
              <a:xfrm>
                <a:off x="4156710" y="4370558"/>
                <a:ext cx="190680" cy="150325"/>
              </a:xfrm>
              <a:custGeom>
                <a:avLst/>
                <a:gdLst/>
                <a:ahLst/>
                <a:cxnLst/>
                <a:rect l="l" t="t" r="r" b="b"/>
                <a:pathLst>
                  <a:path w="5448" h="4295" extrusionOk="0">
                    <a:moveTo>
                      <a:pt x="700" y="0"/>
                    </a:moveTo>
                    <a:cubicBezTo>
                      <a:pt x="314" y="0"/>
                      <a:pt x="0" y="318"/>
                      <a:pt x="0" y="705"/>
                    </a:cubicBezTo>
                    <a:lnTo>
                      <a:pt x="329" y="705"/>
                    </a:lnTo>
                    <a:cubicBezTo>
                      <a:pt x="329" y="500"/>
                      <a:pt x="496" y="334"/>
                      <a:pt x="700" y="334"/>
                    </a:cubicBezTo>
                    <a:lnTo>
                      <a:pt x="4748" y="334"/>
                    </a:lnTo>
                    <a:cubicBezTo>
                      <a:pt x="4953" y="334"/>
                      <a:pt x="5119" y="500"/>
                      <a:pt x="5119" y="705"/>
                    </a:cubicBezTo>
                    <a:lnTo>
                      <a:pt x="5119" y="3595"/>
                    </a:lnTo>
                    <a:cubicBezTo>
                      <a:pt x="5119" y="3800"/>
                      <a:pt x="4953" y="3966"/>
                      <a:pt x="4748" y="3966"/>
                    </a:cubicBezTo>
                    <a:lnTo>
                      <a:pt x="3769" y="3966"/>
                    </a:lnTo>
                    <a:lnTo>
                      <a:pt x="3769" y="4295"/>
                    </a:lnTo>
                    <a:lnTo>
                      <a:pt x="4748" y="4295"/>
                    </a:lnTo>
                    <a:cubicBezTo>
                      <a:pt x="5134" y="4295"/>
                      <a:pt x="5448" y="3982"/>
                      <a:pt x="5448" y="3595"/>
                    </a:cubicBezTo>
                    <a:lnTo>
                      <a:pt x="5448" y="705"/>
                    </a:lnTo>
                    <a:cubicBezTo>
                      <a:pt x="5448" y="318"/>
                      <a:pt x="5134" y="0"/>
                      <a:pt x="4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1"/>
              <p:cNvSpPr/>
              <p:nvPr/>
            </p:nvSpPr>
            <p:spPr>
              <a:xfrm>
                <a:off x="4155765" y="4407239"/>
                <a:ext cx="111755" cy="111755"/>
              </a:xfrm>
              <a:custGeom>
                <a:avLst/>
                <a:gdLst/>
                <a:ahLst/>
                <a:cxnLst/>
                <a:rect l="l" t="t" r="r" b="b"/>
                <a:pathLst>
                  <a:path w="3193" h="3193" extrusionOk="0">
                    <a:moveTo>
                      <a:pt x="0" y="1"/>
                    </a:moveTo>
                    <a:lnTo>
                      <a:pt x="0" y="477"/>
                    </a:lnTo>
                    <a:cubicBezTo>
                      <a:pt x="1498" y="477"/>
                      <a:pt x="2716" y="1695"/>
                      <a:pt x="2716" y="3193"/>
                    </a:cubicBezTo>
                    <a:lnTo>
                      <a:pt x="3192" y="3193"/>
                    </a:lnTo>
                    <a:cubicBezTo>
                      <a:pt x="3192" y="1433"/>
                      <a:pt x="176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1"/>
              <p:cNvSpPr/>
              <p:nvPr/>
            </p:nvSpPr>
            <p:spPr>
              <a:xfrm>
                <a:off x="4155765" y="4445179"/>
                <a:ext cx="73815" cy="73815"/>
              </a:xfrm>
              <a:custGeom>
                <a:avLst/>
                <a:gdLst/>
                <a:ahLst/>
                <a:cxnLst/>
                <a:rect l="l" t="t" r="r" b="b"/>
                <a:pathLst>
                  <a:path w="2109" h="2109" extrusionOk="0">
                    <a:moveTo>
                      <a:pt x="0" y="0"/>
                    </a:moveTo>
                    <a:lnTo>
                      <a:pt x="0" y="477"/>
                    </a:lnTo>
                    <a:cubicBezTo>
                      <a:pt x="902" y="477"/>
                      <a:pt x="1632" y="1207"/>
                      <a:pt x="1632" y="2109"/>
                    </a:cubicBezTo>
                    <a:lnTo>
                      <a:pt x="2109" y="2109"/>
                    </a:lnTo>
                    <a:cubicBezTo>
                      <a:pt x="2109" y="945"/>
                      <a:pt x="116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1"/>
              <p:cNvSpPr/>
              <p:nvPr/>
            </p:nvSpPr>
            <p:spPr>
              <a:xfrm>
                <a:off x="4155765" y="4487145"/>
                <a:ext cx="31850" cy="31850"/>
              </a:xfrm>
              <a:custGeom>
                <a:avLst/>
                <a:gdLst/>
                <a:ahLst/>
                <a:cxnLst/>
                <a:rect l="l" t="t" r="r" b="b"/>
                <a:pathLst>
                  <a:path w="910" h="910" extrusionOk="0">
                    <a:moveTo>
                      <a:pt x="0" y="1"/>
                    </a:moveTo>
                    <a:lnTo>
                      <a:pt x="0" y="910"/>
                    </a:lnTo>
                    <a:lnTo>
                      <a:pt x="909" y="910"/>
                    </a:lnTo>
                    <a:cubicBezTo>
                      <a:pt x="909" y="407"/>
                      <a:pt x="50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1"/>
              <p:cNvSpPr/>
              <p:nvPr/>
            </p:nvSpPr>
            <p:spPr>
              <a:xfrm>
                <a:off x="4471542" y="4367723"/>
                <a:ext cx="68530" cy="68530"/>
              </a:xfrm>
              <a:custGeom>
                <a:avLst/>
                <a:gdLst/>
                <a:ahLst/>
                <a:cxnLst/>
                <a:rect l="l" t="t" r="r" b="b"/>
                <a:pathLst>
                  <a:path w="1958" h="1958" extrusionOk="0">
                    <a:moveTo>
                      <a:pt x="248" y="1"/>
                    </a:moveTo>
                    <a:cubicBezTo>
                      <a:pt x="113" y="1"/>
                      <a:pt x="1" y="113"/>
                      <a:pt x="1" y="248"/>
                    </a:cubicBezTo>
                    <a:lnTo>
                      <a:pt x="1" y="1710"/>
                    </a:lnTo>
                    <a:cubicBezTo>
                      <a:pt x="1" y="1849"/>
                      <a:pt x="113" y="1958"/>
                      <a:pt x="248" y="1958"/>
                    </a:cubicBezTo>
                    <a:cubicBezTo>
                      <a:pt x="383" y="1958"/>
                      <a:pt x="495" y="1849"/>
                      <a:pt x="495" y="1710"/>
                    </a:cubicBezTo>
                    <a:lnTo>
                      <a:pt x="495" y="496"/>
                    </a:lnTo>
                    <a:lnTo>
                      <a:pt x="1710" y="496"/>
                    </a:lnTo>
                    <a:cubicBezTo>
                      <a:pt x="1845" y="496"/>
                      <a:pt x="1958" y="383"/>
                      <a:pt x="1958" y="248"/>
                    </a:cubicBezTo>
                    <a:cubicBezTo>
                      <a:pt x="1958" y="113"/>
                      <a:pt x="1845" y="1"/>
                      <a:pt x="1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1"/>
              <p:cNvSpPr/>
              <p:nvPr/>
            </p:nvSpPr>
            <p:spPr>
              <a:xfrm>
                <a:off x="4553164" y="4367723"/>
                <a:ext cx="68705" cy="68530"/>
              </a:xfrm>
              <a:custGeom>
                <a:avLst/>
                <a:gdLst/>
                <a:ahLst/>
                <a:cxnLst/>
                <a:rect l="l" t="t" r="r" b="b"/>
                <a:pathLst>
                  <a:path w="1963" h="1958" extrusionOk="0">
                    <a:moveTo>
                      <a:pt x="249" y="1"/>
                    </a:moveTo>
                    <a:cubicBezTo>
                      <a:pt x="113" y="1"/>
                      <a:pt x="1" y="113"/>
                      <a:pt x="1" y="248"/>
                    </a:cubicBezTo>
                    <a:cubicBezTo>
                      <a:pt x="1" y="383"/>
                      <a:pt x="113" y="496"/>
                      <a:pt x="249" y="496"/>
                    </a:cubicBezTo>
                    <a:lnTo>
                      <a:pt x="1467" y="496"/>
                    </a:lnTo>
                    <a:lnTo>
                      <a:pt x="1467" y="1710"/>
                    </a:lnTo>
                    <a:cubicBezTo>
                      <a:pt x="1467" y="1849"/>
                      <a:pt x="1576" y="1958"/>
                      <a:pt x="1715" y="1958"/>
                    </a:cubicBezTo>
                    <a:cubicBezTo>
                      <a:pt x="1851" y="1958"/>
                      <a:pt x="1963" y="1849"/>
                      <a:pt x="1963" y="1710"/>
                    </a:cubicBezTo>
                    <a:lnTo>
                      <a:pt x="1963" y="248"/>
                    </a:lnTo>
                    <a:cubicBezTo>
                      <a:pt x="1963" y="113"/>
                      <a:pt x="1851"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1"/>
              <p:cNvSpPr/>
              <p:nvPr/>
            </p:nvSpPr>
            <p:spPr>
              <a:xfrm>
                <a:off x="4553164" y="4455190"/>
                <a:ext cx="68705" cy="68565"/>
              </a:xfrm>
              <a:custGeom>
                <a:avLst/>
                <a:gdLst/>
                <a:ahLst/>
                <a:cxnLst/>
                <a:rect l="l" t="t" r="r" b="b"/>
                <a:pathLst>
                  <a:path w="1963" h="1959" extrusionOk="0">
                    <a:moveTo>
                      <a:pt x="1715" y="0"/>
                    </a:moveTo>
                    <a:cubicBezTo>
                      <a:pt x="1576" y="0"/>
                      <a:pt x="1467" y="113"/>
                      <a:pt x="1467" y="248"/>
                    </a:cubicBezTo>
                    <a:lnTo>
                      <a:pt x="1467" y="1463"/>
                    </a:lnTo>
                    <a:lnTo>
                      <a:pt x="249" y="1463"/>
                    </a:lnTo>
                    <a:cubicBezTo>
                      <a:pt x="113" y="1463"/>
                      <a:pt x="1" y="1575"/>
                      <a:pt x="1" y="1711"/>
                    </a:cubicBezTo>
                    <a:cubicBezTo>
                      <a:pt x="1" y="1850"/>
                      <a:pt x="113" y="1959"/>
                      <a:pt x="249" y="1959"/>
                    </a:cubicBezTo>
                    <a:lnTo>
                      <a:pt x="1715" y="1959"/>
                    </a:lnTo>
                    <a:cubicBezTo>
                      <a:pt x="1851" y="1959"/>
                      <a:pt x="1963" y="1850"/>
                      <a:pt x="1963" y="1711"/>
                    </a:cubicBezTo>
                    <a:lnTo>
                      <a:pt x="1963" y="248"/>
                    </a:lnTo>
                    <a:cubicBezTo>
                      <a:pt x="1963" y="113"/>
                      <a:pt x="1851" y="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1"/>
              <p:cNvSpPr/>
              <p:nvPr/>
            </p:nvSpPr>
            <p:spPr>
              <a:xfrm>
                <a:off x="4471542" y="4455190"/>
                <a:ext cx="68530" cy="68565"/>
              </a:xfrm>
              <a:custGeom>
                <a:avLst/>
                <a:gdLst/>
                <a:ahLst/>
                <a:cxnLst/>
                <a:rect l="l" t="t" r="r" b="b"/>
                <a:pathLst>
                  <a:path w="1958" h="1959" extrusionOk="0">
                    <a:moveTo>
                      <a:pt x="248" y="0"/>
                    </a:moveTo>
                    <a:cubicBezTo>
                      <a:pt x="113" y="0"/>
                      <a:pt x="1" y="113"/>
                      <a:pt x="1" y="248"/>
                    </a:cubicBezTo>
                    <a:lnTo>
                      <a:pt x="1" y="1711"/>
                    </a:lnTo>
                    <a:cubicBezTo>
                      <a:pt x="1" y="1850"/>
                      <a:pt x="113" y="1959"/>
                      <a:pt x="248" y="1959"/>
                    </a:cubicBezTo>
                    <a:lnTo>
                      <a:pt x="1710" y="1959"/>
                    </a:lnTo>
                    <a:cubicBezTo>
                      <a:pt x="1845" y="1959"/>
                      <a:pt x="1958" y="1850"/>
                      <a:pt x="1958" y="1711"/>
                    </a:cubicBezTo>
                    <a:cubicBezTo>
                      <a:pt x="1958" y="1575"/>
                      <a:pt x="1845" y="1463"/>
                      <a:pt x="1710" y="1463"/>
                    </a:cubicBezTo>
                    <a:lnTo>
                      <a:pt x="495" y="1463"/>
                    </a:lnTo>
                    <a:lnTo>
                      <a:pt x="495" y="248"/>
                    </a:lnTo>
                    <a:cubicBezTo>
                      <a:pt x="495" y="113"/>
                      <a:pt x="383"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574" name="Google Shape;2574;p61"/>
          <p:cNvPicPr preferRelativeResize="0"/>
          <p:nvPr/>
        </p:nvPicPr>
        <p:blipFill rotWithShape="1">
          <a:blip r:embed="rId3">
            <a:alphaModFix/>
          </a:blip>
          <a:srcRect l="553" r="553"/>
          <a:stretch/>
        </p:blipFill>
        <p:spPr>
          <a:xfrm>
            <a:off x="4849400" y="1458550"/>
            <a:ext cx="3310999" cy="1883376"/>
          </a:xfrm>
          <a:prstGeom prst="rect">
            <a:avLst/>
          </a:prstGeom>
          <a:noFill/>
          <a:ln>
            <a:noFill/>
          </a:ln>
        </p:spPr>
      </p:pic>
      <p:grpSp>
        <p:nvGrpSpPr>
          <p:cNvPr id="2575" name="Google Shape;2575;p61"/>
          <p:cNvGrpSpPr/>
          <p:nvPr/>
        </p:nvGrpSpPr>
        <p:grpSpPr>
          <a:xfrm>
            <a:off x="6181844" y="2077174"/>
            <a:ext cx="646112" cy="646129"/>
            <a:chOff x="2389708" y="2922863"/>
            <a:chExt cx="300378" cy="300385"/>
          </a:xfrm>
        </p:grpSpPr>
        <p:sp>
          <p:nvSpPr>
            <p:cNvPr id="2576" name="Google Shape;2576;p61"/>
            <p:cNvSpPr/>
            <p:nvPr/>
          </p:nvSpPr>
          <p:spPr>
            <a:xfrm>
              <a:off x="2389708" y="2922863"/>
              <a:ext cx="300378" cy="300385"/>
            </a:xfrm>
            <a:custGeom>
              <a:avLst/>
              <a:gdLst/>
              <a:ahLst/>
              <a:cxnLst/>
              <a:rect l="l" t="t" r="r" b="b"/>
              <a:pathLst>
                <a:path w="39680" h="39681" extrusionOk="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1"/>
            <p:cNvSpPr/>
            <p:nvPr/>
          </p:nvSpPr>
          <p:spPr>
            <a:xfrm>
              <a:off x="2488850" y="3005373"/>
              <a:ext cx="135374" cy="135374"/>
            </a:xfrm>
            <a:custGeom>
              <a:avLst/>
              <a:gdLst/>
              <a:ahLst/>
              <a:cxnLst/>
              <a:rect l="l" t="t" r="r" b="b"/>
              <a:pathLst>
                <a:path w="17883" h="17883" extrusionOk="0">
                  <a:moveTo>
                    <a:pt x="0" y="1"/>
                  </a:moveTo>
                  <a:lnTo>
                    <a:pt x="0" y="17882"/>
                  </a:lnTo>
                  <a:lnTo>
                    <a:pt x="17883" y="894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81"/>
        <p:cNvGrpSpPr/>
        <p:nvPr/>
      </p:nvGrpSpPr>
      <p:grpSpPr>
        <a:xfrm>
          <a:off x="0" y="0"/>
          <a:ext cx="0" cy="0"/>
          <a:chOff x="0" y="0"/>
          <a:chExt cx="0" cy="0"/>
        </a:xfrm>
      </p:grpSpPr>
      <p:pic>
        <p:nvPicPr>
          <p:cNvPr id="2582" name="Google Shape;2582;p62"/>
          <p:cNvPicPr preferRelativeResize="0"/>
          <p:nvPr/>
        </p:nvPicPr>
        <p:blipFill rotWithShape="1">
          <a:blip r:embed="rId3">
            <a:alphaModFix/>
          </a:blip>
          <a:srcRect/>
          <a:stretch/>
        </p:blipFill>
        <p:spPr>
          <a:xfrm>
            <a:off x="1765450" y="1382022"/>
            <a:ext cx="2010300" cy="2010300"/>
          </a:xfrm>
          <a:prstGeom prst="roundRect">
            <a:avLst>
              <a:gd name="adj" fmla="val 16667"/>
            </a:avLst>
          </a:prstGeom>
          <a:noFill/>
          <a:ln>
            <a:noFill/>
          </a:ln>
        </p:spPr>
      </p:pic>
      <p:sp>
        <p:nvSpPr>
          <p:cNvPr id="2583" name="Google Shape;2583;p6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2584" name="Google Shape;2584;p62"/>
          <p:cNvSpPr txBox="1">
            <a:spLocks noGrp="1"/>
          </p:cNvSpPr>
          <p:nvPr>
            <p:ph type="title" idx="2"/>
          </p:nvPr>
        </p:nvSpPr>
        <p:spPr>
          <a:xfrm>
            <a:off x="1617850" y="3534975"/>
            <a:ext cx="2305500" cy="3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a:t>
            </a:r>
            <a:endParaRPr/>
          </a:p>
        </p:txBody>
      </p:sp>
      <p:sp>
        <p:nvSpPr>
          <p:cNvPr id="2585" name="Google Shape;2585;p62"/>
          <p:cNvSpPr txBox="1">
            <a:spLocks noGrp="1"/>
          </p:cNvSpPr>
          <p:nvPr>
            <p:ph type="subTitle" idx="1"/>
          </p:nvPr>
        </p:nvSpPr>
        <p:spPr>
          <a:xfrm>
            <a:off x="1617838" y="3896025"/>
            <a:ext cx="2305500" cy="64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you can talk a bit about this person</a:t>
            </a:r>
            <a:endParaRPr/>
          </a:p>
        </p:txBody>
      </p:sp>
      <p:sp>
        <p:nvSpPr>
          <p:cNvPr id="2586" name="Google Shape;2586;p62"/>
          <p:cNvSpPr txBox="1">
            <a:spLocks noGrp="1"/>
          </p:cNvSpPr>
          <p:nvPr>
            <p:ph type="title" idx="3"/>
          </p:nvPr>
        </p:nvSpPr>
        <p:spPr>
          <a:xfrm>
            <a:off x="5220657" y="3534975"/>
            <a:ext cx="2305500" cy="3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TIMMY JIMMY</a:t>
            </a:r>
            <a:endParaRPr/>
          </a:p>
        </p:txBody>
      </p:sp>
      <p:sp>
        <p:nvSpPr>
          <p:cNvPr id="2587" name="Google Shape;2587;p62"/>
          <p:cNvSpPr txBox="1">
            <a:spLocks noGrp="1"/>
          </p:cNvSpPr>
          <p:nvPr>
            <p:ph type="subTitle" idx="4"/>
          </p:nvPr>
        </p:nvSpPr>
        <p:spPr>
          <a:xfrm>
            <a:off x="5220662" y="3896025"/>
            <a:ext cx="2305500" cy="64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you can talk a bit about this person</a:t>
            </a:r>
            <a:endParaRPr/>
          </a:p>
        </p:txBody>
      </p:sp>
      <p:pic>
        <p:nvPicPr>
          <p:cNvPr id="2588" name="Google Shape;2588;p62"/>
          <p:cNvPicPr preferRelativeResize="0"/>
          <p:nvPr/>
        </p:nvPicPr>
        <p:blipFill rotWithShape="1">
          <a:blip r:embed="rId4">
            <a:alphaModFix/>
          </a:blip>
          <a:srcRect/>
          <a:stretch/>
        </p:blipFill>
        <p:spPr>
          <a:xfrm>
            <a:off x="5368250" y="1382022"/>
            <a:ext cx="2010300" cy="2010300"/>
          </a:xfrm>
          <a:prstGeom prst="roundRect">
            <a:avLst>
              <a:gd name="adj" fmla="val 16667"/>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592"/>
        <p:cNvGrpSpPr/>
        <p:nvPr/>
      </p:nvGrpSpPr>
      <p:grpSpPr>
        <a:xfrm>
          <a:off x="0" y="0"/>
          <a:ext cx="0" cy="0"/>
          <a:chOff x="0" y="0"/>
          <a:chExt cx="0" cy="0"/>
        </a:xfrm>
      </p:grpSpPr>
      <p:sp>
        <p:nvSpPr>
          <p:cNvPr id="2593" name="Google Shape;2593;p63"/>
          <p:cNvSpPr txBox="1">
            <a:spLocks noGrp="1"/>
          </p:cNvSpPr>
          <p:nvPr>
            <p:ph type="title"/>
          </p:nvPr>
        </p:nvSpPr>
        <p:spPr>
          <a:xfrm>
            <a:off x="720000" y="539400"/>
            <a:ext cx="3693600" cy="8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2594" name="Google Shape;2594;p63"/>
          <p:cNvSpPr txBox="1">
            <a:spLocks noGrp="1"/>
          </p:cNvSpPr>
          <p:nvPr>
            <p:ph type="subTitle" idx="1"/>
          </p:nvPr>
        </p:nvSpPr>
        <p:spPr>
          <a:xfrm>
            <a:off x="720000" y="1976325"/>
            <a:ext cx="3852000" cy="8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a:buNone/>
            </a:pPr>
            <a:r>
              <a:rPr lang="en"/>
              <a:t>youremail@freepik.com </a:t>
            </a:r>
            <a:endParaRPr/>
          </a:p>
          <a:p>
            <a:pPr marL="0" lvl="0" indent="0" algn="l" rtl="0">
              <a:spcBef>
                <a:spcPts val="0"/>
              </a:spcBef>
              <a:spcAft>
                <a:spcPts val="0"/>
              </a:spcAft>
              <a:buClr>
                <a:schemeClr val="lt1"/>
              </a:buClr>
              <a:buSzPts val="1100"/>
              <a:buFont typeface="Arial"/>
              <a:buNone/>
            </a:pPr>
            <a:r>
              <a:rPr lang="en"/>
              <a:t>+91  620 421 838 </a:t>
            </a:r>
            <a:endParaRPr/>
          </a:p>
          <a:p>
            <a:pPr marL="0" lvl="0" indent="0" algn="l" rtl="0">
              <a:spcBef>
                <a:spcPts val="0"/>
              </a:spcBef>
              <a:spcAft>
                <a:spcPts val="0"/>
              </a:spcAft>
              <a:buNone/>
            </a:pPr>
            <a:r>
              <a:rPr lang="en"/>
              <a:t>yourcompany.com</a:t>
            </a:r>
            <a:endParaRPr/>
          </a:p>
        </p:txBody>
      </p:sp>
      <p:sp>
        <p:nvSpPr>
          <p:cNvPr id="2595" name="Google Shape;2595;p63"/>
          <p:cNvSpPr txBox="1"/>
          <p:nvPr/>
        </p:nvSpPr>
        <p:spPr>
          <a:xfrm>
            <a:off x="720000" y="4169388"/>
            <a:ext cx="3000000" cy="434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lt2"/>
                </a:solidFill>
                <a:latin typeface="Karla"/>
                <a:ea typeface="Karla"/>
                <a:cs typeface="Karla"/>
                <a:sym typeface="Karla"/>
              </a:rPr>
              <a:t>Please keep this slide for attribution</a:t>
            </a:r>
            <a:endParaRPr sz="1200" b="1">
              <a:solidFill>
                <a:schemeClr val="lt2"/>
              </a:solidFill>
              <a:latin typeface="Karla"/>
              <a:ea typeface="Karla"/>
              <a:cs typeface="Karla"/>
              <a:sym typeface="Karla"/>
            </a:endParaRPr>
          </a:p>
        </p:txBody>
      </p:sp>
      <p:sp>
        <p:nvSpPr>
          <p:cNvPr id="2596" name="Google Shape;2596;p63"/>
          <p:cNvSpPr txBox="1">
            <a:spLocks noGrp="1"/>
          </p:cNvSpPr>
          <p:nvPr>
            <p:ph type="subTitle" idx="2"/>
          </p:nvPr>
        </p:nvSpPr>
        <p:spPr>
          <a:xfrm>
            <a:off x="720000" y="1567400"/>
            <a:ext cx="3852000" cy="40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p:txBody>
      </p:sp>
      <p:grpSp>
        <p:nvGrpSpPr>
          <p:cNvPr id="2597" name="Google Shape;2597;p63"/>
          <p:cNvGrpSpPr/>
          <p:nvPr/>
        </p:nvGrpSpPr>
        <p:grpSpPr>
          <a:xfrm>
            <a:off x="5078453" y="1071475"/>
            <a:ext cx="4800897" cy="4087512"/>
            <a:chOff x="5078453" y="1071475"/>
            <a:chExt cx="4800897" cy="4087512"/>
          </a:xfrm>
        </p:grpSpPr>
        <p:sp>
          <p:nvSpPr>
            <p:cNvPr id="2598" name="Google Shape;2598;p63"/>
            <p:cNvSpPr/>
            <p:nvPr/>
          </p:nvSpPr>
          <p:spPr>
            <a:xfrm>
              <a:off x="5510494"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3"/>
            <p:cNvSpPr/>
            <p:nvPr/>
          </p:nvSpPr>
          <p:spPr>
            <a:xfrm>
              <a:off x="8679898" y="4021721"/>
              <a:ext cx="1199452" cy="1118664"/>
            </a:xfrm>
            <a:custGeom>
              <a:avLst/>
              <a:gdLst/>
              <a:ahLst/>
              <a:cxnLst/>
              <a:rect l="l" t="t" r="r" b="b"/>
              <a:pathLst>
                <a:path w="8923" h="8322" extrusionOk="0">
                  <a:moveTo>
                    <a:pt x="3835" y="0"/>
                  </a:moveTo>
                  <a:cubicBezTo>
                    <a:pt x="3584" y="0"/>
                    <a:pt x="3334" y="25"/>
                    <a:pt x="3108" y="75"/>
                  </a:cubicBezTo>
                  <a:cubicBezTo>
                    <a:pt x="2532" y="201"/>
                    <a:pt x="2005" y="426"/>
                    <a:pt x="1579" y="752"/>
                  </a:cubicBezTo>
                  <a:cubicBezTo>
                    <a:pt x="1404" y="877"/>
                    <a:pt x="1253" y="1003"/>
                    <a:pt x="1128" y="1128"/>
                  </a:cubicBezTo>
                  <a:cubicBezTo>
                    <a:pt x="426" y="1830"/>
                    <a:pt x="0" y="2782"/>
                    <a:pt x="0" y="3860"/>
                  </a:cubicBezTo>
                  <a:cubicBezTo>
                    <a:pt x="0" y="5213"/>
                    <a:pt x="602" y="6441"/>
                    <a:pt x="1579" y="7268"/>
                  </a:cubicBezTo>
                  <a:cubicBezTo>
                    <a:pt x="2005" y="7644"/>
                    <a:pt x="2532" y="7920"/>
                    <a:pt x="3108" y="8121"/>
                  </a:cubicBezTo>
                  <a:cubicBezTo>
                    <a:pt x="3534" y="8246"/>
                    <a:pt x="3985" y="8321"/>
                    <a:pt x="4462" y="8321"/>
                  </a:cubicBezTo>
                  <a:cubicBezTo>
                    <a:pt x="5213" y="8321"/>
                    <a:pt x="5915" y="8146"/>
                    <a:pt x="6517" y="7820"/>
                  </a:cubicBezTo>
                  <a:cubicBezTo>
                    <a:pt x="6943" y="7619"/>
                    <a:pt x="7294" y="7344"/>
                    <a:pt x="7619" y="7018"/>
                  </a:cubicBezTo>
                  <a:cubicBezTo>
                    <a:pt x="7820" y="6817"/>
                    <a:pt x="7995" y="6592"/>
                    <a:pt x="8146" y="6366"/>
                  </a:cubicBezTo>
                  <a:cubicBezTo>
                    <a:pt x="8647" y="5664"/>
                    <a:pt x="8923" y="4787"/>
                    <a:pt x="8923" y="3860"/>
                  </a:cubicBezTo>
                  <a:cubicBezTo>
                    <a:pt x="8923" y="1730"/>
                    <a:pt x="7218" y="0"/>
                    <a:pt x="5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3"/>
            <p:cNvSpPr/>
            <p:nvPr/>
          </p:nvSpPr>
          <p:spPr>
            <a:xfrm>
              <a:off x="9097683" y="3149047"/>
              <a:ext cx="363882" cy="1455661"/>
            </a:xfrm>
            <a:custGeom>
              <a:avLst/>
              <a:gdLst/>
              <a:ahLst/>
              <a:cxnLst/>
              <a:rect l="l" t="t" r="r" b="b"/>
              <a:pathLst>
                <a:path w="2707" h="10829" extrusionOk="0">
                  <a:moveTo>
                    <a:pt x="0" y="1"/>
                  </a:moveTo>
                  <a:lnTo>
                    <a:pt x="0" y="10828"/>
                  </a:lnTo>
                  <a:lnTo>
                    <a:pt x="2707" y="10828"/>
                  </a:lnTo>
                  <a:lnTo>
                    <a:pt x="27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3"/>
            <p:cNvSpPr/>
            <p:nvPr/>
          </p:nvSpPr>
          <p:spPr>
            <a:xfrm>
              <a:off x="8865132" y="4316914"/>
              <a:ext cx="835033" cy="614580"/>
            </a:xfrm>
            <a:custGeom>
              <a:avLst/>
              <a:gdLst/>
              <a:ahLst/>
              <a:cxnLst/>
              <a:rect l="l" t="t" r="r" b="b"/>
              <a:pathLst>
                <a:path w="6212" h="4572" extrusionOk="0">
                  <a:moveTo>
                    <a:pt x="4698" y="0"/>
                  </a:moveTo>
                  <a:cubicBezTo>
                    <a:pt x="4513" y="0"/>
                    <a:pt x="4323" y="35"/>
                    <a:pt x="4136" y="110"/>
                  </a:cubicBezTo>
                  <a:cubicBezTo>
                    <a:pt x="3735" y="285"/>
                    <a:pt x="3409" y="486"/>
                    <a:pt x="3084" y="661"/>
                  </a:cubicBezTo>
                  <a:cubicBezTo>
                    <a:pt x="2256" y="1163"/>
                    <a:pt x="1530" y="1689"/>
                    <a:pt x="1" y="1965"/>
                  </a:cubicBezTo>
                  <a:cubicBezTo>
                    <a:pt x="226" y="3343"/>
                    <a:pt x="1404" y="4446"/>
                    <a:pt x="2833" y="4546"/>
                  </a:cubicBezTo>
                  <a:cubicBezTo>
                    <a:pt x="2908" y="4546"/>
                    <a:pt x="2983" y="4571"/>
                    <a:pt x="3058" y="4571"/>
                  </a:cubicBezTo>
                  <a:lnTo>
                    <a:pt x="3084" y="4571"/>
                  </a:lnTo>
                  <a:cubicBezTo>
                    <a:pt x="3159" y="4571"/>
                    <a:pt x="3234" y="4546"/>
                    <a:pt x="3309" y="4546"/>
                  </a:cubicBezTo>
                  <a:lnTo>
                    <a:pt x="3459" y="4546"/>
                  </a:lnTo>
                  <a:cubicBezTo>
                    <a:pt x="4813" y="4371"/>
                    <a:pt x="5916" y="3293"/>
                    <a:pt x="6141" y="1965"/>
                  </a:cubicBezTo>
                  <a:cubicBezTo>
                    <a:pt x="6166" y="1839"/>
                    <a:pt x="6191" y="1689"/>
                    <a:pt x="6191" y="1564"/>
                  </a:cubicBezTo>
                  <a:cubicBezTo>
                    <a:pt x="6191" y="1539"/>
                    <a:pt x="6191" y="1539"/>
                    <a:pt x="6191" y="1514"/>
                  </a:cubicBezTo>
                  <a:cubicBezTo>
                    <a:pt x="6212" y="658"/>
                    <a:pt x="5503" y="0"/>
                    <a:pt x="4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3"/>
            <p:cNvSpPr/>
            <p:nvPr/>
          </p:nvSpPr>
          <p:spPr>
            <a:xfrm>
              <a:off x="8983155" y="3142326"/>
              <a:ext cx="593072" cy="138321"/>
            </a:xfrm>
            <a:custGeom>
              <a:avLst/>
              <a:gdLst/>
              <a:ahLst/>
              <a:cxnLst/>
              <a:rect l="l" t="t" r="r" b="b"/>
              <a:pathLst>
                <a:path w="4412" h="1029" extrusionOk="0">
                  <a:moveTo>
                    <a:pt x="501" y="1"/>
                  </a:moveTo>
                  <a:cubicBezTo>
                    <a:pt x="226" y="1"/>
                    <a:pt x="0" y="226"/>
                    <a:pt x="0" y="527"/>
                  </a:cubicBezTo>
                  <a:cubicBezTo>
                    <a:pt x="0" y="803"/>
                    <a:pt x="226" y="1028"/>
                    <a:pt x="501" y="1028"/>
                  </a:cubicBezTo>
                  <a:lnTo>
                    <a:pt x="3910" y="1028"/>
                  </a:lnTo>
                  <a:cubicBezTo>
                    <a:pt x="4185" y="1028"/>
                    <a:pt x="4411" y="803"/>
                    <a:pt x="4411" y="527"/>
                  </a:cubicBezTo>
                  <a:cubicBezTo>
                    <a:pt x="4411" y="226"/>
                    <a:pt x="4185" y="1"/>
                    <a:pt x="3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3"/>
            <p:cNvSpPr/>
            <p:nvPr/>
          </p:nvSpPr>
          <p:spPr>
            <a:xfrm>
              <a:off x="8855723" y="4316914"/>
              <a:ext cx="835033" cy="614580"/>
            </a:xfrm>
            <a:custGeom>
              <a:avLst/>
              <a:gdLst/>
              <a:ahLst/>
              <a:cxnLst/>
              <a:rect l="l" t="t" r="r" b="b"/>
              <a:pathLst>
                <a:path w="6212" h="4572" extrusionOk="0">
                  <a:moveTo>
                    <a:pt x="1514" y="0"/>
                  </a:moveTo>
                  <a:cubicBezTo>
                    <a:pt x="709" y="0"/>
                    <a:pt x="0" y="658"/>
                    <a:pt x="21" y="1514"/>
                  </a:cubicBezTo>
                  <a:cubicBezTo>
                    <a:pt x="21" y="1539"/>
                    <a:pt x="21" y="1539"/>
                    <a:pt x="21" y="1564"/>
                  </a:cubicBezTo>
                  <a:cubicBezTo>
                    <a:pt x="46" y="1689"/>
                    <a:pt x="46" y="1814"/>
                    <a:pt x="71" y="1965"/>
                  </a:cubicBezTo>
                  <a:cubicBezTo>
                    <a:pt x="296" y="3343"/>
                    <a:pt x="1474" y="4446"/>
                    <a:pt x="2903" y="4546"/>
                  </a:cubicBezTo>
                  <a:cubicBezTo>
                    <a:pt x="2978" y="4546"/>
                    <a:pt x="3053" y="4571"/>
                    <a:pt x="3128" y="4571"/>
                  </a:cubicBezTo>
                  <a:lnTo>
                    <a:pt x="3154" y="4571"/>
                  </a:lnTo>
                  <a:cubicBezTo>
                    <a:pt x="3229" y="4571"/>
                    <a:pt x="3304" y="4546"/>
                    <a:pt x="3379" y="4546"/>
                  </a:cubicBezTo>
                  <a:lnTo>
                    <a:pt x="3529" y="4546"/>
                  </a:lnTo>
                  <a:cubicBezTo>
                    <a:pt x="4883" y="4371"/>
                    <a:pt x="5986" y="3293"/>
                    <a:pt x="6211" y="1965"/>
                  </a:cubicBezTo>
                  <a:cubicBezTo>
                    <a:pt x="4682" y="1689"/>
                    <a:pt x="3956" y="1163"/>
                    <a:pt x="3154" y="661"/>
                  </a:cubicBezTo>
                  <a:cubicBezTo>
                    <a:pt x="2828" y="486"/>
                    <a:pt x="2477" y="285"/>
                    <a:pt x="2076" y="110"/>
                  </a:cubicBezTo>
                  <a:cubicBezTo>
                    <a:pt x="1889" y="35"/>
                    <a:pt x="1699" y="0"/>
                    <a:pt x="1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3"/>
            <p:cNvSpPr/>
            <p:nvPr/>
          </p:nvSpPr>
          <p:spPr>
            <a:xfrm>
              <a:off x="9097683" y="3280513"/>
              <a:ext cx="363882" cy="266291"/>
            </a:xfrm>
            <a:custGeom>
              <a:avLst/>
              <a:gdLst/>
              <a:ahLst/>
              <a:cxnLst/>
              <a:rect l="l" t="t" r="r" b="b"/>
              <a:pathLst>
                <a:path w="2707" h="1981" extrusionOk="0">
                  <a:moveTo>
                    <a:pt x="0" y="0"/>
                  </a:moveTo>
                  <a:lnTo>
                    <a:pt x="0" y="1980"/>
                  </a:lnTo>
                  <a:lnTo>
                    <a:pt x="2707"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3"/>
            <p:cNvSpPr/>
            <p:nvPr/>
          </p:nvSpPr>
          <p:spPr>
            <a:xfrm>
              <a:off x="8555289" y="3587132"/>
              <a:ext cx="245993" cy="1556613"/>
            </a:xfrm>
            <a:custGeom>
              <a:avLst/>
              <a:gdLst/>
              <a:ahLst/>
              <a:cxnLst/>
              <a:rect l="l" t="t" r="r" b="b"/>
              <a:pathLst>
                <a:path w="1830" h="11580" extrusionOk="0">
                  <a:moveTo>
                    <a:pt x="0" y="0"/>
                  </a:moveTo>
                  <a:lnTo>
                    <a:pt x="0" y="11579"/>
                  </a:lnTo>
                  <a:lnTo>
                    <a:pt x="1830" y="11579"/>
                  </a:lnTo>
                  <a:lnTo>
                    <a:pt x="18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3"/>
            <p:cNvSpPr/>
            <p:nvPr/>
          </p:nvSpPr>
          <p:spPr>
            <a:xfrm>
              <a:off x="8467645" y="3428782"/>
              <a:ext cx="424641" cy="1324062"/>
            </a:xfrm>
            <a:custGeom>
              <a:avLst/>
              <a:gdLst/>
              <a:ahLst/>
              <a:cxnLst/>
              <a:rect l="l" t="t" r="r" b="b"/>
              <a:pathLst>
                <a:path w="3159" h="9850" extrusionOk="0">
                  <a:moveTo>
                    <a:pt x="0" y="0"/>
                  </a:moveTo>
                  <a:lnTo>
                    <a:pt x="0" y="9850"/>
                  </a:lnTo>
                  <a:lnTo>
                    <a:pt x="3158" y="9850"/>
                  </a:lnTo>
                  <a:lnTo>
                    <a:pt x="31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3"/>
            <p:cNvSpPr/>
            <p:nvPr/>
          </p:nvSpPr>
          <p:spPr>
            <a:xfrm>
              <a:off x="8619274" y="4149692"/>
              <a:ext cx="118023" cy="508924"/>
            </a:xfrm>
            <a:custGeom>
              <a:avLst/>
              <a:gdLst/>
              <a:ahLst/>
              <a:cxnLst/>
              <a:rect l="l" t="t" r="r" b="b"/>
              <a:pathLst>
                <a:path w="878" h="3786" extrusionOk="0">
                  <a:moveTo>
                    <a:pt x="0" y="1"/>
                  </a:moveTo>
                  <a:lnTo>
                    <a:pt x="0" y="3785"/>
                  </a:lnTo>
                  <a:lnTo>
                    <a:pt x="877" y="3785"/>
                  </a:lnTo>
                  <a:lnTo>
                    <a:pt x="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3"/>
            <p:cNvSpPr/>
            <p:nvPr/>
          </p:nvSpPr>
          <p:spPr>
            <a:xfrm>
              <a:off x="8555289" y="3519652"/>
              <a:ext cx="249354" cy="566188"/>
            </a:xfrm>
            <a:custGeom>
              <a:avLst/>
              <a:gdLst/>
              <a:ahLst/>
              <a:cxnLst/>
              <a:rect l="l" t="t" r="r" b="b"/>
              <a:pathLst>
                <a:path w="1855" h="4212" extrusionOk="0">
                  <a:moveTo>
                    <a:pt x="0" y="1"/>
                  </a:moveTo>
                  <a:lnTo>
                    <a:pt x="0" y="4211"/>
                  </a:lnTo>
                  <a:lnTo>
                    <a:pt x="1855" y="4211"/>
                  </a:lnTo>
                  <a:lnTo>
                    <a:pt x="18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3"/>
            <p:cNvSpPr/>
            <p:nvPr/>
          </p:nvSpPr>
          <p:spPr>
            <a:xfrm>
              <a:off x="8467645" y="4995347"/>
              <a:ext cx="424641" cy="148402"/>
            </a:xfrm>
            <a:custGeom>
              <a:avLst/>
              <a:gdLst/>
              <a:ahLst/>
              <a:cxnLst/>
              <a:rect l="l" t="t" r="r" b="b"/>
              <a:pathLst>
                <a:path w="3159" h="1104" extrusionOk="0">
                  <a:moveTo>
                    <a:pt x="0" y="0"/>
                  </a:moveTo>
                  <a:lnTo>
                    <a:pt x="0" y="1103"/>
                  </a:lnTo>
                  <a:lnTo>
                    <a:pt x="3158" y="1103"/>
                  </a:lnTo>
                  <a:lnTo>
                    <a:pt x="31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3"/>
            <p:cNvSpPr/>
            <p:nvPr/>
          </p:nvSpPr>
          <p:spPr>
            <a:xfrm>
              <a:off x="8467645" y="3179427"/>
              <a:ext cx="424641" cy="249488"/>
            </a:xfrm>
            <a:custGeom>
              <a:avLst/>
              <a:gdLst/>
              <a:ahLst/>
              <a:cxnLst/>
              <a:rect l="l" t="t" r="r" b="b"/>
              <a:pathLst>
                <a:path w="3159" h="1856" extrusionOk="0">
                  <a:moveTo>
                    <a:pt x="602" y="1"/>
                  </a:moveTo>
                  <a:lnTo>
                    <a:pt x="0" y="1855"/>
                  </a:lnTo>
                  <a:lnTo>
                    <a:pt x="3158" y="1855"/>
                  </a:lnTo>
                  <a:lnTo>
                    <a:pt x="2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3"/>
            <p:cNvSpPr/>
            <p:nvPr/>
          </p:nvSpPr>
          <p:spPr>
            <a:xfrm>
              <a:off x="8612553" y="3004274"/>
              <a:ext cx="131465" cy="175287"/>
            </a:xfrm>
            <a:custGeom>
              <a:avLst/>
              <a:gdLst/>
              <a:ahLst/>
              <a:cxnLst/>
              <a:rect l="l" t="t" r="r" b="b"/>
              <a:pathLst>
                <a:path w="978" h="1304" extrusionOk="0">
                  <a:moveTo>
                    <a:pt x="0" y="0"/>
                  </a:moveTo>
                  <a:lnTo>
                    <a:pt x="0" y="1304"/>
                  </a:lnTo>
                  <a:lnTo>
                    <a:pt x="978" y="1304"/>
                  </a:lnTo>
                  <a:lnTo>
                    <a:pt x="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3"/>
            <p:cNvSpPr/>
            <p:nvPr/>
          </p:nvSpPr>
          <p:spPr>
            <a:xfrm>
              <a:off x="8612553" y="2367512"/>
              <a:ext cx="131465" cy="636894"/>
            </a:xfrm>
            <a:custGeom>
              <a:avLst/>
              <a:gdLst/>
              <a:ahLst/>
              <a:cxnLst/>
              <a:rect l="l" t="t" r="r" b="b"/>
              <a:pathLst>
                <a:path w="978" h="4738" extrusionOk="0">
                  <a:moveTo>
                    <a:pt x="501" y="0"/>
                  </a:moveTo>
                  <a:cubicBezTo>
                    <a:pt x="226" y="0"/>
                    <a:pt x="0" y="201"/>
                    <a:pt x="0" y="477"/>
                  </a:cubicBezTo>
                  <a:lnTo>
                    <a:pt x="0" y="4737"/>
                  </a:lnTo>
                  <a:lnTo>
                    <a:pt x="978" y="4737"/>
                  </a:lnTo>
                  <a:lnTo>
                    <a:pt x="978" y="477"/>
                  </a:lnTo>
                  <a:cubicBezTo>
                    <a:pt x="978" y="201"/>
                    <a:pt x="777"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3"/>
            <p:cNvSpPr/>
            <p:nvPr/>
          </p:nvSpPr>
          <p:spPr>
            <a:xfrm>
              <a:off x="6394625" y="1863788"/>
              <a:ext cx="1962000" cy="32952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3"/>
            <p:cNvSpPr/>
            <p:nvPr/>
          </p:nvSpPr>
          <p:spPr>
            <a:xfrm>
              <a:off x="8676538" y="2509059"/>
              <a:ext cx="6856" cy="495347"/>
            </a:xfrm>
            <a:custGeom>
              <a:avLst/>
              <a:gdLst/>
              <a:ahLst/>
              <a:cxnLst/>
              <a:rect l="l" t="t" r="r" b="b"/>
              <a:pathLst>
                <a:path w="51" h="3685" extrusionOk="0">
                  <a:moveTo>
                    <a:pt x="0" y="0"/>
                  </a:moveTo>
                  <a:lnTo>
                    <a:pt x="0" y="3684"/>
                  </a:lnTo>
                  <a:lnTo>
                    <a:pt x="50" y="3684"/>
                  </a:lnTo>
                  <a:lnTo>
                    <a:pt x="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3"/>
            <p:cNvSpPr/>
            <p:nvPr/>
          </p:nvSpPr>
          <p:spPr>
            <a:xfrm>
              <a:off x="8467645" y="3428782"/>
              <a:ext cx="212388" cy="1324062"/>
            </a:xfrm>
            <a:custGeom>
              <a:avLst/>
              <a:gdLst/>
              <a:ahLst/>
              <a:cxnLst/>
              <a:rect l="l" t="t" r="r" b="b"/>
              <a:pathLst>
                <a:path w="1580" h="9850" extrusionOk="0">
                  <a:moveTo>
                    <a:pt x="0" y="0"/>
                  </a:moveTo>
                  <a:lnTo>
                    <a:pt x="0" y="9850"/>
                  </a:lnTo>
                  <a:lnTo>
                    <a:pt x="1579" y="9850"/>
                  </a:lnTo>
                  <a:lnTo>
                    <a:pt x="157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3"/>
            <p:cNvSpPr/>
            <p:nvPr/>
          </p:nvSpPr>
          <p:spPr>
            <a:xfrm>
              <a:off x="8555289" y="4085707"/>
              <a:ext cx="249354" cy="64120"/>
            </a:xfrm>
            <a:custGeom>
              <a:avLst/>
              <a:gdLst/>
              <a:ahLst/>
              <a:cxnLst/>
              <a:rect l="l" t="t" r="r" b="b"/>
              <a:pathLst>
                <a:path w="1855" h="477" extrusionOk="0">
                  <a:moveTo>
                    <a:pt x="0" y="0"/>
                  </a:moveTo>
                  <a:lnTo>
                    <a:pt x="0" y="477"/>
                  </a:lnTo>
                  <a:lnTo>
                    <a:pt x="1855" y="477"/>
                  </a:lnTo>
                  <a:lnTo>
                    <a:pt x="18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3"/>
            <p:cNvSpPr/>
            <p:nvPr/>
          </p:nvSpPr>
          <p:spPr>
            <a:xfrm>
              <a:off x="6557369" y="2030648"/>
              <a:ext cx="1664419" cy="2732406"/>
            </a:xfrm>
            <a:custGeom>
              <a:avLst/>
              <a:gdLst/>
              <a:ahLst/>
              <a:cxnLst/>
              <a:rect l="l" t="t" r="r" b="b"/>
              <a:pathLst>
                <a:path w="12382" h="20327" extrusionOk="0">
                  <a:moveTo>
                    <a:pt x="1" y="0"/>
                  </a:moveTo>
                  <a:lnTo>
                    <a:pt x="1" y="20326"/>
                  </a:lnTo>
                  <a:lnTo>
                    <a:pt x="12382" y="20326"/>
                  </a:lnTo>
                  <a:lnTo>
                    <a:pt x="123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3"/>
            <p:cNvSpPr/>
            <p:nvPr/>
          </p:nvSpPr>
          <p:spPr>
            <a:xfrm>
              <a:off x="7039139" y="3614017"/>
              <a:ext cx="67615" cy="111302"/>
            </a:xfrm>
            <a:custGeom>
              <a:avLst/>
              <a:gdLst/>
              <a:ahLst/>
              <a:cxnLst/>
              <a:rect l="l" t="t" r="r" b="b"/>
              <a:pathLst>
                <a:path w="503" h="828" extrusionOk="0">
                  <a:moveTo>
                    <a:pt x="276" y="1"/>
                  </a:moveTo>
                  <a:cubicBezTo>
                    <a:pt x="126" y="1"/>
                    <a:pt x="26" y="101"/>
                    <a:pt x="26" y="226"/>
                  </a:cubicBezTo>
                  <a:cubicBezTo>
                    <a:pt x="26" y="326"/>
                    <a:pt x="101" y="402"/>
                    <a:pt x="226" y="452"/>
                  </a:cubicBezTo>
                  <a:cubicBezTo>
                    <a:pt x="352" y="502"/>
                    <a:pt x="377" y="527"/>
                    <a:pt x="377" y="602"/>
                  </a:cubicBezTo>
                  <a:cubicBezTo>
                    <a:pt x="377" y="702"/>
                    <a:pt x="327" y="753"/>
                    <a:pt x="226" y="753"/>
                  </a:cubicBezTo>
                  <a:cubicBezTo>
                    <a:pt x="151" y="753"/>
                    <a:pt x="76" y="727"/>
                    <a:pt x="26" y="702"/>
                  </a:cubicBezTo>
                  <a:lnTo>
                    <a:pt x="1" y="778"/>
                  </a:lnTo>
                  <a:cubicBezTo>
                    <a:pt x="51" y="803"/>
                    <a:pt x="126" y="828"/>
                    <a:pt x="226" y="828"/>
                  </a:cubicBezTo>
                  <a:cubicBezTo>
                    <a:pt x="402" y="828"/>
                    <a:pt x="502" y="727"/>
                    <a:pt x="502" y="602"/>
                  </a:cubicBezTo>
                  <a:cubicBezTo>
                    <a:pt x="502" y="477"/>
                    <a:pt x="427" y="427"/>
                    <a:pt x="302" y="377"/>
                  </a:cubicBezTo>
                  <a:cubicBezTo>
                    <a:pt x="176" y="326"/>
                    <a:pt x="126" y="301"/>
                    <a:pt x="126" y="226"/>
                  </a:cubicBezTo>
                  <a:cubicBezTo>
                    <a:pt x="126" y="151"/>
                    <a:pt x="176" y="101"/>
                    <a:pt x="276" y="101"/>
                  </a:cubicBezTo>
                  <a:cubicBezTo>
                    <a:pt x="352" y="101"/>
                    <a:pt x="402" y="126"/>
                    <a:pt x="427" y="126"/>
                  </a:cubicBezTo>
                  <a:lnTo>
                    <a:pt x="452" y="51"/>
                  </a:lnTo>
                  <a:cubicBezTo>
                    <a:pt x="427" y="26"/>
                    <a:pt x="377" y="1"/>
                    <a:pt x="2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3"/>
            <p:cNvSpPr/>
            <p:nvPr/>
          </p:nvSpPr>
          <p:spPr>
            <a:xfrm>
              <a:off x="7116700" y="3617377"/>
              <a:ext cx="87643" cy="107941"/>
            </a:xfrm>
            <a:custGeom>
              <a:avLst/>
              <a:gdLst/>
              <a:ahLst/>
              <a:cxnLst/>
              <a:rect l="l" t="t" r="r" b="b"/>
              <a:pathLst>
                <a:path w="652" h="803" extrusionOk="0">
                  <a:moveTo>
                    <a:pt x="326" y="101"/>
                  </a:moveTo>
                  <a:cubicBezTo>
                    <a:pt x="326" y="126"/>
                    <a:pt x="351" y="176"/>
                    <a:pt x="376" y="226"/>
                  </a:cubicBezTo>
                  <a:lnTo>
                    <a:pt x="451" y="452"/>
                  </a:lnTo>
                  <a:lnTo>
                    <a:pt x="201" y="452"/>
                  </a:lnTo>
                  <a:lnTo>
                    <a:pt x="276" y="226"/>
                  </a:lnTo>
                  <a:cubicBezTo>
                    <a:pt x="301" y="176"/>
                    <a:pt x="301" y="126"/>
                    <a:pt x="326" y="101"/>
                  </a:cubicBezTo>
                  <a:close/>
                  <a:moveTo>
                    <a:pt x="276" y="1"/>
                  </a:moveTo>
                  <a:lnTo>
                    <a:pt x="0" y="803"/>
                  </a:lnTo>
                  <a:lnTo>
                    <a:pt x="100" y="803"/>
                  </a:lnTo>
                  <a:lnTo>
                    <a:pt x="176" y="552"/>
                  </a:lnTo>
                  <a:lnTo>
                    <a:pt x="476" y="552"/>
                  </a:lnTo>
                  <a:lnTo>
                    <a:pt x="552" y="803"/>
                  </a:lnTo>
                  <a:lnTo>
                    <a:pt x="652" y="803"/>
                  </a:lnTo>
                  <a:lnTo>
                    <a:pt x="4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3"/>
            <p:cNvSpPr/>
            <p:nvPr/>
          </p:nvSpPr>
          <p:spPr>
            <a:xfrm>
              <a:off x="7217786" y="3617377"/>
              <a:ext cx="107941" cy="107941"/>
            </a:xfrm>
            <a:custGeom>
              <a:avLst/>
              <a:gdLst/>
              <a:ahLst/>
              <a:cxnLst/>
              <a:rect l="l" t="t" r="r" b="b"/>
              <a:pathLst>
                <a:path w="803" h="803" extrusionOk="0">
                  <a:moveTo>
                    <a:pt x="50" y="1"/>
                  </a:moveTo>
                  <a:lnTo>
                    <a:pt x="0" y="803"/>
                  </a:lnTo>
                  <a:lnTo>
                    <a:pt x="100" y="803"/>
                  </a:lnTo>
                  <a:lnTo>
                    <a:pt x="125" y="452"/>
                  </a:lnTo>
                  <a:cubicBezTo>
                    <a:pt x="125" y="327"/>
                    <a:pt x="125" y="201"/>
                    <a:pt x="125" y="101"/>
                  </a:cubicBezTo>
                  <a:cubicBezTo>
                    <a:pt x="150" y="201"/>
                    <a:pt x="201" y="301"/>
                    <a:pt x="226" y="402"/>
                  </a:cubicBezTo>
                  <a:lnTo>
                    <a:pt x="351" y="778"/>
                  </a:lnTo>
                  <a:lnTo>
                    <a:pt x="426" y="778"/>
                  </a:lnTo>
                  <a:lnTo>
                    <a:pt x="577" y="402"/>
                  </a:lnTo>
                  <a:cubicBezTo>
                    <a:pt x="627" y="301"/>
                    <a:pt x="652" y="201"/>
                    <a:pt x="677" y="101"/>
                  </a:cubicBezTo>
                  <a:cubicBezTo>
                    <a:pt x="677" y="201"/>
                    <a:pt x="677" y="327"/>
                    <a:pt x="702" y="452"/>
                  </a:cubicBezTo>
                  <a:lnTo>
                    <a:pt x="702" y="803"/>
                  </a:lnTo>
                  <a:lnTo>
                    <a:pt x="802" y="803"/>
                  </a:lnTo>
                  <a:lnTo>
                    <a:pt x="752" y="1"/>
                  </a:lnTo>
                  <a:lnTo>
                    <a:pt x="627" y="1"/>
                  </a:lnTo>
                  <a:lnTo>
                    <a:pt x="501" y="377"/>
                  </a:lnTo>
                  <a:cubicBezTo>
                    <a:pt x="451" y="477"/>
                    <a:pt x="426" y="577"/>
                    <a:pt x="401" y="652"/>
                  </a:cubicBezTo>
                  <a:cubicBezTo>
                    <a:pt x="376" y="577"/>
                    <a:pt x="351" y="477"/>
                    <a:pt x="326" y="377"/>
                  </a:cubicBezTo>
                  <a:lnTo>
                    <a:pt x="1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3"/>
            <p:cNvSpPr/>
            <p:nvPr/>
          </p:nvSpPr>
          <p:spPr>
            <a:xfrm>
              <a:off x="7349117" y="3617377"/>
              <a:ext cx="64120" cy="107941"/>
            </a:xfrm>
            <a:custGeom>
              <a:avLst/>
              <a:gdLst/>
              <a:ahLst/>
              <a:cxnLst/>
              <a:rect l="l" t="t" r="r" b="b"/>
              <a:pathLst>
                <a:path w="477" h="803" extrusionOk="0">
                  <a:moveTo>
                    <a:pt x="201" y="76"/>
                  </a:moveTo>
                  <a:cubicBezTo>
                    <a:pt x="301" y="76"/>
                    <a:pt x="376" y="126"/>
                    <a:pt x="376" y="226"/>
                  </a:cubicBezTo>
                  <a:cubicBezTo>
                    <a:pt x="376" y="352"/>
                    <a:pt x="301" y="402"/>
                    <a:pt x="176" y="402"/>
                  </a:cubicBezTo>
                  <a:lnTo>
                    <a:pt x="101" y="402"/>
                  </a:lnTo>
                  <a:lnTo>
                    <a:pt x="101" y="76"/>
                  </a:lnTo>
                  <a:close/>
                  <a:moveTo>
                    <a:pt x="1" y="1"/>
                  </a:moveTo>
                  <a:lnTo>
                    <a:pt x="1" y="803"/>
                  </a:lnTo>
                  <a:lnTo>
                    <a:pt x="101" y="803"/>
                  </a:lnTo>
                  <a:lnTo>
                    <a:pt x="101" y="477"/>
                  </a:lnTo>
                  <a:lnTo>
                    <a:pt x="176" y="477"/>
                  </a:lnTo>
                  <a:cubicBezTo>
                    <a:pt x="276" y="477"/>
                    <a:pt x="376" y="452"/>
                    <a:pt x="427" y="402"/>
                  </a:cubicBezTo>
                  <a:cubicBezTo>
                    <a:pt x="452" y="352"/>
                    <a:pt x="477" y="301"/>
                    <a:pt x="477" y="226"/>
                  </a:cubicBezTo>
                  <a:cubicBezTo>
                    <a:pt x="477" y="151"/>
                    <a:pt x="452" y="101"/>
                    <a:pt x="402" y="51"/>
                  </a:cubicBezTo>
                  <a:cubicBezTo>
                    <a:pt x="376" y="26"/>
                    <a:pt x="301"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3"/>
            <p:cNvSpPr/>
            <p:nvPr/>
          </p:nvSpPr>
          <p:spPr>
            <a:xfrm>
              <a:off x="7433399" y="3617377"/>
              <a:ext cx="57398" cy="107941"/>
            </a:xfrm>
            <a:custGeom>
              <a:avLst/>
              <a:gdLst/>
              <a:ahLst/>
              <a:cxnLst/>
              <a:rect l="l" t="t" r="r" b="b"/>
              <a:pathLst>
                <a:path w="427" h="803" extrusionOk="0">
                  <a:moveTo>
                    <a:pt x="0" y="1"/>
                  </a:moveTo>
                  <a:lnTo>
                    <a:pt x="0" y="803"/>
                  </a:lnTo>
                  <a:lnTo>
                    <a:pt x="426" y="803"/>
                  </a:lnTo>
                  <a:lnTo>
                    <a:pt x="426" y="702"/>
                  </a:lnTo>
                  <a:lnTo>
                    <a:pt x="100" y="702"/>
                  </a:lnTo>
                  <a:lnTo>
                    <a:pt x="1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3"/>
            <p:cNvSpPr/>
            <p:nvPr/>
          </p:nvSpPr>
          <p:spPr>
            <a:xfrm>
              <a:off x="7507466" y="3617377"/>
              <a:ext cx="60759" cy="107941"/>
            </a:xfrm>
            <a:custGeom>
              <a:avLst/>
              <a:gdLst/>
              <a:ahLst/>
              <a:cxnLst/>
              <a:rect l="l" t="t" r="r" b="b"/>
              <a:pathLst>
                <a:path w="452" h="803" extrusionOk="0">
                  <a:moveTo>
                    <a:pt x="0" y="1"/>
                  </a:moveTo>
                  <a:lnTo>
                    <a:pt x="0" y="803"/>
                  </a:lnTo>
                  <a:lnTo>
                    <a:pt x="452" y="803"/>
                  </a:lnTo>
                  <a:lnTo>
                    <a:pt x="452" y="702"/>
                  </a:lnTo>
                  <a:lnTo>
                    <a:pt x="101" y="702"/>
                  </a:lnTo>
                  <a:lnTo>
                    <a:pt x="101" y="427"/>
                  </a:lnTo>
                  <a:lnTo>
                    <a:pt x="402" y="427"/>
                  </a:lnTo>
                  <a:lnTo>
                    <a:pt x="402" y="327"/>
                  </a:lnTo>
                  <a:lnTo>
                    <a:pt x="101" y="327"/>
                  </a:lnTo>
                  <a:lnTo>
                    <a:pt x="101" y="76"/>
                  </a:lnTo>
                  <a:lnTo>
                    <a:pt x="427" y="76"/>
                  </a:lnTo>
                  <a:lnTo>
                    <a:pt x="4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3"/>
            <p:cNvSpPr/>
            <p:nvPr/>
          </p:nvSpPr>
          <p:spPr>
            <a:xfrm>
              <a:off x="7621994" y="3620738"/>
              <a:ext cx="37235" cy="104581"/>
            </a:xfrm>
            <a:custGeom>
              <a:avLst/>
              <a:gdLst/>
              <a:ahLst/>
              <a:cxnLst/>
              <a:rect l="l" t="t" r="r" b="b"/>
              <a:pathLst>
                <a:path w="277" h="778" extrusionOk="0">
                  <a:moveTo>
                    <a:pt x="176" y="1"/>
                  </a:moveTo>
                  <a:lnTo>
                    <a:pt x="1" y="101"/>
                  </a:lnTo>
                  <a:lnTo>
                    <a:pt x="26" y="176"/>
                  </a:lnTo>
                  <a:lnTo>
                    <a:pt x="176" y="101"/>
                  </a:lnTo>
                  <a:lnTo>
                    <a:pt x="176" y="778"/>
                  </a:lnTo>
                  <a:lnTo>
                    <a:pt x="276" y="778"/>
                  </a:ln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3"/>
            <p:cNvSpPr/>
            <p:nvPr/>
          </p:nvSpPr>
          <p:spPr>
            <a:xfrm>
              <a:off x="7167781" y="2030648"/>
              <a:ext cx="427464" cy="654503"/>
            </a:xfrm>
            <a:custGeom>
              <a:avLst/>
              <a:gdLst/>
              <a:ahLst/>
              <a:cxnLst/>
              <a:rect l="l" t="t" r="r" b="b"/>
              <a:pathLst>
                <a:path w="3180" h="4869" extrusionOk="0">
                  <a:moveTo>
                    <a:pt x="1725" y="0"/>
                  </a:moveTo>
                  <a:cubicBezTo>
                    <a:pt x="1550" y="2857"/>
                    <a:pt x="222" y="3484"/>
                    <a:pt x="96" y="3910"/>
                  </a:cubicBezTo>
                  <a:cubicBezTo>
                    <a:pt x="1" y="4272"/>
                    <a:pt x="94" y="4432"/>
                    <a:pt x="255" y="4432"/>
                  </a:cubicBezTo>
                  <a:cubicBezTo>
                    <a:pt x="305" y="4432"/>
                    <a:pt x="362" y="4416"/>
                    <a:pt x="422" y="4386"/>
                  </a:cubicBezTo>
                  <a:cubicBezTo>
                    <a:pt x="488" y="4356"/>
                    <a:pt x="566" y="4342"/>
                    <a:pt x="649" y="4342"/>
                  </a:cubicBezTo>
                  <a:cubicBezTo>
                    <a:pt x="918" y="4342"/>
                    <a:pt x="1241" y="4489"/>
                    <a:pt x="1375" y="4737"/>
                  </a:cubicBezTo>
                  <a:cubicBezTo>
                    <a:pt x="1423" y="4826"/>
                    <a:pt x="1489" y="4868"/>
                    <a:pt x="1561" y="4868"/>
                  </a:cubicBezTo>
                  <a:cubicBezTo>
                    <a:pt x="1751" y="4868"/>
                    <a:pt x="1976" y="4570"/>
                    <a:pt x="1976" y="4060"/>
                  </a:cubicBezTo>
                  <a:cubicBezTo>
                    <a:pt x="2001" y="3559"/>
                    <a:pt x="2728" y="1328"/>
                    <a:pt x="3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3"/>
            <p:cNvSpPr/>
            <p:nvPr/>
          </p:nvSpPr>
          <p:spPr>
            <a:xfrm>
              <a:off x="7154204" y="2647112"/>
              <a:ext cx="275969" cy="225695"/>
            </a:xfrm>
            <a:custGeom>
              <a:avLst/>
              <a:gdLst/>
              <a:ahLst/>
              <a:cxnLst/>
              <a:rect l="l" t="t" r="r" b="b"/>
              <a:pathLst>
                <a:path w="2053" h="1679" extrusionOk="0">
                  <a:moveTo>
                    <a:pt x="682" y="1"/>
                  </a:moveTo>
                  <a:cubicBezTo>
                    <a:pt x="240" y="1"/>
                    <a:pt x="0" y="409"/>
                    <a:pt x="122" y="652"/>
                  </a:cubicBezTo>
                  <a:cubicBezTo>
                    <a:pt x="273" y="978"/>
                    <a:pt x="473" y="1304"/>
                    <a:pt x="799" y="1329"/>
                  </a:cubicBezTo>
                  <a:cubicBezTo>
                    <a:pt x="1103" y="1372"/>
                    <a:pt x="1256" y="1679"/>
                    <a:pt x="1455" y="1679"/>
                  </a:cubicBezTo>
                  <a:cubicBezTo>
                    <a:pt x="1485" y="1679"/>
                    <a:pt x="1517" y="1672"/>
                    <a:pt x="1551" y="1655"/>
                  </a:cubicBezTo>
                  <a:cubicBezTo>
                    <a:pt x="1801" y="1555"/>
                    <a:pt x="2052" y="1354"/>
                    <a:pt x="1751" y="853"/>
                  </a:cubicBezTo>
                  <a:cubicBezTo>
                    <a:pt x="1451" y="377"/>
                    <a:pt x="1325" y="201"/>
                    <a:pt x="1024" y="76"/>
                  </a:cubicBezTo>
                  <a:cubicBezTo>
                    <a:pt x="901" y="23"/>
                    <a:pt x="786" y="1"/>
                    <a:pt x="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3"/>
            <p:cNvSpPr/>
            <p:nvPr/>
          </p:nvSpPr>
          <p:spPr>
            <a:xfrm>
              <a:off x="6866540" y="2692143"/>
              <a:ext cx="442250" cy="258226"/>
            </a:xfrm>
            <a:custGeom>
              <a:avLst/>
              <a:gdLst/>
              <a:ahLst/>
              <a:cxnLst/>
              <a:rect l="l" t="t" r="r" b="b"/>
              <a:pathLst>
                <a:path w="3290" h="1921" extrusionOk="0">
                  <a:moveTo>
                    <a:pt x="1207" y="1"/>
                  </a:moveTo>
                  <a:cubicBezTo>
                    <a:pt x="868" y="1"/>
                    <a:pt x="510" y="125"/>
                    <a:pt x="332" y="468"/>
                  </a:cubicBezTo>
                  <a:cubicBezTo>
                    <a:pt x="1" y="1107"/>
                    <a:pt x="363" y="1702"/>
                    <a:pt x="848" y="1702"/>
                  </a:cubicBezTo>
                  <a:cubicBezTo>
                    <a:pt x="876" y="1702"/>
                    <a:pt x="905" y="1700"/>
                    <a:pt x="934" y="1696"/>
                  </a:cubicBezTo>
                  <a:cubicBezTo>
                    <a:pt x="1197" y="1671"/>
                    <a:pt x="1435" y="1621"/>
                    <a:pt x="1658" y="1621"/>
                  </a:cubicBezTo>
                  <a:cubicBezTo>
                    <a:pt x="1880" y="1621"/>
                    <a:pt x="2087" y="1671"/>
                    <a:pt x="2287" y="1846"/>
                  </a:cubicBezTo>
                  <a:cubicBezTo>
                    <a:pt x="2351" y="1898"/>
                    <a:pt x="2422" y="1920"/>
                    <a:pt x="2494" y="1920"/>
                  </a:cubicBezTo>
                  <a:cubicBezTo>
                    <a:pt x="2875" y="1920"/>
                    <a:pt x="3289" y="1308"/>
                    <a:pt x="2889" y="1245"/>
                  </a:cubicBezTo>
                  <a:cubicBezTo>
                    <a:pt x="2287" y="1144"/>
                    <a:pt x="2187" y="568"/>
                    <a:pt x="1961" y="267"/>
                  </a:cubicBezTo>
                  <a:cubicBezTo>
                    <a:pt x="1850" y="119"/>
                    <a:pt x="153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3"/>
            <p:cNvSpPr/>
            <p:nvPr/>
          </p:nvSpPr>
          <p:spPr>
            <a:xfrm>
              <a:off x="7307311" y="2822937"/>
              <a:ext cx="193837" cy="138858"/>
            </a:xfrm>
            <a:custGeom>
              <a:avLst/>
              <a:gdLst/>
              <a:ahLst/>
              <a:cxnLst/>
              <a:rect l="l" t="t" r="r" b="b"/>
              <a:pathLst>
                <a:path w="1442" h="1033" extrusionOk="0">
                  <a:moveTo>
                    <a:pt x="1119" y="0"/>
                  </a:moveTo>
                  <a:cubicBezTo>
                    <a:pt x="1043" y="0"/>
                    <a:pt x="971" y="40"/>
                    <a:pt x="938" y="121"/>
                  </a:cubicBezTo>
                  <a:cubicBezTo>
                    <a:pt x="838" y="347"/>
                    <a:pt x="587" y="597"/>
                    <a:pt x="161" y="673"/>
                  </a:cubicBezTo>
                  <a:cubicBezTo>
                    <a:pt x="1" y="696"/>
                    <a:pt x="71" y="1033"/>
                    <a:pt x="410" y="1033"/>
                  </a:cubicBezTo>
                  <a:cubicBezTo>
                    <a:pt x="442" y="1033"/>
                    <a:pt x="476" y="1030"/>
                    <a:pt x="512" y="1023"/>
                  </a:cubicBezTo>
                  <a:cubicBezTo>
                    <a:pt x="763" y="998"/>
                    <a:pt x="1088" y="848"/>
                    <a:pt x="1289" y="472"/>
                  </a:cubicBezTo>
                  <a:cubicBezTo>
                    <a:pt x="1441" y="168"/>
                    <a:pt x="1274" y="0"/>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3"/>
            <p:cNvSpPr/>
            <p:nvPr/>
          </p:nvSpPr>
          <p:spPr>
            <a:xfrm>
              <a:off x="7343471" y="2904397"/>
              <a:ext cx="202440" cy="160769"/>
            </a:xfrm>
            <a:custGeom>
              <a:avLst/>
              <a:gdLst/>
              <a:ahLst/>
              <a:cxnLst/>
              <a:rect l="l" t="t" r="r" b="b"/>
              <a:pathLst>
                <a:path w="1506" h="1196" extrusionOk="0">
                  <a:moveTo>
                    <a:pt x="1190" y="1"/>
                  </a:moveTo>
                  <a:cubicBezTo>
                    <a:pt x="1164" y="1"/>
                    <a:pt x="1140" y="13"/>
                    <a:pt x="1120" y="42"/>
                  </a:cubicBezTo>
                  <a:cubicBezTo>
                    <a:pt x="995" y="217"/>
                    <a:pt x="769" y="468"/>
                    <a:pt x="343" y="593"/>
                  </a:cubicBezTo>
                  <a:cubicBezTo>
                    <a:pt x="1" y="691"/>
                    <a:pt x="351" y="1195"/>
                    <a:pt x="625" y="1195"/>
                  </a:cubicBezTo>
                  <a:cubicBezTo>
                    <a:pt x="631" y="1195"/>
                    <a:pt x="638" y="1195"/>
                    <a:pt x="644" y="1194"/>
                  </a:cubicBezTo>
                  <a:cubicBezTo>
                    <a:pt x="920" y="1169"/>
                    <a:pt x="1346" y="994"/>
                    <a:pt x="1421" y="643"/>
                  </a:cubicBezTo>
                  <a:cubicBezTo>
                    <a:pt x="1505" y="348"/>
                    <a:pt x="1324" y="1"/>
                    <a:pt x="1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3"/>
            <p:cNvSpPr/>
            <p:nvPr/>
          </p:nvSpPr>
          <p:spPr>
            <a:xfrm>
              <a:off x="7409741" y="3025647"/>
              <a:ext cx="258091" cy="323152"/>
            </a:xfrm>
            <a:custGeom>
              <a:avLst/>
              <a:gdLst/>
              <a:ahLst/>
              <a:cxnLst/>
              <a:rect l="l" t="t" r="r" b="b"/>
              <a:pathLst>
                <a:path w="1920" h="2404" extrusionOk="0">
                  <a:moveTo>
                    <a:pt x="1108" y="1"/>
                  </a:moveTo>
                  <a:cubicBezTo>
                    <a:pt x="1090" y="1"/>
                    <a:pt x="1072" y="14"/>
                    <a:pt x="1053" y="42"/>
                  </a:cubicBezTo>
                  <a:cubicBezTo>
                    <a:pt x="978" y="192"/>
                    <a:pt x="753" y="393"/>
                    <a:pt x="251" y="493"/>
                  </a:cubicBezTo>
                  <a:cubicBezTo>
                    <a:pt x="76" y="518"/>
                    <a:pt x="1" y="543"/>
                    <a:pt x="76" y="819"/>
                  </a:cubicBezTo>
                  <a:cubicBezTo>
                    <a:pt x="126" y="1069"/>
                    <a:pt x="903" y="1947"/>
                    <a:pt x="1229" y="2222"/>
                  </a:cubicBezTo>
                  <a:cubicBezTo>
                    <a:pt x="1379" y="2340"/>
                    <a:pt x="1529" y="2403"/>
                    <a:pt x="1650" y="2403"/>
                  </a:cubicBezTo>
                  <a:cubicBezTo>
                    <a:pt x="1811" y="2403"/>
                    <a:pt x="1920" y="2291"/>
                    <a:pt x="1905" y="2047"/>
                  </a:cubicBezTo>
                  <a:cubicBezTo>
                    <a:pt x="1855" y="1596"/>
                    <a:pt x="1254" y="1220"/>
                    <a:pt x="1254" y="693"/>
                  </a:cubicBezTo>
                  <a:cubicBezTo>
                    <a:pt x="1254" y="264"/>
                    <a:pt x="1187" y="1"/>
                    <a:pt x="1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3"/>
            <p:cNvSpPr/>
            <p:nvPr/>
          </p:nvSpPr>
          <p:spPr>
            <a:xfrm>
              <a:off x="7238353" y="2926981"/>
              <a:ext cx="161979" cy="173539"/>
            </a:xfrm>
            <a:custGeom>
              <a:avLst/>
              <a:gdLst/>
              <a:ahLst/>
              <a:cxnLst/>
              <a:rect l="l" t="t" r="r" b="b"/>
              <a:pathLst>
                <a:path w="1205" h="1291" extrusionOk="0">
                  <a:moveTo>
                    <a:pt x="346" y="1"/>
                  </a:moveTo>
                  <a:cubicBezTo>
                    <a:pt x="236" y="1"/>
                    <a:pt x="0" y="180"/>
                    <a:pt x="98" y="375"/>
                  </a:cubicBezTo>
                  <a:cubicBezTo>
                    <a:pt x="198" y="625"/>
                    <a:pt x="499" y="1077"/>
                    <a:pt x="749" y="1202"/>
                  </a:cubicBezTo>
                  <a:cubicBezTo>
                    <a:pt x="876" y="1259"/>
                    <a:pt x="991" y="1290"/>
                    <a:pt x="1070" y="1290"/>
                  </a:cubicBezTo>
                  <a:cubicBezTo>
                    <a:pt x="1163" y="1290"/>
                    <a:pt x="1205" y="1247"/>
                    <a:pt x="1150" y="1152"/>
                  </a:cubicBezTo>
                  <a:cubicBezTo>
                    <a:pt x="900" y="726"/>
                    <a:pt x="424" y="199"/>
                    <a:pt x="398" y="49"/>
                  </a:cubicBezTo>
                  <a:cubicBezTo>
                    <a:pt x="398" y="15"/>
                    <a:pt x="377" y="1"/>
                    <a:pt x="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3"/>
            <p:cNvSpPr/>
            <p:nvPr/>
          </p:nvSpPr>
          <p:spPr>
            <a:xfrm>
              <a:off x="7643905" y="3337240"/>
              <a:ext cx="67211" cy="62372"/>
            </a:xfrm>
            <a:custGeom>
              <a:avLst/>
              <a:gdLst/>
              <a:ahLst/>
              <a:cxnLst/>
              <a:rect l="l" t="t" r="r" b="b"/>
              <a:pathLst>
                <a:path w="500" h="464" extrusionOk="0">
                  <a:moveTo>
                    <a:pt x="285" y="0"/>
                  </a:moveTo>
                  <a:cubicBezTo>
                    <a:pt x="123" y="0"/>
                    <a:pt x="0" y="385"/>
                    <a:pt x="214" y="456"/>
                  </a:cubicBezTo>
                  <a:cubicBezTo>
                    <a:pt x="230" y="461"/>
                    <a:pt x="246" y="464"/>
                    <a:pt x="260" y="464"/>
                  </a:cubicBezTo>
                  <a:cubicBezTo>
                    <a:pt x="449" y="464"/>
                    <a:pt x="500" y="51"/>
                    <a:pt x="314" y="4"/>
                  </a:cubicBezTo>
                  <a:cubicBezTo>
                    <a:pt x="304" y="2"/>
                    <a:pt x="295" y="0"/>
                    <a:pt x="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3"/>
            <p:cNvSpPr/>
            <p:nvPr/>
          </p:nvSpPr>
          <p:spPr>
            <a:xfrm>
              <a:off x="7709369" y="3365603"/>
              <a:ext cx="192359" cy="58608"/>
            </a:xfrm>
            <a:custGeom>
              <a:avLst/>
              <a:gdLst/>
              <a:ahLst/>
              <a:cxnLst/>
              <a:rect l="l" t="t" r="r" b="b"/>
              <a:pathLst>
                <a:path w="1431" h="436" extrusionOk="0">
                  <a:moveTo>
                    <a:pt x="269" y="0"/>
                  </a:moveTo>
                  <a:cubicBezTo>
                    <a:pt x="94" y="0"/>
                    <a:pt x="0" y="258"/>
                    <a:pt x="153" y="345"/>
                  </a:cubicBezTo>
                  <a:cubicBezTo>
                    <a:pt x="282" y="409"/>
                    <a:pt x="455" y="435"/>
                    <a:pt x="631" y="435"/>
                  </a:cubicBezTo>
                  <a:cubicBezTo>
                    <a:pt x="1003" y="435"/>
                    <a:pt x="1389" y="322"/>
                    <a:pt x="1406" y="220"/>
                  </a:cubicBezTo>
                  <a:cubicBezTo>
                    <a:pt x="1431" y="94"/>
                    <a:pt x="579" y="119"/>
                    <a:pt x="353" y="19"/>
                  </a:cubicBezTo>
                  <a:cubicBezTo>
                    <a:pt x="324" y="6"/>
                    <a:pt x="295" y="0"/>
                    <a:pt x="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3"/>
            <p:cNvSpPr/>
            <p:nvPr/>
          </p:nvSpPr>
          <p:spPr>
            <a:xfrm>
              <a:off x="7193993" y="2030648"/>
              <a:ext cx="168700" cy="444132"/>
            </a:xfrm>
            <a:custGeom>
              <a:avLst/>
              <a:gdLst/>
              <a:ahLst/>
              <a:cxnLst/>
              <a:rect l="l" t="t" r="r" b="b"/>
              <a:pathLst>
                <a:path w="1255" h="3304" extrusionOk="0">
                  <a:moveTo>
                    <a:pt x="728" y="0"/>
                  </a:moveTo>
                  <a:cubicBezTo>
                    <a:pt x="779" y="401"/>
                    <a:pt x="804" y="953"/>
                    <a:pt x="653" y="1554"/>
                  </a:cubicBezTo>
                  <a:cubicBezTo>
                    <a:pt x="433" y="2545"/>
                    <a:pt x="0" y="3303"/>
                    <a:pt x="34" y="3303"/>
                  </a:cubicBezTo>
                  <a:cubicBezTo>
                    <a:pt x="39" y="3303"/>
                    <a:pt x="52" y="3289"/>
                    <a:pt x="77" y="3258"/>
                  </a:cubicBezTo>
                  <a:cubicBezTo>
                    <a:pt x="728" y="2582"/>
                    <a:pt x="1155" y="1328"/>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3"/>
            <p:cNvSpPr/>
            <p:nvPr/>
          </p:nvSpPr>
          <p:spPr>
            <a:xfrm>
              <a:off x="7008893" y="3883535"/>
              <a:ext cx="936656" cy="54038"/>
            </a:xfrm>
            <a:custGeom>
              <a:avLst/>
              <a:gdLst/>
              <a:ahLst/>
              <a:cxnLst/>
              <a:rect l="l" t="t" r="r" b="b"/>
              <a:pathLst>
                <a:path w="6968" h="402" extrusionOk="0">
                  <a:moveTo>
                    <a:pt x="0" y="1"/>
                  </a:moveTo>
                  <a:lnTo>
                    <a:pt x="0" y="402"/>
                  </a:lnTo>
                  <a:lnTo>
                    <a:pt x="6968" y="402"/>
                  </a:lnTo>
                  <a:lnTo>
                    <a:pt x="69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3"/>
            <p:cNvSpPr/>
            <p:nvPr/>
          </p:nvSpPr>
          <p:spPr>
            <a:xfrm>
              <a:off x="7365919" y="3883535"/>
              <a:ext cx="579630" cy="54038"/>
            </a:xfrm>
            <a:custGeom>
              <a:avLst/>
              <a:gdLst/>
              <a:ahLst/>
              <a:cxnLst/>
              <a:rect l="l" t="t" r="r" b="b"/>
              <a:pathLst>
                <a:path w="4312" h="402" extrusionOk="0">
                  <a:moveTo>
                    <a:pt x="1" y="1"/>
                  </a:moveTo>
                  <a:lnTo>
                    <a:pt x="1" y="402"/>
                  </a:lnTo>
                  <a:lnTo>
                    <a:pt x="4312" y="402"/>
                  </a:lnTo>
                  <a:lnTo>
                    <a:pt x="43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3"/>
            <p:cNvSpPr/>
            <p:nvPr/>
          </p:nvSpPr>
          <p:spPr>
            <a:xfrm>
              <a:off x="7008893" y="3981260"/>
              <a:ext cx="936656" cy="54038"/>
            </a:xfrm>
            <a:custGeom>
              <a:avLst/>
              <a:gdLst/>
              <a:ahLst/>
              <a:cxnLst/>
              <a:rect l="l" t="t" r="r" b="b"/>
              <a:pathLst>
                <a:path w="6968" h="402" extrusionOk="0">
                  <a:moveTo>
                    <a:pt x="0" y="0"/>
                  </a:moveTo>
                  <a:lnTo>
                    <a:pt x="0" y="401"/>
                  </a:lnTo>
                  <a:lnTo>
                    <a:pt x="6968" y="401"/>
                  </a:lnTo>
                  <a:lnTo>
                    <a:pt x="69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3"/>
            <p:cNvSpPr/>
            <p:nvPr/>
          </p:nvSpPr>
          <p:spPr>
            <a:xfrm>
              <a:off x="7008893" y="4075625"/>
              <a:ext cx="936656" cy="54038"/>
            </a:xfrm>
            <a:custGeom>
              <a:avLst/>
              <a:gdLst/>
              <a:ahLst/>
              <a:cxnLst/>
              <a:rect l="l" t="t" r="r" b="b"/>
              <a:pathLst>
                <a:path w="6968" h="402" extrusionOk="0">
                  <a:moveTo>
                    <a:pt x="0" y="0"/>
                  </a:moveTo>
                  <a:lnTo>
                    <a:pt x="0" y="401"/>
                  </a:lnTo>
                  <a:lnTo>
                    <a:pt x="6968" y="401"/>
                  </a:lnTo>
                  <a:lnTo>
                    <a:pt x="69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3"/>
            <p:cNvSpPr/>
            <p:nvPr/>
          </p:nvSpPr>
          <p:spPr>
            <a:xfrm>
              <a:off x="7008893" y="4173351"/>
              <a:ext cx="936656" cy="54038"/>
            </a:xfrm>
            <a:custGeom>
              <a:avLst/>
              <a:gdLst/>
              <a:ahLst/>
              <a:cxnLst/>
              <a:rect l="l" t="t" r="r" b="b"/>
              <a:pathLst>
                <a:path w="6968" h="402" extrusionOk="0">
                  <a:moveTo>
                    <a:pt x="0" y="0"/>
                  </a:moveTo>
                  <a:lnTo>
                    <a:pt x="0" y="401"/>
                  </a:lnTo>
                  <a:lnTo>
                    <a:pt x="6968" y="401"/>
                  </a:lnTo>
                  <a:lnTo>
                    <a:pt x="69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3"/>
            <p:cNvSpPr/>
            <p:nvPr/>
          </p:nvSpPr>
          <p:spPr>
            <a:xfrm>
              <a:off x="7510827" y="3981260"/>
              <a:ext cx="434722" cy="54038"/>
            </a:xfrm>
            <a:custGeom>
              <a:avLst/>
              <a:gdLst/>
              <a:ahLst/>
              <a:cxnLst/>
              <a:rect l="l" t="t" r="r" b="b"/>
              <a:pathLst>
                <a:path w="3234" h="402" extrusionOk="0">
                  <a:moveTo>
                    <a:pt x="1" y="0"/>
                  </a:moveTo>
                  <a:lnTo>
                    <a:pt x="1" y="401"/>
                  </a:lnTo>
                  <a:lnTo>
                    <a:pt x="3234" y="401"/>
                  </a:lnTo>
                  <a:lnTo>
                    <a:pt x="3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3"/>
            <p:cNvSpPr/>
            <p:nvPr/>
          </p:nvSpPr>
          <p:spPr>
            <a:xfrm>
              <a:off x="7312016" y="4075625"/>
              <a:ext cx="633533" cy="54038"/>
            </a:xfrm>
            <a:custGeom>
              <a:avLst/>
              <a:gdLst/>
              <a:ahLst/>
              <a:cxnLst/>
              <a:rect l="l" t="t" r="r" b="b"/>
              <a:pathLst>
                <a:path w="4713" h="402" extrusionOk="0">
                  <a:moveTo>
                    <a:pt x="1" y="0"/>
                  </a:moveTo>
                  <a:lnTo>
                    <a:pt x="1" y="401"/>
                  </a:lnTo>
                  <a:lnTo>
                    <a:pt x="4713" y="401"/>
                  </a:lnTo>
                  <a:lnTo>
                    <a:pt x="47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3"/>
            <p:cNvSpPr/>
            <p:nvPr/>
          </p:nvSpPr>
          <p:spPr>
            <a:xfrm>
              <a:off x="7578172" y="4173351"/>
              <a:ext cx="367377" cy="54038"/>
            </a:xfrm>
            <a:custGeom>
              <a:avLst/>
              <a:gdLst/>
              <a:ahLst/>
              <a:cxnLst/>
              <a:rect l="l" t="t" r="r" b="b"/>
              <a:pathLst>
                <a:path w="2733" h="402" extrusionOk="0">
                  <a:moveTo>
                    <a:pt x="1" y="0"/>
                  </a:moveTo>
                  <a:lnTo>
                    <a:pt x="1" y="401"/>
                  </a:lnTo>
                  <a:lnTo>
                    <a:pt x="2733" y="401"/>
                  </a:lnTo>
                  <a:lnTo>
                    <a:pt x="27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3"/>
            <p:cNvSpPr/>
            <p:nvPr/>
          </p:nvSpPr>
          <p:spPr>
            <a:xfrm>
              <a:off x="6803362" y="3883535"/>
              <a:ext cx="121384" cy="54038"/>
            </a:xfrm>
            <a:custGeom>
              <a:avLst/>
              <a:gdLst/>
              <a:ahLst/>
              <a:cxnLst/>
              <a:rect l="l" t="t" r="r" b="b"/>
              <a:pathLst>
                <a:path w="903" h="402" extrusionOk="0">
                  <a:moveTo>
                    <a:pt x="201" y="1"/>
                  </a:moveTo>
                  <a:cubicBezTo>
                    <a:pt x="76" y="1"/>
                    <a:pt x="0" y="101"/>
                    <a:pt x="0" y="201"/>
                  </a:cubicBezTo>
                  <a:cubicBezTo>
                    <a:pt x="0" y="326"/>
                    <a:pt x="76" y="402"/>
                    <a:pt x="201" y="402"/>
                  </a:cubicBezTo>
                  <a:lnTo>
                    <a:pt x="702" y="402"/>
                  </a:lnTo>
                  <a:cubicBezTo>
                    <a:pt x="802" y="402"/>
                    <a:pt x="903" y="326"/>
                    <a:pt x="903" y="201"/>
                  </a:cubicBezTo>
                  <a:cubicBezTo>
                    <a:pt x="903" y="101"/>
                    <a:pt x="802" y="1"/>
                    <a:pt x="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3"/>
            <p:cNvSpPr/>
            <p:nvPr/>
          </p:nvSpPr>
          <p:spPr>
            <a:xfrm>
              <a:off x="6830246" y="3903833"/>
              <a:ext cx="6856" cy="13577"/>
            </a:xfrm>
            <a:custGeom>
              <a:avLst/>
              <a:gdLst/>
              <a:ahLst/>
              <a:cxnLst/>
              <a:rect l="l" t="t" r="r" b="b"/>
              <a:pathLst>
                <a:path w="51" h="101" extrusionOk="0">
                  <a:moveTo>
                    <a:pt x="26" y="0"/>
                  </a:moveTo>
                  <a:cubicBezTo>
                    <a:pt x="1" y="0"/>
                    <a:pt x="1" y="0"/>
                    <a:pt x="1" y="25"/>
                  </a:cubicBezTo>
                  <a:cubicBezTo>
                    <a:pt x="1" y="0"/>
                    <a:pt x="26" y="0"/>
                    <a:pt x="26" y="0"/>
                  </a:cubicBezTo>
                  <a:close/>
                  <a:moveTo>
                    <a:pt x="1" y="25"/>
                  </a:moveTo>
                  <a:cubicBezTo>
                    <a:pt x="1" y="25"/>
                    <a:pt x="1" y="50"/>
                    <a:pt x="26" y="50"/>
                  </a:cubicBezTo>
                  <a:cubicBezTo>
                    <a:pt x="26" y="25"/>
                    <a:pt x="1" y="25"/>
                    <a:pt x="1" y="25"/>
                  </a:cubicBezTo>
                  <a:close/>
                  <a:moveTo>
                    <a:pt x="26" y="50"/>
                  </a:moveTo>
                  <a:cubicBezTo>
                    <a:pt x="51" y="50"/>
                    <a:pt x="51" y="75"/>
                    <a:pt x="51" y="75"/>
                  </a:cubicBezTo>
                  <a:cubicBezTo>
                    <a:pt x="51" y="50"/>
                    <a:pt x="51" y="50"/>
                    <a:pt x="26" y="50"/>
                  </a:cubicBezTo>
                  <a:close/>
                  <a:moveTo>
                    <a:pt x="51" y="75"/>
                  </a:moveTo>
                  <a:lnTo>
                    <a:pt x="51" y="75"/>
                  </a:lnTo>
                  <a:cubicBezTo>
                    <a:pt x="51" y="100"/>
                    <a:pt x="26" y="100"/>
                    <a:pt x="26" y="100"/>
                  </a:cubicBezTo>
                  <a:cubicBezTo>
                    <a:pt x="51" y="100"/>
                    <a:pt x="51" y="100"/>
                    <a:pt x="51" y="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3"/>
            <p:cNvSpPr/>
            <p:nvPr/>
          </p:nvSpPr>
          <p:spPr>
            <a:xfrm>
              <a:off x="6840462" y="3903833"/>
              <a:ext cx="3495" cy="13577"/>
            </a:xfrm>
            <a:custGeom>
              <a:avLst/>
              <a:gdLst/>
              <a:ahLst/>
              <a:cxnLst/>
              <a:rect l="l" t="t" r="r" b="b"/>
              <a:pathLst>
                <a:path w="26" h="101" extrusionOk="0">
                  <a:moveTo>
                    <a:pt x="0" y="0"/>
                  </a:moveTo>
                  <a:lnTo>
                    <a:pt x="0" y="25"/>
                  </a:lnTo>
                  <a:lnTo>
                    <a:pt x="0" y="75"/>
                  </a:lnTo>
                  <a:cubicBezTo>
                    <a:pt x="0" y="100"/>
                    <a:pt x="0" y="100"/>
                    <a:pt x="25" y="100"/>
                  </a:cubicBezTo>
                  <a:cubicBezTo>
                    <a:pt x="25" y="100"/>
                    <a:pt x="25" y="100"/>
                    <a:pt x="25" y="75"/>
                  </a:cubicBezTo>
                  <a:lnTo>
                    <a:pt x="25" y="25"/>
                  </a:lnTo>
                  <a:lnTo>
                    <a:pt x="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3"/>
            <p:cNvSpPr/>
            <p:nvPr/>
          </p:nvSpPr>
          <p:spPr>
            <a:xfrm>
              <a:off x="6847183" y="3907193"/>
              <a:ext cx="10216" cy="10216"/>
            </a:xfrm>
            <a:custGeom>
              <a:avLst/>
              <a:gdLst/>
              <a:ahLst/>
              <a:cxnLst/>
              <a:rect l="l" t="t" r="r" b="b"/>
              <a:pathLst>
                <a:path w="76" h="76" extrusionOk="0">
                  <a:moveTo>
                    <a:pt x="50" y="0"/>
                  </a:moveTo>
                  <a:cubicBezTo>
                    <a:pt x="50" y="0"/>
                    <a:pt x="75" y="25"/>
                    <a:pt x="75" y="25"/>
                  </a:cubicBezTo>
                  <a:cubicBezTo>
                    <a:pt x="75" y="25"/>
                    <a:pt x="75" y="0"/>
                    <a:pt x="50" y="0"/>
                  </a:cubicBezTo>
                  <a:close/>
                  <a:moveTo>
                    <a:pt x="50" y="0"/>
                  </a:moveTo>
                  <a:cubicBezTo>
                    <a:pt x="25" y="0"/>
                    <a:pt x="0" y="25"/>
                    <a:pt x="0" y="50"/>
                  </a:cubicBezTo>
                  <a:cubicBezTo>
                    <a:pt x="0" y="75"/>
                    <a:pt x="25" y="75"/>
                    <a:pt x="50" y="75"/>
                  </a:cubicBezTo>
                  <a:cubicBezTo>
                    <a:pt x="25" y="75"/>
                    <a:pt x="25" y="75"/>
                    <a:pt x="25" y="50"/>
                  </a:cubicBezTo>
                  <a:lnTo>
                    <a:pt x="75" y="50"/>
                  </a:lnTo>
                  <a:cubicBezTo>
                    <a:pt x="75" y="50"/>
                    <a:pt x="75" y="50"/>
                    <a:pt x="75" y="25"/>
                  </a:cubicBezTo>
                  <a:lnTo>
                    <a:pt x="25" y="25"/>
                  </a:lnTo>
                  <a:cubicBezTo>
                    <a:pt x="25" y="25"/>
                    <a:pt x="25"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3"/>
            <p:cNvSpPr/>
            <p:nvPr/>
          </p:nvSpPr>
          <p:spPr>
            <a:xfrm>
              <a:off x="6860626" y="3907193"/>
              <a:ext cx="10216" cy="10216"/>
            </a:xfrm>
            <a:custGeom>
              <a:avLst/>
              <a:gdLst/>
              <a:ahLst/>
              <a:cxnLst/>
              <a:rect l="l" t="t" r="r" b="b"/>
              <a:pathLst>
                <a:path w="76" h="76" extrusionOk="0">
                  <a:moveTo>
                    <a:pt x="26" y="3"/>
                  </a:moveTo>
                  <a:cubicBezTo>
                    <a:pt x="19" y="6"/>
                    <a:pt x="13" y="13"/>
                    <a:pt x="0" y="25"/>
                  </a:cubicBezTo>
                  <a:lnTo>
                    <a:pt x="26" y="25"/>
                  </a:lnTo>
                  <a:cubicBezTo>
                    <a:pt x="26" y="25"/>
                    <a:pt x="26" y="10"/>
                    <a:pt x="26" y="3"/>
                  </a:cubicBezTo>
                  <a:close/>
                  <a:moveTo>
                    <a:pt x="0" y="50"/>
                  </a:moveTo>
                  <a:lnTo>
                    <a:pt x="0" y="75"/>
                  </a:lnTo>
                  <a:lnTo>
                    <a:pt x="26" y="75"/>
                  </a:lnTo>
                  <a:cubicBezTo>
                    <a:pt x="26" y="75"/>
                    <a:pt x="26" y="75"/>
                    <a:pt x="0" y="50"/>
                  </a:cubicBezTo>
                  <a:close/>
                  <a:moveTo>
                    <a:pt x="26" y="0"/>
                  </a:moveTo>
                  <a:cubicBezTo>
                    <a:pt x="26" y="0"/>
                    <a:pt x="26" y="1"/>
                    <a:pt x="26" y="3"/>
                  </a:cubicBezTo>
                  <a:lnTo>
                    <a:pt x="26" y="3"/>
                  </a:lnTo>
                  <a:cubicBezTo>
                    <a:pt x="28" y="2"/>
                    <a:pt x="30" y="1"/>
                    <a:pt x="33" y="1"/>
                  </a:cubicBezTo>
                  <a:lnTo>
                    <a:pt x="33" y="1"/>
                  </a:lnTo>
                  <a:cubicBezTo>
                    <a:pt x="51" y="5"/>
                    <a:pt x="51" y="28"/>
                    <a:pt x="51" y="50"/>
                  </a:cubicBezTo>
                  <a:cubicBezTo>
                    <a:pt x="51" y="50"/>
                    <a:pt x="51" y="75"/>
                    <a:pt x="26" y="75"/>
                  </a:cubicBezTo>
                  <a:cubicBezTo>
                    <a:pt x="51" y="75"/>
                    <a:pt x="76" y="75"/>
                    <a:pt x="76" y="50"/>
                  </a:cubicBezTo>
                  <a:cubicBezTo>
                    <a:pt x="76" y="25"/>
                    <a:pt x="51" y="0"/>
                    <a:pt x="51" y="0"/>
                  </a:cubicBezTo>
                  <a:cubicBezTo>
                    <a:pt x="43" y="0"/>
                    <a:pt x="37" y="0"/>
                    <a:pt x="33" y="1"/>
                  </a:cubicBezTo>
                  <a:lnTo>
                    <a:pt x="33" y="1"/>
                  </a:lnTo>
                  <a:cubicBezTo>
                    <a:pt x="31" y="0"/>
                    <a:pt x="28"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3"/>
            <p:cNvSpPr/>
            <p:nvPr/>
          </p:nvSpPr>
          <p:spPr>
            <a:xfrm>
              <a:off x="6877428" y="3903833"/>
              <a:ext cx="6856" cy="13577"/>
            </a:xfrm>
            <a:custGeom>
              <a:avLst/>
              <a:gdLst/>
              <a:ahLst/>
              <a:cxnLst/>
              <a:rect l="l" t="t" r="r" b="b"/>
              <a:pathLst>
                <a:path w="51" h="101" extrusionOk="0">
                  <a:moveTo>
                    <a:pt x="1" y="0"/>
                  </a:moveTo>
                  <a:lnTo>
                    <a:pt x="26" y="25"/>
                  </a:lnTo>
                  <a:lnTo>
                    <a:pt x="26" y="100"/>
                  </a:lnTo>
                  <a:lnTo>
                    <a:pt x="51" y="100"/>
                  </a:lnTo>
                  <a:lnTo>
                    <a:pt x="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3"/>
            <p:cNvSpPr/>
            <p:nvPr/>
          </p:nvSpPr>
          <p:spPr>
            <a:xfrm>
              <a:off x="6803362" y="3981260"/>
              <a:ext cx="121384" cy="54038"/>
            </a:xfrm>
            <a:custGeom>
              <a:avLst/>
              <a:gdLst/>
              <a:ahLst/>
              <a:cxnLst/>
              <a:rect l="l" t="t" r="r" b="b"/>
              <a:pathLst>
                <a:path w="903" h="402" extrusionOk="0">
                  <a:moveTo>
                    <a:pt x="201" y="0"/>
                  </a:moveTo>
                  <a:cubicBezTo>
                    <a:pt x="76" y="0"/>
                    <a:pt x="0" y="76"/>
                    <a:pt x="0" y="201"/>
                  </a:cubicBezTo>
                  <a:cubicBezTo>
                    <a:pt x="0" y="301"/>
                    <a:pt x="76" y="401"/>
                    <a:pt x="201" y="401"/>
                  </a:cubicBezTo>
                  <a:lnTo>
                    <a:pt x="702" y="401"/>
                  </a:lnTo>
                  <a:cubicBezTo>
                    <a:pt x="802" y="401"/>
                    <a:pt x="903" y="301"/>
                    <a:pt x="903" y="201"/>
                  </a:cubicBezTo>
                  <a:cubicBezTo>
                    <a:pt x="903" y="76"/>
                    <a:pt x="802"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3"/>
            <p:cNvSpPr/>
            <p:nvPr/>
          </p:nvSpPr>
          <p:spPr>
            <a:xfrm>
              <a:off x="6830246" y="3998063"/>
              <a:ext cx="6856" cy="17072"/>
            </a:xfrm>
            <a:custGeom>
              <a:avLst/>
              <a:gdLst/>
              <a:ahLst/>
              <a:cxnLst/>
              <a:rect l="l" t="t" r="r" b="b"/>
              <a:pathLst>
                <a:path w="51" h="127" extrusionOk="0">
                  <a:moveTo>
                    <a:pt x="26" y="1"/>
                  </a:moveTo>
                  <a:cubicBezTo>
                    <a:pt x="1" y="1"/>
                    <a:pt x="1" y="26"/>
                    <a:pt x="1" y="26"/>
                  </a:cubicBezTo>
                  <a:lnTo>
                    <a:pt x="51" y="26"/>
                  </a:lnTo>
                  <a:lnTo>
                    <a:pt x="51" y="1"/>
                  </a:lnTo>
                  <a:close/>
                  <a:moveTo>
                    <a:pt x="1" y="26"/>
                  </a:moveTo>
                  <a:cubicBezTo>
                    <a:pt x="1" y="51"/>
                    <a:pt x="1" y="51"/>
                    <a:pt x="26" y="76"/>
                  </a:cubicBezTo>
                  <a:cubicBezTo>
                    <a:pt x="51" y="76"/>
                    <a:pt x="51" y="76"/>
                    <a:pt x="51" y="101"/>
                  </a:cubicBezTo>
                  <a:lnTo>
                    <a:pt x="51" y="101"/>
                  </a:lnTo>
                  <a:cubicBezTo>
                    <a:pt x="51" y="76"/>
                    <a:pt x="51" y="51"/>
                    <a:pt x="26" y="51"/>
                  </a:cubicBezTo>
                  <a:cubicBezTo>
                    <a:pt x="26" y="51"/>
                    <a:pt x="1" y="51"/>
                    <a:pt x="1" y="26"/>
                  </a:cubicBezTo>
                  <a:close/>
                  <a:moveTo>
                    <a:pt x="1" y="101"/>
                  </a:moveTo>
                  <a:lnTo>
                    <a:pt x="1" y="126"/>
                  </a:lnTo>
                  <a:lnTo>
                    <a:pt x="26" y="126"/>
                  </a:lnTo>
                  <a:cubicBezTo>
                    <a:pt x="51" y="126"/>
                    <a:pt x="51" y="101"/>
                    <a:pt x="51" y="1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3"/>
            <p:cNvSpPr/>
            <p:nvPr/>
          </p:nvSpPr>
          <p:spPr>
            <a:xfrm>
              <a:off x="6840462" y="4001424"/>
              <a:ext cx="6856" cy="13711"/>
            </a:xfrm>
            <a:custGeom>
              <a:avLst/>
              <a:gdLst/>
              <a:ahLst/>
              <a:cxnLst/>
              <a:rect l="l" t="t" r="r" b="b"/>
              <a:pathLst>
                <a:path w="51" h="102" extrusionOk="0">
                  <a:moveTo>
                    <a:pt x="0" y="1"/>
                  </a:moveTo>
                  <a:lnTo>
                    <a:pt x="0" y="26"/>
                  </a:lnTo>
                  <a:lnTo>
                    <a:pt x="0" y="76"/>
                  </a:lnTo>
                  <a:cubicBezTo>
                    <a:pt x="0" y="76"/>
                    <a:pt x="0" y="76"/>
                    <a:pt x="25" y="101"/>
                  </a:cubicBezTo>
                  <a:lnTo>
                    <a:pt x="50" y="101"/>
                  </a:lnTo>
                  <a:lnTo>
                    <a:pt x="50" y="76"/>
                  </a:lnTo>
                  <a:lnTo>
                    <a:pt x="25" y="76"/>
                  </a:lnTo>
                  <a:lnTo>
                    <a:pt x="25" y="26"/>
                  </a:lnTo>
                  <a:lnTo>
                    <a:pt x="50" y="26"/>
                  </a:lnTo>
                  <a:lnTo>
                    <a:pt x="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3"/>
            <p:cNvSpPr/>
            <p:nvPr/>
          </p:nvSpPr>
          <p:spPr>
            <a:xfrm>
              <a:off x="6847183" y="4001424"/>
              <a:ext cx="10216" cy="13711"/>
            </a:xfrm>
            <a:custGeom>
              <a:avLst/>
              <a:gdLst/>
              <a:ahLst/>
              <a:cxnLst/>
              <a:rect l="l" t="t" r="r" b="b"/>
              <a:pathLst>
                <a:path w="76" h="102" extrusionOk="0">
                  <a:moveTo>
                    <a:pt x="50" y="1"/>
                  </a:moveTo>
                  <a:cubicBezTo>
                    <a:pt x="25" y="1"/>
                    <a:pt x="0" y="26"/>
                    <a:pt x="0" y="51"/>
                  </a:cubicBezTo>
                  <a:cubicBezTo>
                    <a:pt x="0" y="76"/>
                    <a:pt x="25" y="101"/>
                    <a:pt x="50" y="101"/>
                  </a:cubicBezTo>
                  <a:lnTo>
                    <a:pt x="75" y="101"/>
                  </a:lnTo>
                  <a:lnTo>
                    <a:pt x="75" y="76"/>
                  </a:lnTo>
                  <a:lnTo>
                    <a:pt x="50" y="76"/>
                  </a:lnTo>
                  <a:cubicBezTo>
                    <a:pt x="25" y="76"/>
                    <a:pt x="25" y="76"/>
                    <a:pt x="25" y="51"/>
                  </a:cubicBezTo>
                  <a:cubicBezTo>
                    <a:pt x="25" y="26"/>
                    <a:pt x="25" y="26"/>
                    <a:pt x="50" y="26"/>
                  </a:cubicBezTo>
                  <a:cubicBezTo>
                    <a:pt x="50" y="26"/>
                    <a:pt x="75" y="26"/>
                    <a:pt x="75" y="51"/>
                  </a:cubicBezTo>
                  <a:cubicBezTo>
                    <a:pt x="75" y="26"/>
                    <a:pt x="75" y="1"/>
                    <a:pt x="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3"/>
            <p:cNvSpPr/>
            <p:nvPr/>
          </p:nvSpPr>
          <p:spPr>
            <a:xfrm>
              <a:off x="6860626" y="4001424"/>
              <a:ext cx="10216" cy="13711"/>
            </a:xfrm>
            <a:custGeom>
              <a:avLst/>
              <a:gdLst/>
              <a:ahLst/>
              <a:cxnLst/>
              <a:rect l="l" t="t" r="r" b="b"/>
              <a:pathLst>
                <a:path w="76" h="102" extrusionOk="0">
                  <a:moveTo>
                    <a:pt x="51" y="1"/>
                  </a:moveTo>
                  <a:cubicBezTo>
                    <a:pt x="26" y="1"/>
                    <a:pt x="26" y="26"/>
                    <a:pt x="0" y="26"/>
                  </a:cubicBezTo>
                  <a:cubicBezTo>
                    <a:pt x="0" y="32"/>
                    <a:pt x="0" y="38"/>
                    <a:pt x="0" y="51"/>
                  </a:cubicBezTo>
                  <a:lnTo>
                    <a:pt x="26" y="51"/>
                  </a:lnTo>
                  <a:cubicBezTo>
                    <a:pt x="26" y="26"/>
                    <a:pt x="26" y="26"/>
                    <a:pt x="26" y="26"/>
                  </a:cubicBezTo>
                  <a:cubicBezTo>
                    <a:pt x="51" y="26"/>
                    <a:pt x="51" y="26"/>
                    <a:pt x="51" y="51"/>
                  </a:cubicBezTo>
                  <a:cubicBezTo>
                    <a:pt x="51" y="76"/>
                    <a:pt x="51" y="76"/>
                    <a:pt x="26" y="76"/>
                  </a:cubicBezTo>
                  <a:lnTo>
                    <a:pt x="0" y="76"/>
                  </a:lnTo>
                  <a:cubicBezTo>
                    <a:pt x="26" y="101"/>
                    <a:pt x="26" y="101"/>
                    <a:pt x="26" y="101"/>
                  </a:cubicBezTo>
                  <a:cubicBezTo>
                    <a:pt x="51" y="101"/>
                    <a:pt x="76" y="76"/>
                    <a:pt x="76" y="51"/>
                  </a:cubicBezTo>
                  <a:cubicBezTo>
                    <a:pt x="76" y="26"/>
                    <a:pt x="51"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3"/>
            <p:cNvSpPr/>
            <p:nvPr/>
          </p:nvSpPr>
          <p:spPr>
            <a:xfrm>
              <a:off x="6877428" y="3998063"/>
              <a:ext cx="10216" cy="17072"/>
            </a:xfrm>
            <a:custGeom>
              <a:avLst/>
              <a:gdLst/>
              <a:ahLst/>
              <a:cxnLst/>
              <a:rect l="l" t="t" r="r" b="b"/>
              <a:pathLst>
                <a:path w="76" h="127" extrusionOk="0">
                  <a:moveTo>
                    <a:pt x="26" y="1"/>
                  </a:moveTo>
                  <a:cubicBezTo>
                    <a:pt x="26" y="1"/>
                    <a:pt x="1" y="1"/>
                    <a:pt x="1" y="26"/>
                  </a:cubicBezTo>
                  <a:lnTo>
                    <a:pt x="26" y="26"/>
                  </a:lnTo>
                  <a:cubicBezTo>
                    <a:pt x="51" y="26"/>
                    <a:pt x="51" y="26"/>
                    <a:pt x="51" y="51"/>
                  </a:cubicBezTo>
                  <a:cubicBezTo>
                    <a:pt x="51" y="51"/>
                    <a:pt x="51" y="76"/>
                    <a:pt x="1" y="101"/>
                  </a:cubicBezTo>
                  <a:lnTo>
                    <a:pt x="1" y="126"/>
                  </a:lnTo>
                  <a:lnTo>
                    <a:pt x="76" y="126"/>
                  </a:lnTo>
                  <a:lnTo>
                    <a:pt x="76" y="101"/>
                  </a:lnTo>
                  <a:lnTo>
                    <a:pt x="26" y="101"/>
                  </a:lnTo>
                  <a:cubicBezTo>
                    <a:pt x="51" y="76"/>
                    <a:pt x="76" y="51"/>
                    <a:pt x="76" y="51"/>
                  </a:cubicBezTo>
                  <a:cubicBezTo>
                    <a:pt x="76" y="26"/>
                    <a:pt x="51" y="1"/>
                    <a:pt x="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3"/>
            <p:cNvSpPr/>
            <p:nvPr/>
          </p:nvSpPr>
          <p:spPr>
            <a:xfrm>
              <a:off x="6803362" y="4075625"/>
              <a:ext cx="121384" cy="54038"/>
            </a:xfrm>
            <a:custGeom>
              <a:avLst/>
              <a:gdLst/>
              <a:ahLst/>
              <a:cxnLst/>
              <a:rect l="l" t="t" r="r" b="b"/>
              <a:pathLst>
                <a:path w="903" h="402" extrusionOk="0">
                  <a:moveTo>
                    <a:pt x="201" y="0"/>
                  </a:moveTo>
                  <a:cubicBezTo>
                    <a:pt x="76" y="0"/>
                    <a:pt x="0" y="100"/>
                    <a:pt x="0" y="201"/>
                  </a:cubicBezTo>
                  <a:cubicBezTo>
                    <a:pt x="0" y="326"/>
                    <a:pt x="76" y="401"/>
                    <a:pt x="201" y="401"/>
                  </a:cubicBezTo>
                  <a:lnTo>
                    <a:pt x="702" y="401"/>
                  </a:lnTo>
                  <a:cubicBezTo>
                    <a:pt x="802" y="401"/>
                    <a:pt x="903" y="326"/>
                    <a:pt x="903" y="201"/>
                  </a:cubicBezTo>
                  <a:cubicBezTo>
                    <a:pt x="903" y="100"/>
                    <a:pt x="802" y="0"/>
                    <a:pt x="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3"/>
            <p:cNvSpPr/>
            <p:nvPr/>
          </p:nvSpPr>
          <p:spPr>
            <a:xfrm>
              <a:off x="6830246" y="4095789"/>
              <a:ext cx="6856" cy="13577"/>
            </a:xfrm>
            <a:custGeom>
              <a:avLst/>
              <a:gdLst/>
              <a:ahLst/>
              <a:cxnLst/>
              <a:rect l="l" t="t" r="r" b="b"/>
              <a:pathLst>
                <a:path w="51" h="101" extrusionOk="0">
                  <a:moveTo>
                    <a:pt x="26" y="1"/>
                  </a:moveTo>
                  <a:cubicBezTo>
                    <a:pt x="1" y="1"/>
                    <a:pt x="1" y="1"/>
                    <a:pt x="1" y="26"/>
                  </a:cubicBezTo>
                  <a:cubicBezTo>
                    <a:pt x="1" y="26"/>
                    <a:pt x="26" y="1"/>
                    <a:pt x="26" y="1"/>
                  </a:cubicBezTo>
                  <a:close/>
                  <a:moveTo>
                    <a:pt x="1" y="26"/>
                  </a:moveTo>
                  <a:cubicBezTo>
                    <a:pt x="1" y="51"/>
                    <a:pt x="1" y="51"/>
                    <a:pt x="26" y="51"/>
                  </a:cubicBezTo>
                  <a:cubicBezTo>
                    <a:pt x="26" y="26"/>
                    <a:pt x="1" y="26"/>
                    <a:pt x="1" y="26"/>
                  </a:cubicBezTo>
                  <a:close/>
                  <a:moveTo>
                    <a:pt x="26" y="51"/>
                  </a:moveTo>
                  <a:cubicBezTo>
                    <a:pt x="51" y="51"/>
                    <a:pt x="51" y="76"/>
                    <a:pt x="51" y="76"/>
                  </a:cubicBezTo>
                  <a:cubicBezTo>
                    <a:pt x="51" y="51"/>
                    <a:pt x="51" y="51"/>
                    <a:pt x="26" y="51"/>
                  </a:cubicBezTo>
                  <a:close/>
                  <a:moveTo>
                    <a:pt x="51" y="76"/>
                  </a:moveTo>
                  <a:lnTo>
                    <a:pt x="51" y="76"/>
                  </a:lnTo>
                  <a:cubicBezTo>
                    <a:pt x="51" y="101"/>
                    <a:pt x="26" y="101"/>
                    <a:pt x="26" y="101"/>
                  </a:cubicBezTo>
                  <a:cubicBezTo>
                    <a:pt x="51" y="101"/>
                    <a:pt x="51" y="101"/>
                    <a:pt x="51" y="7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3"/>
            <p:cNvSpPr/>
            <p:nvPr/>
          </p:nvSpPr>
          <p:spPr>
            <a:xfrm>
              <a:off x="6840462" y="4095789"/>
              <a:ext cx="3495" cy="13577"/>
            </a:xfrm>
            <a:custGeom>
              <a:avLst/>
              <a:gdLst/>
              <a:ahLst/>
              <a:cxnLst/>
              <a:rect l="l" t="t" r="r" b="b"/>
              <a:pathLst>
                <a:path w="26" h="101" extrusionOk="0">
                  <a:moveTo>
                    <a:pt x="0" y="1"/>
                  </a:moveTo>
                  <a:lnTo>
                    <a:pt x="0" y="26"/>
                  </a:lnTo>
                  <a:lnTo>
                    <a:pt x="0" y="76"/>
                  </a:lnTo>
                  <a:cubicBezTo>
                    <a:pt x="0" y="101"/>
                    <a:pt x="0" y="101"/>
                    <a:pt x="25" y="101"/>
                  </a:cubicBezTo>
                  <a:cubicBezTo>
                    <a:pt x="25" y="101"/>
                    <a:pt x="25" y="101"/>
                    <a:pt x="25" y="76"/>
                  </a:cubicBezTo>
                  <a:lnTo>
                    <a:pt x="25" y="26"/>
                  </a:lnTo>
                  <a:lnTo>
                    <a:pt x="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3"/>
            <p:cNvSpPr/>
            <p:nvPr/>
          </p:nvSpPr>
          <p:spPr>
            <a:xfrm>
              <a:off x="6847183" y="4099149"/>
              <a:ext cx="10216" cy="10216"/>
            </a:xfrm>
            <a:custGeom>
              <a:avLst/>
              <a:gdLst/>
              <a:ahLst/>
              <a:cxnLst/>
              <a:rect l="l" t="t" r="r" b="b"/>
              <a:pathLst>
                <a:path w="76" h="76" extrusionOk="0">
                  <a:moveTo>
                    <a:pt x="50" y="1"/>
                  </a:moveTo>
                  <a:cubicBezTo>
                    <a:pt x="50" y="1"/>
                    <a:pt x="69" y="19"/>
                    <a:pt x="74" y="25"/>
                  </a:cubicBezTo>
                  <a:lnTo>
                    <a:pt x="74" y="25"/>
                  </a:lnTo>
                  <a:cubicBezTo>
                    <a:pt x="72" y="11"/>
                    <a:pt x="66" y="1"/>
                    <a:pt x="50" y="1"/>
                  </a:cubicBezTo>
                  <a:close/>
                  <a:moveTo>
                    <a:pt x="74" y="25"/>
                  </a:moveTo>
                  <a:cubicBezTo>
                    <a:pt x="74" y="25"/>
                    <a:pt x="74" y="25"/>
                    <a:pt x="74" y="26"/>
                  </a:cubicBezTo>
                  <a:lnTo>
                    <a:pt x="75" y="26"/>
                  </a:lnTo>
                  <a:cubicBezTo>
                    <a:pt x="75" y="26"/>
                    <a:pt x="75" y="25"/>
                    <a:pt x="74" y="25"/>
                  </a:cubicBezTo>
                  <a:close/>
                  <a:moveTo>
                    <a:pt x="50" y="1"/>
                  </a:moveTo>
                  <a:cubicBezTo>
                    <a:pt x="25" y="1"/>
                    <a:pt x="0" y="26"/>
                    <a:pt x="0" y="51"/>
                  </a:cubicBezTo>
                  <a:cubicBezTo>
                    <a:pt x="0" y="76"/>
                    <a:pt x="25" y="76"/>
                    <a:pt x="50" y="76"/>
                  </a:cubicBezTo>
                  <a:cubicBezTo>
                    <a:pt x="25" y="76"/>
                    <a:pt x="25" y="76"/>
                    <a:pt x="25" y="51"/>
                  </a:cubicBezTo>
                  <a:lnTo>
                    <a:pt x="75" y="51"/>
                  </a:lnTo>
                  <a:cubicBezTo>
                    <a:pt x="75" y="42"/>
                    <a:pt x="75" y="33"/>
                    <a:pt x="74" y="26"/>
                  </a:cubicBezTo>
                  <a:lnTo>
                    <a:pt x="25" y="26"/>
                  </a:lnTo>
                  <a:cubicBezTo>
                    <a:pt x="25" y="26"/>
                    <a:pt x="25" y="1"/>
                    <a:pt x="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3"/>
            <p:cNvSpPr/>
            <p:nvPr/>
          </p:nvSpPr>
          <p:spPr>
            <a:xfrm>
              <a:off x="6860626" y="4099149"/>
              <a:ext cx="10216" cy="10216"/>
            </a:xfrm>
            <a:custGeom>
              <a:avLst/>
              <a:gdLst/>
              <a:ahLst/>
              <a:cxnLst/>
              <a:rect l="l" t="t" r="r" b="b"/>
              <a:pathLst>
                <a:path w="76" h="76" extrusionOk="0">
                  <a:moveTo>
                    <a:pt x="26" y="4"/>
                  </a:moveTo>
                  <a:cubicBezTo>
                    <a:pt x="19" y="7"/>
                    <a:pt x="13" y="13"/>
                    <a:pt x="0" y="26"/>
                  </a:cubicBezTo>
                  <a:lnTo>
                    <a:pt x="26" y="26"/>
                  </a:lnTo>
                  <a:cubicBezTo>
                    <a:pt x="26" y="26"/>
                    <a:pt x="26" y="11"/>
                    <a:pt x="26" y="4"/>
                  </a:cubicBezTo>
                  <a:close/>
                  <a:moveTo>
                    <a:pt x="0" y="51"/>
                  </a:moveTo>
                  <a:lnTo>
                    <a:pt x="0" y="76"/>
                  </a:lnTo>
                  <a:lnTo>
                    <a:pt x="26" y="76"/>
                  </a:lnTo>
                  <a:cubicBezTo>
                    <a:pt x="26" y="76"/>
                    <a:pt x="26" y="76"/>
                    <a:pt x="0" y="51"/>
                  </a:cubicBezTo>
                  <a:close/>
                  <a:moveTo>
                    <a:pt x="26" y="1"/>
                  </a:moveTo>
                  <a:cubicBezTo>
                    <a:pt x="26" y="1"/>
                    <a:pt x="26" y="2"/>
                    <a:pt x="26" y="4"/>
                  </a:cubicBezTo>
                  <a:lnTo>
                    <a:pt x="26" y="4"/>
                  </a:lnTo>
                  <a:cubicBezTo>
                    <a:pt x="28" y="3"/>
                    <a:pt x="30" y="2"/>
                    <a:pt x="33" y="1"/>
                  </a:cubicBezTo>
                  <a:lnTo>
                    <a:pt x="33" y="1"/>
                  </a:lnTo>
                  <a:cubicBezTo>
                    <a:pt x="51" y="6"/>
                    <a:pt x="51" y="28"/>
                    <a:pt x="51" y="51"/>
                  </a:cubicBezTo>
                  <a:cubicBezTo>
                    <a:pt x="51" y="51"/>
                    <a:pt x="51" y="76"/>
                    <a:pt x="26" y="76"/>
                  </a:cubicBezTo>
                  <a:cubicBezTo>
                    <a:pt x="51" y="76"/>
                    <a:pt x="76" y="76"/>
                    <a:pt x="76" y="51"/>
                  </a:cubicBezTo>
                  <a:cubicBezTo>
                    <a:pt x="76" y="26"/>
                    <a:pt x="51" y="1"/>
                    <a:pt x="51" y="1"/>
                  </a:cubicBezTo>
                  <a:cubicBezTo>
                    <a:pt x="43" y="1"/>
                    <a:pt x="37" y="1"/>
                    <a:pt x="33" y="1"/>
                  </a:cubicBezTo>
                  <a:lnTo>
                    <a:pt x="33" y="1"/>
                  </a:lnTo>
                  <a:cubicBezTo>
                    <a:pt x="31" y="1"/>
                    <a:pt x="28" y="1"/>
                    <a:pt x="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3"/>
            <p:cNvSpPr/>
            <p:nvPr/>
          </p:nvSpPr>
          <p:spPr>
            <a:xfrm>
              <a:off x="6877428" y="4095789"/>
              <a:ext cx="10216" cy="13577"/>
            </a:xfrm>
            <a:custGeom>
              <a:avLst/>
              <a:gdLst/>
              <a:ahLst/>
              <a:cxnLst/>
              <a:rect l="l" t="t" r="r" b="b"/>
              <a:pathLst>
                <a:path w="76" h="101" extrusionOk="0">
                  <a:moveTo>
                    <a:pt x="1" y="1"/>
                  </a:moveTo>
                  <a:lnTo>
                    <a:pt x="1" y="26"/>
                  </a:lnTo>
                  <a:cubicBezTo>
                    <a:pt x="1" y="1"/>
                    <a:pt x="26" y="1"/>
                    <a:pt x="26" y="1"/>
                  </a:cubicBezTo>
                  <a:close/>
                  <a:moveTo>
                    <a:pt x="26" y="1"/>
                  </a:moveTo>
                  <a:cubicBezTo>
                    <a:pt x="51" y="1"/>
                    <a:pt x="51" y="26"/>
                    <a:pt x="51" y="26"/>
                  </a:cubicBezTo>
                  <a:cubicBezTo>
                    <a:pt x="51" y="26"/>
                    <a:pt x="26" y="51"/>
                    <a:pt x="26" y="51"/>
                  </a:cubicBezTo>
                  <a:cubicBezTo>
                    <a:pt x="51" y="51"/>
                    <a:pt x="51" y="51"/>
                    <a:pt x="51" y="76"/>
                  </a:cubicBezTo>
                  <a:cubicBezTo>
                    <a:pt x="51" y="76"/>
                    <a:pt x="51" y="101"/>
                    <a:pt x="26" y="101"/>
                  </a:cubicBezTo>
                  <a:cubicBezTo>
                    <a:pt x="51" y="101"/>
                    <a:pt x="76" y="101"/>
                    <a:pt x="76" y="76"/>
                  </a:cubicBezTo>
                  <a:cubicBezTo>
                    <a:pt x="76" y="51"/>
                    <a:pt x="51" y="51"/>
                    <a:pt x="51" y="51"/>
                  </a:cubicBezTo>
                  <a:cubicBezTo>
                    <a:pt x="51" y="51"/>
                    <a:pt x="76" y="26"/>
                    <a:pt x="76" y="26"/>
                  </a:cubicBezTo>
                  <a:cubicBezTo>
                    <a:pt x="76" y="1"/>
                    <a:pt x="51" y="1"/>
                    <a:pt x="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3"/>
            <p:cNvSpPr/>
            <p:nvPr/>
          </p:nvSpPr>
          <p:spPr>
            <a:xfrm>
              <a:off x="6803362" y="4173351"/>
              <a:ext cx="121384" cy="54038"/>
            </a:xfrm>
            <a:custGeom>
              <a:avLst/>
              <a:gdLst/>
              <a:ahLst/>
              <a:cxnLst/>
              <a:rect l="l" t="t" r="r" b="b"/>
              <a:pathLst>
                <a:path w="903" h="402" extrusionOk="0">
                  <a:moveTo>
                    <a:pt x="201" y="0"/>
                  </a:moveTo>
                  <a:cubicBezTo>
                    <a:pt x="76" y="0"/>
                    <a:pt x="0" y="75"/>
                    <a:pt x="0" y="201"/>
                  </a:cubicBezTo>
                  <a:cubicBezTo>
                    <a:pt x="0" y="301"/>
                    <a:pt x="76" y="401"/>
                    <a:pt x="201" y="401"/>
                  </a:cubicBezTo>
                  <a:lnTo>
                    <a:pt x="702" y="401"/>
                  </a:lnTo>
                  <a:cubicBezTo>
                    <a:pt x="802" y="401"/>
                    <a:pt x="903" y="301"/>
                    <a:pt x="903" y="201"/>
                  </a:cubicBezTo>
                  <a:cubicBezTo>
                    <a:pt x="903" y="75"/>
                    <a:pt x="802"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3"/>
            <p:cNvSpPr/>
            <p:nvPr/>
          </p:nvSpPr>
          <p:spPr>
            <a:xfrm>
              <a:off x="6830246" y="4190154"/>
              <a:ext cx="6856" cy="16937"/>
            </a:xfrm>
            <a:custGeom>
              <a:avLst/>
              <a:gdLst/>
              <a:ahLst/>
              <a:cxnLst/>
              <a:rect l="l" t="t" r="r" b="b"/>
              <a:pathLst>
                <a:path w="51" h="126" extrusionOk="0">
                  <a:moveTo>
                    <a:pt x="26" y="0"/>
                  </a:moveTo>
                  <a:cubicBezTo>
                    <a:pt x="1" y="0"/>
                    <a:pt x="1" y="25"/>
                    <a:pt x="1" y="25"/>
                  </a:cubicBezTo>
                  <a:lnTo>
                    <a:pt x="51" y="25"/>
                  </a:lnTo>
                  <a:lnTo>
                    <a:pt x="51" y="0"/>
                  </a:lnTo>
                  <a:close/>
                  <a:moveTo>
                    <a:pt x="1" y="25"/>
                  </a:moveTo>
                  <a:cubicBezTo>
                    <a:pt x="1" y="51"/>
                    <a:pt x="1" y="51"/>
                    <a:pt x="26" y="76"/>
                  </a:cubicBezTo>
                  <a:cubicBezTo>
                    <a:pt x="51" y="76"/>
                    <a:pt x="51" y="76"/>
                    <a:pt x="51" y="101"/>
                  </a:cubicBezTo>
                  <a:cubicBezTo>
                    <a:pt x="51" y="76"/>
                    <a:pt x="51" y="76"/>
                    <a:pt x="26" y="51"/>
                  </a:cubicBezTo>
                  <a:cubicBezTo>
                    <a:pt x="26" y="51"/>
                    <a:pt x="1" y="51"/>
                    <a:pt x="1" y="25"/>
                  </a:cubicBezTo>
                  <a:close/>
                  <a:moveTo>
                    <a:pt x="1" y="101"/>
                  </a:moveTo>
                  <a:lnTo>
                    <a:pt x="1" y="126"/>
                  </a:lnTo>
                  <a:lnTo>
                    <a:pt x="26" y="126"/>
                  </a:lnTo>
                  <a:cubicBezTo>
                    <a:pt x="51" y="126"/>
                    <a:pt x="51" y="101"/>
                    <a:pt x="51" y="1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3"/>
            <p:cNvSpPr/>
            <p:nvPr/>
          </p:nvSpPr>
          <p:spPr>
            <a:xfrm>
              <a:off x="6840462" y="4193514"/>
              <a:ext cx="6856" cy="13577"/>
            </a:xfrm>
            <a:custGeom>
              <a:avLst/>
              <a:gdLst/>
              <a:ahLst/>
              <a:cxnLst/>
              <a:rect l="l" t="t" r="r" b="b"/>
              <a:pathLst>
                <a:path w="51" h="101" extrusionOk="0">
                  <a:moveTo>
                    <a:pt x="0" y="0"/>
                  </a:moveTo>
                  <a:lnTo>
                    <a:pt x="0" y="26"/>
                  </a:lnTo>
                  <a:lnTo>
                    <a:pt x="0" y="76"/>
                  </a:lnTo>
                  <a:cubicBezTo>
                    <a:pt x="0" y="76"/>
                    <a:pt x="0" y="76"/>
                    <a:pt x="25" y="101"/>
                  </a:cubicBezTo>
                  <a:lnTo>
                    <a:pt x="50" y="101"/>
                  </a:lnTo>
                  <a:lnTo>
                    <a:pt x="50" y="76"/>
                  </a:lnTo>
                  <a:lnTo>
                    <a:pt x="25" y="76"/>
                  </a:lnTo>
                  <a:lnTo>
                    <a:pt x="25" y="26"/>
                  </a:lnTo>
                  <a:lnTo>
                    <a:pt x="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3"/>
            <p:cNvSpPr/>
            <p:nvPr/>
          </p:nvSpPr>
          <p:spPr>
            <a:xfrm>
              <a:off x="6847183" y="4193514"/>
              <a:ext cx="10216" cy="13577"/>
            </a:xfrm>
            <a:custGeom>
              <a:avLst/>
              <a:gdLst/>
              <a:ahLst/>
              <a:cxnLst/>
              <a:rect l="l" t="t" r="r" b="b"/>
              <a:pathLst>
                <a:path w="76" h="101" extrusionOk="0">
                  <a:moveTo>
                    <a:pt x="50" y="0"/>
                  </a:moveTo>
                  <a:cubicBezTo>
                    <a:pt x="25" y="0"/>
                    <a:pt x="0" y="26"/>
                    <a:pt x="0" y="51"/>
                  </a:cubicBezTo>
                  <a:cubicBezTo>
                    <a:pt x="0" y="76"/>
                    <a:pt x="25" y="101"/>
                    <a:pt x="50" y="101"/>
                  </a:cubicBezTo>
                  <a:lnTo>
                    <a:pt x="75" y="101"/>
                  </a:lnTo>
                  <a:lnTo>
                    <a:pt x="75" y="76"/>
                  </a:lnTo>
                  <a:lnTo>
                    <a:pt x="50" y="76"/>
                  </a:lnTo>
                  <a:cubicBezTo>
                    <a:pt x="25" y="76"/>
                    <a:pt x="25" y="76"/>
                    <a:pt x="25" y="51"/>
                  </a:cubicBezTo>
                  <a:cubicBezTo>
                    <a:pt x="25" y="26"/>
                    <a:pt x="25" y="26"/>
                    <a:pt x="50" y="26"/>
                  </a:cubicBezTo>
                  <a:cubicBezTo>
                    <a:pt x="50" y="26"/>
                    <a:pt x="75" y="51"/>
                    <a:pt x="75" y="51"/>
                  </a:cubicBezTo>
                  <a:cubicBezTo>
                    <a:pt x="75" y="26"/>
                    <a:pt x="75"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3"/>
            <p:cNvSpPr/>
            <p:nvPr/>
          </p:nvSpPr>
          <p:spPr>
            <a:xfrm>
              <a:off x="6860626" y="4193514"/>
              <a:ext cx="10216" cy="13577"/>
            </a:xfrm>
            <a:custGeom>
              <a:avLst/>
              <a:gdLst/>
              <a:ahLst/>
              <a:cxnLst/>
              <a:rect l="l" t="t" r="r" b="b"/>
              <a:pathLst>
                <a:path w="76" h="101" extrusionOk="0">
                  <a:moveTo>
                    <a:pt x="51" y="0"/>
                  </a:moveTo>
                  <a:cubicBezTo>
                    <a:pt x="26" y="0"/>
                    <a:pt x="26" y="26"/>
                    <a:pt x="0" y="26"/>
                  </a:cubicBezTo>
                  <a:cubicBezTo>
                    <a:pt x="0" y="26"/>
                    <a:pt x="0" y="26"/>
                    <a:pt x="0" y="51"/>
                  </a:cubicBezTo>
                  <a:lnTo>
                    <a:pt x="26" y="51"/>
                  </a:lnTo>
                  <a:cubicBezTo>
                    <a:pt x="26" y="26"/>
                    <a:pt x="26" y="26"/>
                    <a:pt x="26" y="26"/>
                  </a:cubicBezTo>
                  <a:cubicBezTo>
                    <a:pt x="51" y="26"/>
                    <a:pt x="51" y="51"/>
                    <a:pt x="51" y="51"/>
                  </a:cubicBezTo>
                  <a:cubicBezTo>
                    <a:pt x="51" y="76"/>
                    <a:pt x="51" y="76"/>
                    <a:pt x="26" y="76"/>
                  </a:cubicBezTo>
                  <a:lnTo>
                    <a:pt x="0" y="76"/>
                  </a:lnTo>
                  <a:cubicBezTo>
                    <a:pt x="26" y="101"/>
                    <a:pt x="26" y="101"/>
                    <a:pt x="26" y="101"/>
                  </a:cubicBezTo>
                  <a:cubicBezTo>
                    <a:pt x="51" y="101"/>
                    <a:pt x="76" y="76"/>
                    <a:pt x="76" y="51"/>
                  </a:cubicBezTo>
                  <a:cubicBezTo>
                    <a:pt x="76" y="26"/>
                    <a:pt x="51" y="0"/>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3"/>
            <p:cNvSpPr/>
            <p:nvPr/>
          </p:nvSpPr>
          <p:spPr>
            <a:xfrm>
              <a:off x="6877428" y="4190154"/>
              <a:ext cx="10216" cy="13577"/>
            </a:xfrm>
            <a:custGeom>
              <a:avLst/>
              <a:gdLst/>
              <a:ahLst/>
              <a:cxnLst/>
              <a:rect l="l" t="t" r="r" b="b"/>
              <a:pathLst>
                <a:path w="76" h="101" extrusionOk="0">
                  <a:moveTo>
                    <a:pt x="51" y="0"/>
                  </a:moveTo>
                  <a:lnTo>
                    <a:pt x="1" y="76"/>
                  </a:lnTo>
                  <a:lnTo>
                    <a:pt x="26" y="51"/>
                  </a:lnTo>
                  <a:cubicBezTo>
                    <a:pt x="51" y="25"/>
                    <a:pt x="51" y="25"/>
                    <a:pt x="51" y="25"/>
                  </a:cubicBezTo>
                  <a:lnTo>
                    <a:pt x="51" y="0"/>
                  </a:lnTo>
                  <a:close/>
                  <a:moveTo>
                    <a:pt x="1" y="76"/>
                  </a:moveTo>
                  <a:lnTo>
                    <a:pt x="1" y="101"/>
                  </a:lnTo>
                  <a:lnTo>
                    <a:pt x="76" y="101"/>
                  </a:lnTo>
                  <a:lnTo>
                    <a:pt x="76" y="7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3"/>
            <p:cNvSpPr/>
            <p:nvPr/>
          </p:nvSpPr>
          <p:spPr>
            <a:xfrm>
              <a:off x="7008893" y="4267581"/>
              <a:ext cx="936656" cy="54038"/>
            </a:xfrm>
            <a:custGeom>
              <a:avLst/>
              <a:gdLst/>
              <a:ahLst/>
              <a:cxnLst/>
              <a:rect l="l" t="t" r="r" b="b"/>
              <a:pathLst>
                <a:path w="6968" h="402" extrusionOk="0">
                  <a:moveTo>
                    <a:pt x="0" y="1"/>
                  </a:moveTo>
                  <a:lnTo>
                    <a:pt x="0" y="402"/>
                  </a:lnTo>
                  <a:lnTo>
                    <a:pt x="6968" y="402"/>
                  </a:lnTo>
                  <a:lnTo>
                    <a:pt x="69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8" name="Google Shape;2668;p63"/>
            <p:cNvGrpSpPr/>
            <p:nvPr/>
          </p:nvGrpSpPr>
          <p:grpSpPr>
            <a:xfrm>
              <a:off x="5570305" y="1922724"/>
              <a:ext cx="694158" cy="1620738"/>
              <a:chOff x="5570305" y="1754274"/>
              <a:chExt cx="694158" cy="1620738"/>
            </a:xfrm>
          </p:grpSpPr>
          <p:sp>
            <p:nvSpPr>
              <p:cNvPr id="2669" name="Google Shape;2669;p63"/>
              <p:cNvSpPr/>
              <p:nvPr/>
            </p:nvSpPr>
            <p:spPr>
              <a:xfrm>
                <a:off x="5782558" y="1929562"/>
                <a:ext cx="269652" cy="269652"/>
              </a:xfrm>
              <a:custGeom>
                <a:avLst/>
                <a:gdLst/>
                <a:ahLst/>
                <a:cxnLst/>
                <a:rect l="l" t="t" r="r" b="b"/>
                <a:pathLst>
                  <a:path w="2006" h="2006" extrusionOk="0">
                    <a:moveTo>
                      <a:pt x="0" y="0"/>
                    </a:moveTo>
                    <a:lnTo>
                      <a:pt x="0" y="2005"/>
                    </a:lnTo>
                    <a:lnTo>
                      <a:pt x="2005" y="2005"/>
                    </a:lnTo>
                    <a:lnTo>
                      <a:pt x="20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3"/>
              <p:cNvSpPr/>
              <p:nvPr/>
            </p:nvSpPr>
            <p:spPr>
              <a:xfrm>
                <a:off x="5570305" y="2044090"/>
                <a:ext cx="694158" cy="1229831"/>
              </a:xfrm>
              <a:custGeom>
                <a:avLst/>
                <a:gdLst/>
                <a:ahLst/>
                <a:cxnLst/>
                <a:rect l="l" t="t" r="r" b="b"/>
                <a:pathLst>
                  <a:path w="5164" h="9149" extrusionOk="0">
                    <a:moveTo>
                      <a:pt x="2030" y="0"/>
                    </a:moveTo>
                    <a:cubicBezTo>
                      <a:pt x="1780" y="0"/>
                      <a:pt x="1529" y="25"/>
                      <a:pt x="1304" y="126"/>
                    </a:cubicBezTo>
                    <a:cubicBezTo>
                      <a:pt x="552" y="401"/>
                      <a:pt x="0" y="1153"/>
                      <a:pt x="0" y="2005"/>
                    </a:cubicBezTo>
                    <a:lnTo>
                      <a:pt x="0" y="9148"/>
                    </a:lnTo>
                    <a:lnTo>
                      <a:pt x="5163" y="9148"/>
                    </a:lnTo>
                    <a:lnTo>
                      <a:pt x="5163" y="2005"/>
                    </a:lnTo>
                    <a:cubicBezTo>
                      <a:pt x="5163" y="903"/>
                      <a:pt x="4261" y="0"/>
                      <a:pt x="3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3"/>
              <p:cNvSpPr/>
              <p:nvPr/>
            </p:nvSpPr>
            <p:spPr>
              <a:xfrm>
                <a:off x="5637651" y="2323690"/>
                <a:ext cx="559466" cy="862589"/>
              </a:xfrm>
              <a:custGeom>
                <a:avLst/>
                <a:gdLst/>
                <a:ahLst/>
                <a:cxnLst/>
                <a:rect l="l" t="t" r="r" b="b"/>
                <a:pathLst>
                  <a:path w="4162" h="6417" extrusionOk="0">
                    <a:moveTo>
                      <a:pt x="1" y="1"/>
                    </a:moveTo>
                    <a:lnTo>
                      <a:pt x="1" y="4336"/>
                    </a:lnTo>
                    <a:cubicBezTo>
                      <a:pt x="1" y="5489"/>
                      <a:pt x="928" y="6417"/>
                      <a:pt x="2081" y="6417"/>
                    </a:cubicBezTo>
                    <a:cubicBezTo>
                      <a:pt x="3234" y="6417"/>
                      <a:pt x="4161" y="5489"/>
                      <a:pt x="4161" y="4336"/>
                    </a:cubicBezTo>
                    <a:lnTo>
                      <a:pt x="416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3"/>
              <p:cNvSpPr/>
              <p:nvPr/>
            </p:nvSpPr>
            <p:spPr>
              <a:xfrm>
                <a:off x="5745457" y="1754274"/>
                <a:ext cx="343853" cy="256209"/>
              </a:xfrm>
              <a:custGeom>
                <a:avLst/>
                <a:gdLst/>
                <a:ahLst/>
                <a:cxnLst/>
                <a:rect l="l" t="t" r="r" b="b"/>
                <a:pathLst>
                  <a:path w="2558" h="1906" extrusionOk="0">
                    <a:moveTo>
                      <a:pt x="1" y="1"/>
                    </a:moveTo>
                    <a:lnTo>
                      <a:pt x="1" y="1906"/>
                    </a:lnTo>
                    <a:lnTo>
                      <a:pt x="2557" y="1906"/>
                    </a:lnTo>
                    <a:lnTo>
                      <a:pt x="25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3"/>
              <p:cNvSpPr/>
              <p:nvPr/>
            </p:nvSpPr>
            <p:spPr>
              <a:xfrm>
                <a:off x="5745457" y="1915985"/>
                <a:ext cx="343853" cy="33874"/>
              </a:xfrm>
              <a:custGeom>
                <a:avLst/>
                <a:gdLst/>
                <a:ahLst/>
                <a:cxnLst/>
                <a:rect l="l" t="t" r="r" b="b"/>
                <a:pathLst>
                  <a:path w="2558" h="252" extrusionOk="0">
                    <a:moveTo>
                      <a:pt x="1" y="1"/>
                    </a:moveTo>
                    <a:lnTo>
                      <a:pt x="1" y="252"/>
                    </a:lnTo>
                    <a:lnTo>
                      <a:pt x="2557" y="252"/>
                    </a:lnTo>
                    <a:lnTo>
                      <a:pt x="25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3"/>
              <p:cNvSpPr/>
              <p:nvPr/>
            </p:nvSpPr>
            <p:spPr>
              <a:xfrm>
                <a:off x="5570305" y="3273792"/>
                <a:ext cx="694158" cy="101220"/>
              </a:xfrm>
              <a:custGeom>
                <a:avLst/>
                <a:gdLst/>
                <a:ahLst/>
                <a:cxnLst/>
                <a:rect l="l" t="t" r="r" b="b"/>
                <a:pathLst>
                  <a:path w="5164" h="753" extrusionOk="0">
                    <a:moveTo>
                      <a:pt x="0" y="0"/>
                    </a:moveTo>
                    <a:cubicBezTo>
                      <a:pt x="0" y="426"/>
                      <a:pt x="326" y="752"/>
                      <a:pt x="752" y="752"/>
                    </a:cubicBezTo>
                    <a:lnTo>
                      <a:pt x="4411" y="752"/>
                    </a:lnTo>
                    <a:cubicBezTo>
                      <a:pt x="4612" y="752"/>
                      <a:pt x="4812" y="677"/>
                      <a:pt x="4963" y="552"/>
                    </a:cubicBezTo>
                    <a:cubicBezTo>
                      <a:pt x="5088" y="401"/>
                      <a:pt x="5163" y="226"/>
                      <a:pt x="5163" y="0"/>
                    </a:cubicBezTo>
                    <a:close/>
                  </a:path>
                </a:pathLst>
              </a:custGeom>
              <a:solidFill>
                <a:srgbClr val="4B3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3"/>
              <p:cNvSpPr/>
              <p:nvPr/>
            </p:nvSpPr>
            <p:spPr>
              <a:xfrm>
                <a:off x="5570305" y="2060893"/>
                <a:ext cx="175287" cy="1314114"/>
              </a:xfrm>
              <a:custGeom>
                <a:avLst/>
                <a:gdLst/>
                <a:ahLst/>
                <a:cxnLst/>
                <a:rect l="l" t="t" r="r" b="b"/>
                <a:pathLst>
                  <a:path w="1304" h="9776" extrusionOk="0">
                    <a:moveTo>
                      <a:pt x="1304" y="1"/>
                    </a:moveTo>
                    <a:cubicBezTo>
                      <a:pt x="552" y="276"/>
                      <a:pt x="0" y="1028"/>
                      <a:pt x="0" y="1880"/>
                    </a:cubicBezTo>
                    <a:lnTo>
                      <a:pt x="0" y="9023"/>
                    </a:lnTo>
                    <a:cubicBezTo>
                      <a:pt x="0" y="9449"/>
                      <a:pt x="326" y="9775"/>
                      <a:pt x="752" y="9775"/>
                    </a:cubicBezTo>
                    <a:lnTo>
                      <a:pt x="1304" y="9775"/>
                    </a:lnTo>
                    <a:lnTo>
                      <a:pt x="1304"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3"/>
              <p:cNvSpPr/>
              <p:nvPr/>
            </p:nvSpPr>
            <p:spPr>
              <a:xfrm>
                <a:off x="5802721" y="2559468"/>
                <a:ext cx="229190" cy="229325"/>
              </a:xfrm>
              <a:custGeom>
                <a:avLst/>
                <a:gdLst/>
                <a:ahLst/>
                <a:cxnLst/>
                <a:rect l="l" t="t" r="r" b="b"/>
                <a:pathLst>
                  <a:path w="1705" h="1706" extrusionOk="0">
                    <a:moveTo>
                      <a:pt x="527" y="1"/>
                    </a:moveTo>
                    <a:lnTo>
                      <a:pt x="527" y="527"/>
                    </a:lnTo>
                    <a:lnTo>
                      <a:pt x="1" y="527"/>
                    </a:lnTo>
                    <a:lnTo>
                      <a:pt x="1" y="1179"/>
                    </a:lnTo>
                    <a:lnTo>
                      <a:pt x="527" y="1179"/>
                    </a:lnTo>
                    <a:lnTo>
                      <a:pt x="527" y="1705"/>
                    </a:lnTo>
                    <a:lnTo>
                      <a:pt x="1179" y="1705"/>
                    </a:lnTo>
                    <a:lnTo>
                      <a:pt x="1179" y="1179"/>
                    </a:lnTo>
                    <a:lnTo>
                      <a:pt x="1705" y="1179"/>
                    </a:lnTo>
                    <a:lnTo>
                      <a:pt x="1705" y="527"/>
                    </a:lnTo>
                    <a:lnTo>
                      <a:pt x="1179" y="527"/>
                    </a:lnTo>
                    <a:lnTo>
                      <a:pt x="11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7" name="Google Shape;2677;p63"/>
            <p:cNvSpPr/>
            <p:nvPr/>
          </p:nvSpPr>
          <p:spPr>
            <a:xfrm>
              <a:off x="6803362" y="4267581"/>
              <a:ext cx="121384" cy="54038"/>
            </a:xfrm>
            <a:custGeom>
              <a:avLst/>
              <a:gdLst/>
              <a:ahLst/>
              <a:cxnLst/>
              <a:rect l="l" t="t" r="r" b="b"/>
              <a:pathLst>
                <a:path w="903" h="402" extrusionOk="0">
                  <a:moveTo>
                    <a:pt x="201" y="1"/>
                  </a:moveTo>
                  <a:cubicBezTo>
                    <a:pt x="76" y="1"/>
                    <a:pt x="0" y="101"/>
                    <a:pt x="0" y="201"/>
                  </a:cubicBezTo>
                  <a:cubicBezTo>
                    <a:pt x="0" y="327"/>
                    <a:pt x="76" y="402"/>
                    <a:pt x="201" y="402"/>
                  </a:cubicBezTo>
                  <a:lnTo>
                    <a:pt x="702" y="402"/>
                  </a:lnTo>
                  <a:cubicBezTo>
                    <a:pt x="802" y="402"/>
                    <a:pt x="903" y="327"/>
                    <a:pt x="903" y="201"/>
                  </a:cubicBezTo>
                  <a:cubicBezTo>
                    <a:pt x="903" y="101"/>
                    <a:pt x="802" y="1"/>
                    <a:pt x="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3"/>
            <p:cNvSpPr/>
            <p:nvPr/>
          </p:nvSpPr>
          <p:spPr>
            <a:xfrm>
              <a:off x="6830246" y="4284518"/>
              <a:ext cx="6856" cy="16937"/>
            </a:xfrm>
            <a:custGeom>
              <a:avLst/>
              <a:gdLst/>
              <a:ahLst/>
              <a:cxnLst/>
              <a:rect l="l" t="t" r="r" b="b"/>
              <a:pathLst>
                <a:path w="51" h="126" extrusionOk="0">
                  <a:moveTo>
                    <a:pt x="26" y="0"/>
                  </a:moveTo>
                  <a:cubicBezTo>
                    <a:pt x="1" y="0"/>
                    <a:pt x="1" y="25"/>
                    <a:pt x="1" y="50"/>
                  </a:cubicBezTo>
                  <a:cubicBezTo>
                    <a:pt x="1" y="25"/>
                    <a:pt x="26" y="25"/>
                    <a:pt x="26" y="25"/>
                  </a:cubicBezTo>
                  <a:lnTo>
                    <a:pt x="51" y="25"/>
                  </a:lnTo>
                  <a:cubicBezTo>
                    <a:pt x="51" y="25"/>
                    <a:pt x="51" y="0"/>
                    <a:pt x="26" y="0"/>
                  </a:cubicBezTo>
                  <a:close/>
                  <a:moveTo>
                    <a:pt x="1" y="50"/>
                  </a:moveTo>
                  <a:cubicBezTo>
                    <a:pt x="1" y="50"/>
                    <a:pt x="1" y="75"/>
                    <a:pt x="26" y="75"/>
                  </a:cubicBezTo>
                  <a:cubicBezTo>
                    <a:pt x="26" y="50"/>
                    <a:pt x="1" y="50"/>
                    <a:pt x="1" y="50"/>
                  </a:cubicBezTo>
                  <a:close/>
                  <a:moveTo>
                    <a:pt x="1" y="100"/>
                  </a:moveTo>
                  <a:lnTo>
                    <a:pt x="1" y="100"/>
                  </a:lnTo>
                  <a:cubicBezTo>
                    <a:pt x="1" y="100"/>
                    <a:pt x="1" y="100"/>
                    <a:pt x="1" y="100"/>
                  </a:cubicBezTo>
                  <a:close/>
                  <a:moveTo>
                    <a:pt x="1" y="100"/>
                  </a:moveTo>
                  <a:lnTo>
                    <a:pt x="1" y="125"/>
                  </a:lnTo>
                  <a:lnTo>
                    <a:pt x="26" y="125"/>
                  </a:lnTo>
                  <a:cubicBezTo>
                    <a:pt x="1" y="125"/>
                    <a:pt x="1" y="125"/>
                    <a:pt x="1" y="100"/>
                  </a:cubicBezTo>
                  <a:close/>
                  <a:moveTo>
                    <a:pt x="51" y="100"/>
                  </a:moveTo>
                  <a:lnTo>
                    <a:pt x="51" y="100"/>
                  </a:lnTo>
                  <a:cubicBezTo>
                    <a:pt x="51" y="100"/>
                    <a:pt x="26" y="125"/>
                    <a:pt x="26" y="125"/>
                  </a:cubicBezTo>
                  <a:cubicBezTo>
                    <a:pt x="51" y="125"/>
                    <a:pt x="51" y="125"/>
                    <a:pt x="51" y="10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3"/>
            <p:cNvSpPr/>
            <p:nvPr/>
          </p:nvSpPr>
          <p:spPr>
            <a:xfrm>
              <a:off x="6840462" y="4287879"/>
              <a:ext cx="3495" cy="13577"/>
            </a:xfrm>
            <a:custGeom>
              <a:avLst/>
              <a:gdLst/>
              <a:ahLst/>
              <a:cxnLst/>
              <a:rect l="l" t="t" r="r" b="b"/>
              <a:pathLst>
                <a:path w="26" h="101" extrusionOk="0">
                  <a:moveTo>
                    <a:pt x="0" y="0"/>
                  </a:moveTo>
                  <a:lnTo>
                    <a:pt x="0" y="25"/>
                  </a:lnTo>
                  <a:lnTo>
                    <a:pt x="0" y="75"/>
                  </a:lnTo>
                  <a:cubicBezTo>
                    <a:pt x="0" y="75"/>
                    <a:pt x="0" y="100"/>
                    <a:pt x="25" y="100"/>
                  </a:cubicBezTo>
                  <a:cubicBezTo>
                    <a:pt x="25" y="100"/>
                    <a:pt x="25" y="75"/>
                    <a:pt x="25" y="75"/>
                  </a:cubicBezTo>
                  <a:lnTo>
                    <a:pt x="25" y="25"/>
                  </a:lnTo>
                  <a:lnTo>
                    <a:pt x="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3"/>
            <p:cNvSpPr/>
            <p:nvPr/>
          </p:nvSpPr>
          <p:spPr>
            <a:xfrm>
              <a:off x="6847183" y="4291240"/>
              <a:ext cx="10216" cy="10216"/>
            </a:xfrm>
            <a:custGeom>
              <a:avLst/>
              <a:gdLst/>
              <a:ahLst/>
              <a:cxnLst/>
              <a:rect l="l" t="t" r="r" b="b"/>
              <a:pathLst>
                <a:path w="76" h="76" extrusionOk="0">
                  <a:moveTo>
                    <a:pt x="50" y="0"/>
                  </a:moveTo>
                  <a:cubicBezTo>
                    <a:pt x="50" y="0"/>
                    <a:pt x="75" y="25"/>
                    <a:pt x="75" y="25"/>
                  </a:cubicBezTo>
                  <a:cubicBezTo>
                    <a:pt x="75" y="25"/>
                    <a:pt x="75" y="0"/>
                    <a:pt x="50" y="0"/>
                  </a:cubicBezTo>
                  <a:close/>
                  <a:moveTo>
                    <a:pt x="50" y="0"/>
                  </a:moveTo>
                  <a:cubicBezTo>
                    <a:pt x="25" y="0"/>
                    <a:pt x="0" y="25"/>
                    <a:pt x="0" y="50"/>
                  </a:cubicBezTo>
                  <a:cubicBezTo>
                    <a:pt x="0" y="75"/>
                    <a:pt x="25" y="75"/>
                    <a:pt x="50" y="75"/>
                  </a:cubicBezTo>
                  <a:cubicBezTo>
                    <a:pt x="25" y="75"/>
                    <a:pt x="25" y="50"/>
                    <a:pt x="25" y="50"/>
                  </a:cubicBezTo>
                  <a:lnTo>
                    <a:pt x="75" y="50"/>
                  </a:lnTo>
                  <a:cubicBezTo>
                    <a:pt x="75" y="50"/>
                    <a:pt x="75" y="25"/>
                    <a:pt x="75" y="25"/>
                  </a:cubicBezTo>
                  <a:lnTo>
                    <a:pt x="25" y="25"/>
                  </a:lnTo>
                  <a:cubicBezTo>
                    <a:pt x="25" y="25"/>
                    <a:pt x="25"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3"/>
            <p:cNvSpPr/>
            <p:nvPr/>
          </p:nvSpPr>
          <p:spPr>
            <a:xfrm>
              <a:off x="6860626" y="4291240"/>
              <a:ext cx="10216" cy="10216"/>
            </a:xfrm>
            <a:custGeom>
              <a:avLst/>
              <a:gdLst/>
              <a:ahLst/>
              <a:cxnLst/>
              <a:rect l="l" t="t" r="r" b="b"/>
              <a:pathLst>
                <a:path w="76" h="76" extrusionOk="0">
                  <a:moveTo>
                    <a:pt x="0" y="0"/>
                  </a:moveTo>
                  <a:cubicBezTo>
                    <a:pt x="0" y="0"/>
                    <a:pt x="0" y="0"/>
                    <a:pt x="0" y="25"/>
                  </a:cubicBezTo>
                  <a:lnTo>
                    <a:pt x="26" y="25"/>
                  </a:lnTo>
                  <a:cubicBezTo>
                    <a:pt x="26" y="25"/>
                    <a:pt x="26" y="0"/>
                    <a:pt x="26" y="0"/>
                  </a:cubicBezTo>
                  <a:close/>
                  <a:moveTo>
                    <a:pt x="0" y="50"/>
                  </a:moveTo>
                  <a:lnTo>
                    <a:pt x="0" y="75"/>
                  </a:lnTo>
                  <a:lnTo>
                    <a:pt x="26" y="75"/>
                  </a:lnTo>
                  <a:cubicBezTo>
                    <a:pt x="26" y="75"/>
                    <a:pt x="26" y="50"/>
                    <a:pt x="0" y="50"/>
                  </a:cubicBezTo>
                  <a:close/>
                  <a:moveTo>
                    <a:pt x="26" y="0"/>
                  </a:moveTo>
                  <a:cubicBezTo>
                    <a:pt x="51" y="0"/>
                    <a:pt x="51" y="25"/>
                    <a:pt x="51" y="25"/>
                  </a:cubicBezTo>
                  <a:cubicBezTo>
                    <a:pt x="51" y="50"/>
                    <a:pt x="51" y="75"/>
                    <a:pt x="26" y="75"/>
                  </a:cubicBezTo>
                  <a:cubicBezTo>
                    <a:pt x="51" y="75"/>
                    <a:pt x="76" y="75"/>
                    <a:pt x="76" y="25"/>
                  </a:cubicBezTo>
                  <a:cubicBezTo>
                    <a:pt x="76" y="0"/>
                    <a:pt x="51" y="0"/>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3"/>
            <p:cNvSpPr/>
            <p:nvPr/>
          </p:nvSpPr>
          <p:spPr>
            <a:xfrm>
              <a:off x="6877428" y="4287879"/>
              <a:ext cx="10216" cy="13577"/>
            </a:xfrm>
            <a:custGeom>
              <a:avLst/>
              <a:gdLst/>
              <a:ahLst/>
              <a:cxnLst/>
              <a:rect l="l" t="t" r="r" b="b"/>
              <a:pathLst>
                <a:path w="76" h="101" extrusionOk="0">
                  <a:moveTo>
                    <a:pt x="1" y="75"/>
                  </a:moveTo>
                  <a:lnTo>
                    <a:pt x="1" y="100"/>
                  </a:lnTo>
                  <a:lnTo>
                    <a:pt x="26" y="100"/>
                  </a:lnTo>
                  <a:cubicBezTo>
                    <a:pt x="26" y="100"/>
                    <a:pt x="1" y="100"/>
                    <a:pt x="1" y="75"/>
                  </a:cubicBezTo>
                  <a:close/>
                  <a:moveTo>
                    <a:pt x="26" y="0"/>
                  </a:moveTo>
                  <a:lnTo>
                    <a:pt x="1" y="50"/>
                  </a:lnTo>
                  <a:lnTo>
                    <a:pt x="26" y="50"/>
                  </a:lnTo>
                  <a:cubicBezTo>
                    <a:pt x="51" y="50"/>
                    <a:pt x="51" y="50"/>
                    <a:pt x="51" y="75"/>
                  </a:cubicBezTo>
                  <a:cubicBezTo>
                    <a:pt x="51" y="75"/>
                    <a:pt x="51" y="100"/>
                    <a:pt x="26" y="100"/>
                  </a:cubicBezTo>
                  <a:cubicBezTo>
                    <a:pt x="51" y="100"/>
                    <a:pt x="76" y="100"/>
                    <a:pt x="76" y="75"/>
                  </a:cubicBezTo>
                  <a:cubicBezTo>
                    <a:pt x="76" y="50"/>
                    <a:pt x="51" y="50"/>
                    <a:pt x="51" y="50"/>
                  </a:cubicBezTo>
                  <a:cubicBezTo>
                    <a:pt x="51" y="25"/>
                    <a:pt x="26" y="25"/>
                    <a:pt x="26" y="25"/>
                  </a:cubicBezTo>
                  <a:lnTo>
                    <a:pt x="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3"/>
            <p:cNvSpPr/>
            <p:nvPr/>
          </p:nvSpPr>
          <p:spPr>
            <a:xfrm>
              <a:off x="7177325" y="2576405"/>
              <a:ext cx="141547" cy="141547"/>
            </a:xfrm>
            <a:custGeom>
              <a:avLst/>
              <a:gdLst/>
              <a:ahLst/>
              <a:cxnLst/>
              <a:rect l="l" t="t" r="r" b="b"/>
              <a:pathLst>
                <a:path w="1053" h="1053" extrusionOk="0">
                  <a:moveTo>
                    <a:pt x="527" y="0"/>
                  </a:moveTo>
                  <a:cubicBezTo>
                    <a:pt x="226" y="0"/>
                    <a:pt x="0" y="226"/>
                    <a:pt x="0" y="527"/>
                  </a:cubicBezTo>
                  <a:cubicBezTo>
                    <a:pt x="0" y="827"/>
                    <a:pt x="226" y="1053"/>
                    <a:pt x="527" y="1053"/>
                  </a:cubicBezTo>
                  <a:cubicBezTo>
                    <a:pt x="827" y="1053"/>
                    <a:pt x="1053" y="827"/>
                    <a:pt x="1053" y="527"/>
                  </a:cubicBezTo>
                  <a:cubicBezTo>
                    <a:pt x="1053" y="226"/>
                    <a:pt x="827"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3"/>
            <p:cNvSpPr/>
            <p:nvPr/>
          </p:nvSpPr>
          <p:spPr>
            <a:xfrm>
              <a:off x="7210930" y="2610011"/>
              <a:ext cx="74336" cy="74336"/>
            </a:xfrm>
            <a:custGeom>
              <a:avLst/>
              <a:gdLst/>
              <a:ahLst/>
              <a:cxnLst/>
              <a:rect l="l" t="t" r="r" b="b"/>
              <a:pathLst>
                <a:path w="553" h="553" extrusionOk="0">
                  <a:moveTo>
                    <a:pt x="452" y="1"/>
                  </a:moveTo>
                  <a:lnTo>
                    <a:pt x="1" y="427"/>
                  </a:lnTo>
                  <a:lnTo>
                    <a:pt x="126" y="552"/>
                  </a:lnTo>
                  <a:lnTo>
                    <a:pt x="552" y="101"/>
                  </a:lnTo>
                  <a:lnTo>
                    <a:pt x="4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3"/>
            <p:cNvSpPr/>
            <p:nvPr/>
          </p:nvSpPr>
          <p:spPr>
            <a:xfrm>
              <a:off x="7210930" y="2610011"/>
              <a:ext cx="74336" cy="74336"/>
            </a:xfrm>
            <a:custGeom>
              <a:avLst/>
              <a:gdLst/>
              <a:ahLst/>
              <a:cxnLst/>
              <a:rect l="l" t="t" r="r" b="b"/>
              <a:pathLst>
                <a:path w="553" h="553" extrusionOk="0">
                  <a:moveTo>
                    <a:pt x="126" y="1"/>
                  </a:moveTo>
                  <a:lnTo>
                    <a:pt x="1" y="101"/>
                  </a:lnTo>
                  <a:lnTo>
                    <a:pt x="452" y="552"/>
                  </a:lnTo>
                  <a:lnTo>
                    <a:pt x="552" y="427"/>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3"/>
            <p:cNvSpPr/>
            <p:nvPr/>
          </p:nvSpPr>
          <p:spPr>
            <a:xfrm>
              <a:off x="7146945" y="4880819"/>
              <a:ext cx="465102" cy="141547"/>
            </a:xfrm>
            <a:custGeom>
              <a:avLst/>
              <a:gdLst/>
              <a:ahLst/>
              <a:cxnLst/>
              <a:rect l="l" t="t" r="r" b="b"/>
              <a:pathLst>
                <a:path w="3460" h="1053" extrusionOk="0">
                  <a:moveTo>
                    <a:pt x="2933" y="101"/>
                  </a:moveTo>
                  <a:cubicBezTo>
                    <a:pt x="3159" y="101"/>
                    <a:pt x="3359" y="276"/>
                    <a:pt x="3359" y="527"/>
                  </a:cubicBezTo>
                  <a:cubicBezTo>
                    <a:pt x="3359" y="752"/>
                    <a:pt x="3159" y="953"/>
                    <a:pt x="2933" y="953"/>
                  </a:cubicBezTo>
                  <a:lnTo>
                    <a:pt x="527" y="953"/>
                  </a:lnTo>
                  <a:cubicBezTo>
                    <a:pt x="302" y="953"/>
                    <a:pt x="101" y="752"/>
                    <a:pt x="101" y="527"/>
                  </a:cubicBezTo>
                  <a:cubicBezTo>
                    <a:pt x="101" y="276"/>
                    <a:pt x="302" y="101"/>
                    <a:pt x="527" y="101"/>
                  </a:cubicBezTo>
                  <a:close/>
                  <a:moveTo>
                    <a:pt x="527" y="0"/>
                  </a:moveTo>
                  <a:cubicBezTo>
                    <a:pt x="251" y="0"/>
                    <a:pt x="1" y="226"/>
                    <a:pt x="1" y="527"/>
                  </a:cubicBezTo>
                  <a:cubicBezTo>
                    <a:pt x="1" y="802"/>
                    <a:pt x="251" y="1053"/>
                    <a:pt x="527" y="1053"/>
                  </a:cubicBezTo>
                  <a:lnTo>
                    <a:pt x="2933" y="1053"/>
                  </a:lnTo>
                  <a:cubicBezTo>
                    <a:pt x="3234" y="1053"/>
                    <a:pt x="3459" y="802"/>
                    <a:pt x="3459" y="527"/>
                  </a:cubicBezTo>
                  <a:cubicBezTo>
                    <a:pt x="3459" y="226"/>
                    <a:pt x="3234" y="0"/>
                    <a:pt x="2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3"/>
            <p:cNvSpPr/>
            <p:nvPr/>
          </p:nvSpPr>
          <p:spPr>
            <a:xfrm>
              <a:off x="5078453" y="3512930"/>
              <a:ext cx="1334278" cy="1624093"/>
            </a:xfrm>
            <a:custGeom>
              <a:avLst/>
              <a:gdLst/>
              <a:ahLst/>
              <a:cxnLst/>
              <a:rect l="l" t="t" r="r" b="b"/>
              <a:pathLst>
                <a:path w="9926" h="12082" extrusionOk="0">
                  <a:moveTo>
                    <a:pt x="902" y="978"/>
                  </a:moveTo>
                  <a:cubicBezTo>
                    <a:pt x="1103" y="978"/>
                    <a:pt x="1278" y="1154"/>
                    <a:pt x="1278" y="1354"/>
                  </a:cubicBezTo>
                  <a:cubicBezTo>
                    <a:pt x="1278" y="1580"/>
                    <a:pt x="1103" y="1730"/>
                    <a:pt x="902" y="1730"/>
                  </a:cubicBezTo>
                  <a:cubicBezTo>
                    <a:pt x="702" y="1730"/>
                    <a:pt x="527" y="1580"/>
                    <a:pt x="527" y="1354"/>
                  </a:cubicBezTo>
                  <a:cubicBezTo>
                    <a:pt x="527" y="1154"/>
                    <a:pt x="702" y="978"/>
                    <a:pt x="902" y="978"/>
                  </a:cubicBezTo>
                  <a:close/>
                  <a:moveTo>
                    <a:pt x="902" y="2332"/>
                  </a:moveTo>
                  <a:cubicBezTo>
                    <a:pt x="1103" y="2332"/>
                    <a:pt x="1278" y="2507"/>
                    <a:pt x="1278" y="2708"/>
                  </a:cubicBezTo>
                  <a:cubicBezTo>
                    <a:pt x="1278" y="2908"/>
                    <a:pt x="1103" y="3083"/>
                    <a:pt x="902" y="3083"/>
                  </a:cubicBezTo>
                  <a:cubicBezTo>
                    <a:pt x="702" y="3083"/>
                    <a:pt x="527" y="2908"/>
                    <a:pt x="527" y="2708"/>
                  </a:cubicBezTo>
                  <a:cubicBezTo>
                    <a:pt x="527" y="2507"/>
                    <a:pt x="702" y="2332"/>
                    <a:pt x="902" y="2332"/>
                  </a:cubicBezTo>
                  <a:close/>
                  <a:moveTo>
                    <a:pt x="902" y="3635"/>
                  </a:moveTo>
                  <a:cubicBezTo>
                    <a:pt x="1103" y="3635"/>
                    <a:pt x="1278" y="3810"/>
                    <a:pt x="1278" y="4011"/>
                  </a:cubicBezTo>
                  <a:cubicBezTo>
                    <a:pt x="1278" y="4236"/>
                    <a:pt x="1103" y="4412"/>
                    <a:pt x="902" y="4412"/>
                  </a:cubicBezTo>
                  <a:cubicBezTo>
                    <a:pt x="702" y="4412"/>
                    <a:pt x="527" y="4236"/>
                    <a:pt x="527" y="4011"/>
                  </a:cubicBezTo>
                  <a:cubicBezTo>
                    <a:pt x="527" y="3810"/>
                    <a:pt x="702" y="3635"/>
                    <a:pt x="902" y="3635"/>
                  </a:cubicBezTo>
                  <a:close/>
                  <a:moveTo>
                    <a:pt x="902" y="4988"/>
                  </a:moveTo>
                  <a:cubicBezTo>
                    <a:pt x="1103" y="4988"/>
                    <a:pt x="1278" y="5164"/>
                    <a:pt x="1278" y="5364"/>
                  </a:cubicBezTo>
                  <a:cubicBezTo>
                    <a:pt x="1278" y="5590"/>
                    <a:pt x="1103" y="5740"/>
                    <a:pt x="902" y="5740"/>
                  </a:cubicBezTo>
                  <a:cubicBezTo>
                    <a:pt x="702" y="5740"/>
                    <a:pt x="527" y="5590"/>
                    <a:pt x="527" y="5364"/>
                  </a:cubicBezTo>
                  <a:cubicBezTo>
                    <a:pt x="527" y="5164"/>
                    <a:pt x="702" y="4988"/>
                    <a:pt x="902" y="4988"/>
                  </a:cubicBezTo>
                  <a:close/>
                  <a:moveTo>
                    <a:pt x="902" y="6317"/>
                  </a:moveTo>
                  <a:cubicBezTo>
                    <a:pt x="1103" y="6317"/>
                    <a:pt x="1278" y="6467"/>
                    <a:pt x="1278" y="6693"/>
                  </a:cubicBezTo>
                  <a:cubicBezTo>
                    <a:pt x="1278" y="6893"/>
                    <a:pt x="1103" y="7068"/>
                    <a:pt x="902" y="7068"/>
                  </a:cubicBezTo>
                  <a:cubicBezTo>
                    <a:pt x="702" y="7068"/>
                    <a:pt x="527" y="6893"/>
                    <a:pt x="527" y="6693"/>
                  </a:cubicBezTo>
                  <a:cubicBezTo>
                    <a:pt x="527" y="6467"/>
                    <a:pt x="702" y="6317"/>
                    <a:pt x="902" y="6317"/>
                  </a:cubicBezTo>
                  <a:close/>
                  <a:moveTo>
                    <a:pt x="902" y="7645"/>
                  </a:moveTo>
                  <a:cubicBezTo>
                    <a:pt x="1103" y="7645"/>
                    <a:pt x="1278" y="7820"/>
                    <a:pt x="1278" y="8021"/>
                  </a:cubicBezTo>
                  <a:cubicBezTo>
                    <a:pt x="1278" y="8246"/>
                    <a:pt x="1103" y="8397"/>
                    <a:pt x="902" y="8397"/>
                  </a:cubicBezTo>
                  <a:cubicBezTo>
                    <a:pt x="702" y="8397"/>
                    <a:pt x="527" y="8246"/>
                    <a:pt x="527" y="8021"/>
                  </a:cubicBezTo>
                  <a:cubicBezTo>
                    <a:pt x="527" y="7820"/>
                    <a:pt x="702" y="7645"/>
                    <a:pt x="902" y="7645"/>
                  </a:cubicBezTo>
                  <a:close/>
                  <a:moveTo>
                    <a:pt x="902" y="9023"/>
                  </a:moveTo>
                  <a:cubicBezTo>
                    <a:pt x="1103" y="9023"/>
                    <a:pt x="1278" y="9199"/>
                    <a:pt x="1278" y="9399"/>
                  </a:cubicBezTo>
                  <a:cubicBezTo>
                    <a:pt x="1278" y="9625"/>
                    <a:pt x="1103" y="9800"/>
                    <a:pt x="902" y="9800"/>
                  </a:cubicBezTo>
                  <a:cubicBezTo>
                    <a:pt x="702" y="9800"/>
                    <a:pt x="527" y="9625"/>
                    <a:pt x="527" y="9399"/>
                  </a:cubicBezTo>
                  <a:cubicBezTo>
                    <a:pt x="527" y="9199"/>
                    <a:pt x="702" y="9023"/>
                    <a:pt x="902" y="9023"/>
                  </a:cubicBezTo>
                  <a:close/>
                  <a:moveTo>
                    <a:pt x="902" y="10352"/>
                  </a:moveTo>
                  <a:cubicBezTo>
                    <a:pt x="1103" y="10352"/>
                    <a:pt x="1278" y="10527"/>
                    <a:pt x="1278" y="10728"/>
                  </a:cubicBezTo>
                  <a:cubicBezTo>
                    <a:pt x="1278" y="10928"/>
                    <a:pt x="1103" y="11104"/>
                    <a:pt x="902" y="11104"/>
                  </a:cubicBezTo>
                  <a:cubicBezTo>
                    <a:pt x="702" y="11104"/>
                    <a:pt x="527" y="10928"/>
                    <a:pt x="527" y="10728"/>
                  </a:cubicBezTo>
                  <a:cubicBezTo>
                    <a:pt x="527" y="10527"/>
                    <a:pt x="702" y="10352"/>
                    <a:pt x="902" y="10352"/>
                  </a:cubicBezTo>
                  <a:close/>
                  <a:moveTo>
                    <a:pt x="0" y="1"/>
                  </a:moveTo>
                  <a:lnTo>
                    <a:pt x="0" y="12081"/>
                  </a:lnTo>
                  <a:lnTo>
                    <a:pt x="9925" y="12081"/>
                  </a:lnTo>
                  <a:lnTo>
                    <a:pt x="99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3"/>
            <p:cNvSpPr/>
            <p:nvPr/>
          </p:nvSpPr>
          <p:spPr>
            <a:xfrm>
              <a:off x="5331033" y="3512930"/>
              <a:ext cx="1334278" cy="1624093"/>
            </a:xfrm>
            <a:custGeom>
              <a:avLst/>
              <a:gdLst/>
              <a:ahLst/>
              <a:cxnLst/>
              <a:rect l="l" t="t" r="r" b="b"/>
              <a:pathLst>
                <a:path w="9926" h="12082" extrusionOk="0">
                  <a:moveTo>
                    <a:pt x="903" y="978"/>
                  </a:moveTo>
                  <a:cubicBezTo>
                    <a:pt x="1129" y="978"/>
                    <a:pt x="1279" y="1154"/>
                    <a:pt x="1279" y="1354"/>
                  </a:cubicBezTo>
                  <a:cubicBezTo>
                    <a:pt x="1279" y="1580"/>
                    <a:pt x="1129" y="1730"/>
                    <a:pt x="903" y="1730"/>
                  </a:cubicBezTo>
                  <a:cubicBezTo>
                    <a:pt x="703" y="1730"/>
                    <a:pt x="527" y="1580"/>
                    <a:pt x="527" y="1354"/>
                  </a:cubicBezTo>
                  <a:cubicBezTo>
                    <a:pt x="527" y="1154"/>
                    <a:pt x="703" y="978"/>
                    <a:pt x="903" y="978"/>
                  </a:cubicBezTo>
                  <a:close/>
                  <a:moveTo>
                    <a:pt x="903" y="2332"/>
                  </a:moveTo>
                  <a:cubicBezTo>
                    <a:pt x="1129" y="2332"/>
                    <a:pt x="1279" y="2507"/>
                    <a:pt x="1279" y="2708"/>
                  </a:cubicBezTo>
                  <a:cubicBezTo>
                    <a:pt x="1279" y="2908"/>
                    <a:pt x="1129" y="3083"/>
                    <a:pt x="903" y="3083"/>
                  </a:cubicBezTo>
                  <a:cubicBezTo>
                    <a:pt x="703" y="3083"/>
                    <a:pt x="527" y="2908"/>
                    <a:pt x="527" y="2708"/>
                  </a:cubicBezTo>
                  <a:cubicBezTo>
                    <a:pt x="527" y="2507"/>
                    <a:pt x="703" y="2332"/>
                    <a:pt x="903" y="2332"/>
                  </a:cubicBezTo>
                  <a:close/>
                  <a:moveTo>
                    <a:pt x="903" y="3635"/>
                  </a:moveTo>
                  <a:cubicBezTo>
                    <a:pt x="1129" y="3635"/>
                    <a:pt x="1279" y="3810"/>
                    <a:pt x="1279" y="4011"/>
                  </a:cubicBezTo>
                  <a:cubicBezTo>
                    <a:pt x="1279" y="4236"/>
                    <a:pt x="1129" y="4412"/>
                    <a:pt x="903" y="4412"/>
                  </a:cubicBezTo>
                  <a:cubicBezTo>
                    <a:pt x="703" y="4412"/>
                    <a:pt x="527" y="4236"/>
                    <a:pt x="527" y="4011"/>
                  </a:cubicBezTo>
                  <a:cubicBezTo>
                    <a:pt x="527" y="3810"/>
                    <a:pt x="703" y="3635"/>
                    <a:pt x="903" y="3635"/>
                  </a:cubicBezTo>
                  <a:close/>
                  <a:moveTo>
                    <a:pt x="903" y="4988"/>
                  </a:moveTo>
                  <a:cubicBezTo>
                    <a:pt x="1129" y="4988"/>
                    <a:pt x="1279" y="5164"/>
                    <a:pt x="1279" y="5364"/>
                  </a:cubicBezTo>
                  <a:cubicBezTo>
                    <a:pt x="1279" y="5590"/>
                    <a:pt x="1129" y="5740"/>
                    <a:pt x="903" y="5740"/>
                  </a:cubicBezTo>
                  <a:cubicBezTo>
                    <a:pt x="703" y="5740"/>
                    <a:pt x="527" y="5590"/>
                    <a:pt x="527" y="5364"/>
                  </a:cubicBezTo>
                  <a:cubicBezTo>
                    <a:pt x="527" y="5164"/>
                    <a:pt x="703" y="4988"/>
                    <a:pt x="903" y="4988"/>
                  </a:cubicBezTo>
                  <a:close/>
                  <a:moveTo>
                    <a:pt x="903" y="6317"/>
                  </a:moveTo>
                  <a:cubicBezTo>
                    <a:pt x="1129" y="6317"/>
                    <a:pt x="1279" y="6467"/>
                    <a:pt x="1279" y="6693"/>
                  </a:cubicBezTo>
                  <a:cubicBezTo>
                    <a:pt x="1279" y="6893"/>
                    <a:pt x="1129" y="7068"/>
                    <a:pt x="903" y="7068"/>
                  </a:cubicBezTo>
                  <a:cubicBezTo>
                    <a:pt x="703" y="7068"/>
                    <a:pt x="527" y="6893"/>
                    <a:pt x="527" y="6693"/>
                  </a:cubicBezTo>
                  <a:cubicBezTo>
                    <a:pt x="527" y="6467"/>
                    <a:pt x="703" y="6317"/>
                    <a:pt x="903" y="6317"/>
                  </a:cubicBezTo>
                  <a:close/>
                  <a:moveTo>
                    <a:pt x="903" y="7645"/>
                  </a:moveTo>
                  <a:cubicBezTo>
                    <a:pt x="1129" y="7645"/>
                    <a:pt x="1279" y="7820"/>
                    <a:pt x="1279" y="8021"/>
                  </a:cubicBezTo>
                  <a:cubicBezTo>
                    <a:pt x="1279" y="8246"/>
                    <a:pt x="1129" y="8397"/>
                    <a:pt x="903" y="8397"/>
                  </a:cubicBezTo>
                  <a:cubicBezTo>
                    <a:pt x="703" y="8397"/>
                    <a:pt x="527" y="8246"/>
                    <a:pt x="527" y="8021"/>
                  </a:cubicBezTo>
                  <a:cubicBezTo>
                    <a:pt x="527" y="7820"/>
                    <a:pt x="703" y="7645"/>
                    <a:pt x="903" y="7645"/>
                  </a:cubicBezTo>
                  <a:close/>
                  <a:moveTo>
                    <a:pt x="903" y="9023"/>
                  </a:moveTo>
                  <a:cubicBezTo>
                    <a:pt x="1129" y="9023"/>
                    <a:pt x="1279" y="9199"/>
                    <a:pt x="1279" y="9399"/>
                  </a:cubicBezTo>
                  <a:cubicBezTo>
                    <a:pt x="1279" y="9625"/>
                    <a:pt x="1129" y="9800"/>
                    <a:pt x="903" y="9800"/>
                  </a:cubicBezTo>
                  <a:cubicBezTo>
                    <a:pt x="703" y="9800"/>
                    <a:pt x="527" y="9625"/>
                    <a:pt x="527" y="9399"/>
                  </a:cubicBezTo>
                  <a:cubicBezTo>
                    <a:pt x="527" y="9199"/>
                    <a:pt x="703" y="9023"/>
                    <a:pt x="903" y="9023"/>
                  </a:cubicBezTo>
                  <a:close/>
                  <a:moveTo>
                    <a:pt x="903" y="10352"/>
                  </a:moveTo>
                  <a:cubicBezTo>
                    <a:pt x="1129" y="10352"/>
                    <a:pt x="1279" y="10527"/>
                    <a:pt x="1279" y="10728"/>
                  </a:cubicBezTo>
                  <a:cubicBezTo>
                    <a:pt x="1279" y="10928"/>
                    <a:pt x="1129" y="11104"/>
                    <a:pt x="903" y="11104"/>
                  </a:cubicBezTo>
                  <a:cubicBezTo>
                    <a:pt x="703" y="11104"/>
                    <a:pt x="527" y="10928"/>
                    <a:pt x="527" y="10728"/>
                  </a:cubicBezTo>
                  <a:cubicBezTo>
                    <a:pt x="527" y="10527"/>
                    <a:pt x="703" y="10352"/>
                    <a:pt x="903" y="10352"/>
                  </a:cubicBezTo>
                  <a:close/>
                  <a:moveTo>
                    <a:pt x="1" y="1"/>
                  </a:moveTo>
                  <a:lnTo>
                    <a:pt x="1" y="12081"/>
                  </a:lnTo>
                  <a:lnTo>
                    <a:pt x="9926" y="12081"/>
                  </a:lnTo>
                  <a:lnTo>
                    <a:pt x="99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3"/>
            <p:cNvSpPr/>
            <p:nvPr/>
          </p:nvSpPr>
          <p:spPr>
            <a:xfrm>
              <a:off x="5681472" y="3678002"/>
              <a:ext cx="808686" cy="30514"/>
            </a:xfrm>
            <a:custGeom>
              <a:avLst/>
              <a:gdLst/>
              <a:ahLst/>
              <a:cxnLst/>
              <a:rect l="l" t="t" r="r" b="b"/>
              <a:pathLst>
                <a:path w="6016" h="227" extrusionOk="0">
                  <a:moveTo>
                    <a:pt x="0" y="1"/>
                  </a:moveTo>
                  <a:lnTo>
                    <a:pt x="0" y="226"/>
                  </a:lnTo>
                  <a:lnTo>
                    <a:pt x="6016" y="226"/>
                  </a:lnTo>
                  <a:lnTo>
                    <a:pt x="60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3"/>
            <p:cNvSpPr/>
            <p:nvPr/>
          </p:nvSpPr>
          <p:spPr>
            <a:xfrm>
              <a:off x="5681472" y="3863371"/>
              <a:ext cx="808686" cy="30379"/>
            </a:xfrm>
            <a:custGeom>
              <a:avLst/>
              <a:gdLst/>
              <a:ahLst/>
              <a:cxnLst/>
              <a:rect l="l" t="t" r="r" b="b"/>
              <a:pathLst>
                <a:path w="6016" h="226" extrusionOk="0">
                  <a:moveTo>
                    <a:pt x="0" y="0"/>
                  </a:moveTo>
                  <a:lnTo>
                    <a:pt x="0" y="226"/>
                  </a:lnTo>
                  <a:lnTo>
                    <a:pt x="6016" y="226"/>
                  </a:lnTo>
                  <a:lnTo>
                    <a:pt x="60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3"/>
            <p:cNvSpPr/>
            <p:nvPr/>
          </p:nvSpPr>
          <p:spPr>
            <a:xfrm>
              <a:off x="5681472" y="4038524"/>
              <a:ext cx="808686" cy="30514"/>
            </a:xfrm>
            <a:custGeom>
              <a:avLst/>
              <a:gdLst/>
              <a:ahLst/>
              <a:cxnLst/>
              <a:rect l="l" t="t" r="r" b="b"/>
              <a:pathLst>
                <a:path w="6016" h="227" extrusionOk="0">
                  <a:moveTo>
                    <a:pt x="0" y="1"/>
                  </a:moveTo>
                  <a:lnTo>
                    <a:pt x="0" y="226"/>
                  </a:lnTo>
                  <a:lnTo>
                    <a:pt x="6016" y="226"/>
                  </a:lnTo>
                  <a:lnTo>
                    <a:pt x="60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3"/>
            <p:cNvSpPr/>
            <p:nvPr/>
          </p:nvSpPr>
          <p:spPr>
            <a:xfrm>
              <a:off x="5681472" y="4213678"/>
              <a:ext cx="808686" cy="30514"/>
            </a:xfrm>
            <a:custGeom>
              <a:avLst/>
              <a:gdLst/>
              <a:ahLst/>
              <a:cxnLst/>
              <a:rect l="l" t="t" r="r" b="b"/>
              <a:pathLst>
                <a:path w="6016" h="227" extrusionOk="0">
                  <a:moveTo>
                    <a:pt x="0" y="1"/>
                  </a:moveTo>
                  <a:lnTo>
                    <a:pt x="0" y="226"/>
                  </a:lnTo>
                  <a:lnTo>
                    <a:pt x="6016" y="226"/>
                  </a:lnTo>
                  <a:lnTo>
                    <a:pt x="60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3"/>
            <p:cNvSpPr/>
            <p:nvPr/>
          </p:nvSpPr>
          <p:spPr>
            <a:xfrm>
              <a:off x="5681472" y="4395686"/>
              <a:ext cx="808686" cy="30379"/>
            </a:xfrm>
            <a:custGeom>
              <a:avLst/>
              <a:gdLst/>
              <a:ahLst/>
              <a:cxnLst/>
              <a:rect l="l" t="t" r="r" b="b"/>
              <a:pathLst>
                <a:path w="6016" h="226" extrusionOk="0">
                  <a:moveTo>
                    <a:pt x="0" y="0"/>
                  </a:moveTo>
                  <a:lnTo>
                    <a:pt x="0" y="226"/>
                  </a:lnTo>
                  <a:lnTo>
                    <a:pt x="6016" y="226"/>
                  </a:lnTo>
                  <a:lnTo>
                    <a:pt x="60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3"/>
            <p:cNvSpPr/>
            <p:nvPr/>
          </p:nvSpPr>
          <p:spPr>
            <a:xfrm>
              <a:off x="5681472" y="4577561"/>
              <a:ext cx="808686" cy="30514"/>
            </a:xfrm>
            <a:custGeom>
              <a:avLst/>
              <a:gdLst/>
              <a:ahLst/>
              <a:cxnLst/>
              <a:rect l="l" t="t" r="r" b="b"/>
              <a:pathLst>
                <a:path w="6016" h="227" extrusionOk="0">
                  <a:moveTo>
                    <a:pt x="0" y="1"/>
                  </a:moveTo>
                  <a:lnTo>
                    <a:pt x="0" y="226"/>
                  </a:lnTo>
                  <a:lnTo>
                    <a:pt x="6016" y="226"/>
                  </a:lnTo>
                  <a:lnTo>
                    <a:pt x="60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3"/>
            <p:cNvSpPr/>
            <p:nvPr/>
          </p:nvSpPr>
          <p:spPr>
            <a:xfrm>
              <a:off x="5681472" y="4762930"/>
              <a:ext cx="808686" cy="30379"/>
            </a:xfrm>
            <a:custGeom>
              <a:avLst/>
              <a:gdLst/>
              <a:ahLst/>
              <a:cxnLst/>
              <a:rect l="l" t="t" r="r" b="b"/>
              <a:pathLst>
                <a:path w="6016" h="226" extrusionOk="0">
                  <a:moveTo>
                    <a:pt x="0" y="0"/>
                  </a:moveTo>
                  <a:lnTo>
                    <a:pt x="0" y="226"/>
                  </a:lnTo>
                  <a:lnTo>
                    <a:pt x="6016" y="226"/>
                  </a:lnTo>
                  <a:lnTo>
                    <a:pt x="60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3"/>
            <p:cNvSpPr/>
            <p:nvPr/>
          </p:nvSpPr>
          <p:spPr>
            <a:xfrm>
              <a:off x="5681472" y="4938083"/>
              <a:ext cx="808686" cy="30379"/>
            </a:xfrm>
            <a:custGeom>
              <a:avLst/>
              <a:gdLst/>
              <a:ahLst/>
              <a:cxnLst/>
              <a:rect l="l" t="t" r="r" b="b"/>
              <a:pathLst>
                <a:path w="6016" h="226" extrusionOk="0">
                  <a:moveTo>
                    <a:pt x="0" y="0"/>
                  </a:moveTo>
                  <a:lnTo>
                    <a:pt x="0" y="226"/>
                  </a:lnTo>
                  <a:lnTo>
                    <a:pt x="6016" y="226"/>
                  </a:lnTo>
                  <a:lnTo>
                    <a:pt x="60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3"/>
            <p:cNvSpPr/>
            <p:nvPr/>
          </p:nvSpPr>
          <p:spPr>
            <a:xfrm>
              <a:off x="8892151" y="4031803"/>
              <a:ext cx="205666" cy="1081563"/>
            </a:xfrm>
            <a:custGeom>
              <a:avLst/>
              <a:gdLst/>
              <a:ahLst/>
              <a:cxnLst/>
              <a:rect l="l" t="t" r="r" b="b"/>
              <a:pathLst>
                <a:path w="1530" h="8046" extrusionOk="0">
                  <a:moveTo>
                    <a:pt x="1529" y="0"/>
                  </a:moveTo>
                  <a:cubicBezTo>
                    <a:pt x="953" y="126"/>
                    <a:pt x="426" y="351"/>
                    <a:pt x="0" y="677"/>
                  </a:cubicBezTo>
                  <a:lnTo>
                    <a:pt x="0" y="7193"/>
                  </a:lnTo>
                  <a:cubicBezTo>
                    <a:pt x="426" y="7569"/>
                    <a:pt x="953" y="7845"/>
                    <a:pt x="1529" y="8046"/>
                  </a:cubicBezTo>
                  <a:lnTo>
                    <a:pt x="152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3"/>
            <p:cNvSpPr/>
            <p:nvPr/>
          </p:nvSpPr>
          <p:spPr>
            <a:xfrm>
              <a:off x="9555795" y="4671926"/>
              <a:ext cx="219109" cy="400982"/>
            </a:xfrm>
            <a:custGeom>
              <a:avLst/>
              <a:gdLst/>
              <a:ahLst/>
              <a:cxnLst/>
              <a:rect l="l" t="t" r="r" b="b"/>
              <a:pathLst>
                <a:path w="1630" h="2983" extrusionOk="0">
                  <a:moveTo>
                    <a:pt x="1479" y="0"/>
                  </a:moveTo>
                  <a:lnTo>
                    <a:pt x="1" y="2983"/>
                  </a:lnTo>
                  <a:cubicBezTo>
                    <a:pt x="427" y="2782"/>
                    <a:pt x="778" y="2507"/>
                    <a:pt x="1103" y="2181"/>
                  </a:cubicBezTo>
                  <a:cubicBezTo>
                    <a:pt x="1304" y="1980"/>
                    <a:pt x="1479" y="1755"/>
                    <a:pt x="1630" y="1529"/>
                  </a:cubicBezTo>
                  <a:lnTo>
                    <a:pt x="147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63"/>
          <p:cNvGrpSpPr/>
          <p:nvPr/>
        </p:nvGrpSpPr>
        <p:grpSpPr>
          <a:xfrm rot="3164984">
            <a:off x="7128139" y="186433"/>
            <a:ext cx="293989" cy="293989"/>
            <a:chOff x="2541888" y="4682900"/>
            <a:chExt cx="376775" cy="376775"/>
          </a:xfrm>
        </p:grpSpPr>
        <p:sp>
          <p:nvSpPr>
            <p:cNvPr id="2700" name="Google Shape;2700;p6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63"/>
          <p:cNvGrpSpPr/>
          <p:nvPr/>
        </p:nvGrpSpPr>
        <p:grpSpPr>
          <a:xfrm rot="3164958">
            <a:off x="5829302" y="428860"/>
            <a:ext cx="221096" cy="221096"/>
            <a:chOff x="2541888" y="4682900"/>
            <a:chExt cx="376775" cy="376775"/>
          </a:xfrm>
        </p:grpSpPr>
        <p:sp>
          <p:nvSpPr>
            <p:cNvPr id="2703" name="Google Shape;2703;p6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63"/>
          <p:cNvGrpSpPr/>
          <p:nvPr/>
        </p:nvGrpSpPr>
        <p:grpSpPr>
          <a:xfrm rot="-6027013">
            <a:off x="4771109" y="1036694"/>
            <a:ext cx="482160" cy="497098"/>
            <a:chOff x="5307989" y="1312048"/>
            <a:chExt cx="376798" cy="388472"/>
          </a:xfrm>
        </p:grpSpPr>
        <p:sp>
          <p:nvSpPr>
            <p:cNvPr id="2706" name="Google Shape;2706;p6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63"/>
          <p:cNvGrpSpPr/>
          <p:nvPr/>
        </p:nvGrpSpPr>
        <p:grpSpPr>
          <a:xfrm rot="250011">
            <a:off x="8644011" y="665732"/>
            <a:ext cx="380630" cy="392420"/>
            <a:chOff x="5307989" y="1312048"/>
            <a:chExt cx="376798" cy="388472"/>
          </a:xfrm>
        </p:grpSpPr>
        <p:sp>
          <p:nvSpPr>
            <p:cNvPr id="2710" name="Google Shape;2710;p6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63"/>
          <p:cNvGrpSpPr/>
          <p:nvPr/>
        </p:nvGrpSpPr>
        <p:grpSpPr>
          <a:xfrm rot="250011">
            <a:off x="-53014" y="1708332"/>
            <a:ext cx="380630" cy="392420"/>
            <a:chOff x="5307989" y="1312048"/>
            <a:chExt cx="376798" cy="388472"/>
          </a:xfrm>
        </p:grpSpPr>
        <p:sp>
          <p:nvSpPr>
            <p:cNvPr id="2714" name="Google Shape;2714;p6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63"/>
          <p:cNvGrpSpPr/>
          <p:nvPr/>
        </p:nvGrpSpPr>
        <p:grpSpPr>
          <a:xfrm rot="-6027013">
            <a:off x="-68291" y="4242694"/>
            <a:ext cx="482160" cy="497098"/>
            <a:chOff x="5307989" y="1312048"/>
            <a:chExt cx="376798" cy="388472"/>
          </a:xfrm>
        </p:grpSpPr>
        <p:sp>
          <p:nvSpPr>
            <p:cNvPr id="2718" name="Google Shape;2718;p63"/>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3"/>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3"/>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63"/>
          <p:cNvGrpSpPr/>
          <p:nvPr/>
        </p:nvGrpSpPr>
        <p:grpSpPr>
          <a:xfrm rot="3164984">
            <a:off x="107964" y="2968245"/>
            <a:ext cx="293989" cy="293989"/>
            <a:chOff x="2541888" y="4682900"/>
            <a:chExt cx="376775" cy="376775"/>
          </a:xfrm>
        </p:grpSpPr>
        <p:sp>
          <p:nvSpPr>
            <p:cNvPr id="2722" name="Google Shape;2722;p6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63"/>
          <p:cNvGrpSpPr/>
          <p:nvPr/>
        </p:nvGrpSpPr>
        <p:grpSpPr>
          <a:xfrm rot="3164958">
            <a:off x="144414" y="583760"/>
            <a:ext cx="221096" cy="221096"/>
            <a:chOff x="2541888" y="4682900"/>
            <a:chExt cx="376775" cy="376775"/>
          </a:xfrm>
        </p:grpSpPr>
        <p:sp>
          <p:nvSpPr>
            <p:cNvPr id="2725" name="Google Shape;2725;p63"/>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3"/>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2727;p63"/>
          <p:cNvGrpSpPr/>
          <p:nvPr/>
        </p:nvGrpSpPr>
        <p:grpSpPr>
          <a:xfrm>
            <a:off x="1869838" y="2942477"/>
            <a:ext cx="433760" cy="425717"/>
            <a:chOff x="3763184" y="3817357"/>
            <a:chExt cx="363314" cy="356576"/>
          </a:xfrm>
        </p:grpSpPr>
        <p:sp>
          <p:nvSpPr>
            <p:cNvPr id="2728" name="Google Shape;2728;p6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63"/>
          <p:cNvGrpSpPr/>
          <p:nvPr/>
        </p:nvGrpSpPr>
        <p:grpSpPr>
          <a:xfrm>
            <a:off x="1334453" y="2942477"/>
            <a:ext cx="433291" cy="426061"/>
            <a:chOff x="3314750" y="3817357"/>
            <a:chExt cx="362920" cy="356865"/>
          </a:xfrm>
        </p:grpSpPr>
        <p:grpSp>
          <p:nvGrpSpPr>
            <p:cNvPr id="2734" name="Google Shape;2734;p63"/>
            <p:cNvGrpSpPr/>
            <p:nvPr/>
          </p:nvGrpSpPr>
          <p:grpSpPr>
            <a:xfrm>
              <a:off x="3314750" y="3817357"/>
              <a:ext cx="362920" cy="356865"/>
              <a:chOff x="3314750" y="3817357"/>
              <a:chExt cx="362920" cy="356865"/>
            </a:xfrm>
          </p:grpSpPr>
          <p:sp>
            <p:nvSpPr>
              <p:cNvPr id="2735" name="Google Shape;2735;p6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 name="Google Shape;2737;p63"/>
            <p:cNvGrpSpPr/>
            <p:nvPr/>
          </p:nvGrpSpPr>
          <p:grpSpPr>
            <a:xfrm>
              <a:off x="3394986" y="3894612"/>
              <a:ext cx="202339" cy="202323"/>
              <a:chOff x="935197" y="1793977"/>
              <a:chExt cx="256451" cy="256430"/>
            </a:xfrm>
          </p:grpSpPr>
          <p:sp>
            <p:nvSpPr>
              <p:cNvPr id="2738" name="Google Shape;2738;p6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0" name="Google Shape;2740;p63"/>
          <p:cNvGrpSpPr/>
          <p:nvPr/>
        </p:nvGrpSpPr>
        <p:grpSpPr>
          <a:xfrm>
            <a:off x="799068" y="2942477"/>
            <a:ext cx="433291" cy="426061"/>
            <a:chOff x="2866317" y="3817357"/>
            <a:chExt cx="362920" cy="356865"/>
          </a:xfrm>
        </p:grpSpPr>
        <p:sp>
          <p:nvSpPr>
            <p:cNvPr id="2741" name="Google Shape;2741;p6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63"/>
          <p:cNvGrpSpPr/>
          <p:nvPr/>
        </p:nvGrpSpPr>
        <p:grpSpPr>
          <a:xfrm>
            <a:off x="2405977" y="2937750"/>
            <a:ext cx="441523" cy="434688"/>
            <a:chOff x="1190200" y="238125"/>
            <a:chExt cx="5306767" cy="5212083"/>
          </a:xfrm>
        </p:grpSpPr>
        <p:grpSp>
          <p:nvGrpSpPr>
            <p:cNvPr id="2745" name="Google Shape;2745;p63"/>
            <p:cNvGrpSpPr/>
            <p:nvPr/>
          </p:nvGrpSpPr>
          <p:grpSpPr>
            <a:xfrm>
              <a:off x="1190200" y="238125"/>
              <a:ext cx="5212075" cy="5212075"/>
              <a:chOff x="1190200" y="238125"/>
              <a:chExt cx="5212075" cy="5212075"/>
            </a:xfrm>
          </p:grpSpPr>
          <p:sp>
            <p:nvSpPr>
              <p:cNvPr id="2746" name="Google Shape;2746;p63"/>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3"/>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8" name="Google Shape;2748;p63"/>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52"/>
        <p:cNvGrpSpPr/>
        <p:nvPr/>
      </p:nvGrpSpPr>
      <p:grpSpPr>
        <a:xfrm>
          <a:off x="0" y="0"/>
          <a:ext cx="0" cy="0"/>
          <a:chOff x="0" y="0"/>
          <a:chExt cx="0" cy="0"/>
        </a:xfrm>
      </p:grpSpPr>
      <p:sp>
        <p:nvSpPr>
          <p:cNvPr id="2753" name="Google Shape;2753;p64"/>
          <p:cNvSpPr txBox="1">
            <a:spLocks noGrp="1"/>
          </p:cNvSpPr>
          <p:nvPr>
            <p:ph type="body" idx="4294967295"/>
          </p:nvPr>
        </p:nvSpPr>
        <p:spPr>
          <a:xfrm>
            <a:off x="720000" y="1315574"/>
            <a:ext cx="4712400" cy="6165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400"/>
              <a:t>Here’s an assortment of alternative resources within the same style of this template</a:t>
            </a:r>
            <a:endParaRPr sz="1400">
              <a:solidFill>
                <a:schemeClr val="accent1"/>
              </a:solidFill>
            </a:endParaRPr>
          </a:p>
        </p:txBody>
      </p:sp>
      <p:sp>
        <p:nvSpPr>
          <p:cNvPr id="2754" name="Google Shape;2754;p6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2755" name="Google Shape;2755;p64"/>
          <p:cNvGrpSpPr/>
          <p:nvPr/>
        </p:nvGrpSpPr>
        <p:grpSpPr>
          <a:xfrm>
            <a:off x="5019869" y="2720947"/>
            <a:ext cx="1337204" cy="1536177"/>
            <a:chOff x="5010575" y="2754625"/>
            <a:chExt cx="1309444" cy="1504286"/>
          </a:xfrm>
        </p:grpSpPr>
        <p:grpSp>
          <p:nvGrpSpPr>
            <p:cNvPr id="2756" name="Google Shape;2756;p64"/>
            <p:cNvGrpSpPr/>
            <p:nvPr/>
          </p:nvGrpSpPr>
          <p:grpSpPr>
            <a:xfrm>
              <a:off x="5248049" y="2857176"/>
              <a:ext cx="1071970" cy="998453"/>
              <a:chOff x="5248049" y="2857176"/>
              <a:chExt cx="1071970" cy="998453"/>
            </a:xfrm>
          </p:grpSpPr>
          <p:sp>
            <p:nvSpPr>
              <p:cNvPr id="2757" name="Google Shape;2757;p64"/>
              <p:cNvSpPr/>
              <p:nvPr/>
            </p:nvSpPr>
            <p:spPr>
              <a:xfrm>
                <a:off x="5439410" y="3009333"/>
                <a:ext cx="689316" cy="690208"/>
              </a:xfrm>
              <a:custGeom>
                <a:avLst/>
                <a:gdLst/>
                <a:ahLst/>
                <a:cxnLst/>
                <a:rect l="l" t="t" r="r" b="b"/>
                <a:pathLst>
                  <a:path w="17759" h="17782" extrusionOk="0">
                    <a:moveTo>
                      <a:pt x="8879" y="0"/>
                    </a:moveTo>
                    <a:cubicBezTo>
                      <a:pt x="3972" y="0"/>
                      <a:pt x="0" y="3995"/>
                      <a:pt x="0" y="8902"/>
                    </a:cubicBezTo>
                    <a:cubicBezTo>
                      <a:pt x="0" y="13810"/>
                      <a:pt x="3972" y="17781"/>
                      <a:pt x="8879" y="17781"/>
                    </a:cubicBezTo>
                    <a:cubicBezTo>
                      <a:pt x="13787" y="17781"/>
                      <a:pt x="17759" y="13810"/>
                      <a:pt x="17759" y="8902"/>
                    </a:cubicBezTo>
                    <a:cubicBezTo>
                      <a:pt x="17759" y="3995"/>
                      <a:pt x="13787" y="0"/>
                      <a:pt x="88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744191" y="2857176"/>
                <a:ext cx="51430" cy="93389"/>
              </a:xfrm>
              <a:custGeom>
                <a:avLst/>
                <a:gdLst/>
                <a:ahLst/>
                <a:cxnLst/>
                <a:rect l="l" t="t" r="r" b="b"/>
                <a:pathLst>
                  <a:path w="1325" h="2406" extrusionOk="0">
                    <a:moveTo>
                      <a:pt x="739" y="0"/>
                    </a:moveTo>
                    <a:cubicBezTo>
                      <a:pt x="580" y="0"/>
                      <a:pt x="424" y="56"/>
                      <a:pt x="320" y="177"/>
                    </a:cubicBezTo>
                    <a:cubicBezTo>
                      <a:pt x="206" y="291"/>
                      <a:pt x="137" y="405"/>
                      <a:pt x="92" y="565"/>
                    </a:cubicBezTo>
                    <a:cubicBezTo>
                      <a:pt x="92" y="633"/>
                      <a:pt x="69" y="702"/>
                      <a:pt x="69" y="770"/>
                    </a:cubicBezTo>
                    <a:cubicBezTo>
                      <a:pt x="23" y="953"/>
                      <a:pt x="0" y="1136"/>
                      <a:pt x="0" y="1318"/>
                    </a:cubicBezTo>
                    <a:cubicBezTo>
                      <a:pt x="0" y="1478"/>
                      <a:pt x="0" y="1661"/>
                      <a:pt x="46" y="1820"/>
                    </a:cubicBezTo>
                    <a:cubicBezTo>
                      <a:pt x="69" y="1889"/>
                      <a:pt x="92" y="1980"/>
                      <a:pt x="137" y="2049"/>
                    </a:cubicBezTo>
                    <a:cubicBezTo>
                      <a:pt x="160" y="2140"/>
                      <a:pt x="229" y="2208"/>
                      <a:pt x="297" y="2300"/>
                    </a:cubicBezTo>
                    <a:cubicBezTo>
                      <a:pt x="370" y="2373"/>
                      <a:pt x="458" y="2406"/>
                      <a:pt x="545" y="2406"/>
                    </a:cubicBezTo>
                    <a:cubicBezTo>
                      <a:pt x="677" y="2406"/>
                      <a:pt x="808" y="2332"/>
                      <a:pt x="891" y="2208"/>
                    </a:cubicBezTo>
                    <a:cubicBezTo>
                      <a:pt x="982" y="2094"/>
                      <a:pt x="1027" y="1957"/>
                      <a:pt x="1073" y="1820"/>
                    </a:cubicBezTo>
                    <a:cubicBezTo>
                      <a:pt x="1119" y="1706"/>
                      <a:pt x="1119" y="1569"/>
                      <a:pt x="1164" y="1455"/>
                    </a:cubicBezTo>
                    <a:cubicBezTo>
                      <a:pt x="1187" y="1341"/>
                      <a:pt x="1210" y="1204"/>
                      <a:pt x="1233" y="1090"/>
                    </a:cubicBezTo>
                    <a:cubicBezTo>
                      <a:pt x="1256" y="1022"/>
                      <a:pt x="1256" y="953"/>
                      <a:pt x="1279" y="885"/>
                    </a:cubicBezTo>
                    <a:cubicBezTo>
                      <a:pt x="1324" y="725"/>
                      <a:pt x="1324" y="611"/>
                      <a:pt x="1301" y="451"/>
                    </a:cubicBezTo>
                    <a:cubicBezTo>
                      <a:pt x="1279" y="245"/>
                      <a:pt x="1073" y="86"/>
                      <a:pt x="891" y="17"/>
                    </a:cubicBezTo>
                    <a:cubicBezTo>
                      <a:pt x="841" y="6"/>
                      <a:pt x="790" y="0"/>
                      <a:pt x="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971883" y="2884619"/>
                <a:ext cx="77125" cy="91642"/>
              </a:xfrm>
              <a:custGeom>
                <a:avLst/>
                <a:gdLst/>
                <a:ahLst/>
                <a:cxnLst/>
                <a:rect l="l" t="t" r="r" b="b"/>
                <a:pathLst>
                  <a:path w="1987" h="2361" extrusionOk="0">
                    <a:moveTo>
                      <a:pt x="1293" y="1"/>
                    </a:moveTo>
                    <a:cubicBezTo>
                      <a:pt x="1233" y="1"/>
                      <a:pt x="1176" y="6"/>
                      <a:pt x="1119" y="18"/>
                    </a:cubicBezTo>
                    <a:cubicBezTo>
                      <a:pt x="959" y="41"/>
                      <a:pt x="777" y="155"/>
                      <a:pt x="662" y="269"/>
                    </a:cubicBezTo>
                    <a:cubicBezTo>
                      <a:pt x="571" y="360"/>
                      <a:pt x="503" y="451"/>
                      <a:pt x="434" y="543"/>
                    </a:cubicBezTo>
                    <a:cubicBezTo>
                      <a:pt x="320" y="703"/>
                      <a:pt x="229" y="862"/>
                      <a:pt x="160" y="1045"/>
                    </a:cubicBezTo>
                    <a:cubicBezTo>
                      <a:pt x="115" y="1182"/>
                      <a:pt x="69" y="1296"/>
                      <a:pt x="46" y="1433"/>
                    </a:cubicBezTo>
                    <a:cubicBezTo>
                      <a:pt x="0" y="1638"/>
                      <a:pt x="46" y="1958"/>
                      <a:pt x="160" y="2141"/>
                    </a:cubicBezTo>
                    <a:cubicBezTo>
                      <a:pt x="249" y="2289"/>
                      <a:pt x="387" y="2360"/>
                      <a:pt x="535" y="2360"/>
                    </a:cubicBezTo>
                    <a:cubicBezTo>
                      <a:pt x="615" y="2360"/>
                      <a:pt x="697" y="2340"/>
                      <a:pt x="777" y="2300"/>
                    </a:cubicBezTo>
                    <a:cubicBezTo>
                      <a:pt x="845" y="2277"/>
                      <a:pt x="913" y="2209"/>
                      <a:pt x="982" y="2163"/>
                    </a:cubicBezTo>
                    <a:cubicBezTo>
                      <a:pt x="1028" y="2141"/>
                      <a:pt x="1073" y="2095"/>
                      <a:pt x="1119" y="2049"/>
                    </a:cubicBezTo>
                    <a:cubicBezTo>
                      <a:pt x="1165" y="2004"/>
                      <a:pt x="1210" y="1958"/>
                      <a:pt x="1233" y="1889"/>
                    </a:cubicBezTo>
                    <a:cubicBezTo>
                      <a:pt x="1247" y="1876"/>
                      <a:pt x="1260" y="1860"/>
                      <a:pt x="1274" y="1844"/>
                    </a:cubicBezTo>
                    <a:lnTo>
                      <a:pt x="1274" y="1844"/>
                    </a:lnTo>
                    <a:cubicBezTo>
                      <a:pt x="1268" y="1851"/>
                      <a:pt x="1262" y="1859"/>
                      <a:pt x="1256" y="1867"/>
                    </a:cubicBezTo>
                    <a:cubicBezTo>
                      <a:pt x="1301" y="1821"/>
                      <a:pt x="1324" y="1776"/>
                      <a:pt x="1369" y="1731"/>
                    </a:cubicBezTo>
                    <a:lnTo>
                      <a:pt x="1369" y="1731"/>
                    </a:lnTo>
                    <a:cubicBezTo>
                      <a:pt x="1337" y="1763"/>
                      <a:pt x="1306" y="1805"/>
                      <a:pt x="1274" y="1844"/>
                    </a:cubicBezTo>
                    <a:lnTo>
                      <a:pt x="1274" y="1844"/>
                    </a:lnTo>
                    <a:cubicBezTo>
                      <a:pt x="1356" y="1737"/>
                      <a:pt x="1422" y="1631"/>
                      <a:pt x="1507" y="1524"/>
                    </a:cubicBezTo>
                    <a:cubicBezTo>
                      <a:pt x="1690" y="1319"/>
                      <a:pt x="1895" y="1136"/>
                      <a:pt x="1941" y="862"/>
                    </a:cubicBezTo>
                    <a:cubicBezTo>
                      <a:pt x="1986" y="725"/>
                      <a:pt x="1986" y="611"/>
                      <a:pt x="1941" y="497"/>
                    </a:cubicBezTo>
                    <a:cubicBezTo>
                      <a:pt x="1918" y="383"/>
                      <a:pt x="1849" y="269"/>
                      <a:pt x="1781" y="200"/>
                    </a:cubicBezTo>
                    <a:cubicBezTo>
                      <a:pt x="1690" y="109"/>
                      <a:pt x="1598" y="63"/>
                      <a:pt x="1484" y="18"/>
                    </a:cubicBezTo>
                    <a:cubicBezTo>
                      <a:pt x="1416" y="6"/>
                      <a:pt x="1353"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6115423" y="3042986"/>
                <a:ext cx="99250" cy="78135"/>
              </a:xfrm>
              <a:custGeom>
                <a:avLst/>
                <a:gdLst/>
                <a:ahLst/>
                <a:cxnLst/>
                <a:rect l="l" t="t" r="r" b="b"/>
                <a:pathLst>
                  <a:path w="2557" h="2013" extrusionOk="0">
                    <a:moveTo>
                      <a:pt x="1826" y="1"/>
                    </a:moveTo>
                    <a:cubicBezTo>
                      <a:pt x="1552" y="1"/>
                      <a:pt x="1324" y="115"/>
                      <a:pt x="1096" y="252"/>
                    </a:cubicBezTo>
                    <a:cubicBezTo>
                      <a:pt x="959" y="343"/>
                      <a:pt x="822" y="412"/>
                      <a:pt x="708" y="503"/>
                    </a:cubicBezTo>
                    <a:cubicBezTo>
                      <a:pt x="548" y="617"/>
                      <a:pt x="388" y="754"/>
                      <a:pt x="251" y="914"/>
                    </a:cubicBezTo>
                    <a:cubicBezTo>
                      <a:pt x="137" y="1073"/>
                      <a:pt x="23" y="1256"/>
                      <a:pt x="23" y="1461"/>
                    </a:cubicBezTo>
                    <a:cubicBezTo>
                      <a:pt x="0" y="1644"/>
                      <a:pt x="91" y="1827"/>
                      <a:pt x="251" y="1918"/>
                    </a:cubicBezTo>
                    <a:cubicBezTo>
                      <a:pt x="297" y="1941"/>
                      <a:pt x="343" y="1986"/>
                      <a:pt x="411" y="1986"/>
                    </a:cubicBezTo>
                    <a:cubicBezTo>
                      <a:pt x="459" y="2006"/>
                      <a:pt x="512" y="2013"/>
                      <a:pt x="565" y="2013"/>
                    </a:cubicBezTo>
                    <a:cubicBezTo>
                      <a:pt x="637" y="2013"/>
                      <a:pt x="710" y="2000"/>
                      <a:pt x="776" y="1986"/>
                    </a:cubicBezTo>
                    <a:cubicBezTo>
                      <a:pt x="868" y="1964"/>
                      <a:pt x="959" y="1941"/>
                      <a:pt x="1050" y="1895"/>
                    </a:cubicBezTo>
                    <a:cubicBezTo>
                      <a:pt x="1164" y="1850"/>
                      <a:pt x="1301" y="1804"/>
                      <a:pt x="1415" y="1735"/>
                    </a:cubicBezTo>
                    <a:cubicBezTo>
                      <a:pt x="1507" y="1690"/>
                      <a:pt x="1575" y="1644"/>
                      <a:pt x="1666" y="1598"/>
                    </a:cubicBezTo>
                    <a:cubicBezTo>
                      <a:pt x="1758" y="1553"/>
                      <a:pt x="1849" y="1507"/>
                      <a:pt x="1940" y="1461"/>
                    </a:cubicBezTo>
                    <a:cubicBezTo>
                      <a:pt x="2077" y="1393"/>
                      <a:pt x="2237" y="1302"/>
                      <a:pt x="2328" y="1188"/>
                    </a:cubicBezTo>
                    <a:cubicBezTo>
                      <a:pt x="2397" y="1096"/>
                      <a:pt x="2465" y="1005"/>
                      <a:pt x="2511" y="868"/>
                    </a:cubicBezTo>
                    <a:cubicBezTo>
                      <a:pt x="2557" y="731"/>
                      <a:pt x="2534" y="571"/>
                      <a:pt x="2465" y="434"/>
                    </a:cubicBezTo>
                    <a:cubicBezTo>
                      <a:pt x="2351" y="160"/>
                      <a:pt x="2123" y="1"/>
                      <a:pt x="1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6210211" y="3308796"/>
                <a:ext cx="109808" cy="49644"/>
              </a:xfrm>
              <a:custGeom>
                <a:avLst/>
                <a:gdLst/>
                <a:ahLst/>
                <a:cxnLst/>
                <a:rect l="l" t="t" r="r" b="b"/>
                <a:pathLst>
                  <a:path w="2829" h="1279" extrusionOk="0">
                    <a:moveTo>
                      <a:pt x="1712" y="0"/>
                    </a:moveTo>
                    <a:cubicBezTo>
                      <a:pt x="1530" y="0"/>
                      <a:pt x="1347" y="0"/>
                      <a:pt x="1165" y="23"/>
                    </a:cubicBezTo>
                    <a:lnTo>
                      <a:pt x="913" y="46"/>
                    </a:lnTo>
                    <a:cubicBezTo>
                      <a:pt x="822" y="69"/>
                      <a:pt x="731" y="69"/>
                      <a:pt x="640" y="92"/>
                    </a:cubicBezTo>
                    <a:cubicBezTo>
                      <a:pt x="571" y="92"/>
                      <a:pt x="503" y="137"/>
                      <a:pt x="434" y="160"/>
                    </a:cubicBezTo>
                    <a:cubicBezTo>
                      <a:pt x="434" y="160"/>
                      <a:pt x="411" y="183"/>
                      <a:pt x="389" y="183"/>
                    </a:cubicBezTo>
                    <a:cubicBezTo>
                      <a:pt x="320" y="183"/>
                      <a:pt x="274" y="183"/>
                      <a:pt x="206" y="206"/>
                    </a:cubicBezTo>
                    <a:cubicBezTo>
                      <a:pt x="0" y="343"/>
                      <a:pt x="23" y="594"/>
                      <a:pt x="137" y="799"/>
                    </a:cubicBezTo>
                    <a:cubicBezTo>
                      <a:pt x="274" y="1027"/>
                      <a:pt x="571" y="1119"/>
                      <a:pt x="822" y="1164"/>
                    </a:cubicBezTo>
                    <a:cubicBezTo>
                      <a:pt x="1073" y="1210"/>
                      <a:pt x="1324" y="1256"/>
                      <a:pt x="1598" y="1256"/>
                    </a:cubicBezTo>
                    <a:cubicBezTo>
                      <a:pt x="1712" y="1256"/>
                      <a:pt x="1826" y="1278"/>
                      <a:pt x="1918" y="1278"/>
                    </a:cubicBezTo>
                    <a:cubicBezTo>
                      <a:pt x="2032" y="1278"/>
                      <a:pt x="2123" y="1256"/>
                      <a:pt x="2215" y="1210"/>
                    </a:cubicBezTo>
                    <a:cubicBezTo>
                      <a:pt x="2260" y="1210"/>
                      <a:pt x="2306" y="1187"/>
                      <a:pt x="2351" y="1164"/>
                    </a:cubicBezTo>
                    <a:cubicBezTo>
                      <a:pt x="2397" y="1142"/>
                      <a:pt x="2443" y="1119"/>
                      <a:pt x="2466" y="1096"/>
                    </a:cubicBezTo>
                    <a:cubicBezTo>
                      <a:pt x="2505" y="1070"/>
                      <a:pt x="2529" y="1051"/>
                      <a:pt x="2530" y="1048"/>
                    </a:cubicBezTo>
                    <a:lnTo>
                      <a:pt x="2530" y="1048"/>
                    </a:lnTo>
                    <a:cubicBezTo>
                      <a:pt x="2828" y="851"/>
                      <a:pt x="2795" y="403"/>
                      <a:pt x="2488" y="229"/>
                    </a:cubicBezTo>
                    <a:lnTo>
                      <a:pt x="2488" y="229"/>
                    </a:lnTo>
                    <a:cubicBezTo>
                      <a:pt x="2519" y="244"/>
                      <a:pt x="2534" y="251"/>
                      <a:pt x="2537" y="251"/>
                    </a:cubicBezTo>
                    <a:cubicBezTo>
                      <a:pt x="2542" y="251"/>
                      <a:pt x="2496" y="221"/>
                      <a:pt x="2420" y="160"/>
                    </a:cubicBezTo>
                    <a:cubicBezTo>
                      <a:pt x="2351" y="137"/>
                      <a:pt x="2306" y="114"/>
                      <a:pt x="2237" y="92"/>
                    </a:cubicBezTo>
                    <a:cubicBezTo>
                      <a:pt x="2215" y="69"/>
                      <a:pt x="2169" y="46"/>
                      <a:pt x="2123" y="46"/>
                    </a:cubicBezTo>
                    <a:cubicBezTo>
                      <a:pt x="2009" y="0"/>
                      <a:pt x="1849" y="0"/>
                      <a:pt x="17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6194258" y="3511685"/>
                <a:ext cx="85082" cy="68276"/>
              </a:xfrm>
              <a:custGeom>
                <a:avLst/>
                <a:gdLst/>
                <a:ahLst/>
                <a:cxnLst/>
                <a:rect l="l" t="t" r="r" b="b"/>
                <a:pathLst>
                  <a:path w="2192" h="1759" extrusionOk="0">
                    <a:moveTo>
                      <a:pt x="275" y="0"/>
                    </a:moveTo>
                    <a:cubicBezTo>
                      <a:pt x="138" y="0"/>
                      <a:pt x="1" y="137"/>
                      <a:pt x="1" y="274"/>
                    </a:cubicBezTo>
                    <a:cubicBezTo>
                      <a:pt x="23" y="388"/>
                      <a:pt x="23" y="502"/>
                      <a:pt x="69" y="617"/>
                    </a:cubicBezTo>
                    <a:cubicBezTo>
                      <a:pt x="115" y="753"/>
                      <a:pt x="183" y="868"/>
                      <a:pt x="275" y="982"/>
                    </a:cubicBezTo>
                    <a:cubicBezTo>
                      <a:pt x="457" y="1256"/>
                      <a:pt x="731" y="1461"/>
                      <a:pt x="1005" y="1598"/>
                    </a:cubicBezTo>
                    <a:cubicBezTo>
                      <a:pt x="1161" y="1685"/>
                      <a:pt x="1357" y="1759"/>
                      <a:pt x="1543" y="1759"/>
                    </a:cubicBezTo>
                    <a:cubicBezTo>
                      <a:pt x="1601" y="1759"/>
                      <a:pt x="1658" y="1751"/>
                      <a:pt x="1713" y="1735"/>
                    </a:cubicBezTo>
                    <a:cubicBezTo>
                      <a:pt x="1918" y="1666"/>
                      <a:pt x="2101" y="1530"/>
                      <a:pt x="2146" y="1324"/>
                    </a:cubicBezTo>
                    <a:cubicBezTo>
                      <a:pt x="2192" y="1164"/>
                      <a:pt x="2169" y="959"/>
                      <a:pt x="2078" y="822"/>
                    </a:cubicBezTo>
                    <a:cubicBezTo>
                      <a:pt x="1964" y="662"/>
                      <a:pt x="1781" y="548"/>
                      <a:pt x="1598" y="457"/>
                    </a:cubicBezTo>
                    <a:cubicBezTo>
                      <a:pt x="1553" y="434"/>
                      <a:pt x="1507" y="388"/>
                      <a:pt x="1439" y="365"/>
                    </a:cubicBezTo>
                    <a:cubicBezTo>
                      <a:pt x="1370" y="320"/>
                      <a:pt x="1302" y="297"/>
                      <a:pt x="1233" y="274"/>
                    </a:cubicBezTo>
                    <a:cubicBezTo>
                      <a:pt x="1188" y="251"/>
                      <a:pt x="1142" y="228"/>
                      <a:pt x="1073" y="206"/>
                    </a:cubicBezTo>
                    <a:cubicBezTo>
                      <a:pt x="982" y="160"/>
                      <a:pt x="868" y="114"/>
                      <a:pt x="754" y="92"/>
                    </a:cubicBezTo>
                    <a:cubicBezTo>
                      <a:pt x="594" y="23"/>
                      <a:pt x="434" y="23"/>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6080839" y="3676458"/>
                <a:ext cx="77125" cy="82443"/>
              </a:xfrm>
              <a:custGeom>
                <a:avLst/>
                <a:gdLst/>
                <a:ahLst/>
                <a:cxnLst/>
                <a:rect l="l" t="t" r="r" b="b"/>
                <a:pathLst>
                  <a:path w="1987" h="2124" extrusionOk="0">
                    <a:moveTo>
                      <a:pt x="389" y="1"/>
                    </a:moveTo>
                    <a:cubicBezTo>
                      <a:pt x="252" y="1"/>
                      <a:pt x="115" y="24"/>
                      <a:pt x="47" y="138"/>
                    </a:cubicBezTo>
                    <a:cubicBezTo>
                      <a:pt x="1" y="206"/>
                      <a:pt x="1" y="412"/>
                      <a:pt x="47" y="480"/>
                    </a:cubicBezTo>
                    <a:cubicBezTo>
                      <a:pt x="69" y="571"/>
                      <a:pt x="92" y="640"/>
                      <a:pt x="138" y="708"/>
                    </a:cubicBezTo>
                    <a:cubicBezTo>
                      <a:pt x="161" y="754"/>
                      <a:pt x="184" y="777"/>
                      <a:pt x="206" y="822"/>
                    </a:cubicBezTo>
                    <a:cubicBezTo>
                      <a:pt x="275" y="914"/>
                      <a:pt x="321" y="1005"/>
                      <a:pt x="366" y="1074"/>
                    </a:cubicBezTo>
                    <a:cubicBezTo>
                      <a:pt x="435" y="1188"/>
                      <a:pt x="503" y="1279"/>
                      <a:pt x="594" y="1370"/>
                    </a:cubicBezTo>
                    <a:cubicBezTo>
                      <a:pt x="663" y="1462"/>
                      <a:pt x="709" y="1553"/>
                      <a:pt x="777" y="1644"/>
                    </a:cubicBezTo>
                    <a:cubicBezTo>
                      <a:pt x="914" y="1827"/>
                      <a:pt x="1074" y="2032"/>
                      <a:pt x="1279" y="2101"/>
                    </a:cubicBezTo>
                    <a:lnTo>
                      <a:pt x="1348" y="2101"/>
                    </a:lnTo>
                    <a:cubicBezTo>
                      <a:pt x="1370" y="2101"/>
                      <a:pt x="1393" y="2123"/>
                      <a:pt x="1439" y="2123"/>
                    </a:cubicBezTo>
                    <a:cubicBezTo>
                      <a:pt x="1530" y="2123"/>
                      <a:pt x="1622" y="2078"/>
                      <a:pt x="1690" y="2032"/>
                    </a:cubicBezTo>
                    <a:cubicBezTo>
                      <a:pt x="1850" y="1964"/>
                      <a:pt x="1941" y="1804"/>
                      <a:pt x="1964" y="1621"/>
                    </a:cubicBezTo>
                    <a:cubicBezTo>
                      <a:pt x="1987" y="1439"/>
                      <a:pt x="1918" y="1233"/>
                      <a:pt x="1804" y="1074"/>
                    </a:cubicBezTo>
                    <a:cubicBezTo>
                      <a:pt x="1644" y="891"/>
                      <a:pt x="1507" y="685"/>
                      <a:pt x="1348" y="526"/>
                    </a:cubicBezTo>
                    <a:cubicBezTo>
                      <a:pt x="1188" y="366"/>
                      <a:pt x="982" y="229"/>
                      <a:pt x="777" y="115"/>
                    </a:cubicBezTo>
                    <a:cubicBezTo>
                      <a:pt x="663" y="69"/>
                      <a:pt x="503" y="1"/>
                      <a:pt x="3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248049" y="3333638"/>
                <a:ext cx="114310" cy="62880"/>
              </a:xfrm>
              <a:custGeom>
                <a:avLst/>
                <a:gdLst/>
                <a:ahLst/>
                <a:cxnLst/>
                <a:rect l="l" t="t" r="r" b="b"/>
                <a:pathLst>
                  <a:path w="2945" h="1620" extrusionOk="0">
                    <a:moveTo>
                      <a:pt x="794" y="0"/>
                    </a:moveTo>
                    <a:cubicBezTo>
                      <a:pt x="646" y="0"/>
                      <a:pt x="506" y="35"/>
                      <a:pt x="365" y="113"/>
                    </a:cubicBezTo>
                    <a:cubicBezTo>
                      <a:pt x="228" y="182"/>
                      <a:pt x="91" y="365"/>
                      <a:pt x="46" y="524"/>
                    </a:cubicBezTo>
                    <a:cubicBezTo>
                      <a:pt x="0" y="707"/>
                      <a:pt x="23" y="890"/>
                      <a:pt x="114" y="1049"/>
                    </a:cubicBezTo>
                    <a:cubicBezTo>
                      <a:pt x="228" y="1255"/>
                      <a:pt x="434" y="1392"/>
                      <a:pt x="639" y="1437"/>
                    </a:cubicBezTo>
                    <a:cubicBezTo>
                      <a:pt x="731" y="1460"/>
                      <a:pt x="822" y="1460"/>
                      <a:pt x="913" y="1483"/>
                    </a:cubicBezTo>
                    <a:lnTo>
                      <a:pt x="1393" y="1551"/>
                    </a:lnTo>
                    <a:cubicBezTo>
                      <a:pt x="1529" y="1574"/>
                      <a:pt x="1666" y="1597"/>
                      <a:pt x="1803" y="1620"/>
                    </a:cubicBezTo>
                    <a:cubicBezTo>
                      <a:pt x="1895" y="1620"/>
                      <a:pt x="1963" y="1620"/>
                      <a:pt x="2054" y="1597"/>
                    </a:cubicBezTo>
                    <a:cubicBezTo>
                      <a:pt x="2169" y="1597"/>
                      <a:pt x="2306" y="1597"/>
                      <a:pt x="2420" y="1551"/>
                    </a:cubicBezTo>
                    <a:cubicBezTo>
                      <a:pt x="2694" y="1460"/>
                      <a:pt x="2945" y="1186"/>
                      <a:pt x="2876" y="890"/>
                    </a:cubicBezTo>
                    <a:cubicBezTo>
                      <a:pt x="2853" y="730"/>
                      <a:pt x="2716" y="570"/>
                      <a:pt x="2579" y="479"/>
                    </a:cubicBezTo>
                    <a:cubicBezTo>
                      <a:pt x="2420" y="365"/>
                      <a:pt x="2260" y="319"/>
                      <a:pt x="2077" y="250"/>
                    </a:cubicBezTo>
                    <a:cubicBezTo>
                      <a:pt x="1940" y="182"/>
                      <a:pt x="1781" y="182"/>
                      <a:pt x="1644" y="136"/>
                    </a:cubicBezTo>
                    <a:lnTo>
                      <a:pt x="1233" y="68"/>
                    </a:lnTo>
                    <a:cubicBezTo>
                      <a:pt x="1164" y="45"/>
                      <a:pt x="1073" y="45"/>
                      <a:pt x="1004" y="22"/>
                    </a:cubicBezTo>
                    <a:cubicBezTo>
                      <a:pt x="932" y="8"/>
                      <a:pt x="862" y="0"/>
                      <a:pt x="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326884" y="3600262"/>
                <a:ext cx="98396" cy="68780"/>
              </a:xfrm>
              <a:custGeom>
                <a:avLst/>
                <a:gdLst/>
                <a:ahLst/>
                <a:cxnLst/>
                <a:rect l="l" t="t" r="r" b="b"/>
                <a:pathLst>
                  <a:path w="2535" h="1772" extrusionOk="0">
                    <a:moveTo>
                      <a:pt x="1895" y="1"/>
                    </a:moveTo>
                    <a:cubicBezTo>
                      <a:pt x="1758" y="24"/>
                      <a:pt x="1644" y="24"/>
                      <a:pt x="1530" y="46"/>
                    </a:cubicBezTo>
                    <a:cubicBezTo>
                      <a:pt x="1325" y="115"/>
                      <a:pt x="1142" y="183"/>
                      <a:pt x="936" y="275"/>
                    </a:cubicBezTo>
                    <a:cubicBezTo>
                      <a:pt x="800" y="320"/>
                      <a:pt x="663" y="389"/>
                      <a:pt x="526" y="457"/>
                    </a:cubicBezTo>
                    <a:cubicBezTo>
                      <a:pt x="389" y="526"/>
                      <a:pt x="229" y="663"/>
                      <a:pt x="138" y="800"/>
                    </a:cubicBezTo>
                    <a:cubicBezTo>
                      <a:pt x="1" y="1051"/>
                      <a:pt x="1" y="1370"/>
                      <a:pt x="206" y="1576"/>
                    </a:cubicBezTo>
                    <a:cubicBezTo>
                      <a:pt x="348" y="1718"/>
                      <a:pt x="510" y="1772"/>
                      <a:pt x="679" y="1772"/>
                    </a:cubicBezTo>
                    <a:cubicBezTo>
                      <a:pt x="1025" y="1772"/>
                      <a:pt x="1398" y="1546"/>
                      <a:pt x="1690" y="1393"/>
                    </a:cubicBezTo>
                    <a:cubicBezTo>
                      <a:pt x="1758" y="1370"/>
                      <a:pt x="1827" y="1325"/>
                      <a:pt x="1895" y="1279"/>
                    </a:cubicBezTo>
                    <a:cubicBezTo>
                      <a:pt x="1986" y="1211"/>
                      <a:pt x="2101" y="1142"/>
                      <a:pt x="2192" y="1051"/>
                    </a:cubicBezTo>
                    <a:cubicBezTo>
                      <a:pt x="2260" y="982"/>
                      <a:pt x="2352" y="891"/>
                      <a:pt x="2420" y="800"/>
                    </a:cubicBezTo>
                    <a:cubicBezTo>
                      <a:pt x="2511" y="617"/>
                      <a:pt x="2534" y="320"/>
                      <a:pt x="2352" y="183"/>
                    </a:cubicBezTo>
                    <a:cubicBezTo>
                      <a:pt x="2215" y="69"/>
                      <a:pt x="2078" y="1"/>
                      <a:pt x="1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511180" y="3754749"/>
                <a:ext cx="70022" cy="100880"/>
              </a:xfrm>
              <a:custGeom>
                <a:avLst/>
                <a:gdLst/>
                <a:ahLst/>
                <a:cxnLst/>
                <a:rect l="l" t="t" r="r" b="b"/>
                <a:pathLst>
                  <a:path w="1804" h="2599" extrusionOk="0">
                    <a:moveTo>
                      <a:pt x="1368" y="1"/>
                    </a:moveTo>
                    <a:cubicBezTo>
                      <a:pt x="1338" y="1"/>
                      <a:pt x="1308" y="5"/>
                      <a:pt x="1279" y="15"/>
                    </a:cubicBezTo>
                    <a:cubicBezTo>
                      <a:pt x="1050" y="84"/>
                      <a:pt x="868" y="198"/>
                      <a:pt x="754" y="403"/>
                    </a:cubicBezTo>
                    <a:cubicBezTo>
                      <a:pt x="685" y="540"/>
                      <a:pt x="594" y="677"/>
                      <a:pt x="525" y="791"/>
                    </a:cubicBezTo>
                    <a:cubicBezTo>
                      <a:pt x="457" y="928"/>
                      <a:pt x="411" y="1088"/>
                      <a:pt x="343" y="1225"/>
                    </a:cubicBezTo>
                    <a:cubicBezTo>
                      <a:pt x="274" y="1362"/>
                      <a:pt x="229" y="1499"/>
                      <a:pt x="160" y="1636"/>
                    </a:cubicBezTo>
                    <a:cubicBezTo>
                      <a:pt x="0" y="1910"/>
                      <a:pt x="92" y="2275"/>
                      <a:pt x="343" y="2457"/>
                    </a:cubicBezTo>
                    <a:cubicBezTo>
                      <a:pt x="422" y="2537"/>
                      <a:pt x="536" y="2599"/>
                      <a:pt x="669" y="2599"/>
                    </a:cubicBezTo>
                    <a:cubicBezTo>
                      <a:pt x="689" y="2599"/>
                      <a:pt x="710" y="2597"/>
                      <a:pt x="731" y="2594"/>
                    </a:cubicBezTo>
                    <a:cubicBezTo>
                      <a:pt x="776" y="2594"/>
                      <a:pt x="845" y="2594"/>
                      <a:pt x="890" y="2572"/>
                    </a:cubicBezTo>
                    <a:cubicBezTo>
                      <a:pt x="1005" y="2549"/>
                      <a:pt x="1096" y="2503"/>
                      <a:pt x="1164" y="2412"/>
                    </a:cubicBezTo>
                    <a:cubicBezTo>
                      <a:pt x="1370" y="2275"/>
                      <a:pt x="1415" y="2024"/>
                      <a:pt x="1484" y="1818"/>
                    </a:cubicBezTo>
                    <a:cubicBezTo>
                      <a:pt x="1552" y="1659"/>
                      <a:pt x="1598" y="1499"/>
                      <a:pt x="1644" y="1339"/>
                    </a:cubicBezTo>
                    <a:cubicBezTo>
                      <a:pt x="1689" y="1179"/>
                      <a:pt x="1712" y="997"/>
                      <a:pt x="1758" y="837"/>
                    </a:cubicBezTo>
                    <a:cubicBezTo>
                      <a:pt x="1781" y="700"/>
                      <a:pt x="1803" y="563"/>
                      <a:pt x="1758" y="403"/>
                    </a:cubicBezTo>
                    <a:cubicBezTo>
                      <a:pt x="1735" y="312"/>
                      <a:pt x="1689" y="243"/>
                      <a:pt x="1644" y="152"/>
                    </a:cubicBezTo>
                    <a:cubicBezTo>
                      <a:pt x="1590" y="62"/>
                      <a:pt x="1480"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7" name="Google Shape;2767;p64"/>
            <p:cNvSpPr/>
            <p:nvPr/>
          </p:nvSpPr>
          <p:spPr>
            <a:xfrm>
              <a:off x="5010575" y="2754625"/>
              <a:ext cx="804519" cy="677516"/>
            </a:xfrm>
            <a:custGeom>
              <a:avLst/>
              <a:gdLst/>
              <a:ahLst/>
              <a:cxnLst/>
              <a:rect l="l" t="t" r="r" b="b"/>
              <a:pathLst>
                <a:path w="20727" h="17455" extrusionOk="0">
                  <a:moveTo>
                    <a:pt x="3526" y="0"/>
                  </a:moveTo>
                  <a:cubicBezTo>
                    <a:pt x="2626" y="0"/>
                    <a:pt x="2134" y="948"/>
                    <a:pt x="1690" y="1701"/>
                  </a:cubicBezTo>
                  <a:cubicBezTo>
                    <a:pt x="1142" y="2636"/>
                    <a:pt x="640" y="3595"/>
                    <a:pt x="184" y="4577"/>
                  </a:cubicBezTo>
                  <a:cubicBezTo>
                    <a:pt x="24" y="4896"/>
                    <a:pt x="1" y="5398"/>
                    <a:pt x="321" y="5672"/>
                  </a:cubicBezTo>
                  <a:cubicBezTo>
                    <a:pt x="914" y="6151"/>
                    <a:pt x="1553" y="6608"/>
                    <a:pt x="2192" y="7019"/>
                  </a:cubicBezTo>
                  <a:lnTo>
                    <a:pt x="2215" y="7019"/>
                  </a:lnTo>
                  <a:cubicBezTo>
                    <a:pt x="2626" y="7361"/>
                    <a:pt x="3060" y="7681"/>
                    <a:pt x="3516" y="7977"/>
                  </a:cubicBezTo>
                  <a:cubicBezTo>
                    <a:pt x="4361" y="8571"/>
                    <a:pt x="5205" y="9187"/>
                    <a:pt x="6073" y="9781"/>
                  </a:cubicBezTo>
                  <a:cubicBezTo>
                    <a:pt x="6894" y="10351"/>
                    <a:pt x="7716" y="10922"/>
                    <a:pt x="8560" y="11493"/>
                  </a:cubicBezTo>
                  <a:cubicBezTo>
                    <a:pt x="9291" y="11995"/>
                    <a:pt x="10135" y="12451"/>
                    <a:pt x="10775" y="13045"/>
                  </a:cubicBezTo>
                  <a:cubicBezTo>
                    <a:pt x="11368" y="13570"/>
                    <a:pt x="11459" y="14277"/>
                    <a:pt x="11665" y="15008"/>
                  </a:cubicBezTo>
                  <a:cubicBezTo>
                    <a:pt x="11893" y="15852"/>
                    <a:pt x="12304" y="16605"/>
                    <a:pt x="13080" y="17062"/>
                  </a:cubicBezTo>
                  <a:cubicBezTo>
                    <a:pt x="13472" y="17310"/>
                    <a:pt x="13932" y="17454"/>
                    <a:pt x="14386" y="17454"/>
                  </a:cubicBezTo>
                  <a:cubicBezTo>
                    <a:pt x="14725" y="17454"/>
                    <a:pt x="15060" y="17374"/>
                    <a:pt x="15362" y="17199"/>
                  </a:cubicBezTo>
                  <a:cubicBezTo>
                    <a:pt x="16093" y="16765"/>
                    <a:pt x="16207" y="15943"/>
                    <a:pt x="16686" y="15327"/>
                  </a:cubicBezTo>
                  <a:cubicBezTo>
                    <a:pt x="17691" y="14095"/>
                    <a:pt x="19197" y="13456"/>
                    <a:pt x="19950" y="12018"/>
                  </a:cubicBezTo>
                  <a:cubicBezTo>
                    <a:pt x="20726" y="10557"/>
                    <a:pt x="20681" y="8617"/>
                    <a:pt x="19060" y="7772"/>
                  </a:cubicBezTo>
                  <a:cubicBezTo>
                    <a:pt x="18330" y="7384"/>
                    <a:pt x="17508" y="7338"/>
                    <a:pt x="16709" y="7224"/>
                  </a:cubicBezTo>
                  <a:cubicBezTo>
                    <a:pt x="15887" y="7110"/>
                    <a:pt x="15043" y="6859"/>
                    <a:pt x="14267" y="6539"/>
                  </a:cubicBezTo>
                  <a:cubicBezTo>
                    <a:pt x="12623" y="5878"/>
                    <a:pt x="11117" y="4828"/>
                    <a:pt x="9656" y="3846"/>
                  </a:cubicBezTo>
                  <a:cubicBezTo>
                    <a:pt x="8743" y="3207"/>
                    <a:pt x="7807" y="2568"/>
                    <a:pt x="6871" y="1929"/>
                  </a:cubicBezTo>
                  <a:cubicBezTo>
                    <a:pt x="6392" y="1609"/>
                    <a:pt x="5936" y="1290"/>
                    <a:pt x="5479" y="970"/>
                  </a:cubicBezTo>
                  <a:cubicBezTo>
                    <a:pt x="5023" y="673"/>
                    <a:pt x="4589" y="285"/>
                    <a:pt x="4064" y="103"/>
                  </a:cubicBezTo>
                  <a:cubicBezTo>
                    <a:pt x="3869" y="32"/>
                    <a:pt x="3691" y="0"/>
                    <a:pt x="3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625454" y="3414491"/>
              <a:ext cx="406704" cy="844420"/>
            </a:xfrm>
            <a:custGeom>
              <a:avLst/>
              <a:gdLst/>
              <a:ahLst/>
              <a:cxnLst/>
              <a:rect l="l" t="t" r="r" b="b"/>
              <a:pathLst>
                <a:path w="10478" h="21755" extrusionOk="0">
                  <a:moveTo>
                    <a:pt x="7387" y="1"/>
                  </a:moveTo>
                  <a:cubicBezTo>
                    <a:pt x="6753" y="1"/>
                    <a:pt x="6144" y="210"/>
                    <a:pt x="5547" y="473"/>
                  </a:cubicBezTo>
                  <a:cubicBezTo>
                    <a:pt x="5296" y="587"/>
                    <a:pt x="4977" y="770"/>
                    <a:pt x="4748" y="861"/>
                  </a:cubicBezTo>
                  <a:cubicBezTo>
                    <a:pt x="4634" y="906"/>
                    <a:pt x="4475" y="952"/>
                    <a:pt x="4338" y="975"/>
                  </a:cubicBezTo>
                  <a:cubicBezTo>
                    <a:pt x="4383" y="975"/>
                    <a:pt x="4520" y="975"/>
                    <a:pt x="4269" y="998"/>
                  </a:cubicBezTo>
                  <a:lnTo>
                    <a:pt x="4178" y="998"/>
                  </a:lnTo>
                  <a:cubicBezTo>
                    <a:pt x="4201" y="998"/>
                    <a:pt x="4201" y="998"/>
                    <a:pt x="4155" y="975"/>
                  </a:cubicBezTo>
                  <a:cubicBezTo>
                    <a:pt x="3995" y="906"/>
                    <a:pt x="3721" y="610"/>
                    <a:pt x="3470" y="496"/>
                  </a:cubicBezTo>
                  <a:cubicBezTo>
                    <a:pt x="3194" y="338"/>
                    <a:pt x="2903" y="263"/>
                    <a:pt x="2610" y="263"/>
                  </a:cubicBezTo>
                  <a:cubicBezTo>
                    <a:pt x="2394" y="263"/>
                    <a:pt x="2177" y="304"/>
                    <a:pt x="1964" y="381"/>
                  </a:cubicBezTo>
                  <a:cubicBezTo>
                    <a:pt x="1096" y="724"/>
                    <a:pt x="526" y="1637"/>
                    <a:pt x="343" y="2527"/>
                  </a:cubicBezTo>
                  <a:cubicBezTo>
                    <a:pt x="1" y="4307"/>
                    <a:pt x="868" y="5997"/>
                    <a:pt x="1462" y="7617"/>
                  </a:cubicBezTo>
                  <a:cubicBezTo>
                    <a:pt x="2169" y="9580"/>
                    <a:pt x="2580" y="11612"/>
                    <a:pt x="2831" y="13666"/>
                  </a:cubicBezTo>
                  <a:cubicBezTo>
                    <a:pt x="2968" y="14739"/>
                    <a:pt x="3037" y="15811"/>
                    <a:pt x="3037" y="16884"/>
                  </a:cubicBezTo>
                  <a:cubicBezTo>
                    <a:pt x="3037" y="17980"/>
                    <a:pt x="2945" y="19030"/>
                    <a:pt x="3059" y="20103"/>
                  </a:cubicBezTo>
                  <a:cubicBezTo>
                    <a:pt x="3082" y="20148"/>
                    <a:pt x="3082" y="20171"/>
                    <a:pt x="3105" y="20217"/>
                  </a:cubicBezTo>
                  <a:cubicBezTo>
                    <a:pt x="3082" y="20468"/>
                    <a:pt x="3173" y="20719"/>
                    <a:pt x="3379" y="20901"/>
                  </a:cubicBezTo>
                  <a:cubicBezTo>
                    <a:pt x="4036" y="21442"/>
                    <a:pt x="4807" y="21754"/>
                    <a:pt x="5652" y="21754"/>
                  </a:cubicBezTo>
                  <a:cubicBezTo>
                    <a:pt x="5805" y="21754"/>
                    <a:pt x="5960" y="21744"/>
                    <a:pt x="6118" y="21723"/>
                  </a:cubicBezTo>
                  <a:cubicBezTo>
                    <a:pt x="7054" y="21632"/>
                    <a:pt x="7830" y="21130"/>
                    <a:pt x="8355" y="20354"/>
                  </a:cubicBezTo>
                  <a:cubicBezTo>
                    <a:pt x="9268" y="18961"/>
                    <a:pt x="9085" y="17021"/>
                    <a:pt x="9131" y="15446"/>
                  </a:cubicBezTo>
                  <a:cubicBezTo>
                    <a:pt x="9154" y="13438"/>
                    <a:pt x="9131" y="11429"/>
                    <a:pt x="9199" y="9443"/>
                  </a:cubicBezTo>
                  <a:cubicBezTo>
                    <a:pt x="9245" y="8484"/>
                    <a:pt x="9382" y="7549"/>
                    <a:pt x="9679" y="6636"/>
                  </a:cubicBezTo>
                  <a:cubicBezTo>
                    <a:pt x="9975" y="5700"/>
                    <a:pt x="10318" y="4787"/>
                    <a:pt x="10386" y="3805"/>
                  </a:cubicBezTo>
                  <a:cubicBezTo>
                    <a:pt x="10478" y="2230"/>
                    <a:pt x="9587" y="427"/>
                    <a:pt x="7967" y="62"/>
                  </a:cubicBezTo>
                  <a:cubicBezTo>
                    <a:pt x="7771" y="20"/>
                    <a:pt x="7578" y="1"/>
                    <a:pt x="7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799115" y="3149923"/>
              <a:ext cx="225088" cy="237082"/>
            </a:xfrm>
            <a:custGeom>
              <a:avLst/>
              <a:gdLst/>
              <a:ahLst/>
              <a:cxnLst/>
              <a:rect l="l" t="t" r="r" b="b"/>
              <a:pathLst>
                <a:path w="5799" h="6108" extrusionOk="0">
                  <a:moveTo>
                    <a:pt x="2576" y="0"/>
                  </a:moveTo>
                  <a:cubicBezTo>
                    <a:pt x="2451" y="0"/>
                    <a:pt x="2323" y="17"/>
                    <a:pt x="2192" y="53"/>
                  </a:cubicBezTo>
                  <a:cubicBezTo>
                    <a:pt x="1553" y="213"/>
                    <a:pt x="1073" y="784"/>
                    <a:pt x="1073" y="1400"/>
                  </a:cubicBezTo>
                  <a:cubicBezTo>
                    <a:pt x="868" y="1651"/>
                    <a:pt x="685" y="1948"/>
                    <a:pt x="548" y="2244"/>
                  </a:cubicBezTo>
                  <a:cubicBezTo>
                    <a:pt x="297" y="2792"/>
                    <a:pt x="69" y="3363"/>
                    <a:pt x="46" y="3979"/>
                  </a:cubicBezTo>
                  <a:cubicBezTo>
                    <a:pt x="1" y="4664"/>
                    <a:pt x="343" y="5326"/>
                    <a:pt x="982" y="5645"/>
                  </a:cubicBezTo>
                  <a:cubicBezTo>
                    <a:pt x="1553" y="5942"/>
                    <a:pt x="2237" y="6079"/>
                    <a:pt x="2877" y="6102"/>
                  </a:cubicBezTo>
                  <a:cubicBezTo>
                    <a:pt x="2966" y="6105"/>
                    <a:pt x="3057" y="6107"/>
                    <a:pt x="3149" y="6107"/>
                  </a:cubicBezTo>
                  <a:cubicBezTo>
                    <a:pt x="3661" y="6107"/>
                    <a:pt x="4192" y="6048"/>
                    <a:pt x="4657" y="5874"/>
                  </a:cubicBezTo>
                  <a:cubicBezTo>
                    <a:pt x="4999" y="5737"/>
                    <a:pt x="5342" y="5531"/>
                    <a:pt x="5547" y="5189"/>
                  </a:cubicBezTo>
                  <a:cubicBezTo>
                    <a:pt x="5753" y="4869"/>
                    <a:pt x="5798" y="4458"/>
                    <a:pt x="5753" y="4093"/>
                  </a:cubicBezTo>
                  <a:cubicBezTo>
                    <a:pt x="5616" y="2906"/>
                    <a:pt x="5068" y="1811"/>
                    <a:pt x="4246" y="943"/>
                  </a:cubicBezTo>
                  <a:cubicBezTo>
                    <a:pt x="3805" y="464"/>
                    <a:pt x="3234" y="0"/>
                    <a:pt x="2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297539" y="3114135"/>
              <a:ext cx="282767" cy="226447"/>
            </a:xfrm>
            <a:custGeom>
              <a:avLst/>
              <a:gdLst/>
              <a:ahLst/>
              <a:cxnLst/>
              <a:rect l="l" t="t" r="r" b="b"/>
              <a:pathLst>
                <a:path w="7285" h="5834" extrusionOk="0">
                  <a:moveTo>
                    <a:pt x="273" y="0"/>
                  </a:moveTo>
                  <a:cubicBezTo>
                    <a:pt x="106" y="0"/>
                    <a:pt x="0" y="261"/>
                    <a:pt x="140" y="382"/>
                  </a:cubicBezTo>
                  <a:cubicBezTo>
                    <a:pt x="620" y="838"/>
                    <a:pt x="1122" y="1295"/>
                    <a:pt x="1670" y="1706"/>
                  </a:cubicBezTo>
                  <a:cubicBezTo>
                    <a:pt x="2217" y="2116"/>
                    <a:pt x="2811" y="2482"/>
                    <a:pt x="3382" y="2870"/>
                  </a:cubicBezTo>
                  <a:cubicBezTo>
                    <a:pt x="3838" y="3189"/>
                    <a:pt x="4386" y="3486"/>
                    <a:pt x="4683" y="3965"/>
                  </a:cubicBezTo>
                  <a:cubicBezTo>
                    <a:pt x="4979" y="4445"/>
                    <a:pt x="5116" y="5015"/>
                    <a:pt x="5550" y="5403"/>
                  </a:cubicBezTo>
                  <a:cubicBezTo>
                    <a:pt x="5797" y="5623"/>
                    <a:pt x="6192" y="5834"/>
                    <a:pt x="6547" y="5834"/>
                  </a:cubicBezTo>
                  <a:cubicBezTo>
                    <a:pt x="6783" y="5834"/>
                    <a:pt x="7002" y="5741"/>
                    <a:pt x="7148" y="5495"/>
                  </a:cubicBezTo>
                  <a:cubicBezTo>
                    <a:pt x="7262" y="5312"/>
                    <a:pt x="7285" y="5084"/>
                    <a:pt x="7125" y="4924"/>
                  </a:cubicBezTo>
                  <a:cubicBezTo>
                    <a:pt x="6942" y="4696"/>
                    <a:pt x="6737" y="4673"/>
                    <a:pt x="6509" y="4559"/>
                  </a:cubicBezTo>
                  <a:cubicBezTo>
                    <a:pt x="6098" y="4353"/>
                    <a:pt x="5984" y="3714"/>
                    <a:pt x="5755" y="3349"/>
                  </a:cubicBezTo>
                  <a:cubicBezTo>
                    <a:pt x="5436" y="2824"/>
                    <a:pt x="4956" y="2436"/>
                    <a:pt x="4432" y="2139"/>
                  </a:cubicBezTo>
                  <a:cubicBezTo>
                    <a:pt x="3792" y="1728"/>
                    <a:pt x="3130" y="1363"/>
                    <a:pt x="2469" y="975"/>
                  </a:cubicBezTo>
                  <a:cubicBezTo>
                    <a:pt x="1807" y="587"/>
                    <a:pt x="1076" y="290"/>
                    <a:pt x="346" y="17"/>
                  </a:cubicBezTo>
                  <a:cubicBezTo>
                    <a:pt x="321" y="5"/>
                    <a:pt x="296" y="0"/>
                    <a:pt x="27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659145" y="3132340"/>
              <a:ext cx="70022" cy="161626"/>
            </a:xfrm>
            <a:custGeom>
              <a:avLst/>
              <a:gdLst/>
              <a:ahLst/>
              <a:cxnLst/>
              <a:rect l="l" t="t" r="r" b="b"/>
              <a:pathLst>
                <a:path w="1804" h="4164" extrusionOk="0">
                  <a:moveTo>
                    <a:pt x="1390" y="1"/>
                  </a:moveTo>
                  <a:cubicBezTo>
                    <a:pt x="1375" y="1"/>
                    <a:pt x="1361" y="2"/>
                    <a:pt x="1347" y="4"/>
                  </a:cubicBezTo>
                  <a:cubicBezTo>
                    <a:pt x="1119" y="27"/>
                    <a:pt x="936" y="73"/>
                    <a:pt x="776" y="255"/>
                  </a:cubicBezTo>
                  <a:cubicBezTo>
                    <a:pt x="616" y="438"/>
                    <a:pt x="502" y="643"/>
                    <a:pt x="411" y="871"/>
                  </a:cubicBezTo>
                  <a:cubicBezTo>
                    <a:pt x="228" y="1282"/>
                    <a:pt x="206" y="1739"/>
                    <a:pt x="183" y="2195"/>
                  </a:cubicBezTo>
                  <a:cubicBezTo>
                    <a:pt x="183" y="2378"/>
                    <a:pt x="160" y="2583"/>
                    <a:pt x="160" y="2766"/>
                  </a:cubicBezTo>
                  <a:cubicBezTo>
                    <a:pt x="160" y="2857"/>
                    <a:pt x="160" y="2948"/>
                    <a:pt x="160" y="3017"/>
                  </a:cubicBezTo>
                  <a:cubicBezTo>
                    <a:pt x="160" y="3040"/>
                    <a:pt x="160" y="3040"/>
                    <a:pt x="160" y="3040"/>
                  </a:cubicBezTo>
                  <a:cubicBezTo>
                    <a:pt x="137" y="3085"/>
                    <a:pt x="137" y="3108"/>
                    <a:pt x="137" y="3154"/>
                  </a:cubicBezTo>
                  <a:cubicBezTo>
                    <a:pt x="114" y="3222"/>
                    <a:pt x="91" y="3314"/>
                    <a:pt x="69" y="3382"/>
                  </a:cubicBezTo>
                  <a:cubicBezTo>
                    <a:pt x="69" y="3428"/>
                    <a:pt x="69" y="3496"/>
                    <a:pt x="46" y="3542"/>
                  </a:cubicBezTo>
                  <a:cubicBezTo>
                    <a:pt x="46" y="3541"/>
                    <a:pt x="46" y="3540"/>
                    <a:pt x="46" y="3540"/>
                  </a:cubicBezTo>
                  <a:cubicBezTo>
                    <a:pt x="44" y="3540"/>
                    <a:pt x="30" y="3649"/>
                    <a:pt x="38" y="3649"/>
                  </a:cubicBezTo>
                  <a:cubicBezTo>
                    <a:pt x="40" y="3649"/>
                    <a:pt x="42" y="3644"/>
                    <a:pt x="46" y="3633"/>
                  </a:cubicBezTo>
                  <a:lnTo>
                    <a:pt x="46" y="3633"/>
                  </a:lnTo>
                  <a:cubicBezTo>
                    <a:pt x="23" y="3725"/>
                    <a:pt x="0" y="3816"/>
                    <a:pt x="23" y="3907"/>
                  </a:cubicBezTo>
                  <a:cubicBezTo>
                    <a:pt x="23" y="3953"/>
                    <a:pt x="46" y="3976"/>
                    <a:pt x="46" y="3998"/>
                  </a:cubicBezTo>
                  <a:cubicBezTo>
                    <a:pt x="91" y="4044"/>
                    <a:pt x="114" y="4090"/>
                    <a:pt x="160" y="4113"/>
                  </a:cubicBezTo>
                  <a:cubicBezTo>
                    <a:pt x="231" y="4148"/>
                    <a:pt x="304" y="4164"/>
                    <a:pt x="376" y="4164"/>
                  </a:cubicBezTo>
                  <a:cubicBezTo>
                    <a:pt x="675" y="4164"/>
                    <a:pt x="967" y="3895"/>
                    <a:pt x="1096" y="3656"/>
                  </a:cubicBezTo>
                  <a:cubicBezTo>
                    <a:pt x="1324" y="3291"/>
                    <a:pt x="1392" y="2880"/>
                    <a:pt x="1415" y="2469"/>
                  </a:cubicBezTo>
                  <a:cubicBezTo>
                    <a:pt x="1438" y="2264"/>
                    <a:pt x="1438" y="2058"/>
                    <a:pt x="1461" y="1876"/>
                  </a:cubicBezTo>
                  <a:cubicBezTo>
                    <a:pt x="1461" y="1853"/>
                    <a:pt x="1461" y="1853"/>
                    <a:pt x="1461" y="1830"/>
                  </a:cubicBezTo>
                  <a:cubicBezTo>
                    <a:pt x="1484" y="1762"/>
                    <a:pt x="1484" y="1716"/>
                    <a:pt x="1507" y="1647"/>
                  </a:cubicBezTo>
                  <a:cubicBezTo>
                    <a:pt x="1507" y="1579"/>
                    <a:pt x="1552" y="1488"/>
                    <a:pt x="1575" y="1419"/>
                  </a:cubicBezTo>
                  <a:cubicBezTo>
                    <a:pt x="1621" y="1237"/>
                    <a:pt x="1712" y="1054"/>
                    <a:pt x="1758" y="871"/>
                  </a:cubicBezTo>
                  <a:cubicBezTo>
                    <a:pt x="1781" y="757"/>
                    <a:pt x="1803" y="643"/>
                    <a:pt x="1803" y="552"/>
                  </a:cubicBezTo>
                  <a:cubicBezTo>
                    <a:pt x="1803" y="415"/>
                    <a:pt x="1735" y="301"/>
                    <a:pt x="1689" y="187"/>
                  </a:cubicBezTo>
                  <a:cubicBezTo>
                    <a:pt x="1628" y="84"/>
                    <a:pt x="1512" y="1"/>
                    <a:pt x="139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664463" y="3490492"/>
              <a:ext cx="165701" cy="376506"/>
            </a:xfrm>
            <a:custGeom>
              <a:avLst/>
              <a:gdLst/>
              <a:ahLst/>
              <a:cxnLst/>
              <a:rect l="l" t="t" r="r" b="b"/>
              <a:pathLst>
                <a:path w="4269" h="9700" extrusionOk="0">
                  <a:moveTo>
                    <a:pt x="731" y="0"/>
                  </a:moveTo>
                  <a:cubicBezTo>
                    <a:pt x="710" y="0"/>
                    <a:pt x="686" y="7"/>
                    <a:pt x="662" y="21"/>
                  </a:cubicBezTo>
                  <a:cubicBezTo>
                    <a:pt x="365" y="250"/>
                    <a:pt x="228" y="478"/>
                    <a:pt x="137" y="843"/>
                  </a:cubicBezTo>
                  <a:cubicBezTo>
                    <a:pt x="23" y="1208"/>
                    <a:pt x="0" y="1596"/>
                    <a:pt x="23" y="1984"/>
                  </a:cubicBezTo>
                  <a:cubicBezTo>
                    <a:pt x="91" y="2852"/>
                    <a:pt x="434" y="3628"/>
                    <a:pt x="822" y="4404"/>
                  </a:cubicBezTo>
                  <a:cubicBezTo>
                    <a:pt x="1004" y="4792"/>
                    <a:pt x="1187" y="5157"/>
                    <a:pt x="1347" y="5568"/>
                  </a:cubicBezTo>
                  <a:cubicBezTo>
                    <a:pt x="1507" y="5956"/>
                    <a:pt x="1598" y="6390"/>
                    <a:pt x="1735" y="6778"/>
                  </a:cubicBezTo>
                  <a:cubicBezTo>
                    <a:pt x="1895" y="7211"/>
                    <a:pt x="2032" y="7668"/>
                    <a:pt x="2123" y="8101"/>
                  </a:cubicBezTo>
                  <a:cubicBezTo>
                    <a:pt x="2237" y="8581"/>
                    <a:pt x="2260" y="9151"/>
                    <a:pt x="2648" y="9494"/>
                  </a:cubicBezTo>
                  <a:cubicBezTo>
                    <a:pt x="2811" y="9626"/>
                    <a:pt x="3019" y="9700"/>
                    <a:pt x="3223" y="9700"/>
                  </a:cubicBezTo>
                  <a:cubicBezTo>
                    <a:pt x="3475" y="9700"/>
                    <a:pt x="3719" y="9587"/>
                    <a:pt x="3858" y="9334"/>
                  </a:cubicBezTo>
                  <a:cubicBezTo>
                    <a:pt x="4268" y="8581"/>
                    <a:pt x="3766" y="7485"/>
                    <a:pt x="3492" y="6732"/>
                  </a:cubicBezTo>
                  <a:cubicBezTo>
                    <a:pt x="3196" y="5933"/>
                    <a:pt x="2762" y="5203"/>
                    <a:pt x="2283" y="4518"/>
                  </a:cubicBezTo>
                  <a:cubicBezTo>
                    <a:pt x="1826" y="3856"/>
                    <a:pt x="1347" y="3194"/>
                    <a:pt x="1027" y="2464"/>
                  </a:cubicBezTo>
                  <a:cubicBezTo>
                    <a:pt x="867" y="2121"/>
                    <a:pt x="753" y="1733"/>
                    <a:pt x="730" y="1345"/>
                  </a:cubicBezTo>
                  <a:cubicBezTo>
                    <a:pt x="708" y="957"/>
                    <a:pt x="799" y="546"/>
                    <a:pt x="845" y="158"/>
                  </a:cubicBezTo>
                  <a:cubicBezTo>
                    <a:pt x="863" y="86"/>
                    <a:pt x="810" y="0"/>
                    <a:pt x="73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788479" y="3907488"/>
              <a:ext cx="43473" cy="77514"/>
            </a:xfrm>
            <a:custGeom>
              <a:avLst/>
              <a:gdLst/>
              <a:ahLst/>
              <a:cxnLst/>
              <a:rect l="l" t="t" r="r" b="b"/>
              <a:pathLst>
                <a:path w="1120" h="1997" extrusionOk="0">
                  <a:moveTo>
                    <a:pt x="416" y="0"/>
                  </a:moveTo>
                  <a:cubicBezTo>
                    <a:pt x="399" y="0"/>
                    <a:pt x="383" y="2"/>
                    <a:pt x="366" y="6"/>
                  </a:cubicBezTo>
                  <a:cubicBezTo>
                    <a:pt x="297" y="6"/>
                    <a:pt x="252" y="29"/>
                    <a:pt x="183" y="75"/>
                  </a:cubicBezTo>
                  <a:cubicBezTo>
                    <a:pt x="160" y="120"/>
                    <a:pt x="115" y="143"/>
                    <a:pt x="92" y="212"/>
                  </a:cubicBezTo>
                  <a:cubicBezTo>
                    <a:pt x="23" y="303"/>
                    <a:pt x="23" y="394"/>
                    <a:pt x="23" y="508"/>
                  </a:cubicBezTo>
                  <a:cubicBezTo>
                    <a:pt x="23" y="622"/>
                    <a:pt x="23" y="737"/>
                    <a:pt x="1" y="851"/>
                  </a:cubicBezTo>
                  <a:cubicBezTo>
                    <a:pt x="1" y="965"/>
                    <a:pt x="23" y="1102"/>
                    <a:pt x="23" y="1216"/>
                  </a:cubicBezTo>
                  <a:cubicBezTo>
                    <a:pt x="46" y="1421"/>
                    <a:pt x="23" y="1695"/>
                    <a:pt x="206" y="1855"/>
                  </a:cubicBezTo>
                  <a:cubicBezTo>
                    <a:pt x="305" y="1934"/>
                    <a:pt x="404" y="1996"/>
                    <a:pt x="518" y="1996"/>
                  </a:cubicBezTo>
                  <a:cubicBezTo>
                    <a:pt x="536" y="1996"/>
                    <a:pt x="553" y="1995"/>
                    <a:pt x="571" y="1992"/>
                  </a:cubicBezTo>
                  <a:cubicBezTo>
                    <a:pt x="708" y="1992"/>
                    <a:pt x="845" y="1946"/>
                    <a:pt x="936" y="1855"/>
                  </a:cubicBezTo>
                  <a:cubicBezTo>
                    <a:pt x="1119" y="1672"/>
                    <a:pt x="1119" y="1421"/>
                    <a:pt x="1096" y="1193"/>
                  </a:cubicBezTo>
                  <a:cubicBezTo>
                    <a:pt x="1096" y="1102"/>
                    <a:pt x="1073" y="1010"/>
                    <a:pt x="1051" y="896"/>
                  </a:cubicBezTo>
                  <a:cubicBezTo>
                    <a:pt x="1051" y="873"/>
                    <a:pt x="1051" y="828"/>
                    <a:pt x="1051" y="805"/>
                  </a:cubicBezTo>
                  <a:cubicBezTo>
                    <a:pt x="1028" y="737"/>
                    <a:pt x="1005" y="691"/>
                    <a:pt x="982" y="622"/>
                  </a:cubicBezTo>
                  <a:cubicBezTo>
                    <a:pt x="936" y="508"/>
                    <a:pt x="891" y="417"/>
                    <a:pt x="822" y="326"/>
                  </a:cubicBezTo>
                  <a:cubicBezTo>
                    <a:pt x="777" y="212"/>
                    <a:pt x="708" y="143"/>
                    <a:pt x="617" y="75"/>
                  </a:cubicBezTo>
                  <a:cubicBezTo>
                    <a:pt x="561" y="37"/>
                    <a:pt x="490" y="0"/>
                    <a:pt x="416"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829236" y="3477993"/>
              <a:ext cx="1824" cy="932"/>
            </a:xfrm>
            <a:custGeom>
              <a:avLst/>
              <a:gdLst/>
              <a:ahLst/>
              <a:cxnLst/>
              <a:rect l="l" t="t" r="r" b="b"/>
              <a:pathLst>
                <a:path w="47" h="24" extrusionOk="0">
                  <a:moveTo>
                    <a:pt x="23" y="1"/>
                  </a:moveTo>
                  <a:cubicBezTo>
                    <a:pt x="1" y="1"/>
                    <a:pt x="1" y="24"/>
                    <a:pt x="23" y="24"/>
                  </a:cubicBezTo>
                  <a:cubicBezTo>
                    <a:pt x="46" y="24"/>
                    <a:pt x="46" y="1"/>
                    <a:pt x="23"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836339" y="3460798"/>
              <a:ext cx="65597" cy="36758"/>
            </a:xfrm>
            <a:custGeom>
              <a:avLst/>
              <a:gdLst/>
              <a:ahLst/>
              <a:cxnLst/>
              <a:rect l="l" t="t" r="r" b="b"/>
              <a:pathLst>
                <a:path w="1690" h="947" extrusionOk="0">
                  <a:moveTo>
                    <a:pt x="913" y="0"/>
                  </a:moveTo>
                  <a:cubicBezTo>
                    <a:pt x="852" y="0"/>
                    <a:pt x="791" y="10"/>
                    <a:pt x="731" y="10"/>
                  </a:cubicBezTo>
                  <a:cubicBezTo>
                    <a:pt x="594" y="33"/>
                    <a:pt x="525" y="33"/>
                    <a:pt x="388" y="101"/>
                  </a:cubicBezTo>
                  <a:cubicBezTo>
                    <a:pt x="320" y="124"/>
                    <a:pt x="274" y="170"/>
                    <a:pt x="206" y="216"/>
                  </a:cubicBezTo>
                  <a:cubicBezTo>
                    <a:pt x="183" y="238"/>
                    <a:pt x="160" y="284"/>
                    <a:pt x="114" y="307"/>
                  </a:cubicBezTo>
                  <a:cubicBezTo>
                    <a:pt x="69" y="353"/>
                    <a:pt x="23" y="421"/>
                    <a:pt x="0" y="490"/>
                  </a:cubicBezTo>
                  <a:cubicBezTo>
                    <a:pt x="0" y="558"/>
                    <a:pt x="0" y="672"/>
                    <a:pt x="46" y="741"/>
                  </a:cubicBezTo>
                  <a:cubicBezTo>
                    <a:pt x="114" y="832"/>
                    <a:pt x="160" y="878"/>
                    <a:pt x="274" y="900"/>
                  </a:cubicBezTo>
                  <a:cubicBezTo>
                    <a:pt x="320" y="900"/>
                    <a:pt x="343" y="923"/>
                    <a:pt x="388" y="923"/>
                  </a:cubicBezTo>
                  <a:cubicBezTo>
                    <a:pt x="457" y="946"/>
                    <a:pt x="525" y="946"/>
                    <a:pt x="594" y="946"/>
                  </a:cubicBezTo>
                  <a:lnTo>
                    <a:pt x="731" y="946"/>
                  </a:lnTo>
                  <a:cubicBezTo>
                    <a:pt x="822" y="923"/>
                    <a:pt x="913" y="923"/>
                    <a:pt x="1005" y="923"/>
                  </a:cubicBezTo>
                  <a:cubicBezTo>
                    <a:pt x="1050" y="923"/>
                    <a:pt x="1096" y="923"/>
                    <a:pt x="1141" y="946"/>
                  </a:cubicBezTo>
                  <a:cubicBezTo>
                    <a:pt x="1256" y="946"/>
                    <a:pt x="1370" y="900"/>
                    <a:pt x="1461" y="855"/>
                  </a:cubicBezTo>
                  <a:cubicBezTo>
                    <a:pt x="1575" y="786"/>
                    <a:pt x="1644" y="672"/>
                    <a:pt x="1666" y="535"/>
                  </a:cubicBezTo>
                  <a:cubicBezTo>
                    <a:pt x="1689" y="398"/>
                    <a:pt x="1644" y="307"/>
                    <a:pt x="1552" y="193"/>
                  </a:cubicBezTo>
                  <a:cubicBezTo>
                    <a:pt x="1507" y="147"/>
                    <a:pt x="1484" y="124"/>
                    <a:pt x="1415" y="79"/>
                  </a:cubicBezTo>
                  <a:cubicBezTo>
                    <a:pt x="1347" y="33"/>
                    <a:pt x="1278" y="33"/>
                    <a:pt x="1164" y="10"/>
                  </a:cubicBezTo>
                  <a:lnTo>
                    <a:pt x="1005" y="10"/>
                  </a:lnTo>
                  <a:cubicBezTo>
                    <a:pt x="974" y="3"/>
                    <a:pt x="944" y="0"/>
                    <a:pt x="91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919598" y="3614741"/>
              <a:ext cx="59426" cy="159840"/>
            </a:xfrm>
            <a:custGeom>
              <a:avLst/>
              <a:gdLst/>
              <a:ahLst/>
              <a:cxnLst/>
              <a:rect l="l" t="t" r="r" b="b"/>
              <a:pathLst>
                <a:path w="1531" h="4118" extrusionOk="0">
                  <a:moveTo>
                    <a:pt x="1244" y="1"/>
                  </a:moveTo>
                  <a:cubicBezTo>
                    <a:pt x="1219" y="1"/>
                    <a:pt x="1192" y="6"/>
                    <a:pt x="1165" y="16"/>
                  </a:cubicBezTo>
                  <a:cubicBezTo>
                    <a:pt x="845" y="153"/>
                    <a:pt x="663" y="472"/>
                    <a:pt x="526" y="792"/>
                  </a:cubicBezTo>
                  <a:cubicBezTo>
                    <a:pt x="366" y="1111"/>
                    <a:pt x="252" y="1408"/>
                    <a:pt x="183" y="1751"/>
                  </a:cubicBezTo>
                  <a:cubicBezTo>
                    <a:pt x="115" y="2093"/>
                    <a:pt x="92" y="2435"/>
                    <a:pt x="92" y="2778"/>
                  </a:cubicBezTo>
                  <a:cubicBezTo>
                    <a:pt x="92" y="2915"/>
                    <a:pt x="115" y="3052"/>
                    <a:pt x="115" y="3189"/>
                  </a:cubicBezTo>
                  <a:cubicBezTo>
                    <a:pt x="115" y="3257"/>
                    <a:pt x="115" y="3325"/>
                    <a:pt x="115" y="3394"/>
                  </a:cubicBezTo>
                  <a:cubicBezTo>
                    <a:pt x="115" y="3392"/>
                    <a:pt x="115" y="3391"/>
                    <a:pt x="114" y="3391"/>
                  </a:cubicBezTo>
                  <a:cubicBezTo>
                    <a:pt x="111" y="3391"/>
                    <a:pt x="92" y="3487"/>
                    <a:pt x="92" y="3508"/>
                  </a:cubicBezTo>
                  <a:cubicBezTo>
                    <a:pt x="1" y="3759"/>
                    <a:pt x="183" y="4033"/>
                    <a:pt x="412" y="4102"/>
                  </a:cubicBezTo>
                  <a:cubicBezTo>
                    <a:pt x="451" y="4112"/>
                    <a:pt x="491" y="4117"/>
                    <a:pt x="529" y="4117"/>
                  </a:cubicBezTo>
                  <a:cubicBezTo>
                    <a:pt x="737" y="4117"/>
                    <a:pt x="925" y="3971"/>
                    <a:pt x="982" y="3759"/>
                  </a:cubicBezTo>
                  <a:cubicBezTo>
                    <a:pt x="1074" y="3508"/>
                    <a:pt x="1074" y="3211"/>
                    <a:pt x="1051" y="2937"/>
                  </a:cubicBezTo>
                  <a:cubicBezTo>
                    <a:pt x="1028" y="2618"/>
                    <a:pt x="1005" y="2321"/>
                    <a:pt x="1028" y="2024"/>
                  </a:cubicBezTo>
                  <a:cubicBezTo>
                    <a:pt x="1074" y="1728"/>
                    <a:pt x="1142" y="1431"/>
                    <a:pt x="1233" y="1157"/>
                  </a:cubicBezTo>
                  <a:cubicBezTo>
                    <a:pt x="1325" y="860"/>
                    <a:pt x="1530" y="586"/>
                    <a:pt x="1507" y="290"/>
                  </a:cubicBezTo>
                  <a:cubicBezTo>
                    <a:pt x="1507" y="154"/>
                    <a:pt x="1391" y="1"/>
                    <a:pt x="1244"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5880201" y="3326806"/>
              <a:ext cx="2251" cy="1514"/>
            </a:xfrm>
            <a:custGeom>
              <a:avLst/>
              <a:gdLst/>
              <a:ahLst/>
              <a:cxnLst/>
              <a:rect l="l" t="t" r="r" b="b"/>
              <a:pathLst>
                <a:path w="58" h="39" extrusionOk="0">
                  <a:moveTo>
                    <a:pt x="5" y="1"/>
                  </a:moveTo>
                  <a:cubicBezTo>
                    <a:pt x="0" y="1"/>
                    <a:pt x="2" y="6"/>
                    <a:pt x="11" y="16"/>
                  </a:cubicBezTo>
                  <a:cubicBezTo>
                    <a:pt x="34" y="16"/>
                    <a:pt x="34" y="16"/>
                    <a:pt x="34" y="38"/>
                  </a:cubicBezTo>
                  <a:lnTo>
                    <a:pt x="57" y="38"/>
                  </a:lnTo>
                  <a:cubicBezTo>
                    <a:pt x="30" y="12"/>
                    <a:pt x="11" y="1"/>
                    <a:pt x="5"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5831914" y="3265284"/>
              <a:ext cx="70022" cy="103908"/>
            </a:xfrm>
            <a:custGeom>
              <a:avLst/>
              <a:gdLst/>
              <a:ahLst/>
              <a:cxnLst/>
              <a:rect l="l" t="t" r="r" b="b"/>
              <a:pathLst>
                <a:path w="1804" h="2677" extrusionOk="0">
                  <a:moveTo>
                    <a:pt x="754" y="0"/>
                  </a:moveTo>
                  <a:cubicBezTo>
                    <a:pt x="348" y="0"/>
                    <a:pt x="113" y="586"/>
                    <a:pt x="69" y="939"/>
                  </a:cubicBezTo>
                  <a:cubicBezTo>
                    <a:pt x="0" y="1418"/>
                    <a:pt x="160" y="1874"/>
                    <a:pt x="457" y="2263"/>
                  </a:cubicBezTo>
                  <a:cubicBezTo>
                    <a:pt x="616" y="2445"/>
                    <a:pt x="845" y="2605"/>
                    <a:pt x="1073" y="2651"/>
                  </a:cubicBezTo>
                  <a:cubicBezTo>
                    <a:pt x="1125" y="2668"/>
                    <a:pt x="1179" y="2677"/>
                    <a:pt x="1233" y="2677"/>
                  </a:cubicBezTo>
                  <a:cubicBezTo>
                    <a:pt x="1389" y="2677"/>
                    <a:pt x="1542" y="2604"/>
                    <a:pt x="1643" y="2468"/>
                  </a:cubicBezTo>
                  <a:cubicBezTo>
                    <a:pt x="1803" y="2263"/>
                    <a:pt x="1735" y="1943"/>
                    <a:pt x="1529" y="1783"/>
                  </a:cubicBezTo>
                  <a:cubicBezTo>
                    <a:pt x="1461" y="1738"/>
                    <a:pt x="1370" y="1669"/>
                    <a:pt x="1301" y="1623"/>
                  </a:cubicBezTo>
                  <a:cubicBezTo>
                    <a:pt x="1301" y="1623"/>
                    <a:pt x="1301" y="1623"/>
                    <a:pt x="1301" y="1646"/>
                  </a:cubicBezTo>
                  <a:cubicBezTo>
                    <a:pt x="1301" y="1623"/>
                    <a:pt x="1301" y="1623"/>
                    <a:pt x="1278" y="1623"/>
                  </a:cubicBezTo>
                  <a:cubicBezTo>
                    <a:pt x="1278" y="1623"/>
                    <a:pt x="1278" y="1623"/>
                    <a:pt x="1278" y="1601"/>
                  </a:cubicBezTo>
                  <a:lnTo>
                    <a:pt x="1255" y="1601"/>
                  </a:lnTo>
                  <a:cubicBezTo>
                    <a:pt x="1233" y="1578"/>
                    <a:pt x="1210" y="1555"/>
                    <a:pt x="1164" y="1532"/>
                  </a:cubicBezTo>
                  <a:cubicBezTo>
                    <a:pt x="1164" y="1532"/>
                    <a:pt x="1141" y="1509"/>
                    <a:pt x="1141" y="1509"/>
                  </a:cubicBezTo>
                  <a:cubicBezTo>
                    <a:pt x="1096" y="1464"/>
                    <a:pt x="1073" y="1441"/>
                    <a:pt x="1050" y="1418"/>
                  </a:cubicBezTo>
                  <a:cubicBezTo>
                    <a:pt x="1027" y="1395"/>
                    <a:pt x="1027" y="1395"/>
                    <a:pt x="1004" y="1372"/>
                  </a:cubicBezTo>
                  <a:cubicBezTo>
                    <a:pt x="982" y="1350"/>
                    <a:pt x="982" y="1350"/>
                    <a:pt x="982" y="1350"/>
                  </a:cubicBezTo>
                  <a:cubicBezTo>
                    <a:pt x="982" y="1327"/>
                    <a:pt x="959" y="1304"/>
                    <a:pt x="959" y="1281"/>
                  </a:cubicBezTo>
                  <a:cubicBezTo>
                    <a:pt x="936" y="1281"/>
                    <a:pt x="936" y="1258"/>
                    <a:pt x="913" y="1235"/>
                  </a:cubicBezTo>
                  <a:cubicBezTo>
                    <a:pt x="913" y="1235"/>
                    <a:pt x="913" y="1213"/>
                    <a:pt x="913" y="1213"/>
                  </a:cubicBezTo>
                  <a:cubicBezTo>
                    <a:pt x="867" y="1144"/>
                    <a:pt x="845" y="1030"/>
                    <a:pt x="822" y="939"/>
                  </a:cubicBezTo>
                  <a:cubicBezTo>
                    <a:pt x="822" y="939"/>
                    <a:pt x="822" y="916"/>
                    <a:pt x="822" y="893"/>
                  </a:cubicBezTo>
                  <a:cubicBezTo>
                    <a:pt x="822" y="870"/>
                    <a:pt x="822" y="847"/>
                    <a:pt x="822" y="847"/>
                  </a:cubicBezTo>
                  <a:cubicBezTo>
                    <a:pt x="822" y="802"/>
                    <a:pt x="822" y="756"/>
                    <a:pt x="822" y="710"/>
                  </a:cubicBezTo>
                  <a:cubicBezTo>
                    <a:pt x="822" y="688"/>
                    <a:pt x="822" y="665"/>
                    <a:pt x="822" y="642"/>
                  </a:cubicBezTo>
                  <a:cubicBezTo>
                    <a:pt x="822" y="642"/>
                    <a:pt x="822" y="596"/>
                    <a:pt x="845" y="596"/>
                  </a:cubicBezTo>
                  <a:cubicBezTo>
                    <a:pt x="845" y="551"/>
                    <a:pt x="867" y="482"/>
                    <a:pt x="867" y="436"/>
                  </a:cubicBezTo>
                  <a:cubicBezTo>
                    <a:pt x="890" y="391"/>
                    <a:pt x="890" y="345"/>
                    <a:pt x="913" y="277"/>
                  </a:cubicBezTo>
                  <a:cubicBezTo>
                    <a:pt x="913" y="208"/>
                    <a:pt x="913" y="163"/>
                    <a:pt x="890" y="71"/>
                  </a:cubicBezTo>
                  <a:cubicBezTo>
                    <a:pt x="867" y="26"/>
                    <a:pt x="845" y="26"/>
                    <a:pt x="799" y="3"/>
                  </a:cubicBezTo>
                  <a:cubicBezTo>
                    <a:pt x="784" y="1"/>
                    <a:pt x="769" y="0"/>
                    <a:pt x="754"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5869992" y="3317646"/>
              <a:ext cx="932" cy="932"/>
            </a:xfrm>
            <a:custGeom>
              <a:avLst/>
              <a:gdLst/>
              <a:ahLst/>
              <a:cxnLst/>
              <a:rect l="l" t="t" r="r" b="b"/>
              <a:pathLst>
                <a:path w="24" h="24" extrusionOk="0">
                  <a:moveTo>
                    <a:pt x="1" y="1"/>
                  </a:moveTo>
                  <a:cubicBezTo>
                    <a:pt x="1" y="1"/>
                    <a:pt x="10" y="1"/>
                    <a:pt x="17" y="7"/>
                  </a:cubicBezTo>
                  <a:lnTo>
                    <a:pt x="17" y="7"/>
                  </a:lnTo>
                  <a:cubicBezTo>
                    <a:pt x="14" y="3"/>
                    <a:pt x="8" y="1"/>
                    <a:pt x="1" y="1"/>
                  </a:cubicBezTo>
                  <a:close/>
                  <a:moveTo>
                    <a:pt x="17" y="7"/>
                  </a:moveTo>
                  <a:cubicBezTo>
                    <a:pt x="23" y="14"/>
                    <a:pt x="23" y="23"/>
                    <a:pt x="23" y="23"/>
                  </a:cubicBezTo>
                  <a:lnTo>
                    <a:pt x="23" y="23"/>
                  </a:lnTo>
                  <a:cubicBezTo>
                    <a:pt x="23" y="15"/>
                    <a:pt x="21" y="10"/>
                    <a:pt x="17" y="7"/>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5934659" y="3332706"/>
              <a:ext cx="38155" cy="31945"/>
            </a:xfrm>
            <a:custGeom>
              <a:avLst/>
              <a:gdLst/>
              <a:ahLst/>
              <a:cxnLst/>
              <a:rect l="l" t="t" r="r" b="b"/>
              <a:pathLst>
                <a:path w="983" h="823" extrusionOk="0">
                  <a:moveTo>
                    <a:pt x="480" y="1"/>
                  </a:moveTo>
                  <a:cubicBezTo>
                    <a:pt x="457" y="1"/>
                    <a:pt x="412" y="1"/>
                    <a:pt x="366" y="23"/>
                  </a:cubicBezTo>
                  <a:lnTo>
                    <a:pt x="275" y="23"/>
                  </a:lnTo>
                  <a:cubicBezTo>
                    <a:pt x="229" y="46"/>
                    <a:pt x="183" y="69"/>
                    <a:pt x="161" y="92"/>
                  </a:cubicBezTo>
                  <a:cubicBezTo>
                    <a:pt x="115" y="115"/>
                    <a:pt x="115" y="137"/>
                    <a:pt x="92" y="160"/>
                  </a:cubicBezTo>
                  <a:cubicBezTo>
                    <a:pt x="46" y="183"/>
                    <a:pt x="24" y="229"/>
                    <a:pt x="24" y="274"/>
                  </a:cubicBezTo>
                  <a:cubicBezTo>
                    <a:pt x="24" y="320"/>
                    <a:pt x="1" y="343"/>
                    <a:pt x="1" y="366"/>
                  </a:cubicBezTo>
                  <a:cubicBezTo>
                    <a:pt x="1" y="366"/>
                    <a:pt x="1" y="366"/>
                    <a:pt x="1" y="389"/>
                  </a:cubicBezTo>
                  <a:cubicBezTo>
                    <a:pt x="1" y="457"/>
                    <a:pt x="24" y="503"/>
                    <a:pt x="69" y="571"/>
                  </a:cubicBezTo>
                  <a:cubicBezTo>
                    <a:pt x="92" y="617"/>
                    <a:pt x="138" y="662"/>
                    <a:pt x="183" y="708"/>
                  </a:cubicBezTo>
                  <a:cubicBezTo>
                    <a:pt x="229" y="731"/>
                    <a:pt x="275" y="754"/>
                    <a:pt x="320" y="777"/>
                  </a:cubicBezTo>
                  <a:cubicBezTo>
                    <a:pt x="389" y="799"/>
                    <a:pt x="412" y="799"/>
                    <a:pt x="503" y="822"/>
                  </a:cubicBezTo>
                  <a:lnTo>
                    <a:pt x="526" y="822"/>
                  </a:lnTo>
                  <a:cubicBezTo>
                    <a:pt x="571" y="822"/>
                    <a:pt x="617" y="822"/>
                    <a:pt x="686" y="799"/>
                  </a:cubicBezTo>
                  <a:cubicBezTo>
                    <a:pt x="754" y="777"/>
                    <a:pt x="800" y="754"/>
                    <a:pt x="845" y="708"/>
                  </a:cubicBezTo>
                  <a:cubicBezTo>
                    <a:pt x="891" y="640"/>
                    <a:pt x="937" y="594"/>
                    <a:pt x="959" y="526"/>
                  </a:cubicBezTo>
                  <a:cubicBezTo>
                    <a:pt x="982" y="389"/>
                    <a:pt x="959" y="252"/>
                    <a:pt x="845" y="160"/>
                  </a:cubicBezTo>
                  <a:cubicBezTo>
                    <a:pt x="823" y="115"/>
                    <a:pt x="800" y="92"/>
                    <a:pt x="777" y="92"/>
                  </a:cubicBezTo>
                  <a:cubicBezTo>
                    <a:pt x="731" y="69"/>
                    <a:pt x="708" y="46"/>
                    <a:pt x="663" y="46"/>
                  </a:cubicBezTo>
                  <a:cubicBezTo>
                    <a:pt x="663" y="46"/>
                    <a:pt x="663" y="46"/>
                    <a:pt x="640" y="23"/>
                  </a:cubicBezTo>
                  <a:cubicBezTo>
                    <a:pt x="594" y="23"/>
                    <a:pt x="549" y="1"/>
                    <a:pt x="48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64"/>
          <p:cNvGrpSpPr/>
          <p:nvPr/>
        </p:nvGrpSpPr>
        <p:grpSpPr>
          <a:xfrm>
            <a:off x="798815" y="2696974"/>
            <a:ext cx="1812782" cy="1516652"/>
            <a:chOff x="877150" y="2731150"/>
            <a:chExt cx="1775149" cy="1485167"/>
          </a:xfrm>
        </p:grpSpPr>
        <p:sp>
          <p:nvSpPr>
            <p:cNvPr id="2782" name="Google Shape;2782;p64"/>
            <p:cNvSpPr/>
            <p:nvPr/>
          </p:nvSpPr>
          <p:spPr>
            <a:xfrm>
              <a:off x="1977853" y="3226380"/>
              <a:ext cx="527471" cy="527414"/>
            </a:xfrm>
            <a:custGeom>
              <a:avLst/>
              <a:gdLst/>
              <a:ahLst/>
              <a:cxnLst/>
              <a:rect l="l" t="t" r="r" b="b"/>
              <a:pathLst>
                <a:path w="9177" h="9176" extrusionOk="0">
                  <a:moveTo>
                    <a:pt x="4589" y="0"/>
                  </a:moveTo>
                  <a:cubicBezTo>
                    <a:pt x="2055" y="0"/>
                    <a:pt x="1" y="2054"/>
                    <a:pt x="1" y="4588"/>
                  </a:cubicBezTo>
                  <a:cubicBezTo>
                    <a:pt x="1" y="7122"/>
                    <a:pt x="2055" y="9176"/>
                    <a:pt x="4589" y="9176"/>
                  </a:cubicBezTo>
                  <a:cubicBezTo>
                    <a:pt x="7122" y="9176"/>
                    <a:pt x="9177" y="7122"/>
                    <a:pt x="9177" y="4588"/>
                  </a:cubicBezTo>
                  <a:cubicBezTo>
                    <a:pt x="9177" y="2054"/>
                    <a:pt x="7122" y="0"/>
                    <a:pt x="4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1075277" y="3210631"/>
              <a:ext cx="527414" cy="527414"/>
            </a:xfrm>
            <a:custGeom>
              <a:avLst/>
              <a:gdLst/>
              <a:ahLst/>
              <a:cxnLst/>
              <a:rect l="l" t="t" r="r" b="b"/>
              <a:pathLst>
                <a:path w="9176" h="9176" extrusionOk="0">
                  <a:moveTo>
                    <a:pt x="4588" y="0"/>
                  </a:moveTo>
                  <a:cubicBezTo>
                    <a:pt x="2054" y="0"/>
                    <a:pt x="0" y="2054"/>
                    <a:pt x="0" y="4588"/>
                  </a:cubicBezTo>
                  <a:cubicBezTo>
                    <a:pt x="0" y="7122"/>
                    <a:pt x="2054" y="9176"/>
                    <a:pt x="4588" y="9176"/>
                  </a:cubicBezTo>
                  <a:cubicBezTo>
                    <a:pt x="7122" y="9176"/>
                    <a:pt x="9176" y="7122"/>
                    <a:pt x="9176" y="4588"/>
                  </a:cubicBezTo>
                  <a:cubicBezTo>
                    <a:pt x="9176" y="2054"/>
                    <a:pt x="7122" y="0"/>
                    <a:pt x="4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1096256" y="2731150"/>
              <a:ext cx="1347388" cy="983325"/>
            </a:xfrm>
            <a:custGeom>
              <a:avLst/>
              <a:gdLst/>
              <a:ahLst/>
              <a:cxnLst/>
              <a:rect l="l" t="t" r="r" b="b"/>
              <a:pathLst>
                <a:path w="23442" h="17108" extrusionOk="0">
                  <a:moveTo>
                    <a:pt x="12070" y="6733"/>
                  </a:moveTo>
                  <a:cubicBezTo>
                    <a:pt x="12193" y="6733"/>
                    <a:pt x="12317" y="6737"/>
                    <a:pt x="12440" y="6744"/>
                  </a:cubicBezTo>
                  <a:cubicBezTo>
                    <a:pt x="13787" y="6836"/>
                    <a:pt x="14860" y="7726"/>
                    <a:pt x="14905" y="9118"/>
                  </a:cubicBezTo>
                  <a:cubicBezTo>
                    <a:pt x="14928" y="9826"/>
                    <a:pt x="14700" y="10465"/>
                    <a:pt x="14335" y="11036"/>
                  </a:cubicBezTo>
                  <a:cubicBezTo>
                    <a:pt x="14129" y="11355"/>
                    <a:pt x="13490" y="12200"/>
                    <a:pt x="13079" y="12222"/>
                  </a:cubicBezTo>
                  <a:cubicBezTo>
                    <a:pt x="13053" y="12226"/>
                    <a:pt x="13027" y="12227"/>
                    <a:pt x="13000" y="12227"/>
                  </a:cubicBezTo>
                  <a:cubicBezTo>
                    <a:pt x="12550" y="12227"/>
                    <a:pt x="12094" y="11773"/>
                    <a:pt x="11517" y="11773"/>
                  </a:cubicBezTo>
                  <a:cubicBezTo>
                    <a:pt x="11425" y="11773"/>
                    <a:pt x="11329" y="11785"/>
                    <a:pt x="11230" y="11812"/>
                  </a:cubicBezTo>
                  <a:cubicBezTo>
                    <a:pt x="10977" y="11875"/>
                    <a:pt x="10743" y="11997"/>
                    <a:pt x="10475" y="11997"/>
                  </a:cubicBezTo>
                  <a:cubicBezTo>
                    <a:pt x="10453" y="11997"/>
                    <a:pt x="10431" y="11996"/>
                    <a:pt x="10409" y="11994"/>
                  </a:cubicBezTo>
                  <a:cubicBezTo>
                    <a:pt x="9747" y="11926"/>
                    <a:pt x="9770" y="9871"/>
                    <a:pt x="9290" y="9346"/>
                  </a:cubicBezTo>
                  <a:cubicBezTo>
                    <a:pt x="8948" y="8981"/>
                    <a:pt x="8446" y="8593"/>
                    <a:pt x="8674" y="8023"/>
                  </a:cubicBezTo>
                  <a:cubicBezTo>
                    <a:pt x="8925" y="7406"/>
                    <a:pt x="9655" y="7155"/>
                    <a:pt x="10272" y="6995"/>
                  </a:cubicBezTo>
                  <a:cubicBezTo>
                    <a:pt x="10860" y="6825"/>
                    <a:pt x="11463" y="6733"/>
                    <a:pt x="12070" y="6733"/>
                  </a:cubicBezTo>
                  <a:close/>
                  <a:moveTo>
                    <a:pt x="18525" y="0"/>
                  </a:moveTo>
                  <a:cubicBezTo>
                    <a:pt x="18293" y="0"/>
                    <a:pt x="18060" y="19"/>
                    <a:pt x="17827" y="57"/>
                  </a:cubicBezTo>
                  <a:cubicBezTo>
                    <a:pt x="16960" y="194"/>
                    <a:pt x="16161" y="582"/>
                    <a:pt x="15362" y="947"/>
                  </a:cubicBezTo>
                  <a:cubicBezTo>
                    <a:pt x="14586" y="1335"/>
                    <a:pt x="13787" y="1563"/>
                    <a:pt x="12942" y="1723"/>
                  </a:cubicBezTo>
                  <a:cubicBezTo>
                    <a:pt x="12522" y="1804"/>
                    <a:pt x="12100" y="1842"/>
                    <a:pt x="11679" y="1842"/>
                  </a:cubicBezTo>
                  <a:cubicBezTo>
                    <a:pt x="10798" y="1842"/>
                    <a:pt x="9927" y="1674"/>
                    <a:pt x="9108" y="1380"/>
                  </a:cubicBezTo>
                  <a:cubicBezTo>
                    <a:pt x="7931" y="988"/>
                    <a:pt x="6900" y="326"/>
                    <a:pt x="5638" y="326"/>
                  </a:cubicBezTo>
                  <a:cubicBezTo>
                    <a:pt x="5578" y="326"/>
                    <a:pt x="5517" y="327"/>
                    <a:pt x="5456" y="330"/>
                  </a:cubicBezTo>
                  <a:cubicBezTo>
                    <a:pt x="3812" y="399"/>
                    <a:pt x="2237" y="1061"/>
                    <a:pt x="1233" y="2385"/>
                  </a:cubicBezTo>
                  <a:cubicBezTo>
                    <a:pt x="297" y="3640"/>
                    <a:pt x="0" y="5375"/>
                    <a:pt x="503" y="6836"/>
                  </a:cubicBezTo>
                  <a:cubicBezTo>
                    <a:pt x="1028" y="8274"/>
                    <a:pt x="2146" y="9415"/>
                    <a:pt x="3607" y="9917"/>
                  </a:cubicBezTo>
                  <a:cubicBezTo>
                    <a:pt x="4292" y="10145"/>
                    <a:pt x="5045" y="10214"/>
                    <a:pt x="5524" y="10807"/>
                  </a:cubicBezTo>
                  <a:cubicBezTo>
                    <a:pt x="6003" y="11378"/>
                    <a:pt x="6003" y="12040"/>
                    <a:pt x="5844" y="12747"/>
                  </a:cubicBezTo>
                  <a:cubicBezTo>
                    <a:pt x="5638" y="13592"/>
                    <a:pt x="5478" y="14436"/>
                    <a:pt x="5821" y="15281"/>
                  </a:cubicBezTo>
                  <a:cubicBezTo>
                    <a:pt x="6118" y="16034"/>
                    <a:pt x="6734" y="16628"/>
                    <a:pt x="7487" y="16924"/>
                  </a:cubicBezTo>
                  <a:cubicBezTo>
                    <a:pt x="7815" y="17049"/>
                    <a:pt x="8164" y="17107"/>
                    <a:pt x="8510" y="17107"/>
                  </a:cubicBezTo>
                  <a:cubicBezTo>
                    <a:pt x="9056" y="17107"/>
                    <a:pt x="9597" y="16962"/>
                    <a:pt x="10044" y="16696"/>
                  </a:cubicBezTo>
                  <a:cubicBezTo>
                    <a:pt x="10180" y="16628"/>
                    <a:pt x="10317" y="16582"/>
                    <a:pt x="10432" y="16491"/>
                  </a:cubicBezTo>
                  <a:cubicBezTo>
                    <a:pt x="10728" y="16308"/>
                    <a:pt x="11002" y="16103"/>
                    <a:pt x="11299" y="15920"/>
                  </a:cubicBezTo>
                  <a:cubicBezTo>
                    <a:pt x="11573" y="15760"/>
                    <a:pt x="11824" y="15692"/>
                    <a:pt x="12143" y="15692"/>
                  </a:cubicBezTo>
                  <a:cubicBezTo>
                    <a:pt x="12235" y="15692"/>
                    <a:pt x="12326" y="15692"/>
                    <a:pt x="12417" y="15715"/>
                  </a:cubicBezTo>
                  <a:cubicBezTo>
                    <a:pt x="12668" y="16080"/>
                    <a:pt x="13011" y="16399"/>
                    <a:pt x="13490" y="16559"/>
                  </a:cubicBezTo>
                  <a:cubicBezTo>
                    <a:pt x="13744" y="16652"/>
                    <a:pt x="14021" y="16698"/>
                    <a:pt x="14300" y="16698"/>
                  </a:cubicBezTo>
                  <a:cubicBezTo>
                    <a:pt x="14774" y="16698"/>
                    <a:pt x="15257" y="16566"/>
                    <a:pt x="15659" y="16308"/>
                  </a:cubicBezTo>
                  <a:cubicBezTo>
                    <a:pt x="16412" y="15829"/>
                    <a:pt x="16663" y="15007"/>
                    <a:pt x="16868" y="14185"/>
                  </a:cubicBezTo>
                  <a:cubicBezTo>
                    <a:pt x="17188" y="12953"/>
                    <a:pt x="18010" y="12131"/>
                    <a:pt x="19014" y="11309"/>
                  </a:cubicBezTo>
                  <a:cubicBezTo>
                    <a:pt x="20087" y="10442"/>
                    <a:pt x="21205" y="9643"/>
                    <a:pt x="22027" y="8548"/>
                  </a:cubicBezTo>
                  <a:cubicBezTo>
                    <a:pt x="23031" y="7201"/>
                    <a:pt x="23442" y="5466"/>
                    <a:pt x="23100" y="3823"/>
                  </a:cubicBezTo>
                  <a:cubicBezTo>
                    <a:pt x="22803" y="2316"/>
                    <a:pt x="21707" y="992"/>
                    <a:pt x="20292" y="376"/>
                  </a:cubicBezTo>
                  <a:cubicBezTo>
                    <a:pt x="19730" y="128"/>
                    <a:pt x="19133" y="0"/>
                    <a:pt x="18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2102523" y="3397550"/>
              <a:ext cx="434300" cy="818767"/>
            </a:xfrm>
            <a:custGeom>
              <a:avLst/>
              <a:gdLst/>
              <a:ahLst/>
              <a:cxnLst/>
              <a:rect l="l" t="t" r="r" b="b"/>
              <a:pathLst>
                <a:path w="7556" h="14245" extrusionOk="0">
                  <a:moveTo>
                    <a:pt x="3149" y="1"/>
                  </a:moveTo>
                  <a:cubicBezTo>
                    <a:pt x="2725" y="1"/>
                    <a:pt x="2298" y="101"/>
                    <a:pt x="1918" y="309"/>
                  </a:cubicBezTo>
                  <a:cubicBezTo>
                    <a:pt x="662" y="1016"/>
                    <a:pt x="0" y="2706"/>
                    <a:pt x="594" y="4052"/>
                  </a:cubicBezTo>
                  <a:cubicBezTo>
                    <a:pt x="754" y="4395"/>
                    <a:pt x="1005" y="4714"/>
                    <a:pt x="1324" y="4920"/>
                  </a:cubicBezTo>
                  <a:cubicBezTo>
                    <a:pt x="1484" y="5034"/>
                    <a:pt x="1667" y="5102"/>
                    <a:pt x="1849" y="5171"/>
                  </a:cubicBezTo>
                  <a:cubicBezTo>
                    <a:pt x="1918" y="5194"/>
                    <a:pt x="1986" y="5239"/>
                    <a:pt x="2055" y="5262"/>
                  </a:cubicBezTo>
                  <a:cubicBezTo>
                    <a:pt x="2077" y="5262"/>
                    <a:pt x="2100" y="5285"/>
                    <a:pt x="2123" y="5285"/>
                  </a:cubicBezTo>
                  <a:cubicBezTo>
                    <a:pt x="2100" y="5353"/>
                    <a:pt x="2077" y="5513"/>
                    <a:pt x="2055" y="5582"/>
                  </a:cubicBezTo>
                  <a:cubicBezTo>
                    <a:pt x="1986" y="5787"/>
                    <a:pt x="1941" y="5970"/>
                    <a:pt x="1918" y="6198"/>
                  </a:cubicBezTo>
                  <a:cubicBezTo>
                    <a:pt x="1872" y="6677"/>
                    <a:pt x="2009" y="7134"/>
                    <a:pt x="2260" y="7545"/>
                  </a:cubicBezTo>
                  <a:cubicBezTo>
                    <a:pt x="2466" y="7887"/>
                    <a:pt x="2739" y="8206"/>
                    <a:pt x="2922" y="8572"/>
                  </a:cubicBezTo>
                  <a:cubicBezTo>
                    <a:pt x="3105" y="8937"/>
                    <a:pt x="3150" y="9393"/>
                    <a:pt x="3150" y="9781"/>
                  </a:cubicBezTo>
                  <a:cubicBezTo>
                    <a:pt x="3173" y="10329"/>
                    <a:pt x="3127" y="10854"/>
                    <a:pt x="3059" y="11402"/>
                  </a:cubicBezTo>
                  <a:cubicBezTo>
                    <a:pt x="3013" y="11539"/>
                    <a:pt x="2990" y="11699"/>
                    <a:pt x="2968" y="11836"/>
                  </a:cubicBezTo>
                  <a:cubicBezTo>
                    <a:pt x="2831" y="12726"/>
                    <a:pt x="2762" y="13730"/>
                    <a:pt x="3744" y="14118"/>
                  </a:cubicBezTo>
                  <a:cubicBezTo>
                    <a:pt x="3944" y="14204"/>
                    <a:pt x="4151" y="14244"/>
                    <a:pt x="4354" y="14244"/>
                  </a:cubicBezTo>
                  <a:cubicBezTo>
                    <a:pt x="4959" y="14244"/>
                    <a:pt x="5536" y="13889"/>
                    <a:pt x="5844" y="13342"/>
                  </a:cubicBezTo>
                  <a:cubicBezTo>
                    <a:pt x="6255" y="12657"/>
                    <a:pt x="6232" y="11790"/>
                    <a:pt x="6255" y="11014"/>
                  </a:cubicBezTo>
                  <a:cubicBezTo>
                    <a:pt x="6277" y="10215"/>
                    <a:pt x="6255" y="9439"/>
                    <a:pt x="6369" y="8640"/>
                  </a:cubicBezTo>
                  <a:cubicBezTo>
                    <a:pt x="6460" y="7933"/>
                    <a:pt x="6688" y="7316"/>
                    <a:pt x="7031" y="6677"/>
                  </a:cubicBezTo>
                  <a:cubicBezTo>
                    <a:pt x="7419" y="6015"/>
                    <a:pt x="7556" y="5148"/>
                    <a:pt x="7076" y="4486"/>
                  </a:cubicBezTo>
                  <a:cubicBezTo>
                    <a:pt x="6734" y="3984"/>
                    <a:pt x="6186" y="3778"/>
                    <a:pt x="5775" y="3367"/>
                  </a:cubicBezTo>
                  <a:cubicBezTo>
                    <a:pt x="5593" y="3162"/>
                    <a:pt x="5593" y="2934"/>
                    <a:pt x="5570" y="2660"/>
                  </a:cubicBezTo>
                  <a:cubicBezTo>
                    <a:pt x="5570" y="2272"/>
                    <a:pt x="5547" y="1884"/>
                    <a:pt x="5433" y="1519"/>
                  </a:cubicBezTo>
                  <a:cubicBezTo>
                    <a:pt x="5083" y="532"/>
                    <a:pt x="4123" y="1"/>
                    <a:pt x="3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970322" y="3397550"/>
              <a:ext cx="432978" cy="818767"/>
            </a:xfrm>
            <a:custGeom>
              <a:avLst/>
              <a:gdLst/>
              <a:ahLst/>
              <a:cxnLst/>
              <a:rect l="l" t="t" r="r" b="b"/>
              <a:pathLst>
                <a:path w="7533" h="14245" extrusionOk="0">
                  <a:moveTo>
                    <a:pt x="4389" y="1"/>
                  </a:moveTo>
                  <a:cubicBezTo>
                    <a:pt x="3421" y="1"/>
                    <a:pt x="2473" y="532"/>
                    <a:pt x="2123" y="1519"/>
                  </a:cubicBezTo>
                  <a:cubicBezTo>
                    <a:pt x="1986" y="1884"/>
                    <a:pt x="1986" y="2272"/>
                    <a:pt x="1963" y="2660"/>
                  </a:cubicBezTo>
                  <a:cubicBezTo>
                    <a:pt x="1963" y="2934"/>
                    <a:pt x="1963" y="3162"/>
                    <a:pt x="1758" y="3367"/>
                  </a:cubicBezTo>
                  <a:cubicBezTo>
                    <a:pt x="1370" y="3778"/>
                    <a:pt x="799" y="3984"/>
                    <a:pt x="457" y="4486"/>
                  </a:cubicBezTo>
                  <a:cubicBezTo>
                    <a:pt x="0" y="5148"/>
                    <a:pt x="137" y="6015"/>
                    <a:pt x="502" y="6677"/>
                  </a:cubicBezTo>
                  <a:cubicBezTo>
                    <a:pt x="867" y="7316"/>
                    <a:pt x="1096" y="7933"/>
                    <a:pt x="1187" y="8640"/>
                  </a:cubicBezTo>
                  <a:cubicBezTo>
                    <a:pt x="1278" y="9439"/>
                    <a:pt x="1256" y="10215"/>
                    <a:pt x="1278" y="11014"/>
                  </a:cubicBezTo>
                  <a:cubicBezTo>
                    <a:pt x="1301" y="11790"/>
                    <a:pt x="1301" y="12657"/>
                    <a:pt x="1689" y="13342"/>
                  </a:cubicBezTo>
                  <a:cubicBezTo>
                    <a:pt x="2014" y="13889"/>
                    <a:pt x="2595" y="14244"/>
                    <a:pt x="3202" y="14244"/>
                  </a:cubicBezTo>
                  <a:cubicBezTo>
                    <a:pt x="3405" y="14244"/>
                    <a:pt x="3611" y="14204"/>
                    <a:pt x="3812" y="14118"/>
                  </a:cubicBezTo>
                  <a:cubicBezTo>
                    <a:pt x="4793" y="13730"/>
                    <a:pt x="4725" y="12726"/>
                    <a:pt x="4565" y="11836"/>
                  </a:cubicBezTo>
                  <a:cubicBezTo>
                    <a:pt x="4542" y="11699"/>
                    <a:pt x="4520" y="11539"/>
                    <a:pt x="4497" y="11402"/>
                  </a:cubicBezTo>
                  <a:cubicBezTo>
                    <a:pt x="4428" y="10854"/>
                    <a:pt x="4360" y="10329"/>
                    <a:pt x="4383" y="9781"/>
                  </a:cubicBezTo>
                  <a:cubicBezTo>
                    <a:pt x="4405" y="9393"/>
                    <a:pt x="4428" y="8937"/>
                    <a:pt x="4611" y="8572"/>
                  </a:cubicBezTo>
                  <a:cubicBezTo>
                    <a:pt x="4793" y="8206"/>
                    <a:pt x="5090" y="7887"/>
                    <a:pt x="5296" y="7545"/>
                  </a:cubicBezTo>
                  <a:cubicBezTo>
                    <a:pt x="5524" y="7134"/>
                    <a:pt x="5684" y="6677"/>
                    <a:pt x="5638" y="6198"/>
                  </a:cubicBezTo>
                  <a:cubicBezTo>
                    <a:pt x="5615" y="5970"/>
                    <a:pt x="5547" y="5787"/>
                    <a:pt x="5501" y="5582"/>
                  </a:cubicBezTo>
                  <a:cubicBezTo>
                    <a:pt x="5478" y="5513"/>
                    <a:pt x="5455" y="5353"/>
                    <a:pt x="5410" y="5285"/>
                  </a:cubicBezTo>
                  <a:cubicBezTo>
                    <a:pt x="5433" y="5285"/>
                    <a:pt x="5455" y="5262"/>
                    <a:pt x="5501" y="5262"/>
                  </a:cubicBezTo>
                  <a:cubicBezTo>
                    <a:pt x="5570" y="5239"/>
                    <a:pt x="5638" y="5194"/>
                    <a:pt x="5706" y="5171"/>
                  </a:cubicBezTo>
                  <a:cubicBezTo>
                    <a:pt x="5889" y="5102"/>
                    <a:pt x="6049" y="5034"/>
                    <a:pt x="6231" y="4920"/>
                  </a:cubicBezTo>
                  <a:cubicBezTo>
                    <a:pt x="6551" y="4714"/>
                    <a:pt x="6779" y="4395"/>
                    <a:pt x="6939" y="4052"/>
                  </a:cubicBezTo>
                  <a:cubicBezTo>
                    <a:pt x="7532" y="2706"/>
                    <a:pt x="6893" y="1016"/>
                    <a:pt x="5615" y="309"/>
                  </a:cubicBezTo>
                  <a:cubicBezTo>
                    <a:pt x="5235" y="101"/>
                    <a:pt x="4810" y="1"/>
                    <a:pt x="4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1277312" y="3198963"/>
              <a:ext cx="248015" cy="144786"/>
            </a:xfrm>
            <a:custGeom>
              <a:avLst/>
              <a:gdLst/>
              <a:ahLst/>
              <a:cxnLst/>
              <a:rect l="l" t="t" r="r" b="b"/>
              <a:pathLst>
                <a:path w="4315" h="2519" extrusionOk="0">
                  <a:moveTo>
                    <a:pt x="721" y="0"/>
                  </a:moveTo>
                  <a:cubicBezTo>
                    <a:pt x="611" y="0"/>
                    <a:pt x="504" y="12"/>
                    <a:pt x="411" y="43"/>
                  </a:cubicBezTo>
                  <a:cubicBezTo>
                    <a:pt x="229" y="89"/>
                    <a:pt x="0" y="135"/>
                    <a:pt x="0" y="363"/>
                  </a:cubicBezTo>
                  <a:cubicBezTo>
                    <a:pt x="0" y="546"/>
                    <a:pt x="137" y="614"/>
                    <a:pt x="274" y="728"/>
                  </a:cubicBezTo>
                  <a:cubicBezTo>
                    <a:pt x="434" y="842"/>
                    <a:pt x="662" y="934"/>
                    <a:pt x="845" y="1002"/>
                  </a:cubicBezTo>
                  <a:cubicBezTo>
                    <a:pt x="1187" y="1116"/>
                    <a:pt x="1530" y="1207"/>
                    <a:pt x="1826" y="1344"/>
                  </a:cubicBezTo>
                  <a:cubicBezTo>
                    <a:pt x="1986" y="1436"/>
                    <a:pt x="2123" y="1504"/>
                    <a:pt x="2283" y="1595"/>
                  </a:cubicBezTo>
                  <a:cubicBezTo>
                    <a:pt x="2351" y="1664"/>
                    <a:pt x="2443" y="1710"/>
                    <a:pt x="2511" y="1755"/>
                  </a:cubicBezTo>
                  <a:cubicBezTo>
                    <a:pt x="2511" y="1755"/>
                    <a:pt x="2511" y="1755"/>
                    <a:pt x="2511" y="1778"/>
                  </a:cubicBezTo>
                  <a:lnTo>
                    <a:pt x="2534" y="1778"/>
                  </a:lnTo>
                  <a:cubicBezTo>
                    <a:pt x="2557" y="1824"/>
                    <a:pt x="2602" y="1847"/>
                    <a:pt x="2625" y="1869"/>
                  </a:cubicBezTo>
                  <a:cubicBezTo>
                    <a:pt x="2762" y="1984"/>
                    <a:pt x="2876" y="2120"/>
                    <a:pt x="3013" y="2235"/>
                  </a:cubicBezTo>
                  <a:cubicBezTo>
                    <a:pt x="3208" y="2410"/>
                    <a:pt x="3386" y="2518"/>
                    <a:pt x="3632" y="2518"/>
                  </a:cubicBezTo>
                  <a:cubicBezTo>
                    <a:pt x="3675" y="2518"/>
                    <a:pt x="3719" y="2515"/>
                    <a:pt x="3766" y="2509"/>
                  </a:cubicBezTo>
                  <a:cubicBezTo>
                    <a:pt x="3949" y="2486"/>
                    <a:pt x="4063" y="2303"/>
                    <a:pt x="4109" y="2166"/>
                  </a:cubicBezTo>
                  <a:cubicBezTo>
                    <a:pt x="4314" y="1641"/>
                    <a:pt x="3721" y="1185"/>
                    <a:pt x="3356" y="934"/>
                  </a:cubicBezTo>
                  <a:cubicBezTo>
                    <a:pt x="3013" y="682"/>
                    <a:pt x="2625" y="500"/>
                    <a:pt x="2237" y="340"/>
                  </a:cubicBezTo>
                  <a:cubicBezTo>
                    <a:pt x="1872" y="203"/>
                    <a:pt x="1507" y="112"/>
                    <a:pt x="1119" y="43"/>
                  </a:cubicBezTo>
                  <a:cubicBezTo>
                    <a:pt x="993" y="18"/>
                    <a:pt x="855" y="0"/>
                    <a:pt x="721"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2055276" y="3012620"/>
              <a:ext cx="286066" cy="383547"/>
            </a:xfrm>
            <a:custGeom>
              <a:avLst/>
              <a:gdLst/>
              <a:ahLst/>
              <a:cxnLst/>
              <a:rect l="l" t="t" r="r" b="b"/>
              <a:pathLst>
                <a:path w="4977" h="6673" extrusionOk="0">
                  <a:moveTo>
                    <a:pt x="4052" y="0"/>
                  </a:moveTo>
                  <a:cubicBezTo>
                    <a:pt x="3984" y="0"/>
                    <a:pt x="3931" y="86"/>
                    <a:pt x="3949" y="158"/>
                  </a:cubicBezTo>
                  <a:cubicBezTo>
                    <a:pt x="3995" y="501"/>
                    <a:pt x="3767" y="752"/>
                    <a:pt x="3676" y="1071"/>
                  </a:cubicBezTo>
                  <a:cubicBezTo>
                    <a:pt x="3584" y="1391"/>
                    <a:pt x="3516" y="1710"/>
                    <a:pt x="3402" y="2030"/>
                  </a:cubicBezTo>
                  <a:cubicBezTo>
                    <a:pt x="3128" y="2646"/>
                    <a:pt x="2808" y="3263"/>
                    <a:pt x="2306" y="3719"/>
                  </a:cubicBezTo>
                  <a:cubicBezTo>
                    <a:pt x="1872" y="4107"/>
                    <a:pt x="1393" y="4427"/>
                    <a:pt x="959" y="4815"/>
                  </a:cubicBezTo>
                  <a:cubicBezTo>
                    <a:pt x="526" y="5203"/>
                    <a:pt x="1" y="5773"/>
                    <a:pt x="206" y="6412"/>
                  </a:cubicBezTo>
                  <a:cubicBezTo>
                    <a:pt x="272" y="6561"/>
                    <a:pt x="409" y="6673"/>
                    <a:pt x="557" y="6673"/>
                  </a:cubicBezTo>
                  <a:cubicBezTo>
                    <a:pt x="615" y="6673"/>
                    <a:pt x="674" y="6656"/>
                    <a:pt x="731" y="6618"/>
                  </a:cubicBezTo>
                  <a:cubicBezTo>
                    <a:pt x="1028" y="6458"/>
                    <a:pt x="1165" y="6230"/>
                    <a:pt x="1393" y="6002"/>
                  </a:cubicBezTo>
                  <a:cubicBezTo>
                    <a:pt x="1598" y="5773"/>
                    <a:pt x="1827" y="5591"/>
                    <a:pt x="2055" y="5431"/>
                  </a:cubicBezTo>
                  <a:cubicBezTo>
                    <a:pt x="2603" y="5043"/>
                    <a:pt x="3196" y="4655"/>
                    <a:pt x="3607" y="4130"/>
                  </a:cubicBezTo>
                  <a:cubicBezTo>
                    <a:pt x="4132" y="3514"/>
                    <a:pt x="4520" y="2715"/>
                    <a:pt x="4771" y="1939"/>
                  </a:cubicBezTo>
                  <a:cubicBezTo>
                    <a:pt x="4908" y="1528"/>
                    <a:pt x="4977" y="1140"/>
                    <a:pt x="4771" y="729"/>
                  </a:cubicBezTo>
                  <a:cubicBezTo>
                    <a:pt x="4634" y="432"/>
                    <a:pt x="4383" y="227"/>
                    <a:pt x="4109" y="21"/>
                  </a:cubicBezTo>
                  <a:cubicBezTo>
                    <a:pt x="4090" y="7"/>
                    <a:pt x="4070" y="0"/>
                    <a:pt x="405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2216789" y="2854843"/>
              <a:ext cx="68168" cy="80296"/>
            </a:xfrm>
            <a:custGeom>
              <a:avLst/>
              <a:gdLst/>
              <a:ahLst/>
              <a:cxnLst/>
              <a:rect l="l" t="t" r="r" b="b"/>
              <a:pathLst>
                <a:path w="1186" h="1397" extrusionOk="0">
                  <a:moveTo>
                    <a:pt x="91" y="1"/>
                  </a:moveTo>
                  <a:cubicBezTo>
                    <a:pt x="35" y="1"/>
                    <a:pt x="1" y="78"/>
                    <a:pt x="21" y="119"/>
                  </a:cubicBezTo>
                  <a:cubicBezTo>
                    <a:pt x="44" y="164"/>
                    <a:pt x="67" y="233"/>
                    <a:pt x="89" y="278"/>
                  </a:cubicBezTo>
                  <a:cubicBezTo>
                    <a:pt x="112" y="301"/>
                    <a:pt x="112" y="347"/>
                    <a:pt x="135" y="370"/>
                  </a:cubicBezTo>
                  <a:cubicBezTo>
                    <a:pt x="135" y="370"/>
                    <a:pt x="135" y="393"/>
                    <a:pt x="135" y="415"/>
                  </a:cubicBezTo>
                  <a:lnTo>
                    <a:pt x="158" y="415"/>
                  </a:lnTo>
                  <a:cubicBezTo>
                    <a:pt x="158" y="507"/>
                    <a:pt x="158" y="598"/>
                    <a:pt x="204" y="689"/>
                  </a:cubicBezTo>
                  <a:cubicBezTo>
                    <a:pt x="249" y="758"/>
                    <a:pt x="295" y="803"/>
                    <a:pt x="318" y="872"/>
                  </a:cubicBezTo>
                  <a:cubicBezTo>
                    <a:pt x="386" y="940"/>
                    <a:pt x="432" y="1009"/>
                    <a:pt x="500" y="1054"/>
                  </a:cubicBezTo>
                  <a:cubicBezTo>
                    <a:pt x="569" y="1123"/>
                    <a:pt x="614" y="1169"/>
                    <a:pt x="706" y="1237"/>
                  </a:cubicBezTo>
                  <a:cubicBezTo>
                    <a:pt x="729" y="1260"/>
                    <a:pt x="774" y="1260"/>
                    <a:pt x="820" y="1283"/>
                  </a:cubicBezTo>
                  <a:cubicBezTo>
                    <a:pt x="843" y="1283"/>
                    <a:pt x="843" y="1306"/>
                    <a:pt x="843" y="1306"/>
                  </a:cubicBezTo>
                  <a:cubicBezTo>
                    <a:pt x="911" y="1328"/>
                    <a:pt x="957" y="1374"/>
                    <a:pt x="1025" y="1397"/>
                  </a:cubicBezTo>
                  <a:cubicBezTo>
                    <a:pt x="1094" y="1397"/>
                    <a:pt x="1139" y="1374"/>
                    <a:pt x="1162" y="1328"/>
                  </a:cubicBezTo>
                  <a:cubicBezTo>
                    <a:pt x="1185" y="1260"/>
                    <a:pt x="1162" y="1191"/>
                    <a:pt x="1162" y="1123"/>
                  </a:cubicBezTo>
                  <a:cubicBezTo>
                    <a:pt x="1139" y="1054"/>
                    <a:pt x="1162" y="963"/>
                    <a:pt x="1139" y="895"/>
                  </a:cubicBezTo>
                  <a:cubicBezTo>
                    <a:pt x="1117" y="826"/>
                    <a:pt x="1071" y="735"/>
                    <a:pt x="1048" y="666"/>
                  </a:cubicBezTo>
                  <a:cubicBezTo>
                    <a:pt x="1025" y="621"/>
                    <a:pt x="1002" y="598"/>
                    <a:pt x="1002" y="552"/>
                  </a:cubicBezTo>
                  <a:cubicBezTo>
                    <a:pt x="957" y="507"/>
                    <a:pt x="911" y="461"/>
                    <a:pt x="888" y="415"/>
                  </a:cubicBezTo>
                  <a:cubicBezTo>
                    <a:pt x="820" y="370"/>
                    <a:pt x="774" y="301"/>
                    <a:pt x="706" y="256"/>
                  </a:cubicBezTo>
                  <a:cubicBezTo>
                    <a:pt x="637" y="187"/>
                    <a:pt x="546" y="164"/>
                    <a:pt x="455" y="164"/>
                  </a:cubicBezTo>
                  <a:cubicBezTo>
                    <a:pt x="432" y="141"/>
                    <a:pt x="409" y="141"/>
                    <a:pt x="409" y="141"/>
                  </a:cubicBezTo>
                  <a:cubicBezTo>
                    <a:pt x="363" y="119"/>
                    <a:pt x="341" y="96"/>
                    <a:pt x="295" y="96"/>
                  </a:cubicBezTo>
                  <a:cubicBezTo>
                    <a:pt x="249" y="50"/>
                    <a:pt x="181" y="27"/>
                    <a:pt x="112" y="5"/>
                  </a:cubicBezTo>
                  <a:cubicBezTo>
                    <a:pt x="105" y="2"/>
                    <a:pt x="98" y="1"/>
                    <a:pt x="9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1504292" y="2831219"/>
              <a:ext cx="255832" cy="145820"/>
            </a:xfrm>
            <a:custGeom>
              <a:avLst/>
              <a:gdLst/>
              <a:ahLst/>
              <a:cxnLst/>
              <a:rect l="l" t="t" r="r" b="b"/>
              <a:pathLst>
                <a:path w="4451" h="2537" extrusionOk="0">
                  <a:moveTo>
                    <a:pt x="1028" y="0"/>
                  </a:moveTo>
                  <a:cubicBezTo>
                    <a:pt x="736" y="0"/>
                    <a:pt x="456" y="59"/>
                    <a:pt x="160" y="119"/>
                  </a:cubicBezTo>
                  <a:cubicBezTo>
                    <a:pt x="46" y="142"/>
                    <a:pt x="0" y="279"/>
                    <a:pt x="46" y="370"/>
                  </a:cubicBezTo>
                  <a:cubicBezTo>
                    <a:pt x="205" y="735"/>
                    <a:pt x="525" y="872"/>
                    <a:pt x="890" y="963"/>
                  </a:cubicBezTo>
                  <a:cubicBezTo>
                    <a:pt x="1210" y="1055"/>
                    <a:pt x="1552" y="1055"/>
                    <a:pt x="1803" y="1192"/>
                  </a:cubicBezTo>
                  <a:cubicBezTo>
                    <a:pt x="2077" y="1351"/>
                    <a:pt x="2328" y="1625"/>
                    <a:pt x="2579" y="1831"/>
                  </a:cubicBezTo>
                  <a:cubicBezTo>
                    <a:pt x="2899" y="2105"/>
                    <a:pt x="3287" y="2424"/>
                    <a:pt x="3698" y="2515"/>
                  </a:cubicBezTo>
                  <a:cubicBezTo>
                    <a:pt x="3758" y="2529"/>
                    <a:pt x="3819" y="2536"/>
                    <a:pt x="3880" y="2536"/>
                  </a:cubicBezTo>
                  <a:cubicBezTo>
                    <a:pt x="4028" y="2536"/>
                    <a:pt x="4171" y="2492"/>
                    <a:pt x="4268" y="2378"/>
                  </a:cubicBezTo>
                  <a:cubicBezTo>
                    <a:pt x="4337" y="2287"/>
                    <a:pt x="4382" y="2219"/>
                    <a:pt x="4405" y="2127"/>
                  </a:cubicBezTo>
                  <a:cubicBezTo>
                    <a:pt x="4451" y="1922"/>
                    <a:pt x="4405" y="1717"/>
                    <a:pt x="4268" y="1580"/>
                  </a:cubicBezTo>
                  <a:cubicBezTo>
                    <a:pt x="3972" y="1306"/>
                    <a:pt x="3584" y="1146"/>
                    <a:pt x="3241" y="918"/>
                  </a:cubicBezTo>
                  <a:cubicBezTo>
                    <a:pt x="2945" y="712"/>
                    <a:pt x="2671" y="438"/>
                    <a:pt x="2328" y="256"/>
                  </a:cubicBezTo>
                  <a:cubicBezTo>
                    <a:pt x="1963" y="96"/>
                    <a:pt x="1575" y="27"/>
                    <a:pt x="1164" y="5"/>
                  </a:cubicBezTo>
                  <a:cubicBezTo>
                    <a:pt x="1118" y="2"/>
                    <a:pt x="1073" y="0"/>
                    <a:pt x="102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1817835" y="2826334"/>
              <a:ext cx="194216" cy="127198"/>
            </a:xfrm>
            <a:custGeom>
              <a:avLst/>
              <a:gdLst/>
              <a:ahLst/>
              <a:cxnLst/>
              <a:rect l="l" t="t" r="r" b="b"/>
              <a:pathLst>
                <a:path w="3379" h="2213" extrusionOk="0">
                  <a:moveTo>
                    <a:pt x="2682" y="0"/>
                  </a:moveTo>
                  <a:cubicBezTo>
                    <a:pt x="2567" y="0"/>
                    <a:pt x="2452" y="17"/>
                    <a:pt x="2351" y="44"/>
                  </a:cubicBezTo>
                  <a:cubicBezTo>
                    <a:pt x="1895" y="181"/>
                    <a:pt x="1461" y="364"/>
                    <a:pt x="1073" y="637"/>
                  </a:cubicBezTo>
                  <a:cubicBezTo>
                    <a:pt x="845" y="797"/>
                    <a:pt x="617" y="957"/>
                    <a:pt x="411" y="1140"/>
                  </a:cubicBezTo>
                  <a:cubicBezTo>
                    <a:pt x="320" y="1254"/>
                    <a:pt x="206" y="1345"/>
                    <a:pt x="137" y="1459"/>
                  </a:cubicBezTo>
                  <a:cubicBezTo>
                    <a:pt x="92" y="1528"/>
                    <a:pt x="46" y="1619"/>
                    <a:pt x="23" y="1687"/>
                  </a:cubicBezTo>
                  <a:cubicBezTo>
                    <a:pt x="0" y="1733"/>
                    <a:pt x="0" y="1779"/>
                    <a:pt x="0" y="1824"/>
                  </a:cubicBezTo>
                  <a:cubicBezTo>
                    <a:pt x="0" y="1870"/>
                    <a:pt x="0" y="1916"/>
                    <a:pt x="46" y="1984"/>
                  </a:cubicBezTo>
                  <a:cubicBezTo>
                    <a:pt x="56" y="2005"/>
                    <a:pt x="62" y="2016"/>
                    <a:pt x="61" y="2016"/>
                  </a:cubicBezTo>
                  <a:cubicBezTo>
                    <a:pt x="60" y="2016"/>
                    <a:pt x="48" y="1999"/>
                    <a:pt x="23" y="1961"/>
                  </a:cubicBezTo>
                  <a:lnTo>
                    <a:pt x="23" y="1961"/>
                  </a:lnTo>
                  <a:cubicBezTo>
                    <a:pt x="69" y="2075"/>
                    <a:pt x="137" y="2167"/>
                    <a:pt x="251" y="2190"/>
                  </a:cubicBezTo>
                  <a:cubicBezTo>
                    <a:pt x="305" y="2205"/>
                    <a:pt x="355" y="2212"/>
                    <a:pt x="404" y="2212"/>
                  </a:cubicBezTo>
                  <a:cubicBezTo>
                    <a:pt x="502" y="2212"/>
                    <a:pt x="594" y="2182"/>
                    <a:pt x="685" y="2121"/>
                  </a:cubicBezTo>
                  <a:cubicBezTo>
                    <a:pt x="799" y="2075"/>
                    <a:pt x="913" y="1961"/>
                    <a:pt x="1005" y="1893"/>
                  </a:cubicBezTo>
                  <a:cubicBezTo>
                    <a:pt x="1027" y="1893"/>
                    <a:pt x="1073" y="1847"/>
                    <a:pt x="1096" y="1824"/>
                  </a:cubicBezTo>
                  <a:cubicBezTo>
                    <a:pt x="1119" y="1802"/>
                    <a:pt x="1164" y="1779"/>
                    <a:pt x="1210" y="1756"/>
                  </a:cubicBezTo>
                  <a:cubicBezTo>
                    <a:pt x="1301" y="1687"/>
                    <a:pt x="1415" y="1619"/>
                    <a:pt x="1507" y="1573"/>
                  </a:cubicBezTo>
                  <a:cubicBezTo>
                    <a:pt x="1598" y="1505"/>
                    <a:pt x="1689" y="1459"/>
                    <a:pt x="1781" y="1436"/>
                  </a:cubicBezTo>
                  <a:cubicBezTo>
                    <a:pt x="1826" y="1391"/>
                    <a:pt x="1895" y="1368"/>
                    <a:pt x="1940" y="1345"/>
                  </a:cubicBezTo>
                  <a:lnTo>
                    <a:pt x="1963" y="1345"/>
                  </a:lnTo>
                  <a:cubicBezTo>
                    <a:pt x="1963" y="1345"/>
                    <a:pt x="2009" y="1322"/>
                    <a:pt x="2009" y="1322"/>
                  </a:cubicBezTo>
                  <a:cubicBezTo>
                    <a:pt x="2214" y="1254"/>
                    <a:pt x="2443" y="1185"/>
                    <a:pt x="2648" y="1140"/>
                  </a:cubicBezTo>
                  <a:cubicBezTo>
                    <a:pt x="2716" y="1117"/>
                    <a:pt x="2785" y="1094"/>
                    <a:pt x="2831" y="1071"/>
                  </a:cubicBezTo>
                  <a:cubicBezTo>
                    <a:pt x="2885" y="1049"/>
                    <a:pt x="2906" y="1042"/>
                    <a:pt x="2909" y="1042"/>
                  </a:cubicBezTo>
                  <a:lnTo>
                    <a:pt x="2909" y="1042"/>
                  </a:lnTo>
                  <a:cubicBezTo>
                    <a:pt x="2915" y="1042"/>
                    <a:pt x="2837" y="1078"/>
                    <a:pt x="2844" y="1078"/>
                  </a:cubicBezTo>
                  <a:cubicBezTo>
                    <a:pt x="2847" y="1078"/>
                    <a:pt x="2867" y="1070"/>
                    <a:pt x="2922" y="1048"/>
                  </a:cubicBezTo>
                  <a:cubicBezTo>
                    <a:pt x="2968" y="1025"/>
                    <a:pt x="2990" y="1003"/>
                    <a:pt x="3013" y="980"/>
                  </a:cubicBezTo>
                  <a:cubicBezTo>
                    <a:pt x="3219" y="866"/>
                    <a:pt x="3378" y="615"/>
                    <a:pt x="3310" y="386"/>
                  </a:cubicBezTo>
                  <a:cubicBezTo>
                    <a:pt x="3230" y="97"/>
                    <a:pt x="2956" y="0"/>
                    <a:pt x="268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1596085" y="3530726"/>
              <a:ext cx="179790" cy="117656"/>
            </a:xfrm>
            <a:custGeom>
              <a:avLst/>
              <a:gdLst/>
              <a:ahLst/>
              <a:cxnLst/>
              <a:rect l="l" t="t" r="r" b="b"/>
              <a:pathLst>
                <a:path w="3128" h="2047" extrusionOk="0">
                  <a:moveTo>
                    <a:pt x="2534" y="1"/>
                  </a:moveTo>
                  <a:cubicBezTo>
                    <a:pt x="2352" y="23"/>
                    <a:pt x="2215" y="92"/>
                    <a:pt x="2078" y="206"/>
                  </a:cubicBezTo>
                  <a:cubicBezTo>
                    <a:pt x="2055" y="229"/>
                    <a:pt x="2032" y="252"/>
                    <a:pt x="2009" y="252"/>
                  </a:cubicBezTo>
                  <a:cubicBezTo>
                    <a:pt x="2009" y="252"/>
                    <a:pt x="1987" y="274"/>
                    <a:pt x="1964" y="297"/>
                  </a:cubicBezTo>
                  <a:cubicBezTo>
                    <a:pt x="1941" y="297"/>
                    <a:pt x="1918" y="320"/>
                    <a:pt x="1918" y="320"/>
                  </a:cubicBezTo>
                  <a:cubicBezTo>
                    <a:pt x="1895" y="343"/>
                    <a:pt x="1872" y="366"/>
                    <a:pt x="1850" y="389"/>
                  </a:cubicBezTo>
                  <a:cubicBezTo>
                    <a:pt x="1621" y="548"/>
                    <a:pt x="1416" y="662"/>
                    <a:pt x="1188" y="822"/>
                  </a:cubicBezTo>
                  <a:cubicBezTo>
                    <a:pt x="959" y="1005"/>
                    <a:pt x="823" y="1142"/>
                    <a:pt x="594" y="1279"/>
                  </a:cubicBezTo>
                  <a:cubicBezTo>
                    <a:pt x="480" y="1370"/>
                    <a:pt x="366" y="1439"/>
                    <a:pt x="252" y="1553"/>
                  </a:cubicBezTo>
                  <a:cubicBezTo>
                    <a:pt x="183" y="1644"/>
                    <a:pt x="115" y="1735"/>
                    <a:pt x="46" y="1827"/>
                  </a:cubicBezTo>
                  <a:cubicBezTo>
                    <a:pt x="1" y="1895"/>
                    <a:pt x="46" y="1963"/>
                    <a:pt x="115" y="1986"/>
                  </a:cubicBezTo>
                  <a:cubicBezTo>
                    <a:pt x="232" y="2029"/>
                    <a:pt x="348" y="2047"/>
                    <a:pt x="467" y="2047"/>
                  </a:cubicBezTo>
                  <a:cubicBezTo>
                    <a:pt x="604" y="2047"/>
                    <a:pt x="744" y="2023"/>
                    <a:pt x="891" y="1986"/>
                  </a:cubicBezTo>
                  <a:cubicBezTo>
                    <a:pt x="1188" y="1918"/>
                    <a:pt x="1462" y="1872"/>
                    <a:pt x="1736" y="1735"/>
                  </a:cubicBezTo>
                  <a:cubicBezTo>
                    <a:pt x="1964" y="1644"/>
                    <a:pt x="2192" y="1507"/>
                    <a:pt x="2420" y="1347"/>
                  </a:cubicBezTo>
                  <a:cubicBezTo>
                    <a:pt x="2512" y="1279"/>
                    <a:pt x="2626" y="1210"/>
                    <a:pt x="2740" y="1142"/>
                  </a:cubicBezTo>
                  <a:cubicBezTo>
                    <a:pt x="2877" y="1050"/>
                    <a:pt x="2991" y="959"/>
                    <a:pt x="3059" y="799"/>
                  </a:cubicBezTo>
                  <a:cubicBezTo>
                    <a:pt x="3105" y="708"/>
                    <a:pt x="3105" y="594"/>
                    <a:pt x="3128" y="503"/>
                  </a:cubicBezTo>
                  <a:cubicBezTo>
                    <a:pt x="3128" y="297"/>
                    <a:pt x="2968" y="69"/>
                    <a:pt x="2763" y="23"/>
                  </a:cubicBezTo>
                  <a:cubicBezTo>
                    <a:pt x="2694" y="1"/>
                    <a:pt x="2603" y="1"/>
                    <a:pt x="2534"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1840136" y="3550384"/>
              <a:ext cx="57765" cy="57822"/>
            </a:xfrm>
            <a:custGeom>
              <a:avLst/>
              <a:gdLst/>
              <a:ahLst/>
              <a:cxnLst/>
              <a:rect l="l" t="t" r="r" b="b"/>
              <a:pathLst>
                <a:path w="1005" h="1006" extrusionOk="0">
                  <a:moveTo>
                    <a:pt x="274" y="1"/>
                  </a:moveTo>
                  <a:cubicBezTo>
                    <a:pt x="229" y="1"/>
                    <a:pt x="183" y="24"/>
                    <a:pt x="137" y="47"/>
                  </a:cubicBezTo>
                  <a:cubicBezTo>
                    <a:pt x="114" y="47"/>
                    <a:pt x="92" y="69"/>
                    <a:pt x="69" y="92"/>
                  </a:cubicBezTo>
                  <a:cubicBezTo>
                    <a:pt x="46" y="138"/>
                    <a:pt x="23" y="161"/>
                    <a:pt x="23" y="183"/>
                  </a:cubicBezTo>
                  <a:cubicBezTo>
                    <a:pt x="0" y="275"/>
                    <a:pt x="0" y="366"/>
                    <a:pt x="23" y="457"/>
                  </a:cubicBezTo>
                  <a:cubicBezTo>
                    <a:pt x="23" y="480"/>
                    <a:pt x="23" y="526"/>
                    <a:pt x="46" y="572"/>
                  </a:cubicBezTo>
                  <a:cubicBezTo>
                    <a:pt x="46" y="617"/>
                    <a:pt x="69" y="663"/>
                    <a:pt x="114" y="731"/>
                  </a:cubicBezTo>
                  <a:cubicBezTo>
                    <a:pt x="114" y="731"/>
                    <a:pt x="114" y="731"/>
                    <a:pt x="114" y="754"/>
                  </a:cubicBezTo>
                  <a:cubicBezTo>
                    <a:pt x="137" y="777"/>
                    <a:pt x="160" y="800"/>
                    <a:pt x="183" y="845"/>
                  </a:cubicBezTo>
                  <a:cubicBezTo>
                    <a:pt x="206" y="845"/>
                    <a:pt x="229" y="868"/>
                    <a:pt x="274" y="891"/>
                  </a:cubicBezTo>
                  <a:cubicBezTo>
                    <a:pt x="320" y="914"/>
                    <a:pt x="366" y="937"/>
                    <a:pt x="411" y="960"/>
                  </a:cubicBezTo>
                  <a:cubicBezTo>
                    <a:pt x="457" y="982"/>
                    <a:pt x="525" y="982"/>
                    <a:pt x="594" y="1005"/>
                  </a:cubicBezTo>
                  <a:cubicBezTo>
                    <a:pt x="662" y="1005"/>
                    <a:pt x="708" y="982"/>
                    <a:pt x="754" y="960"/>
                  </a:cubicBezTo>
                  <a:cubicBezTo>
                    <a:pt x="799" y="937"/>
                    <a:pt x="845" y="914"/>
                    <a:pt x="891" y="868"/>
                  </a:cubicBezTo>
                  <a:cubicBezTo>
                    <a:pt x="913" y="845"/>
                    <a:pt x="959" y="800"/>
                    <a:pt x="959" y="754"/>
                  </a:cubicBezTo>
                  <a:cubicBezTo>
                    <a:pt x="982" y="708"/>
                    <a:pt x="1005" y="663"/>
                    <a:pt x="1005" y="594"/>
                  </a:cubicBezTo>
                  <a:cubicBezTo>
                    <a:pt x="982" y="572"/>
                    <a:pt x="982" y="526"/>
                    <a:pt x="982" y="480"/>
                  </a:cubicBezTo>
                  <a:cubicBezTo>
                    <a:pt x="959" y="412"/>
                    <a:pt x="936" y="366"/>
                    <a:pt x="891" y="320"/>
                  </a:cubicBezTo>
                  <a:cubicBezTo>
                    <a:pt x="845" y="298"/>
                    <a:pt x="822" y="275"/>
                    <a:pt x="799" y="252"/>
                  </a:cubicBezTo>
                  <a:cubicBezTo>
                    <a:pt x="776" y="229"/>
                    <a:pt x="731" y="229"/>
                    <a:pt x="708" y="206"/>
                  </a:cubicBezTo>
                  <a:cubicBezTo>
                    <a:pt x="685" y="206"/>
                    <a:pt x="662" y="206"/>
                    <a:pt x="639" y="183"/>
                  </a:cubicBezTo>
                  <a:cubicBezTo>
                    <a:pt x="617" y="183"/>
                    <a:pt x="594" y="183"/>
                    <a:pt x="571" y="161"/>
                  </a:cubicBezTo>
                  <a:lnTo>
                    <a:pt x="502" y="161"/>
                  </a:lnTo>
                  <a:cubicBezTo>
                    <a:pt x="502" y="138"/>
                    <a:pt x="502" y="138"/>
                    <a:pt x="502" y="138"/>
                  </a:cubicBezTo>
                  <a:cubicBezTo>
                    <a:pt x="480" y="92"/>
                    <a:pt x="457" y="69"/>
                    <a:pt x="434" y="47"/>
                  </a:cubicBezTo>
                  <a:cubicBezTo>
                    <a:pt x="388" y="24"/>
                    <a:pt x="320" y="1"/>
                    <a:pt x="274"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1841458" y="3572685"/>
              <a:ext cx="57" cy="5345"/>
            </a:xfrm>
            <a:custGeom>
              <a:avLst/>
              <a:gdLst/>
              <a:ahLst/>
              <a:cxnLst/>
              <a:rect l="l" t="t" r="r" b="b"/>
              <a:pathLst>
                <a:path w="1" h="93" extrusionOk="0">
                  <a:moveTo>
                    <a:pt x="0" y="92"/>
                  </a:moveTo>
                  <a:cubicBezTo>
                    <a:pt x="0" y="69"/>
                    <a:pt x="0" y="69"/>
                    <a:pt x="0" y="69"/>
                  </a:cubicBezTo>
                  <a:cubicBezTo>
                    <a:pt x="0" y="47"/>
                    <a:pt x="0" y="24"/>
                    <a:pt x="0" y="1"/>
                  </a:cubicBezTo>
                  <a:cubicBezTo>
                    <a:pt x="0" y="24"/>
                    <a:pt x="0" y="69"/>
                    <a:pt x="0" y="92"/>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1185462" y="3449395"/>
              <a:ext cx="131279" cy="98976"/>
            </a:xfrm>
            <a:custGeom>
              <a:avLst/>
              <a:gdLst/>
              <a:ahLst/>
              <a:cxnLst/>
              <a:rect l="l" t="t" r="r" b="b"/>
              <a:pathLst>
                <a:path w="2284" h="1722" extrusionOk="0">
                  <a:moveTo>
                    <a:pt x="594" y="891"/>
                  </a:moveTo>
                  <a:cubicBezTo>
                    <a:pt x="610" y="898"/>
                    <a:pt x="623" y="904"/>
                    <a:pt x="635" y="908"/>
                  </a:cubicBezTo>
                  <a:lnTo>
                    <a:pt x="635" y="908"/>
                  </a:lnTo>
                  <a:cubicBezTo>
                    <a:pt x="621" y="902"/>
                    <a:pt x="608" y="896"/>
                    <a:pt x="594" y="891"/>
                  </a:cubicBezTo>
                  <a:close/>
                  <a:moveTo>
                    <a:pt x="617" y="0"/>
                  </a:moveTo>
                  <a:cubicBezTo>
                    <a:pt x="480" y="0"/>
                    <a:pt x="320" y="46"/>
                    <a:pt x="206" y="114"/>
                  </a:cubicBezTo>
                  <a:cubicBezTo>
                    <a:pt x="46" y="229"/>
                    <a:pt x="0" y="457"/>
                    <a:pt x="137" y="594"/>
                  </a:cubicBezTo>
                  <a:cubicBezTo>
                    <a:pt x="290" y="746"/>
                    <a:pt x="483" y="836"/>
                    <a:pt x="679" y="923"/>
                  </a:cubicBezTo>
                  <a:lnTo>
                    <a:pt x="679" y="923"/>
                  </a:lnTo>
                  <a:cubicBezTo>
                    <a:pt x="663" y="917"/>
                    <a:pt x="650" y="913"/>
                    <a:pt x="635" y="908"/>
                  </a:cubicBezTo>
                  <a:lnTo>
                    <a:pt x="635" y="908"/>
                  </a:lnTo>
                  <a:cubicBezTo>
                    <a:pt x="735" y="953"/>
                    <a:pt x="833" y="1013"/>
                    <a:pt x="913" y="1073"/>
                  </a:cubicBezTo>
                  <a:cubicBezTo>
                    <a:pt x="982" y="1142"/>
                    <a:pt x="1050" y="1210"/>
                    <a:pt x="1119" y="1279"/>
                  </a:cubicBezTo>
                  <a:cubicBezTo>
                    <a:pt x="1187" y="1393"/>
                    <a:pt x="1256" y="1507"/>
                    <a:pt x="1324" y="1575"/>
                  </a:cubicBezTo>
                  <a:cubicBezTo>
                    <a:pt x="1430" y="1671"/>
                    <a:pt x="1561" y="1722"/>
                    <a:pt x="1689" y="1722"/>
                  </a:cubicBezTo>
                  <a:cubicBezTo>
                    <a:pt x="1836" y="1722"/>
                    <a:pt x="1980" y="1654"/>
                    <a:pt x="2078" y="1507"/>
                  </a:cubicBezTo>
                  <a:cubicBezTo>
                    <a:pt x="2283" y="1164"/>
                    <a:pt x="1963" y="776"/>
                    <a:pt x="1712" y="525"/>
                  </a:cubicBezTo>
                  <a:cubicBezTo>
                    <a:pt x="1553" y="366"/>
                    <a:pt x="1347" y="229"/>
                    <a:pt x="1119" y="114"/>
                  </a:cubicBezTo>
                  <a:cubicBezTo>
                    <a:pt x="1050" y="92"/>
                    <a:pt x="959" y="46"/>
                    <a:pt x="891" y="23"/>
                  </a:cubicBezTo>
                  <a:cubicBezTo>
                    <a:pt x="822" y="0"/>
                    <a:pt x="708" y="0"/>
                    <a:pt x="617"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1277312" y="3576076"/>
              <a:ext cx="43338" cy="57937"/>
            </a:xfrm>
            <a:custGeom>
              <a:avLst/>
              <a:gdLst/>
              <a:ahLst/>
              <a:cxnLst/>
              <a:rect l="l" t="t" r="r" b="b"/>
              <a:pathLst>
                <a:path w="754" h="1008" extrusionOk="0">
                  <a:moveTo>
                    <a:pt x="369" y="1"/>
                  </a:moveTo>
                  <a:cubicBezTo>
                    <a:pt x="350" y="1"/>
                    <a:pt x="333" y="4"/>
                    <a:pt x="320" y="10"/>
                  </a:cubicBezTo>
                  <a:cubicBezTo>
                    <a:pt x="251" y="33"/>
                    <a:pt x="206" y="56"/>
                    <a:pt x="183" y="102"/>
                  </a:cubicBezTo>
                  <a:cubicBezTo>
                    <a:pt x="171" y="125"/>
                    <a:pt x="160" y="142"/>
                    <a:pt x="148" y="159"/>
                  </a:cubicBezTo>
                  <a:lnTo>
                    <a:pt x="148" y="159"/>
                  </a:lnTo>
                  <a:cubicBezTo>
                    <a:pt x="152" y="155"/>
                    <a:pt x="156" y="151"/>
                    <a:pt x="160" y="147"/>
                  </a:cubicBezTo>
                  <a:lnTo>
                    <a:pt x="160" y="147"/>
                  </a:lnTo>
                  <a:cubicBezTo>
                    <a:pt x="148" y="166"/>
                    <a:pt x="135" y="183"/>
                    <a:pt x="123" y="199"/>
                  </a:cubicBezTo>
                  <a:lnTo>
                    <a:pt x="123" y="199"/>
                  </a:lnTo>
                  <a:cubicBezTo>
                    <a:pt x="132" y="184"/>
                    <a:pt x="140" y="172"/>
                    <a:pt x="148" y="159"/>
                  </a:cubicBezTo>
                  <a:lnTo>
                    <a:pt x="148" y="159"/>
                  </a:lnTo>
                  <a:cubicBezTo>
                    <a:pt x="132" y="176"/>
                    <a:pt x="117" y="193"/>
                    <a:pt x="115" y="211"/>
                  </a:cubicBezTo>
                  <a:lnTo>
                    <a:pt x="115" y="211"/>
                  </a:lnTo>
                  <a:cubicBezTo>
                    <a:pt x="118" y="207"/>
                    <a:pt x="121" y="203"/>
                    <a:pt x="123" y="199"/>
                  </a:cubicBezTo>
                  <a:lnTo>
                    <a:pt x="123" y="199"/>
                  </a:lnTo>
                  <a:cubicBezTo>
                    <a:pt x="120" y="204"/>
                    <a:pt x="117" y="210"/>
                    <a:pt x="114" y="216"/>
                  </a:cubicBezTo>
                  <a:cubicBezTo>
                    <a:pt x="114" y="214"/>
                    <a:pt x="115" y="212"/>
                    <a:pt x="115" y="211"/>
                  </a:cubicBezTo>
                  <a:lnTo>
                    <a:pt x="115" y="211"/>
                  </a:lnTo>
                  <a:cubicBezTo>
                    <a:pt x="86" y="249"/>
                    <a:pt x="61" y="285"/>
                    <a:pt x="46" y="330"/>
                  </a:cubicBezTo>
                  <a:cubicBezTo>
                    <a:pt x="23" y="376"/>
                    <a:pt x="23" y="398"/>
                    <a:pt x="23" y="444"/>
                  </a:cubicBezTo>
                  <a:cubicBezTo>
                    <a:pt x="23" y="444"/>
                    <a:pt x="23" y="467"/>
                    <a:pt x="23" y="467"/>
                  </a:cubicBezTo>
                  <a:cubicBezTo>
                    <a:pt x="23" y="490"/>
                    <a:pt x="23" y="490"/>
                    <a:pt x="23" y="513"/>
                  </a:cubicBezTo>
                  <a:cubicBezTo>
                    <a:pt x="7" y="560"/>
                    <a:pt x="2" y="596"/>
                    <a:pt x="8" y="636"/>
                  </a:cubicBezTo>
                  <a:lnTo>
                    <a:pt x="8" y="636"/>
                  </a:lnTo>
                  <a:lnTo>
                    <a:pt x="0" y="604"/>
                  </a:lnTo>
                  <a:cubicBezTo>
                    <a:pt x="0" y="650"/>
                    <a:pt x="0" y="672"/>
                    <a:pt x="0" y="718"/>
                  </a:cubicBezTo>
                  <a:cubicBezTo>
                    <a:pt x="0" y="876"/>
                    <a:pt x="149" y="1007"/>
                    <a:pt x="301" y="1007"/>
                  </a:cubicBezTo>
                  <a:cubicBezTo>
                    <a:pt x="346" y="1007"/>
                    <a:pt x="392" y="995"/>
                    <a:pt x="434" y="969"/>
                  </a:cubicBezTo>
                  <a:cubicBezTo>
                    <a:pt x="525" y="923"/>
                    <a:pt x="594" y="855"/>
                    <a:pt x="639" y="786"/>
                  </a:cubicBezTo>
                  <a:cubicBezTo>
                    <a:pt x="685" y="718"/>
                    <a:pt x="708" y="650"/>
                    <a:pt x="731" y="581"/>
                  </a:cubicBezTo>
                  <a:cubicBezTo>
                    <a:pt x="731" y="490"/>
                    <a:pt x="753" y="421"/>
                    <a:pt x="731" y="330"/>
                  </a:cubicBezTo>
                  <a:cubicBezTo>
                    <a:pt x="708" y="284"/>
                    <a:pt x="685" y="239"/>
                    <a:pt x="662" y="193"/>
                  </a:cubicBezTo>
                  <a:cubicBezTo>
                    <a:pt x="639" y="170"/>
                    <a:pt x="617" y="125"/>
                    <a:pt x="594" y="102"/>
                  </a:cubicBezTo>
                  <a:cubicBezTo>
                    <a:pt x="548" y="79"/>
                    <a:pt x="525" y="56"/>
                    <a:pt x="502" y="33"/>
                  </a:cubicBezTo>
                  <a:cubicBezTo>
                    <a:pt x="470" y="17"/>
                    <a:pt x="415" y="1"/>
                    <a:pt x="36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1287773" y="3581882"/>
              <a:ext cx="57" cy="5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1285186" y="3581882"/>
              <a:ext cx="2644" cy="4023"/>
            </a:xfrm>
            <a:custGeom>
              <a:avLst/>
              <a:gdLst/>
              <a:ahLst/>
              <a:cxnLst/>
              <a:rect l="l" t="t" r="r" b="b"/>
              <a:pathLst>
                <a:path w="46" h="70" extrusionOk="0">
                  <a:moveTo>
                    <a:pt x="46" y="1"/>
                  </a:moveTo>
                  <a:cubicBezTo>
                    <a:pt x="38" y="8"/>
                    <a:pt x="33" y="16"/>
                    <a:pt x="29" y="24"/>
                  </a:cubicBezTo>
                  <a:lnTo>
                    <a:pt x="29" y="24"/>
                  </a:lnTo>
                  <a:cubicBezTo>
                    <a:pt x="46" y="23"/>
                    <a:pt x="46" y="21"/>
                    <a:pt x="46" y="1"/>
                  </a:cubicBezTo>
                  <a:close/>
                  <a:moveTo>
                    <a:pt x="29" y="24"/>
                  </a:moveTo>
                  <a:cubicBezTo>
                    <a:pt x="27" y="24"/>
                    <a:pt x="25" y="24"/>
                    <a:pt x="23" y="24"/>
                  </a:cubicBezTo>
                  <a:cubicBezTo>
                    <a:pt x="23" y="28"/>
                    <a:pt x="23" y="32"/>
                    <a:pt x="23" y="35"/>
                  </a:cubicBezTo>
                  <a:lnTo>
                    <a:pt x="23" y="35"/>
                  </a:lnTo>
                  <a:cubicBezTo>
                    <a:pt x="25" y="31"/>
                    <a:pt x="27" y="27"/>
                    <a:pt x="29" y="24"/>
                  </a:cubicBezTo>
                  <a:close/>
                  <a:moveTo>
                    <a:pt x="23" y="35"/>
                  </a:moveTo>
                  <a:lnTo>
                    <a:pt x="23" y="35"/>
                  </a:lnTo>
                  <a:cubicBezTo>
                    <a:pt x="17" y="47"/>
                    <a:pt x="11" y="58"/>
                    <a:pt x="0" y="69"/>
                  </a:cubicBezTo>
                  <a:cubicBezTo>
                    <a:pt x="18" y="51"/>
                    <a:pt x="22" y="47"/>
                    <a:pt x="23" y="35"/>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1131663" y="3718162"/>
              <a:ext cx="105011" cy="223070"/>
            </a:xfrm>
            <a:custGeom>
              <a:avLst/>
              <a:gdLst/>
              <a:ahLst/>
              <a:cxnLst/>
              <a:rect l="l" t="t" r="r" b="b"/>
              <a:pathLst>
                <a:path w="1827" h="3881" extrusionOk="0">
                  <a:moveTo>
                    <a:pt x="679" y="1"/>
                  </a:moveTo>
                  <a:cubicBezTo>
                    <a:pt x="576" y="1"/>
                    <a:pt x="486" y="105"/>
                    <a:pt x="548" y="209"/>
                  </a:cubicBezTo>
                  <a:cubicBezTo>
                    <a:pt x="617" y="300"/>
                    <a:pt x="640" y="414"/>
                    <a:pt x="685" y="529"/>
                  </a:cubicBezTo>
                  <a:cubicBezTo>
                    <a:pt x="731" y="620"/>
                    <a:pt x="754" y="711"/>
                    <a:pt x="777" y="825"/>
                  </a:cubicBezTo>
                  <a:cubicBezTo>
                    <a:pt x="822" y="917"/>
                    <a:pt x="822" y="985"/>
                    <a:pt x="822" y="1099"/>
                  </a:cubicBezTo>
                  <a:cubicBezTo>
                    <a:pt x="822" y="1168"/>
                    <a:pt x="800" y="1236"/>
                    <a:pt x="800" y="1282"/>
                  </a:cubicBezTo>
                  <a:cubicBezTo>
                    <a:pt x="800" y="1327"/>
                    <a:pt x="800" y="1350"/>
                    <a:pt x="777" y="1396"/>
                  </a:cubicBezTo>
                  <a:cubicBezTo>
                    <a:pt x="708" y="1601"/>
                    <a:pt x="526" y="1875"/>
                    <a:pt x="389" y="2103"/>
                  </a:cubicBezTo>
                  <a:cubicBezTo>
                    <a:pt x="252" y="2377"/>
                    <a:pt x="92" y="2674"/>
                    <a:pt x="46" y="2971"/>
                  </a:cubicBezTo>
                  <a:cubicBezTo>
                    <a:pt x="1" y="3199"/>
                    <a:pt x="23" y="3427"/>
                    <a:pt x="138" y="3610"/>
                  </a:cubicBezTo>
                  <a:cubicBezTo>
                    <a:pt x="229" y="3775"/>
                    <a:pt x="424" y="3881"/>
                    <a:pt x="603" y="3881"/>
                  </a:cubicBezTo>
                  <a:cubicBezTo>
                    <a:pt x="647" y="3881"/>
                    <a:pt x="691" y="3875"/>
                    <a:pt x="731" y="3861"/>
                  </a:cubicBezTo>
                  <a:cubicBezTo>
                    <a:pt x="1119" y="3701"/>
                    <a:pt x="1142" y="3313"/>
                    <a:pt x="1256" y="2994"/>
                  </a:cubicBezTo>
                  <a:cubicBezTo>
                    <a:pt x="1256" y="2994"/>
                    <a:pt x="1279" y="2925"/>
                    <a:pt x="1279" y="2925"/>
                  </a:cubicBezTo>
                  <a:cubicBezTo>
                    <a:pt x="1279" y="2902"/>
                    <a:pt x="1302" y="2880"/>
                    <a:pt x="1302" y="2880"/>
                  </a:cubicBezTo>
                  <a:cubicBezTo>
                    <a:pt x="1325" y="2811"/>
                    <a:pt x="1370" y="2743"/>
                    <a:pt x="1393" y="2674"/>
                  </a:cubicBezTo>
                  <a:cubicBezTo>
                    <a:pt x="1484" y="2514"/>
                    <a:pt x="1576" y="2355"/>
                    <a:pt x="1644" y="2195"/>
                  </a:cubicBezTo>
                  <a:cubicBezTo>
                    <a:pt x="1735" y="1921"/>
                    <a:pt x="1827" y="1624"/>
                    <a:pt x="1804" y="1327"/>
                  </a:cubicBezTo>
                  <a:cubicBezTo>
                    <a:pt x="1804" y="985"/>
                    <a:pt x="1667" y="688"/>
                    <a:pt x="1484" y="414"/>
                  </a:cubicBezTo>
                  <a:cubicBezTo>
                    <a:pt x="1370" y="300"/>
                    <a:pt x="1256" y="186"/>
                    <a:pt x="1119" y="118"/>
                  </a:cubicBezTo>
                  <a:cubicBezTo>
                    <a:pt x="1005" y="26"/>
                    <a:pt x="845" y="26"/>
                    <a:pt x="708" y="4"/>
                  </a:cubicBezTo>
                  <a:cubicBezTo>
                    <a:pt x="698" y="2"/>
                    <a:pt x="688" y="1"/>
                    <a:pt x="679"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2266508" y="3758684"/>
              <a:ext cx="120760" cy="164213"/>
            </a:xfrm>
            <a:custGeom>
              <a:avLst/>
              <a:gdLst/>
              <a:ahLst/>
              <a:cxnLst/>
              <a:rect l="l" t="t" r="r" b="b"/>
              <a:pathLst>
                <a:path w="2101" h="2857" extrusionOk="0">
                  <a:moveTo>
                    <a:pt x="622" y="0"/>
                  </a:moveTo>
                  <a:cubicBezTo>
                    <a:pt x="535" y="0"/>
                    <a:pt x="444" y="28"/>
                    <a:pt x="389" y="97"/>
                  </a:cubicBezTo>
                  <a:cubicBezTo>
                    <a:pt x="1" y="554"/>
                    <a:pt x="411" y="1125"/>
                    <a:pt x="708" y="1513"/>
                  </a:cubicBezTo>
                  <a:cubicBezTo>
                    <a:pt x="754" y="1604"/>
                    <a:pt x="822" y="1672"/>
                    <a:pt x="868" y="1764"/>
                  </a:cubicBezTo>
                  <a:cubicBezTo>
                    <a:pt x="891" y="1809"/>
                    <a:pt x="914" y="1855"/>
                    <a:pt x="936" y="1901"/>
                  </a:cubicBezTo>
                  <a:cubicBezTo>
                    <a:pt x="936" y="1901"/>
                    <a:pt x="959" y="1923"/>
                    <a:pt x="959" y="1946"/>
                  </a:cubicBezTo>
                  <a:cubicBezTo>
                    <a:pt x="982" y="2015"/>
                    <a:pt x="982" y="2060"/>
                    <a:pt x="1005" y="2106"/>
                  </a:cubicBezTo>
                  <a:cubicBezTo>
                    <a:pt x="1005" y="2106"/>
                    <a:pt x="1005" y="2129"/>
                    <a:pt x="1005" y="2129"/>
                  </a:cubicBezTo>
                  <a:cubicBezTo>
                    <a:pt x="1005" y="2129"/>
                    <a:pt x="1005" y="2129"/>
                    <a:pt x="1005" y="2152"/>
                  </a:cubicBezTo>
                  <a:cubicBezTo>
                    <a:pt x="982" y="2311"/>
                    <a:pt x="982" y="2471"/>
                    <a:pt x="1073" y="2631"/>
                  </a:cubicBezTo>
                  <a:cubicBezTo>
                    <a:pt x="1164" y="2758"/>
                    <a:pt x="1328" y="2857"/>
                    <a:pt x="1494" y="2857"/>
                  </a:cubicBezTo>
                  <a:cubicBezTo>
                    <a:pt x="1537" y="2857"/>
                    <a:pt x="1579" y="2850"/>
                    <a:pt x="1621" y="2836"/>
                  </a:cubicBezTo>
                  <a:cubicBezTo>
                    <a:pt x="1849" y="2768"/>
                    <a:pt x="2009" y="2608"/>
                    <a:pt x="2055" y="2357"/>
                  </a:cubicBezTo>
                  <a:cubicBezTo>
                    <a:pt x="2078" y="2175"/>
                    <a:pt x="2100" y="1992"/>
                    <a:pt x="2055" y="1809"/>
                  </a:cubicBezTo>
                  <a:cubicBezTo>
                    <a:pt x="1986" y="1581"/>
                    <a:pt x="1872" y="1330"/>
                    <a:pt x="1712" y="1147"/>
                  </a:cubicBezTo>
                  <a:cubicBezTo>
                    <a:pt x="1644" y="1033"/>
                    <a:pt x="1553" y="919"/>
                    <a:pt x="1461" y="828"/>
                  </a:cubicBezTo>
                  <a:cubicBezTo>
                    <a:pt x="1416" y="782"/>
                    <a:pt x="1393" y="737"/>
                    <a:pt x="1347" y="691"/>
                  </a:cubicBezTo>
                  <a:cubicBezTo>
                    <a:pt x="1347" y="668"/>
                    <a:pt x="1324" y="645"/>
                    <a:pt x="1302" y="622"/>
                  </a:cubicBezTo>
                  <a:cubicBezTo>
                    <a:pt x="1233" y="508"/>
                    <a:pt x="1165" y="394"/>
                    <a:pt x="1051" y="303"/>
                  </a:cubicBezTo>
                  <a:cubicBezTo>
                    <a:pt x="1051" y="303"/>
                    <a:pt x="1051" y="303"/>
                    <a:pt x="1051" y="280"/>
                  </a:cubicBezTo>
                  <a:cubicBezTo>
                    <a:pt x="1028" y="257"/>
                    <a:pt x="1005" y="212"/>
                    <a:pt x="959" y="166"/>
                  </a:cubicBezTo>
                  <a:cubicBezTo>
                    <a:pt x="940" y="147"/>
                    <a:pt x="904" y="127"/>
                    <a:pt x="866" y="94"/>
                  </a:cubicBezTo>
                  <a:lnTo>
                    <a:pt x="866" y="94"/>
                  </a:lnTo>
                  <a:cubicBezTo>
                    <a:pt x="871" y="98"/>
                    <a:pt x="875" y="100"/>
                    <a:pt x="876" y="100"/>
                  </a:cubicBezTo>
                  <a:cubicBezTo>
                    <a:pt x="877" y="100"/>
                    <a:pt x="869" y="93"/>
                    <a:pt x="845" y="75"/>
                  </a:cubicBezTo>
                  <a:lnTo>
                    <a:pt x="845" y="75"/>
                  </a:lnTo>
                  <a:cubicBezTo>
                    <a:pt x="852" y="82"/>
                    <a:pt x="859" y="88"/>
                    <a:pt x="866" y="94"/>
                  </a:cubicBezTo>
                  <a:lnTo>
                    <a:pt x="866" y="94"/>
                  </a:lnTo>
                  <a:cubicBezTo>
                    <a:pt x="843" y="80"/>
                    <a:pt x="790" y="42"/>
                    <a:pt x="777" y="29"/>
                  </a:cubicBezTo>
                  <a:cubicBezTo>
                    <a:pt x="732" y="11"/>
                    <a:pt x="678" y="0"/>
                    <a:pt x="622"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2219261" y="3450717"/>
              <a:ext cx="107655" cy="72192"/>
            </a:xfrm>
            <a:custGeom>
              <a:avLst/>
              <a:gdLst/>
              <a:ahLst/>
              <a:cxnLst/>
              <a:rect l="l" t="t" r="r" b="b"/>
              <a:pathLst>
                <a:path w="1873" h="1256" extrusionOk="0">
                  <a:moveTo>
                    <a:pt x="1188" y="0"/>
                  </a:moveTo>
                  <a:cubicBezTo>
                    <a:pt x="1091" y="0"/>
                    <a:pt x="994" y="12"/>
                    <a:pt x="914" y="23"/>
                  </a:cubicBezTo>
                  <a:cubicBezTo>
                    <a:pt x="777" y="69"/>
                    <a:pt x="663" y="114"/>
                    <a:pt x="526" y="160"/>
                  </a:cubicBezTo>
                  <a:cubicBezTo>
                    <a:pt x="503" y="183"/>
                    <a:pt x="457" y="206"/>
                    <a:pt x="412" y="228"/>
                  </a:cubicBezTo>
                  <a:cubicBezTo>
                    <a:pt x="298" y="297"/>
                    <a:pt x="252" y="388"/>
                    <a:pt x="161" y="480"/>
                  </a:cubicBezTo>
                  <a:cubicBezTo>
                    <a:pt x="92" y="594"/>
                    <a:pt x="1" y="731"/>
                    <a:pt x="24" y="890"/>
                  </a:cubicBezTo>
                  <a:cubicBezTo>
                    <a:pt x="24" y="913"/>
                    <a:pt x="24" y="936"/>
                    <a:pt x="24" y="959"/>
                  </a:cubicBezTo>
                  <a:cubicBezTo>
                    <a:pt x="24" y="1096"/>
                    <a:pt x="161" y="1256"/>
                    <a:pt x="320" y="1256"/>
                  </a:cubicBezTo>
                  <a:lnTo>
                    <a:pt x="366" y="1256"/>
                  </a:lnTo>
                  <a:cubicBezTo>
                    <a:pt x="457" y="1256"/>
                    <a:pt x="526" y="1256"/>
                    <a:pt x="617" y="1233"/>
                  </a:cubicBezTo>
                  <a:cubicBezTo>
                    <a:pt x="686" y="1233"/>
                    <a:pt x="777" y="1233"/>
                    <a:pt x="845" y="1210"/>
                  </a:cubicBezTo>
                  <a:cubicBezTo>
                    <a:pt x="891" y="1187"/>
                    <a:pt x="937" y="1187"/>
                    <a:pt x="982" y="1187"/>
                  </a:cubicBezTo>
                  <a:cubicBezTo>
                    <a:pt x="1005" y="1164"/>
                    <a:pt x="1051" y="1164"/>
                    <a:pt x="1096" y="1164"/>
                  </a:cubicBezTo>
                  <a:lnTo>
                    <a:pt x="1302" y="1164"/>
                  </a:lnTo>
                  <a:cubicBezTo>
                    <a:pt x="1348" y="1164"/>
                    <a:pt x="1393" y="1164"/>
                    <a:pt x="1462" y="1141"/>
                  </a:cubicBezTo>
                  <a:cubicBezTo>
                    <a:pt x="1530" y="1119"/>
                    <a:pt x="1599" y="1096"/>
                    <a:pt x="1644" y="1050"/>
                  </a:cubicBezTo>
                  <a:cubicBezTo>
                    <a:pt x="1736" y="959"/>
                    <a:pt x="1827" y="868"/>
                    <a:pt x="1850" y="753"/>
                  </a:cubicBezTo>
                  <a:cubicBezTo>
                    <a:pt x="1873" y="731"/>
                    <a:pt x="1873" y="616"/>
                    <a:pt x="1873" y="594"/>
                  </a:cubicBezTo>
                  <a:cubicBezTo>
                    <a:pt x="1873" y="343"/>
                    <a:pt x="1690" y="114"/>
                    <a:pt x="1462" y="46"/>
                  </a:cubicBezTo>
                  <a:cubicBezTo>
                    <a:pt x="1382" y="12"/>
                    <a:pt x="1285" y="0"/>
                    <a:pt x="118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1348125" y="3837716"/>
              <a:ext cx="64375" cy="109150"/>
            </a:xfrm>
            <a:custGeom>
              <a:avLst/>
              <a:gdLst/>
              <a:ahLst/>
              <a:cxnLst/>
              <a:rect l="l" t="t" r="r" b="b"/>
              <a:pathLst>
                <a:path w="1120" h="1899" extrusionOk="0">
                  <a:moveTo>
                    <a:pt x="549" y="1"/>
                  </a:moveTo>
                  <a:cubicBezTo>
                    <a:pt x="412" y="1"/>
                    <a:pt x="275" y="69"/>
                    <a:pt x="206" y="183"/>
                  </a:cubicBezTo>
                  <a:cubicBezTo>
                    <a:pt x="183" y="229"/>
                    <a:pt x="161" y="275"/>
                    <a:pt x="161" y="320"/>
                  </a:cubicBezTo>
                  <a:cubicBezTo>
                    <a:pt x="115" y="366"/>
                    <a:pt x="115" y="411"/>
                    <a:pt x="92" y="457"/>
                  </a:cubicBezTo>
                  <a:cubicBezTo>
                    <a:pt x="92" y="480"/>
                    <a:pt x="92" y="526"/>
                    <a:pt x="92" y="548"/>
                  </a:cubicBezTo>
                  <a:cubicBezTo>
                    <a:pt x="69" y="640"/>
                    <a:pt x="69" y="708"/>
                    <a:pt x="46" y="800"/>
                  </a:cubicBezTo>
                  <a:cubicBezTo>
                    <a:pt x="46" y="845"/>
                    <a:pt x="46" y="891"/>
                    <a:pt x="46" y="959"/>
                  </a:cubicBezTo>
                  <a:cubicBezTo>
                    <a:pt x="46" y="1233"/>
                    <a:pt x="1" y="1553"/>
                    <a:pt x="252" y="1758"/>
                  </a:cubicBezTo>
                  <a:cubicBezTo>
                    <a:pt x="333" y="1819"/>
                    <a:pt x="433" y="1899"/>
                    <a:pt x="551" y="1899"/>
                  </a:cubicBezTo>
                  <a:cubicBezTo>
                    <a:pt x="565" y="1899"/>
                    <a:pt x="580" y="1898"/>
                    <a:pt x="594" y="1895"/>
                  </a:cubicBezTo>
                  <a:cubicBezTo>
                    <a:pt x="708" y="1895"/>
                    <a:pt x="823" y="1872"/>
                    <a:pt x="914" y="1804"/>
                  </a:cubicBezTo>
                  <a:cubicBezTo>
                    <a:pt x="982" y="1735"/>
                    <a:pt x="1074" y="1644"/>
                    <a:pt x="1096" y="1530"/>
                  </a:cubicBezTo>
                  <a:cubicBezTo>
                    <a:pt x="1119" y="1439"/>
                    <a:pt x="1096" y="1347"/>
                    <a:pt x="1074" y="1279"/>
                  </a:cubicBezTo>
                  <a:lnTo>
                    <a:pt x="1074" y="1256"/>
                  </a:lnTo>
                  <a:cubicBezTo>
                    <a:pt x="1074" y="1119"/>
                    <a:pt x="1074" y="982"/>
                    <a:pt x="1051" y="845"/>
                  </a:cubicBezTo>
                  <a:cubicBezTo>
                    <a:pt x="1051" y="708"/>
                    <a:pt x="1028" y="594"/>
                    <a:pt x="1005" y="480"/>
                  </a:cubicBezTo>
                  <a:cubicBezTo>
                    <a:pt x="982" y="389"/>
                    <a:pt x="937" y="275"/>
                    <a:pt x="868" y="183"/>
                  </a:cubicBezTo>
                  <a:cubicBezTo>
                    <a:pt x="800" y="69"/>
                    <a:pt x="686"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1478025" y="3829152"/>
              <a:ext cx="81388" cy="93286"/>
            </a:xfrm>
            <a:custGeom>
              <a:avLst/>
              <a:gdLst/>
              <a:ahLst/>
              <a:cxnLst/>
              <a:rect l="l" t="t" r="r" b="b"/>
              <a:pathLst>
                <a:path w="1416" h="1623" extrusionOk="0">
                  <a:moveTo>
                    <a:pt x="182" y="1"/>
                  </a:moveTo>
                  <a:cubicBezTo>
                    <a:pt x="85" y="1"/>
                    <a:pt x="23" y="79"/>
                    <a:pt x="23" y="172"/>
                  </a:cubicBezTo>
                  <a:cubicBezTo>
                    <a:pt x="1" y="264"/>
                    <a:pt x="1" y="332"/>
                    <a:pt x="1" y="401"/>
                  </a:cubicBezTo>
                  <a:cubicBezTo>
                    <a:pt x="23" y="446"/>
                    <a:pt x="23" y="515"/>
                    <a:pt x="46" y="560"/>
                  </a:cubicBezTo>
                  <a:cubicBezTo>
                    <a:pt x="69" y="675"/>
                    <a:pt x="160" y="812"/>
                    <a:pt x="229" y="926"/>
                  </a:cubicBezTo>
                  <a:cubicBezTo>
                    <a:pt x="274" y="1017"/>
                    <a:pt x="343" y="1108"/>
                    <a:pt x="411" y="1200"/>
                  </a:cubicBezTo>
                  <a:cubicBezTo>
                    <a:pt x="480" y="1268"/>
                    <a:pt x="526" y="1359"/>
                    <a:pt x="571" y="1405"/>
                  </a:cubicBezTo>
                  <a:cubicBezTo>
                    <a:pt x="640" y="1473"/>
                    <a:pt x="731" y="1519"/>
                    <a:pt x="799" y="1565"/>
                  </a:cubicBezTo>
                  <a:cubicBezTo>
                    <a:pt x="849" y="1605"/>
                    <a:pt x="917" y="1623"/>
                    <a:pt x="987" y="1623"/>
                  </a:cubicBezTo>
                  <a:cubicBezTo>
                    <a:pt x="1076" y="1623"/>
                    <a:pt x="1169" y="1593"/>
                    <a:pt x="1233" y="1542"/>
                  </a:cubicBezTo>
                  <a:cubicBezTo>
                    <a:pt x="1347" y="1451"/>
                    <a:pt x="1416" y="1268"/>
                    <a:pt x="1370" y="1131"/>
                  </a:cubicBezTo>
                  <a:cubicBezTo>
                    <a:pt x="1347" y="1040"/>
                    <a:pt x="1324" y="949"/>
                    <a:pt x="1279" y="880"/>
                  </a:cubicBezTo>
                  <a:cubicBezTo>
                    <a:pt x="1233" y="789"/>
                    <a:pt x="1165" y="743"/>
                    <a:pt x="1119" y="675"/>
                  </a:cubicBezTo>
                  <a:cubicBezTo>
                    <a:pt x="1050" y="583"/>
                    <a:pt x="982" y="492"/>
                    <a:pt x="891" y="401"/>
                  </a:cubicBezTo>
                  <a:cubicBezTo>
                    <a:pt x="799" y="309"/>
                    <a:pt x="708" y="195"/>
                    <a:pt x="594" y="127"/>
                  </a:cubicBezTo>
                  <a:cubicBezTo>
                    <a:pt x="548" y="104"/>
                    <a:pt x="503" y="81"/>
                    <a:pt x="457" y="58"/>
                  </a:cubicBezTo>
                  <a:cubicBezTo>
                    <a:pt x="389" y="13"/>
                    <a:pt x="320" y="13"/>
                    <a:pt x="252" y="13"/>
                  </a:cubicBezTo>
                  <a:cubicBezTo>
                    <a:pt x="227" y="4"/>
                    <a:pt x="204" y="1"/>
                    <a:pt x="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1943769" y="3758454"/>
              <a:ext cx="93229" cy="87193"/>
            </a:xfrm>
            <a:custGeom>
              <a:avLst/>
              <a:gdLst/>
              <a:ahLst/>
              <a:cxnLst/>
              <a:rect l="l" t="t" r="r" b="b"/>
              <a:pathLst>
                <a:path w="1622" h="1517" extrusionOk="0">
                  <a:moveTo>
                    <a:pt x="990" y="1"/>
                  </a:moveTo>
                  <a:cubicBezTo>
                    <a:pt x="942" y="1"/>
                    <a:pt x="893" y="17"/>
                    <a:pt x="845" y="33"/>
                  </a:cubicBezTo>
                  <a:cubicBezTo>
                    <a:pt x="731" y="56"/>
                    <a:pt x="640" y="101"/>
                    <a:pt x="548" y="147"/>
                  </a:cubicBezTo>
                  <a:cubicBezTo>
                    <a:pt x="457" y="193"/>
                    <a:pt x="366" y="261"/>
                    <a:pt x="297" y="330"/>
                  </a:cubicBezTo>
                  <a:cubicBezTo>
                    <a:pt x="229" y="421"/>
                    <a:pt x="137" y="512"/>
                    <a:pt x="92" y="581"/>
                  </a:cubicBezTo>
                  <a:cubicBezTo>
                    <a:pt x="69" y="626"/>
                    <a:pt x="46" y="695"/>
                    <a:pt x="23" y="741"/>
                  </a:cubicBezTo>
                  <a:cubicBezTo>
                    <a:pt x="1" y="809"/>
                    <a:pt x="1" y="900"/>
                    <a:pt x="23" y="992"/>
                  </a:cubicBezTo>
                  <a:cubicBezTo>
                    <a:pt x="23" y="1037"/>
                    <a:pt x="46" y="1083"/>
                    <a:pt x="69" y="1129"/>
                  </a:cubicBezTo>
                  <a:cubicBezTo>
                    <a:pt x="92" y="1220"/>
                    <a:pt x="137" y="1288"/>
                    <a:pt x="183" y="1334"/>
                  </a:cubicBezTo>
                  <a:cubicBezTo>
                    <a:pt x="229" y="1380"/>
                    <a:pt x="274" y="1402"/>
                    <a:pt x="320" y="1425"/>
                  </a:cubicBezTo>
                  <a:cubicBezTo>
                    <a:pt x="366" y="1448"/>
                    <a:pt x="411" y="1471"/>
                    <a:pt x="457" y="1494"/>
                  </a:cubicBezTo>
                  <a:cubicBezTo>
                    <a:pt x="548" y="1517"/>
                    <a:pt x="640" y="1517"/>
                    <a:pt x="708" y="1517"/>
                  </a:cubicBezTo>
                  <a:cubicBezTo>
                    <a:pt x="799" y="1494"/>
                    <a:pt x="868" y="1471"/>
                    <a:pt x="936" y="1425"/>
                  </a:cubicBezTo>
                  <a:cubicBezTo>
                    <a:pt x="1005" y="1380"/>
                    <a:pt x="1073" y="1334"/>
                    <a:pt x="1119" y="1288"/>
                  </a:cubicBezTo>
                  <a:cubicBezTo>
                    <a:pt x="1142" y="1266"/>
                    <a:pt x="1165" y="1243"/>
                    <a:pt x="1187" y="1220"/>
                  </a:cubicBezTo>
                  <a:cubicBezTo>
                    <a:pt x="1233" y="1174"/>
                    <a:pt x="1279" y="1106"/>
                    <a:pt x="1324" y="1037"/>
                  </a:cubicBezTo>
                  <a:cubicBezTo>
                    <a:pt x="1370" y="1014"/>
                    <a:pt x="1416" y="946"/>
                    <a:pt x="1439" y="923"/>
                  </a:cubicBezTo>
                  <a:cubicBezTo>
                    <a:pt x="1439" y="877"/>
                    <a:pt x="1461" y="855"/>
                    <a:pt x="1484" y="832"/>
                  </a:cubicBezTo>
                  <a:cubicBezTo>
                    <a:pt x="1507" y="763"/>
                    <a:pt x="1530" y="695"/>
                    <a:pt x="1553" y="626"/>
                  </a:cubicBezTo>
                  <a:cubicBezTo>
                    <a:pt x="1553" y="604"/>
                    <a:pt x="1575" y="558"/>
                    <a:pt x="1575" y="535"/>
                  </a:cubicBezTo>
                  <a:cubicBezTo>
                    <a:pt x="1621" y="421"/>
                    <a:pt x="1575" y="284"/>
                    <a:pt x="1507" y="170"/>
                  </a:cubicBezTo>
                  <a:cubicBezTo>
                    <a:pt x="1484" y="124"/>
                    <a:pt x="1439" y="101"/>
                    <a:pt x="1393" y="79"/>
                  </a:cubicBezTo>
                  <a:cubicBezTo>
                    <a:pt x="1324" y="33"/>
                    <a:pt x="1256" y="10"/>
                    <a:pt x="1187" y="10"/>
                  </a:cubicBezTo>
                  <a:lnTo>
                    <a:pt x="1096" y="10"/>
                  </a:lnTo>
                  <a:lnTo>
                    <a:pt x="1101" y="11"/>
                  </a:lnTo>
                  <a:lnTo>
                    <a:pt x="1101" y="11"/>
                  </a:lnTo>
                  <a:cubicBezTo>
                    <a:pt x="1082" y="10"/>
                    <a:pt x="1065" y="10"/>
                    <a:pt x="1050" y="10"/>
                  </a:cubicBezTo>
                  <a:cubicBezTo>
                    <a:pt x="1030" y="3"/>
                    <a:pt x="1010" y="1"/>
                    <a:pt x="9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2064473" y="3821967"/>
              <a:ext cx="74836" cy="106333"/>
            </a:xfrm>
            <a:custGeom>
              <a:avLst/>
              <a:gdLst/>
              <a:ahLst/>
              <a:cxnLst/>
              <a:rect l="l" t="t" r="r" b="b"/>
              <a:pathLst>
                <a:path w="1302" h="1850" extrusionOk="0">
                  <a:moveTo>
                    <a:pt x="640" y="1"/>
                  </a:moveTo>
                  <a:cubicBezTo>
                    <a:pt x="617" y="1"/>
                    <a:pt x="594" y="1"/>
                    <a:pt x="571" y="24"/>
                  </a:cubicBezTo>
                  <a:cubicBezTo>
                    <a:pt x="411" y="24"/>
                    <a:pt x="274" y="92"/>
                    <a:pt x="183" y="229"/>
                  </a:cubicBezTo>
                  <a:cubicBezTo>
                    <a:pt x="115" y="320"/>
                    <a:pt x="92" y="412"/>
                    <a:pt x="46" y="526"/>
                  </a:cubicBezTo>
                  <a:cubicBezTo>
                    <a:pt x="0" y="685"/>
                    <a:pt x="46" y="845"/>
                    <a:pt x="69" y="1028"/>
                  </a:cubicBezTo>
                  <a:cubicBezTo>
                    <a:pt x="92" y="1096"/>
                    <a:pt x="92" y="1165"/>
                    <a:pt x="115" y="1256"/>
                  </a:cubicBezTo>
                  <a:cubicBezTo>
                    <a:pt x="137" y="1279"/>
                    <a:pt x="137" y="1325"/>
                    <a:pt x="160" y="1370"/>
                  </a:cubicBezTo>
                  <a:cubicBezTo>
                    <a:pt x="160" y="1416"/>
                    <a:pt x="160" y="1416"/>
                    <a:pt x="183" y="1484"/>
                  </a:cubicBezTo>
                  <a:cubicBezTo>
                    <a:pt x="229" y="1553"/>
                    <a:pt x="252" y="1621"/>
                    <a:pt x="320" y="1667"/>
                  </a:cubicBezTo>
                  <a:cubicBezTo>
                    <a:pt x="320" y="1667"/>
                    <a:pt x="320" y="1690"/>
                    <a:pt x="343" y="1690"/>
                  </a:cubicBezTo>
                  <a:cubicBezTo>
                    <a:pt x="434" y="1781"/>
                    <a:pt x="594" y="1850"/>
                    <a:pt x="708" y="1850"/>
                  </a:cubicBezTo>
                  <a:cubicBezTo>
                    <a:pt x="754" y="1850"/>
                    <a:pt x="799" y="1850"/>
                    <a:pt x="845" y="1827"/>
                  </a:cubicBezTo>
                  <a:cubicBezTo>
                    <a:pt x="936" y="1804"/>
                    <a:pt x="1028" y="1758"/>
                    <a:pt x="1096" y="1690"/>
                  </a:cubicBezTo>
                  <a:cubicBezTo>
                    <a:pt x="1096" y="1690"/>
                    <a:pt x="1096" y="1690"/>
                    <a:pt x="1119" y="1667"/>
                  </a:cubicBezTo>
                  <a:cubicBezTo>
                    <a:pt x="1142" y="1621"/>
                    <a:pt x="1187" y="1598"/>
                    <a:pt x="1210" y="1553"/>
                  </a:cubicBezTo>
                  <a:cubicBezTo>
                    <a:pt x="1279" y="1462"/>
                    <a:pt x="1301" y="1325"/>
                    <a:pt x="1301" y="1233"/>
                  </a:cubicBezTo>
                  <a:cubicBezTo>
                    <a:pt x="1301" y="1142"/>
                    <a:pt x="1279" y="1074"/>
                    <a:pt x="1279" y="982"/>
                  </a:cubicBezTo>
                  <a:cubicBezTo>
                    <a:pt x="1256" y="914"/>
                    <a:pt x="1233" y="845"/>
                    <a:pt x="1210" y="754"/>
                  </a:cubicBezTo>
                  <a:cubicBezTo>
                    <a:pt x="1187" y="685"/>
                    <a:pt x="1142" y="594"/>
                    <a:pt x="1096" y="503"/>
                  </a:cubicBezTo>
                  <a:cubicBezTo>
                    <a:pt x="1073" y="434"/>
                    <a:pt x="1050" y="412"/>
                    <a:pt x="1028" y="343"/>
                  </a:cubicBezTo>
                  <a:cubicBezTo>
                    <a:pt x="1005" y="320"/>
                    <a:pt x="1005" y="297"/>
                    <a:pt x="982" y="275"/>
                  </a:cubicBezTo>
                  <a:cubicBezTo>
                    <a:pt x="959" y="229"/>
                    <a:pt x="936" y="206"/>
                    <a:pt x="913" y="161"/>
                  </a:cubicBezTo>
                  <a:cubicBezTo>
                    <a:pt x="845" y="69"/>
                    <a:pt x="731" y="24"/>
                    <a:pt x="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942732" y="3131886"/>
              <a:ext cx="57" cy="5288"/>
            </a:xfrm>
            <a:custGeom>
              <a:avLst/>
              <a:gdLst/>
              <a:ahLst/>
              <a:cxnLst/>
              <a:rect l="l" t="t" r="r" b="b"/>
              <a:pathLst>
                <a:path w="1" h="92" extrusionOk="0">
                  <a:moveTo>
                    <a:pt x="1" y="92"/>
                  </a:moveTo>
                  <a:cubicBezTo>
                    <a:pt x="1" y="69"/>
                    <a:pt x="1" y="69"/>
                    <a:pt x="1" y="69"/>
                  </a:cubicBezTo>
                  <a:cubicBezTo>
                    <a:pt x="1" y="46"/>
                    <a:pt x="1" y="23"/>
                    <a:pt x="1" y="1"/>
                  </a:cubicBezTo>
                  <a:close/>
                </a:path>
              </a:pathLst>
            </a:custGeom>
            <a:solidFill>
              <a:srgbClr val="E836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941410" y="3137117"/>
              <a:ext cx="1379" cy="1379"/>
            </a:xfrm>
            <a:custGeom>
              <a:avLst/>
              <a:gdLst/>
              <a:ahLst/>
              <a:cxnLst/>
              <a:rect l="l" t="t" r="r" b="b"/>
              <a:pathLst>
                <a:path w="24" h="24" extrusionOk="0">
                  <a:moveTo>
                    <a:pt x="24" y="1"/>
                  </a:moveTo>
                  <a:cubicBezTo>
                    <a:pt x="24" y="1"/>
                    <a:pt x="1" y="1"/>
                    <a:pt x="1" y="24"/>
                  </a:cubicBezTo>
                  <a:cubicBezTo>
                    <a:pt x="1" y="24"/>
                    <a:pt x="24" y="1"/>
                    <a:pt x="24" y="1"/>
                  </a:cubicBezTo>
                  <a:close/>
                </a:path>
              </a:pathLst>
            </a:custGeom>
            <a:solidFill>
              <a:srgbClr val="E836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941410" y="3112229"/>
              <a:ext cx="111506" cy="105126"/>
            </a:xfrm>
            <a:custGeom>
              <a:avLst/>
              <a:gdLst/>
              <a:ahLst/>
              <a:cxnLst/>
              <a:rect l="l" t="t" r="r" b="b"/>
              <a:pathLst>
                <a:path w="1940" h="1829" extrusionOk="0">
                  <a:moveTo>
                    <a:pt x="526" y="0"/>
                  </a:moveTo>
                  <a:cubicBezTo>
                    <a:pt x="457" y="0"/>
                    <a:pt x="389" y="23"/>
                    <a:pt x="321" y="46"/>
                  </a:cubicBezTo>
                  <a:cubicBezTo>
                    <a:pt x="138" y="92"/>
                    <a:pt x="47" y="229"/>
                    <a:pt x="24" y="411"/>
                  </a:cubicBezTo>
                  <a:cubicBezTo>
                    <a:pt x="1" y="502"/>
                    <a:pt x="1" y="571"/>
                    <a:pt x="24" y="662"/>
                  </a:cubicBezTo>
                  <a:cubicBezTo>
                    <a:pt x="47" y="776"/>
                    <a:pt x="92" y="868"/>
                    <a:pt x="184" y="959"/>
                  </a:cubicBezTo>
                  <a:cubicBezTo>
                    <a:pt x="229" y="1005"/>
                    <a:pt x="275" y="1050"/>
                    <a:pt x="343" y="1096"/>
                  </a:cubicBezTo>
                  <a:cubicBezTo>
                    <a:pt x="435" y="1187"/>
                    <a:pt x="526" y="1278"/>
                    <a:pt x="640" y="1347"/>
                  </a:cubicBezTo>
                  <a:cubicBezTo>
                    <a:pt x="777" y="1461"/>
                    <a:pt x="891" y="1598"/>
                    <a:pt x="1051" y="1667"/>
                  </a:cubicBezTo>
                  <a:cubicBezTo>
                    <a:pt x="1074" y="1689"/>
                    <a:pt x="1119" y="1712"/>
                    <a:pt x="1142" y="1712"/>
                  </a:cubicBezTo>
                  <a:cubicBezTo>
                    <a:pt x="1234" y="1781"/>
                    <a:pt x="1325" y="1803"/>
                    <a:pt x="1416" y="1803"/>
                  </a:cubicBezTo>
                  <a:cubicBezTo>
                    <a:pt x="1485" y="1826"/>
                    <a:pt x="1530" y="1826"/>
                    <a:pt x="1576" y="1826"/>
                  </a:cubicBezTo>
                  <a:cubicBezTo>
                    <a:pt x="1584" y="1827"/>
                    <a:pt x="1593" y="1828"/>
                    <a:pt x="1601" y="1828"/>
                  </a:cubicBezTo>
                  <a:cubicBezTo>
                    <a:pt x="1756" y="1828"/>
                    <a:pt x="1940" y="1635"/>
                    <a:pt x="1918" y="1484"/>
                  </a:cubicBezTo>
                  <a:cubicBezTo>
                    <a:pt x="1918" y="1415"/>
                    <a:pt x="1918" y="1370"/>
                    <a:pt x="1918" y="1324"/>
                  </a:cubicBezTo>
                  <a:cubicBezTo>
                    <a:pt x="1895" y="1210"/>
                    <a:pt x="1873" y="1142"/>
                    <a:pt x="1827" y="1050"/>
                  </a:cubicBezTo>
                  <a:cubicBezTo>
                    <a:pt x="1804" y="1005"/>
                    <a:pt x="1781" y="982"/>
                    <a:pt x="1759" y="959"/>
                  </a:cubicBezTo>
                  <a:cubicBezTo>
                    <a:pt x="1667" y="799"/>
                    <a:pt x="1553" y="685"/>
                    <a:pt x="1416" y="571"/>
                  </a:cubicBezTo>
                  <a:cubicBezTo>
                    <a:pt x="1325" y="457"/>
                    <a:pt x="1211" y="365"/>
                    <a:pt x="1119" y="274"/>
                  </a:cubicBezTo>
                  <a:cubicBezTo>
                    <a:pt x="1028" y="229"/>
                    <a:pt x="937" y="137"/>
                    <a:pt x="846" y="92"/>
                  </a:cubicBezTo>
                  <a:cubicBezTo>
                    <a:pt x="754" y="23"/>
                    <a:pt x="640" y="23"/>
                    <a:pt x="5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877150" y="3349671"/>
              <a:ext cx="122082" cy="70927"/>
            </a:xfrm>
            <a:custGeom>
              <a:avLst/>
              <a:gdLst/>
              <a:ahLst/>
              <a:cxnLst/>
              <a:rect l="l" t="t" r="r" b="b"/>
              <a:pathLst>
                <a:path w="2124" h="1234" extrusionOk="0">
                  <a:moveTo>
                    <a:pt x="845" y="92"/>
                  </a:moveTo>
                  <a:cubicBezTo>
                    <a:pt x="818" y="95"/>
                    <a:pt x="790" y="98"/>
                    <a:pt x="761" y="102"/>
                  </a:cubicBezTo>
                  <a:lnTo>
                    <a:pt x="761" y="102"/>
                  </a:lnTo>
                  <a:cubicBezTo>
                    <a:pt x="786" y="97"/>
                    <a:pt x="813" y="92"/>
                    <a:pt x="845" y="92"/>
                  </a:cubicBezTo>
                  <a:close/>
                  <a:moveTo>
                    <a:pt x="1439" y="1"/>
                  </a:moveTo>
                  <a:cubicBezTo>
                    <a:pt x="1370" y="1"/>
                    <a:pt x="1302" y="23"/>
                    <a:pt x="1256" y="46"/>
                  </a:cubicBezTo>
                  <a:lnTo>
                    <a:pt x="1073" y="46"/>
                  </a:lnTo>
                  <a:cubicBezTo>
                    <a:pt x="942" y="68"/>
                    <a:pt x="812" y="90"/>
                    <a:pt x="701" y="112"/>
                  </a:cubicBezTo>
                  <a:lnTo>
                    <a:pt x="701" y="112"/>
                  </a:lnTo>
                  <a:cubicBezTo>
                    <a:pt x="525" y="142"/>
                    <a:pt x="335" y="201"/>
                    <a:pt x="229" y="343"/>
                  </a:cubicBezTo>
                  <a:cubicBezTo>
                    <a:pt x="183" y="366"/>
                    <a:pt x="160" y="389"/>
                    <a:pt x="137" y="434"/>
                  </a:cubicBezTo>
                  <a:cubicBezTo>
                    <a:pt x="115" y="457"/>
                    <a:pt x="69" y="480"/>
                    <a:pt x="46" y="503"/>
                  </a:cubicBezTo>
                  <a:cubicBezTo>
                    <a:pt x="23" y="526"/>
                    <a:pt x="1" y="594"/>
                    <a:pt x="23" y="640"/>
                  </a:cubicBezTo>
                  <a:cubicBezTo>
                    <a:pt x="46" y="708"/>
                    <a:pt x="69" y="777"/>
                    <a:pt x="92" y="845"/>
                  </a:cubicBezTo>
                  <a:cubicBezTo>
                    <a:pt x="115" y="868"/>
                    <a:pt x="137" y="891"/>
                    <a:pt x="160" y="936"/>
                  </a:cubicBezTo>
                  <a:lnTo>
                    <a:pt x="183" y="936"/>
                  </a:lnTo>
                  <a:cubicBezTo>
                    <a:pt x="206" y="1005"/>
                    <a:pt x="252" y="1051"/>
                    <a:pt x="297" y="1073"/>
                  </a:cubicBezTo>
                  <a:cubicBezTo>
                    <a:pt x="434" y="1188"/>
                    <a:pt x="640" y="1233"/>
                    <a:pt x="799" y="1233"/>
                  </a:cubicBezTo>
                  <a:cubicBezTo>
                    <a:pt x="936" y="1233"/>
                    <a:pt x="1096" y="1233"/>
                    <a:pt x="1210" y="1210"/>
                  </a:cubicBezTo>
                  <a:cubicBezTo>
                    <a:pt x="1324" y="1165"/>
                    <a:pt x="1439" y="1096"/>
                    <a:pt x="1553" y="1051"/>
                  </a:cubicBezTo>
                  <a:cubicBezTo>
                    <a:pt x="1644" y="982"/>
                    <a:pt x="1758" y="936"/>
                    <a:pt x="1827" y="845"/>
                  </a:cubicBezTo>
                  <a:cubicBezTo>
                    <a:pt x="1895" y="754"/>
                    <a:pt x="1964" y="663"/>
                    <a:pt x="2009" y="571"/>
                  </a:cubicBezTo>
                  <a:cubicBezTo>
                    <a:pt x="2100" y="434"/>
                    <a:pt x="2123" y="183"/>
                    <a:pt x="1964" y="92"/>
                  </a:cubicBezTo>
                  <a:cubicBezTo>
                    <a:pt x="1889" y="55"/>
                    <a:pt x="1830" y="17"/>
                    <a:pt x="1761" y="17"/>
                  </a:cubicBezTo>
                  <a:cubicBezTo>
                    <a:pt x="1745" y="17"/>
                    <a:pt x="1729" y="19"/>
                    <a:pt x="1712" y="23"/>
                  </a:cubicBezTo>
                  <a:lnTo>
                    <a:pt x="1575" y="23"/>
                  </a:lnTo>
                  <a:cubicBezTo>
                    <a:pt x="1530" y="23"/>
                    <a:pt x="1484"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2496075" y="3152866"/>
              <a:ext cx="105011" cy="97597"/>
            </a:xfrm>
            <a:custGeom>
              <a:avLst/>
              <a:gdLst/>
              <a:ahLst/>
              <a:cxnLst/>
              <a:rect l="l" t="t" r="r" b="b"/>
              <a:pathLst>
                <a:path w="1827" h="1698" extrusionOk="0">
                  <a:moveTo>
                    <a:pt x="1279" y="1"/>
                  </a:moveTo>
                  <a:cubicBezTo>
                    <a:pt x="960" y="1"/>
                    <a:pt x="731" y="275"/>
                    <a:pt x="503" y="480"/>
                  </a:cubicBezTo>
                  <a:cubicBezTo>
                    <a:pt x="435" y="549"/>
                    <a:pt x="366" y="617"/>
                    <a:pt x="298" y="663"/>
                  </a:cubicBezTo>
                  <a:cubicBezTo>
                    <a:pt x="184" y="777"/>
                    <a:pt x="92" y="960"/>
                    <a:pt x="47" y="1119"/>
                  </a:cubicBezTo>
                  <a:cubicBezTo>
                    <a:pt x="1" y="1256"/>
                    <a:pt x="47" y="1439"/>
                    <a:pt x="161" y="1553"/>
                  </a:cubicBezTo>
                  <a:cubicBezTo>
                    <a:pt x="268" y="1660"/>
                    <a:pt x="390" y="1698"/>
                    <a:pt x="514" y="1698"/>
                  </a:cubicBezTo>
                  <a:cubicBezTo>
                    <a:pt x="548" y="1698"/>
                    <a:pt x="583" y="1695"/>
                    <a:pt x="617" y="1690"/>
                  </a:cubicBezTo>
                  <a:cubicBezTo>
                    <a:pt x="663" y="1667"/>
                    <a:pt x="709" y="1644"/>
                    <a:pt x="754" y="1644"/>
                  </a:cubicBezTo>
                  <a:cubicBezTo>
                    <a:pt x="800" y="1621"/>
                    <a:pt x="868" y="1599"/>
                    <a:pt x="914" y="1576"/>
                  </a:cubicBezTo>
                  <a:cubicBezTo>
                    <a:pt x="960" y="1553"/>
                    <a:pt x="1028" y="1484"/>
                    <a:pt x="1074" y="1439"/>
                  </a:cubicBezTo>
                  <a:cubicBezTo>
                    <a:pt x="1142" y="1393"/>
                    <a:pt x="1211" y="1325"/>
                    <a:pt x="1302" y="1256"/>
                  </a:cubicBezTo>
                  <a:cubicBezTo>
                    <a:pt x="1370" y="1211"/>
                    <a:pt x="1439" y="1142"/>
                    <a:pt x="1507" y="1074"/>
                  </a:cubicBezTo>
                  <a:cubicBezTo>
                    <a:pt x="1576" y="1028"/>
                    <a:pt x="1622" y="960"/>
                    <a:pt x="1690" y="868"/>
                  </a:cubicBezTo>
                  <a:cubicBezTo>
                    <a:pt x="1690" y="868"/>
                    <a:pt x="1713" y="845"/>
                    <a:pt x="1713" y="823"/>
                  </a:cubicBezTo>
                  <a:cubicBezTo>
                    <a:pt x="1781" y="731"/>
                    <a:pt x="1804" y="640"/>
                    <a:pt x="1804" y="526"/>
                  </a:cubicBezTo>
                  <a:cubicBezTo>
                    <a:pt x="1827" y="412"/>
                    <a:pt x="1736" y="229"/>
                    <a:pt x="1644" y="161"/>
                  </a:cubicBezTo>
                  <a:cubicBezTo>
                    <a:pt x="1553" y="69"/>
                    <a:pt x="1439" y="1"/>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2571256" y="3384272"/>
              <a:ext cx="81043" cy="56213"/>
            </a:xfrm>
            <a:custGeom>
              <a:avLst/>
              <a:gdLst/>
              <a:ahLst/>
              <a:cxnLst/>
              <a:rect l="l" t="t" r="r" b="b"/>
              <a:pathLst>
                <a:path w="1410" h="978" extrusionOk="0">
                  <a:moveTo>
                    <a:pt x="959" y="0"/>
                  </a:moveTo>
                  <a:cubicBezTo>
                    <a:pt x="835" y="0"/>
                    <a:pt x="711" y="53"/>
                    <a:pt x="587" y="106"/>
                  </a:cubicBezTo>
                  <a:cubicBezTo>
                    <a:pt x="519" y="129"/>
                    <a:pt x="473" y="129"/>
                    <a:pt x="405" y="152"/>
                  </a:cubicBezTo>
                  <a:cubicBezTo>
                    <a:pt x="359" y="175"/>
                    <a:pt x="314" y="220"/>
                    <a:pt x="245" y="243"/>
                  </a:cubicBezTo>
                  <a:lnTo>
                    <a:pt x="268" y="243"/>
                  </a:lnTo>
                  <a:cubicBezTo>
                    <a:pt x="245" y="243"/>
                    <a:pt x="222" y="266"/>
                    <a:pt x="199" y="266"/>
                  </a:cubicBezTo>
                  <a:cubicBezTo>
                    <a:pt x="199" y="266"/>
                    <a:pt x="199" y="289"/>
                    <a:pt x="177" y="289"/>
                  </a:cubicBezTo>
                  <a:cubicBezTo>
                    <a:pt x="169" y="287"/>
                    <a:pt x="162" y="287"/>
                    <a:pt x="155" y="287"/>
                  </a:cubicBezTo>
                  <a:cubicBezTo>
                    <a:pt x="54" y="287"/>
                    <a:pt x="0" y="430"/>
                    <a:pt x="85" y="494"/>
                  </a:cubicBezTo>
                  <a:cubicBezTo>
                    <a:pt x="85" y="517"/>
                    <a:pt x="85" y="517"/>
                    <a:pt x="85" y="517"/>
                  </a:cubicBezTo>
                  <a:cubicBezTo>
                    <a:pt x="85" y="540"/>
                    <a:pt x="85" y="563"/>
                    <a:pt x="85" y="586"/>
                  </a:cubicBezTo>
                  <a:cubicBezTo>
                    <a:pt x="108" y="654"/>
                    <a:pt x="131" y="677"/>
                    <a:pt x="177" y="722"/>
                  </a:cubicBezTo>
                  <a:cubicBezTo>
                    <a:pt x="199" y="745"/>
                    <a:pt x="222" y="768"/>
                    <a:pt x="222" y="791"/>
                  </a:cubicBezTo>
                  <a:cubicBezTo>
                    <a:pt x="291" y="837"/>
                    <a:pt x="359" y="905"/>
                    <a:pt x="451" y="928"/>
                  </a:cubicBezTo>
                  <a:cubicBezTo>
                    <a:pt x="473" y="928"/>
                    <a:pt x="519" y="928"/>
                    <a:pt x="542" y="951"/>
                  </a:cubicBezTo>
                  <a:cubicBezTo>
                    <a:pt x="621" y="964"/>
                    <a:pt x="700" y="977"/>
                    <a:pt x="779" y="977"/>
                  </a:cubicBezTo>
                  <a:cubicBezTo>
                    <a:pt x="837" y="977"/>
                    <a:pt x="895" y="970"/>
                    <a:pt x="953" y="951"/>
                  </a:cubicBezTo>
                  <a:cubicBezTo>
                    <a:pt x="1021" y="928"/>
                    <a:pt x="1067" y="905"/>
                    <a:pt x="1135" y="859"/>
                  </a:cubicBezTo>
                  <a:cubicBezTo>
                    <a:pt x="1135" y="859"/>
                    <a:pt x="1158" y="859"/>
                    <a:pt x="1181" y="837"/>
                  </a:cubicBezTo>
                  <a:cubicBezTo>
                    <a:pt x="1227" y="814"/>
                    <a:pt x="1295" y="745"/>
                    <a:pt x="1341" y="677"/>
                  </a:cubicBezTo>
                  <a:cubicBezTo>
                    <a:pt x="1341" y="654"/>
                    <a:pt x="1364" y="608"/>
                    <a:pt x="1386" y="563"/>
                  </a:cubicBezTo>
                  <a:cubicBezTo>
                    <a:pt x="1409" y="471"/>
                    <a:pt x="1386" y="312"/>
                    <a:pt x="1341" y="220"/>
                  </a:cubicBezTo>
                  <a:cubicBezTo>
                    <a:pt x="1272" y="129"/>
                    <a:pt x="1181" y="61"/>
                    <a:pt x="1067" y="15"/>
                  </a:cubicBezTo>
                  <a:cubicBezTo>
                    <a:pt x="1031" y="5"/>
                    <a:pt x="995"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64"/>
          <p:cNvGrpSpPr/>
          <p:nvPr/>
        </p:nvGrpSpPr>
        <p:grpSpPr>
          <a:xfrm>
            <a:off x="3126691" y="2610325"/>
            <a:ext cx="1345150" cy="1643087"/>
            <a:chOff x="3156700" y="2646300"/>
            <a:chExt cx="1317225" cy="1608977"/>
          </a:xfrm>
        </p:grpSpPr>
        <p:sp>
          <p:nvSpPr>
            <p:cNvPr id="2813" name="Google Shape;2813;p64"/>
            <p:cNvSpPr/>
            <p:nvPr/>
          </p:nvSpPr>
          <p:spPr>
            <a:xfrm>
              <a:off x="3465621" y="2803589"/>
              <a:ext cx="731635" cy="731635"/>
            </a:xfrm>
            <a:custGeom>
              <a:avLst/>
              <a:gdLst/>
              <a:ahLst/>
              <a:cxnLst/>
              <a:rect l="l" t="t" r="r" b="b"/>
              <a:pathLst>
                <a:path w="10866" h="10866" extrusionOk="0">
                  <a:moveTo>
                    <a:pt x="5433" y="0"/>
                  </a:moveTo>
                  <a:cubicBezTo>
                    <a:pt x="2443" y="0"/>
                    <a:pt x="1" y="2420"/>
                    <a:pt x="1" y="5433"/>
                  </a:cubicBezTo>
                  <a:cubicBezTo>
                    <a:pt x="1" y="8423"/>
                    <a:pt x="2443" y="10865"/>
                    <a:pt x="5433" y="10865"/>
                  </a:cubicBezTo>
                  <a:cubicBezTo>
                    <a:pt x="8423" y="10865"/>
                    <a:pt x="10866" y="8423"/>
                    <a:pt x="10866" y="5433"/>
                  </a:cubicBezTo>
                  <a:cubicBezTo>
                    <a:pt x="10866" y="2420"/>
                    <a:pt x="8423" y="0"/>
                    <a:pt x="5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3465621" y="3412207"/>
              <a:ext cx="731635" cy="731568"/>
            </a:xfrm>
            <a:custGeom>
              <a:avLst/>
              <a:gdLst/>
              <a:ahLst/>
              <a:cxnLst/>
              <a:rect l="l" t="t" r="r" b="b"/>
              <a:pathLst>
                <a:path w="10866" h="10865" extrusionOk="0">
                  <a:moveTo>
                    <a:pt x="5433" y="0"/>
                  </a:moveTo>
                  <a:cubicBezTo>
                    <a:pt x="2443" y="0"/>
                    <a:pt x="1" y="2442"/>
                    <a:pt x="1" y="5433"/>
                  </a:cubicBezTo>
                  <a:cubicBezTo>
                    <a:pt x="1" y="8446"/>
                    <a:pt x="2443" y="10865"/>
                    <a:pt x="5433" y="10865"/>
                  </a:cubicBezTo>
                  <a:cubicBezTo>
                    <a:pt x="8423" y="10865"/>
                    <a:pt x="10866" y="8446"/>
                    <a:pt x="10866" y="5433"/>
                  </a:cubicBezTo>
                  <a:cubicBezTo>
                    <a:pt x="10866" y="2442"/>
                    <a:pt x="8423" y="0"/>
                    <a:pt x="5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3465621" y="2646300"/>
              <a:ext cx="702413" cy="464594"/>
            </a:xfrm>
            <a:custGeom>
              <a:avLst/>
              <a:gdLst/>
              <a:ahLst/>
              <a:cxnLst/>
              <a:rect l="l" t="t" r="r" b="b"/>
              <a:pathLst>
                <a:path w="10432" h="6900" extrusionOk="0">
                  <a:moveTo>
                    <a:pt x="4213" y="1"/>
                  </a:moveTo>
                  <a:cubicBezTo>
                    <a:pt x="3164" y="1"/>
                    <a:pt x="2131" y="232"/>
                    <a:pt x="1325" y="647"/>
                  </a:cubicBezTo>
                  <a:cubicBezTo>
                    <a:pt x="936" y="830"/>
                    <a:pt x="640" y="1127"/>
                    <a:pt x="457" y="1583"/>
                  </a:cubicBezTo>
                  <a:cubicBezTo>
                    <a:pt x="92" y="2450"/>
                    <a:pt x="1" y="3500"/>
                    <a:pt x="206" y="4391"/>
                  </a:cubicBezTo>
                  <a:cubicBezTo>
                    <a:pt x="389" y="5190"/>
                    <a:pt x="868" y="5943"/>
                    <a:pt x="1553" y="6376"/>
                  </a:cubicBezTo>
                  <a:cubicBezTo>
                    <a:pt x="2020" y="6675"/>
                    <a:pt x="2548" y="6806"/>
                    <a:pt x="3088" y="6806"/>
                  </a:cubicBezTo>
                  <a:cubicBezTo>
                    <a:pt x="3207" y="6806"/>
                    <a:pt x="3327" y="6800"/>
                    <a:pt x="3447" y="6787"/>
                  </a:cubicBezTo>
                  <a:cubicBezTo>
                    <a:pt x="3733" y="6855"/>
                    <a:pt x="4035" y="6899"/>
                    <a:pt x="4334" y="6899"/>
                  </a:cubicBezTo>
                  <a:cubicBezTo>
                    <a:pt x="4536" y="6899"/>
                    <a:pt x="4737" y="6879"/>
                    <a:pt x="4931" y="6833"/>
                  </a:cubicBezTo>
                  <a:cubicBezTo>
                    <a:pt x="5387" y="6719"/>
                    <a:pt x="5798" y="6491"/>
                    <a:pt x="6255" y="6354"/>
                  </a:cubicBezTo>
                  <a:cubicBezTo>
                    <a:pt x="6711" y="6217"/>
                    <a:pt x="7168" y="6125"/>
                    <a:pt x="7647" y="6103"/>
                  </a:cubicBezTo>
                  <a:cubicBezTo>
                    <a:pt x="8058" y="6057"/>
                    <a:pt x="8492" y="6057"/>
                    <a:pt x="8903" y="5897"/>
                  </a:cubicBezTo>
                  <a:cubicBezTo>
                    <a:pt x="9701" y="5715"/>
                    <a:pt x="10432" y="4984"/>
                    <a:pt x="10204" y="4094"/>
                  </a:cubicBezTo>
                  <a:cubicBezTo>
                    <a:pt x="10135" y="3797"/>
                    <a:pt x="9907" y="3546"/>
                    <a:pt x="9633" y="3409"/>
                  </a:cubicBezTo>
                  <a:cubicBezTo>
                    <a:pt x="9542" y="3295"/>
                    <a:pt x="9405" y="3181"/>
                    <a:pt x="9268" y="3090"/>
                  </a:cubicBezTo>
                  <a:cubicBezTo>
                    <a:pt x="9176" y="3021"/>
                    <a:pt x="8971" y="2907"/>
                    <a:pt x="8948" y="2884"/>
                  </a:cubicBezTo>
                  <a:cubicBezTo>
                    <a:pt x="8857" y="2770"/>
                    <a:pt x="8788" y="2519"/>
                    <a:pt x="8720" y="2359"/>
                  </a:cubicBezTo>
                  <a:cubicBezTo>
                    <a:pt x="7922" y="705"/>
                    <a:pt x="6044"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078818" y="2709727"/>
              <a:ext cx="393558" cy="497722"/>
            </a:xfrm>
            <a:custGeom>
              <a:avLst/>
              <a:gdLst/>
              <a:ahLst/>
              <a:cxnLst/>
              <a:rect l="l" t="t" r="r" b="b"/>
              <a:pathLst>
                <a:path w="5845" h="7392" extrusionOk="0">
                  <a:moveTo>
                    <a:pt x="1956" y="0"/>
                  </a:moveTo>
                  <a:cubicBezTo>
                    <a:pt x="1526" y="0"/>
                    <a:pt x="1105" y="183"/>
                    <a:pt x="868" y="550"/>
                  </a:cubicBezTo>
                  <a:cubicBezTo>
                    <a:pt x="480" y="1075"/>
                    <a:pt x="731" y="1714"/>
                    <a:pt x="1211" y="2079"/>
                  </a:cubicBezTo>
                  <a:cubicBezTo>
                    <a:pt x="1416" y="2239"/>
                    <a:pt x="1644" y="2330"/>
                    <a:pt x="1850" y="2467"/>
                  </a:cubicBezTo>
                  <a:cubicBezTo>
                    <a:pt x="1850" y="2467"/>
                    <a:pt x="1918" y="2513"/>
                    <a:pt x="1964" y="2536"/>
                  </a:cubicBezTo>
                  <a:cubicBezTo>
                    <a:pt x="1987" y="2581"/>
                    <a:pt x="2032" y="2604"/>
                    <a:pt x="2032" y="2604"/>
                  </a:cubicBezTo>
                  <a:cubicBezTo>
                    <a:pt x="2032" y="2627"/>
                    <a:pt x="2055" y="2627"/>
                    <a:pt x="2055" y="2650"/>
                  </a:cubicBezTo>
                  <a:cubicBezTo>
                    <a:pt x="2101" y="2695"/>
                    <a:pt x="2124" y="2741"/>
                    <a:pt x="2147" y="2810"/>
                  </a:cubicBezTo>
                  <a:cubicBezTo>
                    <a:pt x="2147" y="2810"/>
                    <a:pt x="2169" y="2855"/>
                    <a:pt x="2192" y="2878"/>
                  </a:cubicBezTo>
                  <a:cubicBezTo>
                    <a:pt x="2215" y="2924"/>
                    <a:pt x="2261" y="3015"/>
                    <a:pt x="2261" y="3015"/>
                  </a:cubicBezTo>
                  <a:cubicBezTo>
                    <a:pt x="2283" y="3106"/>
                    <a:pt x="2306" y="3220"/>
                    <a:pt x="2306" y="3312"/>
                  </a:cubicBezTo>
                  <a:cubicBezTo>
                    <a:pt x="2306" y="3335"/>
                    <a:pt x="2329" y="3403"/>
                    <a:pt x="2329" y="3426"/>
                  </a:cubicBezTo>
                  <a:cubicBezTo>
                    <a:pt x="2329" y="3517"/>
                    <a:pt x="2329" y="3608"/>
                    <a:pt x="2329" y="3677"/>
                  </a:cubicBezTo>
                  <a:cubicBezTo>
                    <a:pt x="2329" y="3745"/>
                    <a:pt x="2329" y="3814"/>
                    <a:pt x="2306" y="3882"/>
                  </a:cubicBezTo>
                  <a:cubicBezTo>
                    <a:pt x="2306" y="3882"/>
                    <a:pt x="2283" y="4019"/>
                    <a:pt x="2283" y="4065"/>
                  </a:cubicBezTo>
                  <a:cubicBezTo>
                    <a:pt x="2261" y="4202"/>
                    <a:pt x="2238" y="4339"/>
                    <a:pt x="2192" y="4476"/>
                  </a:cubicBezTo>
                  <a:cubicBezTo>
                    <a:pt x="2169" y="4521"/>
                    <a:pt x="2169" y="4544"/>
                    <a:pt x="2147" y="4567"/>
                  </a:cubicBezTo>
                  <a:cubicBezTo>
                    <a:pt x="2147" y="4590"/>
                    <a:pt x="2147" y="4590"/>
                    <a:pt x="2147" y="4613"/>
                  </a:cubicBezTo>
                  <a:cubicBezTo>
                    <a:pt x="2147" y="4613"/>
                    <a:pt x="2147" y="4613"/>
                    <a:pt x="2124" y="4636"/>
                  </a:cubicBezTo>
                  <a:lnTo>
                    <a:pt x="2101" y="4636"/>
                  </a:lnTo>
                  <a:cubicBezTo>
                    <a:pt x="2055" y="4658"/>
                    <a:pt x="2032" y="4681"/>
                    <a:pt x="1987" y="4704"/>
                  </a:cubicBezTo>
                  <a:cubicBezTo>
                    <a:pt x="1964" y="4716"/>
                    <a:pt x="1900" y="4739"/>
                    <a:pt x="1869" y="4750"/>
                  </a:cubicBezTo>
                  <a:lnTo>
                    <a:pt x="1869" y="4750"/>
                  </a:lnTo>
                  <a:cubicBezTo>
                    <a:pt x="1312" y="4929"/>
                    <a:pt x="649" y="5161"/>
                    <a:pt x="321" y="5686"/>
                  </a:cubicBezTo>
                  <a:cubicBezTo>
                    <a:pt x="1" y="6210"/>
                    <a:pt x="161" y="6872"/>
                    <a:pt x="663" y="7215"/>
                  </a:cubicBezTo>
                  <a:cubicBezTo>
                    <a:pt x="845" y="7340"/>
                    <a:pt x="1051" y="7392"/>
                    <a:pt x="1259" y="7392"/>
                  </a:cubicBezTo>
                  <a:cubicBezTo>
                    <a:pt x="1467" y="7392"/>
                    <a:pt x="1679" y="7340"/>
                    <a:pt x="1873" y="7260"/>
                  </a:cubicBezTo>
                  <a:cubicBezTo>
                    <a:pt x="2580" y="7009"/>
                    <a:pt x="3197" y="6690"/>
                    <a:pt x="3790" y="6210"/>
                  </a:cubicBezTo>
                  <a:cubicBezTo>
                    <a:pt x="4018" y="6005"/>
                    <a:pt x="4201" y="5777"/>
                    <a:pt x="4406" y="5571"/>
                  </a:cubicBezTo>
                  <a:cubicBezTo>
                    <a:pt x="4503" y="5588"/>
                    <a:pt x="4611" y="5604"/>
                    <a:pt x="4715" y="5604"/>
                  </a:cubicBezTo>
                  <a:cubicBezTo>
                    <a:pt x="4758" y="5604"/>
                    <a:pt x="4800" y="5601"/>
                    <a:pt x="4840" y="5594"/>
                  </a:cubicBezTo>
                  <a:cubicBezTo>
                    <a:pt x="4977" y="5594"/>
                    <a:pt x="5137" y="5571"/>
                    <a:pt x="5274" y="5480"/>
                  </a:cubicBezTo>
                  <a:cubicBezTo>
                    <a:pt x="5684" y="5229"/>
                    <a:pt x="5844" y="4727"/>
                    <a:pt x="5616" y="4293"/>
                  </a:cubicBezTo>
                  <a:cubicBezTo>
                    <a:pt x="5411" y="3882"/>
                    <a:pt x="5023" y="3700"/>
                    <a:pt x="4612" y="3654"/>
                  </a:cubicBezTo>
                  <a:cubicBezTo>
                    <a:pt x="4566" y="3608"/>
                    <a:pt x="4543" y="3586"/>
                    <a:pt x="4520" y="3540"/>
                  </a:cubicBezTo>
                  <a:cubicBezTo>
                    <a:pt x="4498" y="3540"/>
                    <a:pt x="4498" y="3517"/>
                    <a:pt x="4498" y="3517"/>
                  </a:cubicBezTo>
                  <a:cubicBezTo>
                    <a:pt x="4452" y="3449"/>
                    <a:pt x="4406" y="3380"/>
                    <a:pt x="4383" y="3335"/>
                  </a:cubicBezTo>
                  <a:cubicBezTo>
                    <a:pt x="4383" y="3289"/>
                    <a:pt x="4406" y="3266"/>
                    <a:pt x="4406" y="3243"/>
                  </a:cubicBezTo>
                  <a:cubicBezTo>
                    <a:pt x="4589" y="2558"/>
                    <a:pt x="4201" y="1828"/>
                    <a:pt x="3813" y="1257"/>
                  </a:cubicBezTo>
                  <a:cubicBezTo>
                    <a:pt x="3379" y="641"/>
                    <a:pt x="2831" y="71"/>
                    <a:pt x="2032" y="2"/>
                  </a:cubicBezTo>
                  <a:cubicBezTo>
                    <a:pt x="2007" y="1"/>
                    <a:pt x="1982"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221765" y="3017235"/>
              <a:ext cx="1616" cy="4646"/>
            </a:xfrm>
            <a:custGeom>
              <a:avLst/>
              <a:gdLst/>
              <a:ahLst/>
              <a:cxnLst/>
              <a:rect l="l" t="t" r="r" b="b"/>
              <a:pathLst>
                <a:path w="24" h="69" extrusionOk="0">
                  <a:moveTo>
                    <a:pt x="24" y="0"/>
                  </a:moveTo>
                  <a:cubicBezTo>
                    <a:pt x="24" y="0"/>
                    <a:pt x="1" y="23"/>
                    <a:pt x="1" y="69"/>
                  </a:cubicBezTo>
                  <a:cubicBezTo>
                    <a:pt x="24" y="46"/>
                    <a:pt x="24" y="23"/>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3448721" y="3225696"/>
              <a:ext cx="710089" cy="464998"/>
            </a:xfrm>
            <a:custGeom>
              <a:avLst/>
              <a:gdLst/>
              <a:ahLst/>
              <a:cxnLst/>
              <a:rect l="l" t="t" r="r" b="b"/>
              <a:pathLst>
                <a:path w="10546" h="6906" extrusionOk="0">
                  <a:moveTo>
                    <a:pt x="4492" y="0"/>
                  </a:moveTo>
                  <a:cubicBezTo>
                    <a:pt x="3244" y="0"/>
                    <a:pt x="1991" y="336"/>
                    <a:pt x="1073" y="898"/>
                  </a:cubicBezTo>
                  <a:cubicBezTo>
                    <a:pt x="708" y="1127"/>
                    <a:pt x="434" y="1446"/>
                    <a:pt x="297" y="1926"/>
                  </a:cubicBezTo>
                  <a:cubicBezTo>
                    <a:pt x="1" y="2793"/>
                    <a:pt x="1" y="3866"/>
                    <a:pt x="274" y="4756"/>
                  </a:cubicBezTo>
                  <a:cubicBezTo>
                    <a:pt x="548" y="5509"/>
                    <a:pt x="1073" y="6217"/>
                    <a:pt x="1804" y="6605"/>
                  </a:cubicBezTo>
                  <a:cubicBezTo>
                    <a:pt x="2192" y="6814"/>
                    <a:pt x="2610" y="6906"/>
                    <a:pt x="3038" y="6906"/>
                  </a:cubicBezTo>
                  <a:cubicBezTo>
                    <a:pt x="3264" y="6906"/>
                    <a:pt x="3493" y="6880"/>
                    <a:pt x="3721" y="6833"/>
                  </a:cubicBezTo>
                  <a:cubicBezTo>
                    <a:pt x="3937" y="6872"/>
                    <a:pt x="4153" y="6895"/>
                    <a:pt x="4368" y="6895"/>
                  </a:cubicBezTo>
                  <a:cubicBezTo>
                    <a:pt x="4651" y="6895"/>
                    <a:pt x="4932" y="6856"/>
                    <a:pt x="5205" y="6765"/>
                  </a:cubicBezTo>
                  <a:cubicBezTo>
                    <a:pt x="5638" y="6628"/>
                    <a:pt x="6049" y="6354"/>
                    <a:pt x="6483" y="6171"/>
                  </a:cubicBezTo>
                  <a:cubicBezTo>
                    <a:pt x="6917" y="5989"/>
                    <a:pt x="7373" y="5852"/>
                    <a:pt x="7852" y="5783"/>
                  </a:cubicBezTo>
                  <a:cubicBezTo>
                    <a:pt x="8263" y="5737"/>
                    <a:pt x="8697" y="5669"/>
                    <a:pt x="9062" y="5509"/>
                  </a:cubicBezTo>
                  <a:cubicBezTo>
                    <a:pt x="9861" y="5258"/>
                    <a:pt x="10546" y="4459"/>
                    <a:pt x="10226" y="3592"/>
                  </a:cubicBezTo>
                  <a:cubicBezTo>
                    <a:pt x="10112" y="3295"/>
                    <a:pt x="9884" y="3067"/>
                    <a:pt x="9610" y="2953"/>
                  </a:cubicBezTo>
                  <a:cubicBezTo>
                    <a:pt x="9496" y="2839"/>
                    <a:pt x="9359" y="2747"/>
                    <a:pt x="9222" y="2656"/>
                  </a:cubicBezTo>
                  <a:cubicBezTo>
                    <a:pt x="9108" y="2610"/>
                    <a:pt x="8902" y="2519"/>
                    <a:pt x="8880" y="2496"/>
                  </a:cubicBezTo>
                  <a:cubicBezTo>
                    <a:pt x="8766" y="2382"/>
                    <a:pt x="8697" y="2154"/>
                    <a:pt x="8606" y="1994"/>
                  </a:cubicBezTo>
                  <a:cubicBezTo>
                    <a:pt x="7763" y="581"/>
                    <a:pt x="6133" y="0"/>
                    <a:pt x="4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080367" y="3250811"/>
              <a:ext cx="384334" cy="499742"/>
            </a:xfrm>
            <a:custGeom>
              <a:avLst/>
              <a:gdLst/>
              <a:ahLst/>
              <a:cxnLst/>
              <a:rect l="l" t="t" r="r" b="b"/>
              <a:pathLst>
                <a:path w="5708" h="7422" extrusionOk="0">
                  <a:moveTo>
                    <a:pt x="1507" y="1"/>
                  </a:moveTo>
                  <a:cubicBezTo>
                    <a:pt x="1051" y="1"/>
                    <a:pt x="617" y="229"/>
                    <a:pt x="389" y="640"/>
                  </a:cubicBezTo>
                  <a:cubicBezTo>
                    <a:pt x="46" y="1187"/>
                    <a:pt x="366" y="1827"/>
                    <a:pt x="868" y="2146"/>
                  </a:cubicBezTo>
                  <a:cubicBezTo>
                    <a:pt x="1074" y="2283"/>
                    <a:pt x="1302" y="2352"/>
                    <a:pt x="1530" y="2466"/>
                  </a:cubicBezTo>
                  <a:cubicBezTo>
                    <a:pt x="1530" y="2466"/>
                    <a:pt x="1621" y="2511"/>
                    <a:pt x="1644" y="2534"/>
                  </a:cubicBezTo>
                  <a:cubicBezTo>
                    <a:pt x="1690" y="2557"/>
                    <a:pt x="1713" y="2603"/>
                    <a:pt x="1713" y="2603"/>
                  </a:cubicBezTo>
                  <a:cubicBezTo>
                    <a:pt x="1736" y="2603"/>
                    <a:pt x="1736" y="2625"/>
                    <a:pt x="1758" y="2625"/>
                  </a:cubicBezTo>
                  <a:cubicBezTo>
                    <a:pt x="1804" y="2671"/>
                    <a:pt x="1827" y="2717"/>
                    <a:pt x="1872" y="2785"/>
                  </a:cubicBezTo>
                  <a:cubicBezTo>
                    <a:pt x="1872" y="2785"/>
                    <a:pt x="1895" y="2808"/>
                    <a:pt x="1918" y="2854"/>
                  </a:cubicBezTo>
                  <a:cubicBezTo>
                    <a:pt x="1941" y="2877"/>
                    <a:pt x="1987" y="2968"/>
                    <a:pt x="1987" y="2991"/>
                  </a:cubicBezTo>
                  <a:cubicBezTo>
                    <a:pt x="2009" y="3082"/>
                    <a:pt x="2032" y="3173"/>
                    <a:pt x="2078" y="3265"/>
                  </a:cubicBezTo>
                  <a:cubicBezTo>
                    <a:pt x="2078" y="3287"/>
                    <a:pt x="2078" y="3356"/>
                    <a:pt x="2101" y="3379"/>
                  </a:cubicBezTo>
                  <a:cubicBezTo>
                    <a:pt x="2101" y="3470"/>
                    <a:pt x="2101" y="3561"/>
                    <a:pt x="2101" y="3630"/>
                  </a:cubicBezTo>
                  <a:cubicBezTo>
                    <a:pt x="2124" y="3698"/>
                    <a:pt x="2124" y="3767"/>
                    <a:pt x="2124" y="3835"/>
                  </a:cubicBezTo>
                  <a:cubicBezTo>
                    <a:pt x="2124" y="3835"/>
                    <a:pt x="2101" y="3972"/>
                    <a:pt x="2101" y="4018"/>
                  </a:cubicBezTo>
                  <a:cubicBezTo>
                    <a:pt x="2101" y="4155"/>
                    <a:pt x="2078" y="4292"/>
                    <a:pt x="2032" y="4451"/>
                  </a:cubicBezTo>
                  <a:cubicBezTo>
                    <a:pt x="2032" y="4474"/>
                    <a:pt x="2032" y="4497"/>
                    <a:pt x="2009" y="4543"/>
                  </a:cubicBezTo>
                  <a:lnTo>
                    <a:pt x="2009" y="4566"/>
                  </a:lnTo>
                  <a:cubicBezTo>
                    <a:pt x="2009" y="4566"/>
                    <a:pt x="2009" y="4588"/>
                    <a:pt x="1987" y="4588"/>
                  </a:cubicBezTo>
                  <a:cubicBezTo>
                    <a:pt x="1987" y="4588"/>
                    <a:pt x="1987" y="4588"/>
                    <a:pt x="1987" y="4611"/>
                  </a:cubicBezTo>
                  <a:lnTo>
                    <a:pt x="1964" y="4611"/>
                  </a:lnTo>
                  <a:cubicBezTo>
                    <a:pt x="1941" y="4634"/>
                    <a:pt x="1895" y="4657"/>
                    <a:pt x="1850" y="4680"/>
                  </a:cubicBezTo>
                  <a:cubicBezTo>
                    <a:pt x="1819" y="4695"/>
                    <a:pt x="1714" y="4742"/>
                    <a:pt x="1721" y="4742"/>
                  </a:cubicBezTo>
                  <a:cubicBezTo>
                    <a:pt x="1725" y="4742"/>
                    <a:pt x="1754" y="4732"/>
                    <a:pt x="1826" y="4703"/>
                  </a:cubicBezTo>
                  <a:lnTo>
                    <a:pt x="1826" y="4703"/>
                  </a:lnTo>
                  <a:cubicBezTo>
                    <a:pt x="1256" y="4931"/>
                    <a:pt x="571" y="5228"/>
                    <a:pt x="275" y="5798"/>
                  </a:cubicBezTo>
                  <a:cubicBezTo>
                    <a:pt x="1" y="6346"/>
                    <a:pt x="229" y="7008"/>
                    <a:pt x="754" y="7305"/>
                  </a:cubicBezTo>
                  <a:cubicBezTo>
                    <a:pt x="910" y="7387"/>
                    <a:pt x="1077" y="7422"/>
                    <a:pt x="1245" y="7422"/>
                  </a:cubicBezTo>
                  <a:cubicBezTo>
                    <a:pt x="1494" y="7422"/>
                    <a:pt x="1745" y="7345"/>
                    <a:pt x="1964" y="7236"/>
                  </a:cubicBezTo>
                  <a:cubicBezTo>
                    <a:pt x="2649" y="6917"/>
                    <a:pt x="3242" y="6551"/>
                    <a:pt x="3790" y="6026"/>
                  </a:cubicBezTo>
                  <a:cubicBezTo>
                    <a:pt x="3995" y="5821"/>
                    <a:pt x="4155" y="5547"/>
                    <a:pt x="4360" y="5342"/>
                  </a:cubicBezTo>
                  <a:cubicBezTo>
                    <a:pt x="4497" y="5342"/>
                    <a:pt x="4634" y="5342"/>
                    <a:pt x="4771" y="5319"/>
                  </a:cubicBezTo>
                  <a:cubicBezTo>
                    <a:pt x="4931" y="5319"/>
                    <a:pt x="5068" y="5273"/>
                    <a:pt x="5205" y="5182"/>
                  </a:cubicBezTo>
                  <a:cubicBezTo>
                    <a:pt x="5593" y="4885"/>
                    <a:pt x="5707" y="4383"/>
                    <a:pt x="5433" y="3949"/>
                  </a:cubicBezTo>
                  <a:cubicBezTo>
                    <a:pt x="5205" y="3584"/>
                    <a:pt x="4794" y="3424"/>
                    <a:pt x="4383" y="3401"/>
                  </a:cubicBezTo>
                  <a:cubicBezTo>
                    <a:pt x="4338" y="3379"/>
                    <a:pt x="4315" y="3333"/>
                    <a:pt x="4269" y="3310"/>
                  </a:cubicBezTo>
                  <a:cubicBezTo>
                    <a:pt x="4269" y="3287"/>
                    <a:pt x="4269" y="3287"/>
                    <a:pt x="4246" y="3265"/>
                  </a:cubicBezTo>
                  <a:cubicBezTo>
                    <a:pt x="4201" y="3219"/>
                    <a:pt x="4155" y="3150"/>
                    <a:pt x="4132" y="3105"/>
                  </a:cubicBezTo>
                  <a:cubicBezTo>
                    <a:pt x="4132" y="3082"/>
                    <a:pt x="4155" y="3059"/>
                    <a:pt x="4155" y="3013"/>
                  </a:cubicBezTo>
                  <a:cubicBezTo>
                    <a:pt x="4269" y="2329"/>
                    <a:pt x="3813" y="1621"/>
                    <a:pt x="3379" y="1096"/>
                  </a:cubicBezTo>
                  <a:cubicBezTo>
                    <a:pt x="2900" y="525"/>
                    <a:pt x="230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214089" y="3556635"/>
              <a:ext cx="1616" cy="4713"/>
            </a:xfrm>
            <a:custGeom>
              <a:avLst/>
              <a:gdLst/>
              <a:ahLst/>
              <a:cxnLst/>
              <a:rect l="l" t="t" r="r" b="b"/>
              <a:pathLst>
                <a:path w="24" h="70" extrusionOk="0">
                  <a:moveTo>
                    <a:pt x="23" y="1"/>
                  </a:moveTo>
                  <a:lnTo>
                    <a:pt x="23" y="1"/>
                  </a:lnTo>
                  <a:cubicBezTo>
                    <a:pt x="23" y="1"/>
                    <a:pt x="9" y="15"/>
                    <a:pt x="3" y="44"/>
                  </a:cubicBezTo>
                  <a:lnTo>
                    <a:pt x="3" y="44"/>
                  </a:lnTo>
                  <a:cubicBezTo>
                    <a:pt x="23" y="22"/>
                    <a:pt x="23" y="1"/>
                    <a:pt x="23" y="1"/>
                  </a:cubicBezTo>
                  <a:close/>
                  <a:moveTo>
                    <a:pt x="3" y="44"/>
                  </a:moveTo>
                  <a:lnTo>
                    <a:pt x="3" y="44"/>
                  </a:lnTo>
                  <a:cubicBezTo>
                    <a:pt x="2" y="45"/>
                    <a:pt x="1" y="46"/>
                    <a:pt x="1" y="46"/>
                  </a:cubicBezTo>
                  <a:cubicBezTo>
                    <a:pt x="1" y="46"/>
                    <a:pt x="1" y="46"/>
                    <a:pt x="1" y="69"/>
                  </a:cubicBezTo>
                  <a:cubicBezTo>
                    <a:pt x="1" y="60"/>
                    <a:pt x="2" y="51"/>
                    <a:pt x="3"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3551672" y="3813306"/>
              <a:ext cx="648681" cy="441971"/>
            </a:xfrm>
            <a:custGeom>
              <a:avLst/>
              <a:gdLst/>
              <a:ahLst/>
              <a:cxnLst/>
              <a:rect l="l" t="t" r="r" b="b"/>
              <a:pathLst>
                <a:path w="9634" h="6564" extrusionOk="0">
                  <a:moveTo>
                    <a:pt x="4640" y="0"/>
                  </a:moveTo>
                  <a:cubicBezTo>
                    <a:pt x="3123" y="0"/>
                    <a:pt x="1529" y="668"/>
                    <a:pt x="572" y="1598"/>
                  </a:cubicBezTo>
                  <a:cubicBezTo>
                    <a:pt x="298" y="1849"/>
                    <a:pt x="115" y="2192"/>
                    <a:pt x="69" y="2648"/>
                  </a:cubicBezTo>
                  <a:cubicBezTo>
                    <a:pt x="1" y="3470"/>
                    <a:pt x="183" y="4406"/>
                    <a:pt x="617" y="5136"/>
                  </a:cubicBezTo>
                  <a:cubicBezTo>
                    <a:pt x="1005" y="5775"/>
                    <a:pt x="1599" y="6278"/>
                    <a:pt x="2329" y="6483"/>
                  </a:cubicBezTo>
                  <a:cubicBezTo>
                    <a:pt x="2526" y="6538"/>
                    <a:pt x="2729" y="6563"/>
                    <a:pt x="2932" y="6563"/>
                  </a:cubicBezTo>
                  <a:cubicBezTo>
                    <a:pt x="3317" y="6563"/>
                    <a:pt x="3705" y="6473"/>
                    <a:pt x="4064" y="6323"/>
                  </a:cubicBezTo>
                  <a:cubicBezTo>
                    <a:pt x="4520" y="6300"/>
                    <a:pt x="4977" y="6209"/>
                    <a:pt x="5365" y="5981"/>
                  </a:cubicBezTo>
                  <a:cubicBezTo>
                    <a:pt x="5730" y="5775"/>
                    <a:pt x="6027" y="5456"/>
                    <a:pt x="6369" y="5205"/>
                  </a:cubicBezTo>
                  <a:cubicBezTo>
                    <a:pt x="6734" y="4954"/>
                    <a:pt x="7100" y="4748"/>
                    <a:pt x="7510" y="4611"/>
                  </a:cubicBezTo>
                  <a:cubicBezTo>
                    <a:pt x="7853" y="4474"/>
                    <a:pt x="8218" y="4337"/>
                    <a:pt x="8538" y="4109"/>
                  </a:cubicBezTo>
                  <a:cubicBezTo>
                    <a:pt x="9177" y="3744"/>
                    <a:pt x="9633" y="2899"/>
                    <a:pt x="9177" y="2192"/>
                  </a:cubicBezTo>
                  <a:cubicBezTo>
                    <a:pt x="9040" y="1964"/>
                    <a:pt x="8789" y="1804"/>
                    <a:pt x="8515" y="1758"/>
                  </a:cubicBezTo>
                  <a:cubicBezTo>
                    <a:pt x="8378" y="1667"/>
                    <a:pt x="8241" y="1621"/>
                    <a:pt x="8104" y="1576"/>
                  </a:cubicBezTo>
                  <a:cubicBezTo>
                    <a:pt x="8013" y="1553"/>
                    <a:pt x="7807" y="1507"/>
                    <a:pt x="7784" y="1484"/>
                  </a:cubicBezTo>
                  <a:cubicBezTo>
                    <a:pt x="7647" y="1416"/>
                    <a:pt x="7556" y="1210"/>
                    <a:pt x="7442" y="1096"/>
                  </a:cubicBezTo>
                  <a:cubicBezTo>
                    <a:pt x="6704" y="321"/>
                    <a:pt x="5691" y="0"/>
                    <a:pt x="4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095786" y="3758498"/>
              <a:ext cx="378139" cy="449310"/>
            </a:xfrm>
            <a:custGeom>
              <a:avLst/>
              <a:gdLst/>
              <a:ahLst/>
              <a:cxnLst/>
              <a:rect l="l" t="t" r="r" b="b"/>
              <a:pathLst>
                <a:path w="5616" h="6673" extrusionOk="0">
                  <a:moveTo>
                    <a:pt x="1415" y="0"/>
                  </a:moveTo>
                  <a:cubicBezTo>
                    <a:pt x="1303" y="0"/>
                    <a:pt x="1189" y="12"/>
                    <a:pt x="1073" y="39"/>
                  </a:cubicBezTo>
                  <a:cubicBezTo>
                    <a:pt x="662" y="130"/>
                    <a:pt x="320" y="427"/>
                    <a:pt x="183" y="815"/>
                  </a:cubicBezTo>
                  <a:cubicBezTo>
                    <a:pt x="0" y="1385"/>
                    <a:pt x="411" y="1865"/>
                    <a:pt x="913" y="2070"/>
                  </a:cubicBezTo>
                  <a:cubicBezTo>
                    <a:pt x="1118" y="2138"/>
                    <a:pt x="1347" y="2161"/>
                    <a:pt x="1575" y="2207"/>
                  </a:cubicBezTo>
                  <a:cubicBezTo>
                    <a:pt x="1575" y="2207"/>
                    <a:pt x="1643" y="2253"/>
                    <a:pt x="1689" y="2253"/>
                  </a:cubicBezTo>
                  <a:cubicBezTo>
                    <a:pt x="1712" y="2275"/>
                    <a:pt x="1758" y="2298"/>
                    <a:pt x="1758" y="2298"/>
                  </a:cubicBezTo>
                  <a:cubicBezTo>
                    <a:pt x="1758" y="2298"/>
                    <a:pt x="1780" y="2298"/>
                    <a:pt x="1803" y="2321"/>
                  </a:cubicBezTo>
                  <a:cubicBezTo>
                    <a:pt x="1849" y="2344"/>
                    <a:pt x="1872" y="2390"/>
                    <a:pt x="1917" y="2435"/>
                  </a:cubicBezTo>
                  <a:cubicBezTo>
                    <a:pt x="1917" y="2435"/>
                    <a:pt x="1940" y="2458"/>
                    <a:pt x="1986" y="2481"/>
                  </a:cubicBezTo>
                  <a:cubicBezTo>
                    <a:pt x="2009" y="2504"/>
                    <a:pt x="2054" y="2572"/>
                    <a:pt x="2054" y="2595"/>
                  </a:cubicBezTo>
                  <a:cubicBezTo>
                    <a:pt x="2100" y="2663"/>
                    <a:pt x="2146" y="2732"/>
                    <a:pt x="2191" y="2823"/>
                  </a:cubicBezTo>
                  <a:cubicBezTo>
                    <a:pt x="2191" y="2846"/>
                    <a:pt x="2237" y="2914"/>
                    <a:pt x="2237" y="2914"/>
                  </a:cubicBezTo>
                  <a:cubicBezTo>
                    <a:pt x="2260" y="2983"/>
                    <a:pt x="2283" y="3074"/>
                    <a:pt x="2305" y="3143"/>
                  </a:cubicBezTo>
                  <a:cubicBezTo>
                    <a:pt x="2305" y="3188"/>
                    <a:pt x="2328" y="3257"/>
                    <a:pt x="2351" y="3303"/>
                  </a:cubicBezTo>
                  <a:cubicBezTo>
                    <a:pt x="2351" y="3303"/>
                    <a:pt x="2351" y="3439"/>
                    <a:pt x="2374" y="3462"/>
                  </a:cubicBezTo>
                  <a:cubicBezTo>
                    <a:pt x="2374" y="3599"/>
                    <a:pt x="2397" y="3736"/>
                    <a:pt x="2397" y="3873"/>
                  </a:cubicBezTo>
                  <a:cubicBezTo>
                    <a:pt x="2397" y="3896"/>
                    <a:pt x="2397" y="3919"/>
                    <a:pt x="2397" y="3942"/>
                  </a:cubicBezTo>
                  <a:cubicBezTo>
                    <a:pt x="2397" y="3964"/>
                    <a:pt x="2397" y="3964"/>
                    <a:pt x="2397" y="3964"/>
                  </a:cubicBezTo>
                  <a:cubicBezTo>
                    <a:pt x="2397" y="3964"/>
                    <a:pt x="2397" y="3964"/>
                    <a:pt x="2397" y="3987"/>
                  </a:cubicBezTo>
                  <a:cubicBezTo>
                    <a:pt x="2397" y="3987"/>
                    <a:pt x="2397" y="3987"/>
                    <a:pt x="2374" y="4010"/>
                  </a:cubicBezTo>
                  <a:cubicBezTo>
                    <a:pt x="2374" y="4010"/>
                    <a:pt x="2374" y="4010"/>
                    <a:pt x="2374" y="4033"/>
                  </a:cubicBezTo>
                  <a:cubicBezTo>
                    <a:pt x="2328" y="4056"/>
                    <a:pt x="2305" y="4079"/>
                    <a:pt x="2283" y="4124"/>
                  </a:cubicBezTo>
                  <a:cubicBezTo>
                    <a:pt x="2252" y="4140"/>
                    <a:pt x="2168" y="4197"/>
                    <a:pt x="2175" y="4197"/>
                  </a:cubicBezTo>
                  <a:cubicBezTo>
                    <a:pt x="2177" y="4197"/>
                    <a:pt x="2201" y="4184"/>
                    <a:pt x="2260" y="4147"/>
                  </a:cubicBezTo>
                  <a:lnTo>
                    <a:pt x="2260" y="4147"/>
                  </a:lnTo>
                  <a:cubicBezTo>
                    <a:pt x="1803" y="4444"/>
                    <a:pt x="1255" y="4832"/>
                    <a:pt x="1096" y="5402"/>
                  </a:cubicBezTo>
                  <a:cubicBezTo>
                    <a:pt x="959" y="5950"/>
                    <a:pt x="1278" y="6475"/>
                    <a:pt x="1803" y="6635"/>
                  </a:cubicBezTo>
                  <a:cubicBezTo>
                    <a:pt x="1892" y="6661"/>
                    <a:pt x="1980" y="6673"/>
                    <a:pt x="2067" y="6673"/>
                  </a:cubicBezTo>
                  <a:cubicBezTo>
                    <a:pt x="2363" y="6673"/>
                    <a:pt x="2647" y="6537"/>
                    <a:pt x="2876" y="6361"/>
                  </a:cubicBezTo>
                  <a:cubicBezTo>
                    <a:pt x="3401" y="5927"/>
                    <a:pt x="3858" y="5494"/>
                    <a:pt x="4246" y="4923"/>
                  </a:cubicBezTo>
                  <a:cubicBezTo>
                    <a:pt x="4382" y="4695"/>
                    <a:pt x="4474" y="4444"/>
                    <a:pt x="4611" y="4216"/>
                  </a:cubicBezTo>
                  <a:cubicBezTo>
                    <a:pt x="4725" y="4193"/>
                    <a:pt x="4862" y="4170"/>
                    <a:pt x="4976" y="4124"/>
                  </a:cubicBezTo>
                  <a:cubicBezTo>
                    <a:pt x="5113" y="4079"/>
                    <a:pt x="5250" y="4010"/>
                    <a:pt x="5341" y="3896"/>
                  </a:cubicBezTo>
                  <a:cubicBezTo>
                    <a:pt x="5615" y="3576"/>
                    <a:pt x="5615" y="3097"/>
                    <a:pt x="5318" y="2778"/>
                  </a:cubicBezTo>
                  <a:cubicBezTo>
                    <a:pt x="5099" y="2558"/>
                    <a:pt x="4829" y="2476"/>
                    <a:pt x="4555" y="2476"/>
                  </a:cubicBezTo>
                  <a:cubicBezTo>
                    <a:pt x="4460" y="2476"/>
                    <a:pt x="4363" y="2486"/>
                    <a:pt x="4268" y="2504"/>
                  </a:cubicBezTo>
                  <a:cubicBezTo>
                    <a:pt x="4223" y="2481"/>
                    <a:pt x="4177" y="2458"/>
                    <a:pt x="4154" y="2435"/>
                  </a:cubicBezTo>
                  <a:cubicBezTo>
                    <a:pt x="4131" y="2412"/>
                    <a:pt x="4131" y="2412"/>
                    <a:pt x="4131" y="2412"/>
                  </a:cubicBezTo>
                  <a:cubicBezTo>
                    <a:pt x="4063" y="2367"/>
                    <a:pt x="4017" y="2321"/>
                    <a:pt x="3972" y="2275"/>
                  </a:cubicBezTo>
                  <a:cubicBezTo>
                    <a:pt x="3972" y="2253"/>
                    <a:pt x="3994" y="2230"/>
                    <a:pt x="3994" y="2207"/>
                  </a:cubicBezTo>
                  <a:cubicBezTo>
                    <a:pt x="3949" y="1568"/>
                    <a:pt x="3424" y="1020"/>
                    <a:pt x="2945" y="655"/>
                  </a:cubicBezTo>
                  <a:cubicBezTo>
                    <a:pt x="2487" y="312"/>
                    <a:pt x="1981" y="0"/>
                    <a:pt x="1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255566" y="4025404"/>
              <a:ext cx="1616" cy="3165"/>
            </a:xfrm>
            <a:custGeom>
              <a:avLst/>
              <a:gdLst/>
              <a:ahLst/>
              <a:cxnLst/>
              <a:rect l="l" t="t" r="r" b="b"/>
              <a:pathLst>
                <a:path w="24" h="47" extrusionOk="0">
                  <a:moveTo>
                    <a:pt x="24" y="0"/>
                  </a:moveTo>
                  <a:cubicBezTo>
                    <a:pt x="1" y="0"/>
                    <a:pt x="1" y="23"/>
                    <a:pt x="1" y="46"/>
                  </a:cubicBezTo>
                  <a:cubicBezTo>
                    <a:pt x="24" y="23"/>
                    <a:pt x="2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3994316" y="4048431"/>
              <a:ext cx="67" cy="1616"/>
            </a:xfrm>
            <a:custGeom>
              <a:avLst/>
              <a:gdLst/>
              <a:ahLst/>
              <a:cxnLst/>
              <a:rect l="l" t="t" r="r" b="b"/>
              <a:pathLst>
                <a:path w="1" h="24" extrusionOk="0">
                  <a:moveTo>
                    <a:pt x="1" y="1"/>
                  </a:moveTo>
                  <a:cubicBezTo>
                    <a:pt x="1" y="24"/>
                    <a:pt x="1" y="24"/>
                    <a:pt x="1" y="1"/>
                  </a:cubicBezTo>
                  <a:close/>
                </a:path>
              </a:pathLst>
            </a:custGeom>
            <a:solidFill>
              <a:srgbClr val="CBD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3829082" y="4043179"/>
              <a:ext cx="169947" cy="136820"/>
            </a:xfrm>
            <a:custGeom>
              <a:avLst/>
              <a:gdLst/>
              <a:ahLst/>
              <a:cxnLst/>
              <a:rect l="l" t="t" r="r" b="b"/>
              <a:pathLst>
                <a:path w="2524" h="2032" extrusionOk="0">
                  <a:moveTo>
                    <a:pt x="2102" y="1"/>
                  </a:moveTo>
                  <a:cubicBezTo>
                    <a:pt x="2067" y="1"/>
                    <a:pt x="2031" y="4"/>
                    <a:pt x="1998" y="10"/>
                  </a:cubicBezTo>
                  <a:cubicBezTo>
                    <a:pt x="1884" y="33"/>
                    <a:pt x="1770" y="102"/>
                    <a:pt x="1679" y="147"/>
                  </a:cubicBezTo>
                  <a:cubicBezTo>
                    <a:pt x="1587" y="193"/>
                    <a:pt x="1473" y="284"/>
                    <a:pt x="1382" y="376"/>
                  </a:cubicBezTo>
                  <a:cubicBezTo>
                    <a:pt x="1245" y="490"/>
                    <a:pt x="1085" y="604"/>
                    <a:pt x="948" y="718"/>
                  </a:cubicBezTo>
                  <a:cubicBezTo>
                    <a:pt x="788" y="855"/>
                    <a:pt x="629" y="1015"/>
                    <a:pt x="492" y="1174"/>
                  </a:cubicBezTo>
                  <a:cubicBezTo>
                    <a:pt x="423" y="1243"/>
                    <a:pt x="355" y="1334"/>
                    <a:pt x="263" y="1403"/>
                  </a:cubicBezTo>
                  <a:cubicBezTo>
                    <a:pt x="241" y="1448"/>
                    <a:pt x="195" y="1494"/>
                    <a:pt x="149" y="1540"/>
                  </a:cubicBezTo>
                  <a:cubicBezTo>
                    <a:pt x="126" y="1608"/>
                    <a:pt x="126" y="1654"/>
                    <a:pt x="81" y="1699"/>
                  </a:cubicBezTo>
                  <a:cubicBezTo>
                    <a:pt x="1" y="1839"/>
                    <a:pt x="113" y="2031"/>
                    <a:pt x="265" y="2031"/>
                  </a:cubicBezTo>
                  <a:cubicBezTo>
                    <a:pt x="287" y="2031"/>
                    <a:pt x="309" y="2028"/>
                    <a:pt x="332" y="2019"/>
                  </a:cubicBezTo>
                  <a:lnTo>
                    <a:pt x="446" y="2019"/>
                  </a:lnTo>
                  <a:cubicBezTo>
                    <a:pt x="514" y="1996"/>
                    <a:pt x="560" y="1973"/>
                    <a:pt x="629" y="1951"/>
                  </a:cubicBezTo>
                  <a:cubicBezTo>
                    <a:pt x="720" y="1905"/>
                    <a:pt x="788" y="1859"/>
                    <a:pt x="880" y="1814"/>
                  </a:cubicBezTo>
                  <a:cubicBezTo>
                    <a:pt x="1062" y="1722"/>
                    <a:pt x="1222" y="1631"/>
                    <a:pt x="1382" y="1540"/>
                  </a:cubicBezTo>
                  <a:cubicBezTo>
                    <a:pt x="1542" y="1448"/>
                    <a:pt x="1679" y="1311"/>
                    <a:pt x="1838" y="1197"/>
                  </a:cubicBezTo>
                  <a:cubicBezTo>
                    <a:pt x="1907" y="1152"/>
                    <a:pt x="1975" y="1083"/>
                    <a:pt x="2067" y="1037"/>
                  </a:cubicBezTo>
                  <a:cubicBezTo>
                    <a:pt x="2158" y="946"/>
                    <a:pt x="2249" y="878"/>
                    <a:pt x="2340" y="786"/>
                  </a:cubicBezTo>
                  <a:cubicBezTo>
                    <a:pt x="2432" y="649"/>
                    <a:pt x="2500" y="558"/>
                    <a:pt x="2523" y="376"/>
                  </a:cubicBezTo>
                  <a:cubicBezTo>
                    <a:pt x="2523" y="353"/>
                    <a:pt x="2523" y="330"/>
                    <a:pt x="2523" y="284"/>
                  </a:cubicBezTo>
                  <a:cubicBezTo>
                    <a:pt x="2523" y="261"/>
                    <a:pt x="2523" y="261"/>
                    <a:pt x="2523" y="239"/>
                  </a:cubicBezTo>
                  <a:cubicBezTo>
                    <a:pt x="2523" y="216"/>
                    <a:pt x="2500" y="193"/>
                    <a:pt x="2500" y="170"/>
                  </a:cubicBezTo>
                  <a:cubicBezTo>
                    <a:pt x="2500" y="147"/>
                    <a:pt x="2477" y="124"/>
                    <a:pt x="2477" y="124"/>
                  </a:cubicBezTo>
                  <a:cubicBezTo>
                    <a:pt x="2455" y="102"/>
                    <a:pt x="2455" y="102"/>
                    <a:pt x="2432" y="79"/>
                  </a:cubicBezTo>
                  <a:cubicBezTo>
                    <a:pt x="2409" y="56"/>
                    <a:pt x="2386" y="56"/>
                    <a:pt x="2340" y="33"/>
                  </a:cubicBezTo>
                  <a:cubicBezTo>
                    <a:pt x="2276" y="17"/>
                    <a:pt x="2188" y="1"/>
                    <a:pt x="2102"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3992767" y="4048431"/>
              <a:ext cx="1616" cy="67"/>
            </a:xfrm>
            <a:custGeom>
              <a:avLst/>
              <a:gdLst/>
              <a:ahLst/>
              <a:cxnLst/>
              <a:rect l="l" t="t" r="r" b="b"/>
              <a:pathLst>
                <a:path w="24" h="1" extrusionOk="0">
                  <a:moveTo>
                    <a:pt x="1" y="1"/>
                  </a:moveTo>
                  <a:cubicBezTo>
                    <a:pt x="1" y="1"/>
                    <a:pt x="1" y="1"/>
                    <a:pt x="1" y="1"/>
                  </a:cubicBezTo>
                  <a:cubicBezTo>
                    <a:pt x="1" y="1"/>
                    <a:pt x="24" y="1"/>
                    <a:pt x="24" y="1"/>
                  </a:cubicBezTo>
                  <a:cubicBezTo>
                    <a:pt x="1" y="1"/>
                    <a:pt x="1" y="1"/>
                    <a:pt x="1" y="1"/>
                  </a:cubicBezTo>
                  <a:close/>
                </a:path>
              </a:pathLst>
            </a:custGeom>
            <a:solidFill>
              <a:srgbClr val="CBD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3997413" y="4053077"/>
              <a:ext cx="67" cy="1616"/>
            </a:xfrm>
            <a:custGeom>
              <a:avLst/>
              <a:gdLst/>
              <a:ahLst/>
              <a:cxnLst/>
              <a:rect l="l" t="t" r="r" b="b"/>
              <a:pathLst>
                <a:path w="1" h="24" extrusionOk="0">
                  <a:moveTo>
                    <a:pt x="0" y="23"/>
                  </a:moveTo>
                  <a:cubicBezTo>
                    <a:pt x="0" y="0"/>
                    <a:pt x="0" y="0"/>
                    <a:pt x="0" y="23"/>
                  </a:cubicBezTo>
                  <a:cubicBezTo>
                    <a:pt x="0" y="23"/>
                    <a:pt x="0" y="23"/>
                    <a:pt x="0" y="23"/>
                  </a:cubicBezTo>
                  <a:close/>
                </a:path>
              </a:pathLst>
            </a:custGeom>
            <a:solidFill>
              <a:srgbClr val="CBD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038890" y="4018872"/>
              <a:ext cx="46190" cy="38851"/>
            </a:xfrm>
            <a:custGeom>
              <a:avLst/>
              <a:gdLst/>
              <a:ahLst/>
              <a:cxnLst/>
              <a:rect l="l" t="t" r="r" b="b"/>
              <a:pathLst>
                <a:path w="686" h="577" extrusionOk="0">
                  <a:moveTo>
                    <a:pt x="404" y="0"/>
                  </a:moveTo>
                  <a:cubicBezTo>
                    <a:pt x="391" y="0"/>
                    <a:pt x="378" y="2"/>
                    <a:pt x="366" y="6"/>
                  </a:cubicBezTo>
                  <a:lnTo>
                    <a:pt x="320" y="6"/>
                  </a:lnTo>
                  <a:cubicBezTo>
                    <a:pt x="252" y="6"/>
                    <a:pt x="206" y="6"/>
                    <a:pt x="160" y="29"/>
                  </a:cubicBezTo>
                  <a:cubicBezTo>
                    <a:pt x="115" y="52"/>
                    <a:pt x="92" y="75"/>
                    <a:pt x="69" y="120"/>
                  </a:cubicBezTo>
                  <a:cubicBezTo>
                    <a:pt x="69" y="143"/>
                    <a:pt x="46" y="143"/>
                    <a:pt x="46" y="166"/>
                  </a:cubicBezTo>
                  <a:cubicBezTo>
                    <a:pt x="1" y="212"/>
                    <a:pt x="1" y="280"/>
                    <a:pt x="23" y="326"/>
                  </a:cubicBezTo>
                  <a:cubicBezTo>
                    <a:pt x="23" y="349"/>
                    <a:pt x="46" y="394"/>
                    <a:pt x="46" y="417"/>
                  </a:cubicBezTo>
                  <a:cubicBezTo>
                    <a:pt x="69" y="440"/>
                    <a:pt x="92" y="463"/>
                    <a:pt x="92" y="485"/>
                  </a:cubicBezTo>
                  <a:cubicBezTo>
                    <a:pt x="115" y="508"/>
                    <a:pt x="137" y="508"/>
                    <a:pt x="160" y="531"/>
                  </a:cubicBezTo>
                  <a:cubicBezTo>
                    <a:pt x="206" y="554"/>
                    <a:pt x="229" y="554"/>
                    <a:pt x="274" y="577"/>
                  </a:cubicBezTo>
                  <a:lnTo>
                    <a:pt x="343" y="577"/>
                  </a:lnTo>
                  <a:cubicBezTo>
                    <a:pt x="389" y="577"/>
                    <a:pt x="411" y="577"/>
                    <a:pt x="457" y="554"/>
                  </a:cubicBezTo>
                  <a:cubicBezTo>
                    <a:pt x="480" y="554"/>
                    <a:pt x="503" y="531"/>
                    <a:pt x="525" y="531"/>
                  </a:cubicBezTo>
                  <a:cubicBezTo>
                    <a:pt x="548" y="508"/>
                    <a:pt x="594" y="485"/>
                    <a:pt x="594" y="463"/>
                  </a:cubicBezTo>
                  <a:cubicBezTo>
                    <a:pt x="640" y="417"/>
                    <a:pt x="640" y="417"/>
                    <a:pt x="662" y="349"/>
                  </a:cubicBezTo>
                  <a:cubicBezTo>
                    <a:pt x="662" y="349"/>
                    <a:pt x="662" y="326"/>
                    <a:pt x="662" y="303"/>
                  </a:cubicBezTo>
                  <a:cubicBezTo>
                    <a:pt x="685" y="257"/>
                    <a:pt x="685" y="212"/>
                    <a:pt x="662" y="189"/>
                  </a:cubicBezTo>
                  <a:cubicBezTo>
                    <a:pt x="662" y="166"/>
                    <a:pt x="640" y="143"/>
                    <a:pt x="640" y="143"/>
                  </a:cubicBezTo>
                  <a:cubicBezTo>
                    <a:pt x="624" y="128"/>
                    <a:pt x="609" y="113"/>
                    <a:pt x="594" y="97"/>
                  </a:cubicBezTo>
                  <a:cubicBezTo>
                    <a:pt x="538" y="41"/>
                    <a:pt x="466" y="0"/>
                    <a:pt x="404"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3706941" y="3495093"/>
              <a:ext cx="261317" cy="132376"/>
            </a:xfrm>
            <a:custGeom>
              <a:avLst/>
              <a:gdLst/>
              <a:ahLst/>
              <a:cxnLst/>
              <a:rect l="l" t="t" r="r" b="b"/>
              <a:pathLst>
                <a:path w="3881" h="1966" extrusionOk="0">
                  <a:moveTo>
                    <a:pt x="3257" y="1"/>
                  </a:moveTo>
                  <a:cubicBezTo>
                    <a:pt x="3086" y="1"/>
                    <a:pt x="2917" y="70"/>
                    <a:pt x="2762" y="139"/>
                  </a:cubicBezTo>
                  <a:cubicBezTo>
                    <a:pt x="2511" y="253"/>
                    <a:pt x="2306" y="390"/>
                    <a:pt x="2100" y="550"/>
                  </a:cubicBezTo>
                  <a:cubicBezTo>
                    <a:pt x="1986" y="618"/>
                    <a:pt x="1895" y="686"/>
                    <a:pt x="1781" y="755"/>
                  </a:cubicBezTo>
                  <a:cubicBezTo>
                    <a:pt x="1666" y="801"/>
                    <a:pt x="1552" y="869"/>
                    <a:pt x="1461" y="892"/>
                  </a:cubicBezTo>
                  <a:cubicBezTo>
                    <a:pt x="1164" y="1006"/>
                    <a:pt x="913" y="1120"/>
                    <a:pt x="617" y="1257"/>
                  </a:cubicBezTo>
                  <a:cubicBezTo>
                    <a:pt x="480" y="1326"/>
                    <a:pt x="0" y="1440"/>
                    <a:pt x="137" y="1691"/>
                  </a:cubicBezTo>
                  <a:cubicBezTo>
                    <a:pt x="228" y="1873"/>
                    <a:pt x="548" y="1919"/>
                    <a:pt x="731" y="1942"/>
                  </a:cubicBezTo>
                  <a:cubicBezTo>
                    <a:pt x="844" y="1958"/>
                    <a:pt x="954" y="1966"/>
                    <a:pt x="1063" y="1966"/>
                  </a:cubicBezTo>
                  <a:cubicBezTo>
                    <a:pt x="1260" y="1966"/>
                    <a:pt x="1452" y="1940"/>
                    <a:pt x="1644" y="1896"/>
                  </a:cubicBezTo>
                  <a:cubicBezTo>
                    <a:pt x="2191" y="1759"/>
                    <a:pt x="2671" y="1485"/>
                    <a:pt x="3173" y="1234"/>
                  </a:cubicBezTo>
                  <a:lnTo>
                    <a:pt x="3196" y="1234"/>
                  </a:lnTo>
                  <a:cubicBezTo>
                    <a:pt x="3219" y="1211"/>
                    <a:pt x="3241" y="1211"/>
                    <a:pt x="3241" y="1211"/>
                  </a:cubicBezTo>
                  <a:cubicBezTo>
                    <a:pt x="3310" y="1189"/>
                    <a:pt x="3401" y="1166"/>
                    <a:pt x="3470" y="1143"/>
                  </a:cubicBezTo>
                  <a:cubicBezTo>
                    <a:pt x="3698" y="1029"/>
                    <a:pt x="3881" y="823"/>
                    <a:pt x="3881" y="550"/>
                  </a:cubicBezTo>
                  <a:cubicBezTo>
                    <a:pt x="3881" y="298"/>
                    <a:pt x="3675" y="70"/>
                    <a:pt x="3424" y="25"/>
                  </a:cubicBezTo>
                  <a:cubicBezTo>
                    <a:pt x="3368" y="8"/>
                    <a:pt x="3313" y="1"/>
                    <a:pt x="3257"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011216" y="3487888"/>
              <a:ext cx="66188" cy="56963"/>
            </a:xfrm>
            <a:custGeom>
              <a:avLst/>
              <a:gdLst/>
              <a:ahLst/>
              <a:cxnLst/>
              <a:rect l="l" t="t" r="r" b="b"/>
              <a:pathLst>
                <a:path w="983" h="846" extrusionOk="0">
                  <a:moveTo>
                    <a:pt x="583" y="0"/>
                  </a:moveTo>
                  <a:cubicBezTo>
                    <a:pt x="548" y="0"/>
                    <a:pt x="514" y="6"/>
                    <a:pt x="480" y="17"/>
                  </a:cubicBezTo>
                  <a:cubicBezTo>
                    <a:pt x="434" y="17"/>
                    <a:pt x="412" y="40"/>
                    <a:pt x="366" y="63"/>
                  </a:cubicBezTo>
                  <a:cubicBezTo>
                    <a:pt x="320" y="63"/>
                    <a:pt x="297" y="86"/>
                    <a:pt x="275" y="86"/>
                  </a:cubicBezTo>
                  <a:cubicBezTo>
                    <a:pt x="252" y="109"/>
                    <a:pt x="252" y="109"/>
                    <a:pt x="252" y="109"/>
                  </a:cubicBezTo>
                  <a:cubicBezTo>
                    <a:pt x="206" y="132"/>
                    <a:pt x="183" y="132"/>
                    <a:pt x="160" y="154"/>
                  </a:cubicBezTo>
                  <a:cubicBezTo>
                    <a:pt x="138" y="154"/>
                    <a:pt x="115" y="177"/>
                    <a:pt x="92" y="200"/>
                  </a:cubicBezTo>
                  <a:cubicBezTo>
                    <a:pt x="69" y="223"/>
                    <a:pt x="46" y="269"/>
                    <a:pt x="23" y="314"/>
                  </a:cubicBezTo>
                  <a:cubicBezTo>
                    <a:pt x="1" y="337"/>
                    <a:pt x="1" y="360"/>
                    <a:pt x="1" y="405"/>
                  </a:cubicBezTo>
                  <a:cubicBezTo>
                    <a:pt x="1" y="428"/>
                    <a:pt x="1" y="451"/>
                    <a:pt x="1" y="474"/>
                  </a:cubicBezTo>
                  <a:cubicBezTo>
                    <a:pt x="1" y="520"/>
                    <a:pt x="1" y="542"/>
                    <a:pt x="23" y="565"/>
                  </a:cubicBezTo>
                  <a:cubicBezTo>
                    <a:pt x="46" y="611"/>
                    <a:pt x="69" y="657"/>
                    <a:pt x="92" y="679"/>
                  </a:cubicBezTo>
                  <a:cubicBezTo>
                    <a:pt x="138" y="725"/>
                    <a:pt x="160" y="748"/>
                    <a:pt x="206" y="771"/>
                  </a:cubicBezTo>
                  <a:cubicBezTo>
                    <a:pt x="262" y="808"/>
                    <a:pt x="348" y="845"/>
                    <a:pt x="415" y="845"/>
                  </a:cubicBezTo>
                  <a:cubicBezTo>
                    <a:pt x="430" y="845"/>
                    <a:pt x="445" y="843"/>
                    <a:pt x="457" y="839"/>
                  </a:cubicBezTo>
                  <a:lnTo>
                    <a:pt x="594" y="839"/>
                  </a:lnTo>
                  <a:cubicBezTo>
                    <a:pt x="617" y="816"/>
                    <a:pt x="663" y="793"/>
                    <a:pt x="708" y="793"/>
                  </a:cubicBezTo>
                  <a:cubicBezTo>
                    <a:pt x="708" y="771"/>
                    <a:pt x="731" y="771"/>
                    <a:pt x="731" y="771"/>
                  </a:cubicBezTo>
                  <a:cubicBezTo>
                    <a:pt x="777" y="748"/>
                    <a:pt x="800" y="702"/>
                    <a:pt x="845" y="679"/>
                  </a:cubicBezTo>
                  <a:lnTo>
                    <a:pt x="845" y="657"/>
                  </a:lnTo>
                  <a:cubicBezTo>
                    <a:pt x="891" y="611"/>
                    <a:pt x="936" y="565"/>
                    <a:pt x="959" y="497"/>
                  </a:cubicBezTo>
                  <a:cubicBezTo>
                    <a:pt x="982" y="428"/>
                    <a:pt x="982" y="360"/>
                    <a:pt x="959" y="291"/>
                  </a:cubicBezTo>
                  <a:cubicBezTo>
                    <a:pt x="936" y="223"/>
                    <a:pt x="914" y="154"/>
                    <a:pt x="868" y="109"/>
                  </a:cubicBezTo>
                  <a:cubicBezTo>
                    <a:pt x="800" y="63"/>
                    <a:pt x="754" y="17"/>
                    <a:pt x="685" y="17"/>
                  </a:cubicBezTo>
                  <a:cubicBezTo>
                    <a:pt x="651" y="6"/>
                    <a:pt x="617" y="0"/>
                    <a:pt x="58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3774543" y="2920208"/>
              <a:ext cx="215262" cy="106722"/>
            </a:xfrm>
            <a:custGeom>
              <a:avLst/>
              <a:gdLst/>
              <a:ahLst/>
              <a:cxnLst/>
              <a:rect l="l" t="t" r="r" b="b"/>
              <a:pathLst>
                <a:path w="3197" h="1585" extrusionOk="0">
                  <a:moveTo>
                    <a:pt x="2613" y="1"/>
                  </a:moveTo>
                  <a:cubicBezTo>
                    <a:pt x="2339" y="1"/>
                    <a:pt x="2084" y="147"/>
                    <a:pt x="1849" y="254"/>
                  </a:cubicBezTo>
                  <a:cubicBezTo>
                    <a:pt x="1827" y="254"/>
                    <a:pt x="1804" y="254"/>
                    <a:pt x="1804" y="277"/>
                  </a:cubicBezTo>
                  <a:lnTo>
                    <a:pt x="1758" y="277"/>
                  </a:lnTo>
                  <a:cubicBezTo>
                    <a:pt x="1712" y="300"/>
                    <a:pt x="1667" y="323"/>
                    <a:pt x="1621" y="345"/>
                  </a:cubicBezTo>
                  <a:cubicBezTo>
                    <a:pt x="1507" y="368"/>
                    <a:pt x="1393" y="414"/>
                    <a:pt x="1279" y="460"/>
                  </a:cubicBezTo>
                  <a:cubicBezTo>
                    <a:pt x="1051" y="505"/>
                    <a:pt x="845" y="551"/>
                    <a:pt x="617" y="619"/>
                  </a:cubicBezTo>
                  <a:cubicBezTo>
                    <a:pt x="366" y="688"/>
                    <a:pt x="1" y="870"/>
                    <a:pt x="69" y="1190"/>
                  </a:cubicBezTo>
                  <a:cubicBezTo>
                    <a:pt x="138" y="1487"/>
                    <a:pt x="571" y="1578"/>
                    <a:pt x="822" y="1578"/>
                  </a:cubicBezTo>
                  <a:cubicBezTo>
                    <a:pt x="873" y="1582"/>
                    <a:pt x="922" y="1584"/>
                    <a:pt x="971" y="1584"/>
                  </a:cubicBezTo>
                  <a:cubicBezTo>
                    <a:pt x="1189" y="1584"/>
                    <a:pt x="1398" y="1547"/>
                    <a:pt x="1621" y="1510"/>
                  </a:cubicBezTo>
                  <a:cubicBezTo>
                    <a:pt x="1849" y="1464"/>
                    <a:pt x="2078" y="1395"/>
                    <a:pt x="2283" y="1327"/>
                  </a:cubicBezTo>
                  <a:cubicBezTo>
                    <a:pt x="2603" y="1213"/>
                    <a:pt x="2945" y="1076"/>
                    <a:pt x="3105" y="756"/>
                  </a:cubicBezTo>
                  <a:cubicBezTo>
                    <a:pt x="3173" y="597"/>
                    <a:pt x="3196" y="414"/>
                    <a:pt x="3105" y="254"/>
                  </a:cubicBezTo>
                  <a:cubicBezTo>
                    <a:pt x="2991" y="94"/>
                    <a:pt x="2854" y="26"/>
                    <a:pt x="2671" y="3"/>
                  </a:cubicBezTo>
                  <a:cubicBezTo>
                    <a:pt x="2652" y="2"/>
                    <a:pt x="2633" y="1"/>
                    <a:pt x="2613"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005089" y="2925393"/>
              <a:ext cx="86118" cy="51913"/>
            </a:xfrm>
            <a:custGeom>
              <a:avLst/>
              <a:gdLst/>
              <a:ahLst/>
              <a:cxnLst/>
              <a:rect l="l" t="t" r="r" b="b"/>
              <a:pathLst>
                <a:path w="1279" h="771" extrusionOk="0">
                  <a:moveTo>
                    <a:pt x="468" y="0"/>
                  </a:moveTo>
                  <a:cubicBezTo>
                    <a:pt x="434" y="0"/>
                    <a:pt x="400" y="6"/>
                    <a:pt x="366" y="17"/>
                  </a:cubicBezTo>
                  <a:cubicBezTo>
                    <a:pt x="320" y="40"/>
                    <a:pt x="297" y="40"/>
                    <a:pt x="251" y="40"/>
                  </a:cubicBezTo>
                  <a:cubicBezTo>
                    <a:pt x="206" y="63"/>
                    <a:pt x="160" y="109"/>
                    <a:pt x="114" y="132"/>
                  </a:cubicBezTo>
                  <a:cubicBezTo>
                    <a:pt x="69" y="177"/>
                    <a:pt x="23" y="246"/>
                    <a:pt x="23" y="314"/>
                  </a:cubicBezTo>
                  <a:cubicBezTo>
                    <a:pt x="0" y="451"/>
                    <a:pt x="69" y="588"/>
                    <a:pt x="183" y="656"/>
                  </a:cubicBezTo>
                  <a:cubicBezTo>
                    <a:pt x="229" y="679"/>
                    <a:pt x="251" y="702"/>
                    <a:pt x="297" y="725"/>
                  </a:cubicBezTo>
                  <a:cubicBezTo>
                    <a:pt x="366" y="748"/>
                    <a:pt x="434" y="771"/>
                    <a:pt x="525" y="771"/>
                  </a:cubicBezTo>
                  <a:cubicBezTo>
                    <a:pt x="571" y="771"/>
                    <a:pt x="639" y="748"/>
                    <a:pt x="685" y="748"/>
                  </a:cubicBezTo>
                  <a:cubicBezTo>
                    <a:pt x="731" y="748"/>
                    <a:pt x="776" y="725"/>
                    <a:pt x="799" y="725"/>
                  </a:cubicBezTo>
                  <a:cubicBezTo>
                    <a:pt x="913" y="679"/>
                    <a:pt x="1005" y="611"/>
                    <a:pt x="1050" y="497"/>
                  </a:cubicBezTo>
                  <a:cubicBezTo>
                    <a:pt x="1142" y="405"/>
                    <a:pt x="1210" y="314"/>
                    <a:pt x="1233" y="200"/>
                  </a:cubicBezTo>
                  <a:cubicBezTo>
                    <a:pt x="1279" y="132"/>
                    <a:pt x="1187" y="86"/>
                    <a:pt x="1142" y="86"/>
                  </a:cubicBezTo>
                  <a:cubicBezTo>
                    <a:pt x="1119" y="97"/>
                    <a:pt x="1090" y="103"/>
                    <a:pt x="1062" y="103"/>
                  </a:cubicBezTo>
                  <a:cubicBezTo>
                    <a:pt x="1033" y="103"/>
                    <a:pt x="1005" y="97"/>
                    <a:pt x="982" y="86"/>
                  </a:cubicBezTo>
                  <a:lnTo>
                    <a:pt x="936" y="86"/>
                  </a:lnTo>
                  <a:cubicBezTo>
                    <a:pt x="868" y="40"/>
                    <a:pt x="776" y="17"/>
                    <a:pt x="708" y="17"/>
                  </a:cubicBezTo>
                  <a:lnTo>
                    <a:pt x="571" y="17"/>
                  </a:lnTo>
                  <a:cubicBezTo>
                    <a:pt x="537" y="6"/>
                    <a:pt x="503" y="0"/>
                    <a:pt x="468"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18735" y="3057163"/>
              <a:ext cx="95343" cy="69218"/>
            </a:xfrm>
            <a:custGeom>
              <a:avLst/>
              <a:gdLst/>
              <a:ahLst/>
              <a:cxnLst/>
              <a:rect l="l" t="t" r="r" b="b"/>
              <a:pathLst>
                <a:path w="1416" h="1028" extrusionOk="0">
                  <a:moveTo>
                    <a:pt x="685" y="92"/>
                  </a:moveTo>
                  <a:lnTo>
                    <a:pt x="685" y="92"/>
                  </a:lnTo>
                  <a:cubicBezTo>
                    <a:pt x="664" y="105"/>
                    <a:pt x="646" y="117"/>
                    <a:pt x="629" y="128"/>
                  </a:cubicBezTo>
                  <a:lnTo>
                    <a:pt x="629" y="128"/>
                  </a:lnTo>
                  <a:cubicBezTo>
                    <a:pt x="643" y="116"/>
                    <a:pt x="661" y="104"/>
                    <a:pt x="685" y="92"/>
                  </a:cubicBezTo>
                  <a:close/>
                  <a:moveTo>
                    <a:pt x="619" y="135"/>
                  </a:moveTo>
                  <a:cubicBezTo>
                    <a:pt x="610" y="144"/>
                    <a:pt x="602" y="152"/>
                    <a:pt x="594" y="160"/>
                  </a:cubicBezTo>
                  <a:cubicBezTo>
                    <a:pt x="602" y="152"/>
                    <a:pt x="610" y="144"/>
                    <a:pt x="619" y="135"/>
                  </a:cubicBezTo>
                  <a:close/>
                  <a:moveTo>
                    <a:pt x="867" y="1"/>
                  </a:moveTo>
                  <a:cubicBezTo>
                    <a:pt x="771" y="20"/>
                    <a:pt x="691" y="72"/>
                    <a:pt x="627" y="129"/>
                  </a:cubicBezTo>
                  <a:lnTo>
                    <a:pt x="627" y="129"/>
                  </a:lnTo>
                  <a:cubicBezTo>
                    <a:pt x="586" y="154"/>
                    <a:pt x="550" y="174"/>
                    <a:pt x="502" y="206"/>
                  </a:cubicBezTo>
                  <a:cubicBezTo>
                    <a:pt x="479" y="229"/>
                    <a:pt x="434" y="274"/>
                    <a:pt x="388" y="297"/>
                  </a:cubicBezTo>
                  <a:cubicBezTo>
                    <a:pt x="342" y="343"/>
                    <a:pt x="274" y="389"/>
                    <a:pt x="228" y="434"/>
                  </a:cubicBezTo>
                  <a:cubicBezTo>
                    <a:pt x="205" y="457"/>
                    <a:pt x="183" y="480"/>
                    <a:pt x="183" y="480"/>
                  </a:cubicBezTo>
                  <a:cubicBezTo>
                    <a:pt x="160" y="503"/>
                    <a:pt x="137" y="503"/>
                    <a:pt x="137" y="526"/>
                  </a:cubicBezTo>
                  <a:cubicBezTo>
                    <a:pt x="0" y="594"/>
                    <a:pt x="0" y="799"/>
                    <a:pt x="137" y="868"/>
                  </a:cubicBezTo>
                  <a:cubicBezTo>
                    <a:pt x="183" y="914"/>
                    <a:pt x="251" y="936"/>
                    <a:pt x="297" y="959"/>
                  </a:cubicBezTo>
                  <a:cubicBezTo>
                    <a:pt x="388" y="1005"/>
                    <a:pt x="457" y="1028"/>
                    <a:pt x="548" y="1028"/>
                  </a:cubicBezTo>
                  <a:lnTo>
                    <a:pt x="662" y="1028"/>
                  </a:lnTo>
                  <a:cubicBezTo>
                    <a:pt x="799" y="1005"/>
                    <a:pt x="936" y="982"/>
                    <a:pt x="1050" y="914"/>
                  </a:cubicBezTo>
                  <a:cubicBezTo>
                    <a:pt x="1119" y="868"/>
                    <a:pt x="1164" y="822"/>
                    <a:pt x="1210" y="799"/>
                  </a:cubicBezTo>
                  <a:cubicBezTo>
                    <a:pt x="1301" y="731"/>
                    <a:pt x="1347" y="617"/>
                    <a:pt x="1370" y="526"/>
                  </a:cubicBezTo>
                  <a:cubicBezTo>
                    <a:pt x="1415" y="389"/>
                    <a:pt x="1370" y="229"/>
                    <a:pt x="1278" y="115"/>
                  </a:cubicBezTo>
                  <a:cubicBezTo>
                    <a:pt x="1210" y="69"/>
                    <a:pt x="1164" y="23"/>
                    <a:pt x="109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30989" y="3594678"/>
              <a:ext cx="89216" cy="75749"/>
            </a:xfrm>
            <a:custGeom>
              <a:avLst/>
              <a:gdLst/>
              <a:ahLst/>
              <a:cxnLst/>
              <a:rect l="l" t="t" r="r" b="b"/>
              <a:pathLst>
                <a:path w="1325" h="1125" extrusionOk="0">
                  <a:moveTo>
                    <a:pt x="974" y="0"/>
                  </a:moveTo>
                  <a:cubicBezTo>
                    <a:pt x="954" y="0"/>
                    <a:pt x="934" y="2"/>
                    <a:pt x="914" y="6"/>
                  </a:cubicBezTo>
                  <a:cubicBezTo>
                    <a:pt x="845" y="29"/>
                    <a:pt x="777" y="52"/>
                    <a:pt x="708" y="121"/>
                  </a:cubicBezTo>
                  <a:cubicBezTo>
                    <a:pt x="663" y="143"/>
                    <a:pt x="617" y="189"/>
                    <a:pt x="571" y="235"/>
                  </a:cubicBezTo>
                  <a:cubicBezTo>
                    <a:pt x="526" y="280"/>
                    <a:pt x="480" y="326"/>
                    <a:pt x="434" y="394"/>
                  </a:cubicBezTo>
                  <a:cubicBezTo>
                    <a:pt x="412" y="440"/>
                    <a:pt x="389" y="463"/>
                    <a:pt x="343" y="509"/>
                  </a:cubicBezTo>
                  <a:lnTo>
                    <a:pt x="412" y="440"/>
                  </a:lnTo>
                  <a:lnTo>
                    <a:pt x="412" y="440"/>
                  </a:lnTo>
                  <a:cubicBezTo>
                    <a:pt x="343" y="531"/>
                    <a:pt x="275" y="600"/>
                    <a:pt x="206" y="691"/>
                  </a:cubicBezTo>
                  <a:cubicBezTo>
                    <a:pt x="206" y="714"/>
                    <a:pt x="183" y="760"/>
                    <a:pt x="160" y="782"/>
                  </a:cubicBezTo>
                  <a:cubicBezTo>
                    <a:pt x="138" y="828"/>
                    <a:pt x="115" y="851"/>
                    <a:pt x="92" y="874"/>
                  </a:cubicBezTo>
                  <a:cubicBezTo>
                    <a:pt x="92" y="897"/>
                    <a:pt x="69" y="919"/>
                    <a:pt x="46" y="919"/>
                  </a:cubicBezTo>
                  <a:cubicBezTo>
                    <a:pt x="23" y="965"/>
                    <a:pt x="1" y="1034"/>
                    <a:pt x="46" y="1079"/>
                  </a:cubicBezTo>
                  <a:cubicBezTo>
                    <a:pt x="69" y="1125"/>
                    <a:pt x="115" y="1125"/>
                    <a:pt x="160" y="1125"/>
                  </a:cubicBezTo>
                  <a:cubicBezTo>
                    <a:pt x="183" y="1125"/>
                    <a:pt x="206" y="1125"/>
                    <a:pt x="229" y="1102"/>
                  </a:cubicBezTo>
                  <a:cubicBezTo>
                    <a:pt x="244" y="1110"/>
                    <a:pt x="259" y="1112"/>
                    <a:pt x="275" y="1112"/>
                  </a:cubicBezTo>
                  <a:cubicBezTo>
                    <a:pt x="308" y="1112"/>
                    <a:pt x="343" y="1102"/>
                    <a:pt x="389" y="1102"/>
                  </a:cubicBezTo>
                  <a:cubicBezTo>
                    <a:pt x="434" y="1102"/>
                    <a:pt x="457" y="1079"/>
                    <a:pt x="503" y="1079"/>
                  </a:cubicBezTo>
                  <a:cubicBezTo>
                    <a:pt x="617" y="1056"/>
                    <a:pt x="708" y="1011"/>
                    <a:pt x="822" y="965"/>
                  </a:cubicBezTo>
                  <a:cubicBezTo>
                    <a:pt x="868" y="942"/>
                    <a:pt x="891" y="919"/>
                    <a:pt x="937" y="897"/>
                  </a:cubicBezTo>
                  <a:cubicBezTo>
                    <a:pt x="1005" y="874"/>
                    <a:pt x="1051" y="805"/>
                    <a:pt x="1096" y="760"/>
                  </a:cubicBezTo>
                  <a:cubicBezTo>
                    <a:pt x="1142" y="737"/>
                    <a:pt x="1165" y="691"/>
                    <a:pt x="1188" y="668"/>
                  </a:cubicBezTo>
                  <a:cubicBezTo>
                    <a:pt x="1279" y="577"/>
                    <a:pt x="1302" y="509"/>
                    <a:pt x="1302" y="394"/>
                  </a:cubicBezTo>
                  <a:cubicBezTo>
                    <a:pt x="1325" y="349"/>
                    <a:pt x="1325" y="303"/>
                    <a:pt x="1302" y="235"/>
                  </a:cubicBezTo>
                  <a:cubicBezTo>
                    <a:pt x="1302" y="189"/>
                    <a:pt x="1279" y="143"/>
                    <a:pt x="1233" y="98"/>
                  </a:cubicBezTo>
                  <a:cubicBezTo>
                    <a:pt x="1158" y="41"/>
                    <a:pt x="1068" y="0"/>
                    <a:pt x="974"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92464" y="4016583"/>
              <a:ext cx="53866" cy="65717"/>
            </a:xfrm>
            <a:custGeom>
              <a:avLst/>
              <a:gdLst/>
              <a:ahLst/>
              <a:cxnLst/>
              <a:rect l="l" t="t" r="r" b="b"/>
              <a:pathLst>
                <a:path w="800" h="976" extrusionOk="0">
                  <a:moveTo>
                    <a:pt x="663" y="0"/>
                  </a:moveTo>
                  <a:cubicBezTo>
                    <a:pt x="640" y="0"/>
                    <a:pt x="617" y="6"/>
                    <a:pt x="594" y="17"/>
                  </a:cubicBezTo>
                  <a:cubicBezTo>
                    <a:pt x="571" y="17"/>
                    <a:pt x="548" y="40"/>
                    <a:pt x="526" y="63"/>
                  </a:cubicBezTo>
                  <a:cubicBezTo>
                    <a:pt x="526" y="86"/>
                    <a:pt x="526" y="86"/>
                    <a:pt x="503" y="86"/>
                  </a:cubicBezTo>
                  <a:cubicBezTo>
                    <a:pt x="480" y="131"/>
                    <a:pt x="457" y="154"/>
                    <a:pt x="434" y="177"/>
                  </a:cubicBezTo>
                  <a:cubicBezTo>
                    <a:pt x="389" y="223"/>
                    <a:pt x="366" y="246"/>
                    <a:pt x="320" y="291"/>
                  </a:cubicBezTo>
                  <a:cubicBezTo>
                    <a:pt x="320" y="314"/>
                    <a:pt x="297" y="337"/>
                    <a:pt x="275" y="383"/>
                  </a:cubicBezTo>
                  <a:cubicBezTo>
                    <a:pt x="252" y="405"/>
                    <a:pt x="229" y="428"/>
                    <a:pt x="229" y="451"/>
                  </a:cubicBezTo>
                  <a:cubicBezTo>
                    <a:pt x="206" y="474"/>
                    <a:pt x="183" y="497"/>
                    <a:pt x="183" y="542"/>
                  </a:cubicBezTo>
                  <a:cubicBezTo>
                    <a:pt x="160" y="565"/>
                    <a:pt x="160" y="611"/>
                    <a:pt x="138" y="634"/>
                  </a:cubicBezTo>
                  <a:cubicBezTo>
                    <a:pt x="138" y="656"/>
                    <a:pt x="115" y="679"/>
                    <a:pt x="115" y="725"/>
                  </a:cubicBezTo>
                  <a:lnTo>
                    <a:pt x="92" y="748"/>
                  </a:lnTo>
                  <a:cubicBezTo>
                    <a:pt x="92" y="748"/>
                    <a:pt x="92" y="771"/>
                    <a:pt x="92" y="771"/>
                  </a:cubicBezTo>
                  <a:cubicBezTo>
                    <a:pt x="69" y="793"/>
                    <a:pt x="69" y="816"/>
                    <a:pt x="69" y="862"/>
                  </a:cubicBezTo>
                  <a:cubicBezTo>
                    <a:pt x="46" y="862"/>
                    <a:pt x="46" y="885"/>
                    <a:pt x="24" y="885"/>
                  </a:cubicBezTo>
                  <a:cubicBezTo>
                    <a:pt x="1" y="930"/>
                    <a:pt x="24" y="976"/>
                    <a:pt x="69" y="976"/>
                  </a:cubicBezTo>
                  <a:lnTo>
                    <a:pt x="138" y="976"/>
                  </a:lnTo>
                  <a:cubicBezTo>
                    <a:pt x="206" y="976"/>
                    <a:pt x="297" y="953"/>
                    <a:pt x="366" y="930"/>
                  </a:cubicBezTo>
                  <a:cubicBezTo>
                    <a:pt x="434" y="908"/>
                    <a:pt x="480" y="885"/>
                    <a:pt x="526" y="862"/>
                  </a:cubicBezTo>
                  <a:cubicBezTo>
                    <a:pt x="594" y="793"/>
                    <a:pt x="663" y="748"/>
                    <a:pt x="708" y="679"/>
                  </a:cubicBezTo>
                  <a:cubicBezTo>
                    <a:pt x="731" y="634"/>
                    <a:pt x="754" y="565"/>
                    <a:pt x="777" y="519"/>
                  </a:cubicBezTo>
                  <a:cubicBezTo>
                    <a:pt x="800" y="451"/>
                    <a:pt x="800" y="383"/>
                    <a:pt x="800" y="337"/>
                  </a:cubicBezTo>
                  <a:cubicBezTo>
                    <a:pt x="800" y="268"/>
                    <a:pt x="800" y="223"/>
                    <a:pt x="777" y="177"/>
                  </a:cubicBezTo>
                  <a:cubicBezTo>
                    <a:pt x="777" y="109"/>
                    <a:pt x="754" y="63"/>
                    <a:pt x="731" y="17"/>
                  </a:cubicBezTo>
                  <a:cubicBezTo>
                    <a:pt x="708" y="6"/>
                    <a:pt x="685" y="0"/>
                    <a:pt x="663" y="0"/>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3189222" y="2922296"/>
              <a:ext cx="168870" cy="139176"/>
            </a:xfrm>
            <a:custGeom>
              <a:avLst/>
              <a:gdLst/>
              <a:ahLst/>
              <a:cxnLst/>
              <a:rect l="l" t="t" r="r" b="b"/>
              <a:pathLst>
                <a:path w="2508" h="2067" extrusionOk="0">
                  <a:moveTo>
                    <a:pt x="497" y="0"/>
                  </a:moveTo>
                  <a:cubicBezTo>
                    <a:pt x="281" y="0"/>
                    <a:pt x="99" y="130"/>
                    <a:pt x="43" y="337"/>
                  </a:cubicBezTo>
                  <a:cubicBezTo>
                    <a:pt x="10" y="437"/>
                    <a:pt x="0" y="524"/>
                    <a:pt x="16" y="618"/>
                  </a:cubicBezTo>
                  <a:lnTo>
                    <a:pt x="16" y="618"/>
                  </a:lnTo>
                  <a:cubicBezTo>
                    <a:pt x="12" y="760"/>
                    <a:pt x="73" y="900"/>
                    <a:pt x="134" y="1022"/>
                  </a:cubicBezTo>
                  <a:cubicBezTo>
                    <a:pt x="225" y="1159"/>
                    <a:pt x="362" y="1273"/>
                    <a:pt x="499" y="1364"/>
                  </a:cubicBezTo>
                  <a:cubicBezTo>
                    <a:pt x="659" y="1456"/>
                    <a:pt x="796" y="1547"/>
                    <a:pt x="933" y="1638"/>
                  </a:cubicBezTo>
                  <a:cubicBezTo>
                    <a:pt x="1001" y="1684"/>
                    <a:pt x="1070" y="1730"/>
                    <a:pt x="1138" y="1775"/>
                  </a:cubicBezTo>
                  <a:cubicBezTo>
                    <a:pt x="1252" y="1867"/>
                    <a:pt x="1367" y="1912"/>
                    <a:pt x="1504" y="1958"/>
                  </a:cubicBezTo>
                  <a:cubicBezTo>
                    <a:pt x="1572" y="1981"/>
                    <a:pt x="1663" y="2026"/>
                    <a:pt x="1732" y="2049"/>
                  </a:cubicBezTo>
                  <a:cubicBezTo>
                    <a:pt x="1777" y="2061"/>
                    <a:pt x="1817" y="2066"/>
                    <a:pt x="1855" y="2066"/>
                  </a:cubicBezTo>
                  <a:cubicBezTo>
                    <a:pt x="1892" y="2066"/>
                    <a:pt x="1926" y="2061"/>
                    <a:pt x="1960" y="2049"/>
                  </a:cubicBezTo>
                  <a:cubicBezTo>
                    <a:pt x="2006" y="2049"/>
                    <a:pt x="2211" y="2026"/>
                    <a:pt x="2097" y="2026"/>
                  </a:cubicBezTo>
                  <a:cubicBezTo>
                    <a:pt x="2325" y="2026"/>
                    <a:pt x="2508" y="1798"/>
                    <a:pt x="2439" y="1593"/>
                  </a:cubicBezTo>
                  <a:lnTo>
                    <a:pt x="2439" y="1593"/>
                  </a:lnTo>
                  <a:cubicBezTo>
                    <a:pt x="2449" y="1617"/>
                    <a:pt x="2455" y="1627"/>
                    <a:pt x="2457" y="1627"/>
                  </a:cubicBezTo>
                  <a:cubicBezTo>
                    <a:pt x="2466" y="1627"/>
                    <a:pt x="2435" y="1496"/>
                    <a:pt x="2417" y="1479"/>
                  </a:cubicBezTo>
                  <a:cubicBezTo>
                    <a:pt x="2417" y="1456"/>
                    <a:pt x="2417" y="1433"/>
                    <a:pt x="2394" y="1387"/>
                  </a:cubicBezTo>
                  <a:cubicBezTo>
                    <a:pt x="2371" y="1250"/>
                    <a:pt x="2280" y="1159"/>
                    <a:pt x="2166" y="1045"/>
                  </a:cubicBezTo>
                  <a:cubicBezTo>
                    <a:pt x="2143" y="999"/>
                    <a:pt x="2097" y="954"/>
                    <a:pt x="2051" y="885"/>
                  </a:cubicBezTo>
                  <a:cubicBezTo>
                    <a:pt x="1960" y="817"/>
                    <a:pt x="1869" y="748"/>
                    <a:pt x="1777" y="680"/>
                  </a:cubicBezTo>
                  <a:cubicBezTo>
                    <a:pt x="1572" y="543"/>
                    <a:pt x="1367" y="383"/>
                    <a:pt x="1184" y="246"/>
                  </a:cubicBezTo>
                  <a:cubicBezTo>
                    <a:pt x="1138" y="200"/>
                    <a:pt x="1093" y="178"/>
                    <a:pt x="1047" y="155"/>
                  </a:cubicBezTo>
                  <a:cubicBezTo>
                    <a:pt x="1001" y="109"/>
                    <a:pt x="910" y="86"/>
                    <a:pt x="864" y="63"/>
                  </a:cubicBezTo>
                  <a:cubicBezTo>
                    <a:pt x="796" y="41"/>
                    <a:pt x="728" y="18"/>
                    <a:pt x="659" y="18"/>
                  </a:cubicBezTo>
                  <a:lnTo>
                    <a:pt x="636" y="18"/>
                  </a:lnTo>
                  <a:cubicBezTo>
                    <a:pt x="589" y="6"/>
                    <a:pt x="542" y="0"/>
                    <a:pt x="4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3156700" y="3194319"/>
              <a:ext cx="178364" cy="88071"/>
            </a:xfrm>
            <a:custGeom>
              <a:avLst/>
              <a:gdLst/>
              <a:ahLst/>
              <a:cxnLst/>
              <a:rect l="l" t="t" r="r" b="b"/>
              <a:pathLst>
                <a:path w="2649" h="1308" extrusionOk="0">
                  <a:moveTo>
                    <a:pt x="183" y="383"/>
                  </a:moveTo>
                  <a:cubicBezTo>
                    <a:pt x="183" y="385"/>
                    <a:pt x="183" y="387"/>
                    <a:pt x="183" y="389"/>
                  </a:cubicBezTo>
                  <a:lnTo>
                    <a:pt x="183" y="389"/>
                  </a:lnTo>
                  <a:cubicBezTo>
                    <a:pt x="194" y="383"/>
                    <a:pt x="198" y="383"/>
                    <a:pt x="183" y="383"/>
                  </a:cubicBezTo>
                  <a:close/>
                  <a:moveTo>
                    <a:pt x="183" y="389"/>
                  </a:moveTo>
                  <a:cubicBezTo>
                    <a:pt x="177" y="393"/>
                    <a:pt x="169" y="398"/>
                    <a:pt x="161" y="406"/>
                  </a:cubicBezTo>
                  <a:cubicBezTo>
                    <a:pt x="161" y="406"/>
                    <a:pt x="179" y="406"/>
                    <a:pt x="183" y="389"/>
                  </a:cubicBezTo>
                  <a:close/>
                  <a:moveTo>
                    <a:pt x="1838" y="1"/>
                  </a:moveTo>
                  <a:cubicBezTo>
                    <a:pt x="1770" y="1"/>
                    <a:pt x="1701" y="6"/>
                    <a:pt x="1621" y="18"/>
                  </a:cubicBezTo>
                  <a:cubicBezTo>
                    <a:pt x="1370" y="41"/>
                    <a:pt x="1119" y="86"/>
                    <a:pt x="845" y="132"/>
                  </a:cubicBezTo>
                  <a:cubicBezTo>
                    <a:pt x="822" y="132"/>
                    <a:pt x="800" y="155"/>
                    <a:pt x="754" y="155"/>
                  </a:cubicBezTo>
                  <a:cubicBezTo>
                    <a:pt x="708" y="155"/>
                    <a:pt x="663" y="155"/>
                    <a:pt x="640" y="178"/>
                  </a:cubicBezTo>
                  <a:cubicBezTo>
                    <a:pt x="503" y="200"/>
                    <a:pt x="366" y="269"/>
                    <a:pt x="252" y="337"/>
                  </a:cubicBezTo>
                  <a:cubicBezTo>
                    <a:pt x="252" y="337"/>
                    <a:pt x="252" y="337"/>
                    <a:pt x="252" y="360"/>
                  </a:cubicBezTo>
                  <a:lnTo>
                    <a:pt x="229" y="360"/>
                  </a:lnTo>
                  <a:cubicBezTo>
                    <a:pt x="229" y="360"/>
                    <a:pt x="229" y="360"/>
                    <a:pt x="206" y="383"/>
                  </a:cubicBezTo>
                  <a:cubicBezTo>
                    <a:pt x="206" y="383"/>
                    <a:pt x="183" y="406"/>
                    <a:pt x="161" y="406"/>
                  </a:cubicBezTo>
                  <a:cubicBezTo>
                    <a:pt x="138" y="406"/>
                    <a:pt x="92" y="429"/>
                    <a:pt x="69" y="451"/>
                  </a:cubicBezTo>
                  <a:cubicBezTo>
                    <a:pt x="69" y="497"/>
                    <a:pt x="46" y="520"/>
                    <a:pt x="46" y="543"/>
                  </a:cubicBezTo>
                  <a:cubicBezTo>
                    <a:pt x="46" y="543"/>
                    <a:pt x="46" y="566"/>
                    <a:pt x="46" y="566"/>
                  </a:cubicBezTo>
                  <a:cubicBezTo>
                    <a:pt x="24" y="566"/>
                    <a:pt x="24" y="588"/>
                    <a:pt x="24" y="588"/>
                  </a:cubicBezTo>
                  <a:cubicBezTo>
                    <a:pt x="1" y="703"/>
                    <a:pt x="24" y="840"/>
                    <a:pt x="92" y="931"/>
                  </a:cubicBezTo>
                  <a:cubicBezTo>
                    <a:pt x="183" y="1091"/>
                    <a:pt x="320" y="1205"/>
                    <a:pt x="503" y="1273"/>
                  </a:cubicBezTo>
                  <a:cubicBezTo>
                    <a:pt x="583" y="1296"/>
                    <a:pt x="668" y="1307"/>
                    <a:pt x="757" y="1307"/>
                  </a:cubicBezTo>
                  <a:cubicBezTo>
                    <a:pt x="845" y="1307"/>
                    <a:pt x="937" y="1296"/>
                    <a:pt x="1028" y="1273"/>
                  </a:cubicBezTo>
                  <a:cubicBezTo>
                    <a:pt x="1256" y="1228"/>
                    <a:pt x="1484" y="1182"/>
                    <a:pt x="1690" y="1091"/>
                  </a:cubicBezTo>
                  <a:cubicBezTo>
                    <a:pt x="1850" y="1022"/>
                    <a:pt x="2009" y="976"/>
                    <a:pt x="2146" y="908"/>
                  </a:cubicBezTo>
                  <a:cubicBezTo>
                    <a:pt x="2192" y="862"/>
                    <a:pt x="2238" y="840"/>
                    <a:pt x="2283" y="794"/>
                  </a:cubicBezTo>
                  <a:cubicBezTo>
                    <a:pt x="2352" y="748"/>
                    <a:pt x="2397" y="703"/>
                    <a:pt x="2443" y="634"/>
                  </a:cubicBezTo>
                  <a:lnTo>
                    <a:pt x="2466" y="634"/>
                  </a:lnTo>
                  <a:cubicBezTo>
                    <a:pt x="2466" y="611"/>
                    <a:pt x="2466" y="611"/>
                    <a:pt x="2466" y="611"/>
                  </a:cubicBezTo>
                  <a:cubicBezTo>
                    <a:pt x="2649" y="451"/>
                    <a:pt x="2557" y="155"/>
                    <a:pt x="2352" y="109"/>
                  </a:cubicBezTo>
                  <a:cubicBezTo>
                    <a:pt x="2329" y="109"/>
                    <a:pt x="2329" y="86"/>
                    <a:pt x="2329" y="86"/>
                  </a:cubicBezTo>
                  <a:cubicBezTo>
                    <a:pt x="2283" y="63"/>
                    <a:pt x="2260" y="63"/>
                    <a:pt x="2215" y="41"/>
                  </a:cubicBezTo>
                  <a:cubicBezTo>
                    <a:pt x="2169" y="18"/>
                    <a:pt x="2101" y="18"/>
                    <a:pt x="2055" y="18"/>
                  </a:cubicBezTo>
                  <a:cubicBezTo>
                    <a:pt x="1975" y="6"/>
                    <a:pt x="1907" y="1"/>
                    <a:pt x="18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3172119" y="3657095"/>
              <a:ext cx="152171" cy="87128"/>
            </a:xfrm>
            <a:custGeom>
              <a:avLst/>
              <a:gdLst/>
              <a:ahLst/>
              <a:cxnLst/>
              <a:rect l="l" t="t" r="r" b="b"/>
              <a:pathLst>
                <a:path w="2260" h="1294" extrusionOk="0">
                  <a:moveTo>
                    <a:pt x="595" y="0"/>
                  </a:moveTo>
                  <a:cubicBezTo>
                    <a:pt x="543" y="0"/>
                    <a:pt x="490" y="6"/>
                    <a:pt x="434" y="15"/>
                  </a:cubicBezTo>
                  <a:cubicBezTo>
                    <a:pt x="183" y="61"/>
                    <a:pt x="0" y="243"/>
                    <a:pt x="0" y="495"/>
                  </a:cubicBezTo>
                  <a:cubicBezTo>
                    <a:pt x="0" y="677"/>
                    <a:pt x="114" y="814"/>
                    <a:pt x="228" y="928"/>
                  </a:cubicBezTo>
                  <a:cubicBezTo>
                    <a:pt x="342" y="1042"/>
                    <a:pt x="502" y="1088"/>
                    <a:pt x="662" y="1134"/>
                  </a:cubicBezTo>
                  <a:cubicBezTo>
                    <a:pt x="822" y="1202"/>
                    <a:pt x="982" y="1225"/>
                    <a:pt x="1141" y="1248"/>
                  </a:cubicBezTo>
                  <a:cubicBezTo>
                    <a:pt x="1255" y="1271"/>
                    <a:pt x="1370" y="1293"/>
                    <a:pt x="1461" y="1293"/>
                  </a:cubicBezTo>
                  <a:cubicBezTo>
                    <a:pt x="1575" y="1293"/>
                    <a:pt x="1712" y="1271"/>
                    <a:pt x="1803" y="1248"/>
                  </a:cubicBezTo>
                  <a:cubicBezTo>
                    <a:pt x="1940" y="1225"/>
                    <a:pt x="2009" y="1156"/>
                    <a:pt x="2100" y="1088"/>
                  </a:cubicBezTo>
                  <a:cubicBezTo>
                    <a:pt x="2146" y="1065"/>
                    <a:pt x="2168" y="1020"/>
                    <a:pt x="2191" y="997"/>
                  </a:cubicBezTo>
                  <a:cubicBezTo>
                    <a:pt x="2214" y="951"/>
                    <a:pt x="2260" y="883"/>
                    <a:pt x="2237" y="837"/>
                  </a:cubicBezTo>
                  <a:cubicBezTo>
                    <a:pt x="2100" y="426"/>
                    <a:pt x="1643" y="335"/>
                    <a:pt x="1278" y="198"/>
                  </a:cubicBezTo>
                  <a:cubicBezTo>
                    <a:pt x="1141" y="152"/>
                    <a:pt x="982" y="107"/>
                    <a:pt x="822" y="38"/>
                  </a:cubicBezTo>
                  <a:cubicBezTo>
                    <a:pt x="742" y="11"/>
                    <a:pt x="669" y="0"/>
                    <a:pt x="5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3228948" y="3897809"/>
              <a:ext cx="141466" cy="121939"/>
            </a:xfrm>
            <a:custGeom>
              <a:avLst/>
              <a:gdLst/>
              <a:ahLst/>
              <a:cxnLst/>
              <a:rect l="l" t="t" r="r" b="b"/>
              <a:pathLst>
                <a:path w="2101" h="1811" extrusionOk="0">
                  <a:moveTo>
                    <a:pt x="1781" y="1"/>
                  </a:moveTo>
                  <a:lnTo>
                    <a:pt x="1758" y="24"/>
                  </a:lnTo>
                  <a:cubicBezTo>
                    <a:pt x="1743" y="16"/>
                    <a:pt x="1723" y="14"/>
                    <a:pt x="1701" y="14"/>
                  </a:cubicBezTo>
                  <a:cubicBezTo>
                    <a:pt x="1657" y="14"/>
                    <a:pt x="1606" y="24"/>
                    <a:pt x="1576" y="24"/>
                  </a:cubicBezTo>
                  <a:cubicBezTo>
                    <a:pt x="1530" y="47"/>
                    <a:pt x="1507" y="47"/>
                    <a:pt x="1484" y="69"/>
                  </a:cubicBezTo>
                  <a:cubicBezTo>
                    <a:pt x="1324" y="115"/>
                    <a:pt x="1187" y="161"/>
                    <a:pt x="1073" y="252"/>
                  </a:cubicBezTo>
                  <a:cubicBezTo>
                    <a:pt x="959" y="298"/>
                    <a:pt x="845" y="366"/>
                    <a:pt x="754" y="412"/>
                  </a:cubicBezTo>
                  <a:cubicBezTo>
                    <a:pt x="640" y="480"/>
                    <a:pt x="526" y="572"/>
                    <a:pt x="411" y="663"/>
                  </a:cubicBezTo>
                  <a:cubicBezTo>
                    <a:pt x="411" y="686"/>
                    <a:pt x="389" y="686"/>
                    <a:pt x="366" y="709"/>
                  </a:cubicBezTo>
                  <a:cubicBezTo>
                    <a:pt x="343" y="731"/>
                    <a:pt x="297" y="754"/>
                    <a:pt x="274" y="777"/>
                  </a:cubicBezTo>
                  <a:cubicBezTo>
                    <a:pt x="115" y="868"/>
                    <a:pt x="1" y="1051"/>
                    <a:pt x="1" y="1234"/>
                  </a:cubicBezTo>
                  <a:cubicBezTo>
                    <a:pt x="1" y="1439"/>
                    <a:pt x="115" y="1599"/>
                    <a:pt x="274" y="1713"/>
                  </a:cubicBezTo>
                  <a:cubicBezTo>
                    <a:pt x="387" y="1776"/>
                    <a:pt x="521" y="1811"/>
                    <a:pt x="652" y="1811"/>
                  </a:cubicBezTo>
                  <a:cubicBezTo>
                    <a:pt x="760" y="1811"/>
                    <a:pt x="867" y="1787"/>
                    <a:pt x="959" y="1736"/>
                  </a:cubicBezTo>
                  <a:cubicBezTo>
                    <a:pt x="1051" y="1667"/>
                    <a:pt x="1142" y="1599"/>
                    <a:pt x="1233" y="1530"/>
                  </a:cubicBezTo>
                  <a:cubicBezTo>
                    <a:pt x="1302" y="1485"/>
                    <a:pt x="1347" y="1416"/>
                    <a:pt x="1416" y="1370"/>
                  </a:cubicBezTo>
                  <a:cubicBezTo>
                    <a:pt x="1484" y="1302"/>
                    <a:pt x="1530" y="1234"/>
                    <a:pt x="1598" y="1165"/>
                  </a:cubicBezTo>
                  <a:cubicBezTo>
                    <a:pt x="1712" y="1028"/>
                    <a:pt x="1849" y="891"/>
                    <a:pt x="1941" y="709"/>
                  </a:cubicBezTo>
                  <a:cubicBezTo>
                    <a:pt x="1964" y="686"/>
                    <a:pt x="1986" y="640"/>
                    <a:pt x="2009" y="617"/>
                  </a:cubicBezTo>
                  <a:cubicBezTo>
                    <a:pt x="2009" y="594"/>
                    <a:pt x="2032" y="572"/>
                    <a:pt x="2032" y="526"/>
                  </a:cubicBezTo>
                  <a:cubicBezTo>
                    <a:pt x="2055" y="503"/>
                    <a:pt x="2055" y="480"/>
                    <a:pt x="2055" y="435"/>
                  </a:cubicBezTo>
                  <a:cubicBezTo>
                    <a:pt x="2055" y="435"/>
                    <a:pt x="2078" y="435"/>
                    <a:pt x="2078" y="412"/>
                  </a:cubicBezTo>
                  <a:cubicBezTo>
                    <a:pt x="2078" y="412"/>
                    <a:pt x="2078" y="412"/>
                    <a:pt x="2078" y="389"/>
                  </a:cubicBezTo>
                  <a:cubicBezTo>
                    <a:pt x="2100" y="366"/>
                    <a:pt x="2100" y="321"/>
                    <a:pt x="2100" y="298"/>
                  </a:cubicBezTo>
                  <a:cubicBezTo>
                    <a:pt x="2100" y="206"/>
                    <a:pt x="2055" y="115"/>
                    <a:pt x="1986" y="69"/>
                  </a:cubicBezTo>
                  <a:cubicBezTo>
                    <a:pt x="1918" y="24"/>
                    <a:pt x="1872"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0" name="Google Shape;2840;p64"/>
          <p:cNvGrpSpPr/>
          <p:nvPr/>
        </p:nvGrpSpPr>
        <p:grpSpPr>
          <a:xfrm>
            <a:off x="7072641" y="2442416"/>
            <a:ext cx="1272544" cy="1900443"/>
            <a:chOff x="7020732" y="2481877"/>
            <a:chExt cx="1246126" cy="1860990"/>
          </a:xfrm>
        </p:grpSpPr>
        <p:sp>
          <p:nvSpPr>
            <p:cNvPr id="2841" name="Google Shape;2841;p64"/>
            <p:cNvSpPr/>
            <p:nvPr/>
          </p:nvSpPr>
          <p:spPr>
            <a:xfrm rot="-5400000">
              <a:off x="6713300" y="2789309"/>
              <a:ext cx="1860990" cy="1246126"/>
            </a:xfrm>
            <a:custGeom>
              <a:avLst/>
              <a:gdLst/>
              <a:ahLst/>
              <a:cxnLst/>
              <a:rect l="l" t="t" r="r" b="b"/>
              <a:pathLst>
                <a:path w="28372" h="18998" extrusionOk="0">
                  <a:moveTo>
                    <a:pt x="0" y="0"/>
                  </a:moveTo>
                  <a:lnTo>
                    <a:pt x="0" y="18998"/>
                  </a:lnTo>
                  <a:lnTo>
                    <a:pt x="28372" y="18998"/>
                  </a:lnTo>
                  <a:lnTo>
                    <a:pt x="283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4"/>
            <p:cNvSpPr/>
            <p:nvPr/>
          </p:nvSpPr>
          <p:spPr>
            <a:xfrm rot="-5400000">
              <a:off x="6792994" y="2860805"/>
              <a:ext cx="1701535" cy="1101495"/>
            </a:xfrm>
            <a:custGeom>
              <a:avLst/>
              <a:gdLst/>
              <a:ahLst/>
              <a:cxnLst/>
              <a:rect l="l" t="t" r="r" b="b"/>
              <a:pathLst>
                <a:path w="25941" h="16793" extrusionOk="0">
                  <a:moveTo>
                    <a:pt x="1" y="1"/>
                  </a:moveTo>
                  <a:lnTo>
                    <a:pt x="1" y="16793"/>
                  </a:lnTo>
                  <a:lnTo>
                    <a:pt x="25941" y="16793"/>
                  </a:lnTo>
                  <a:lnTo>
                    <a:pt x="25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rot="-5400000">
              <a:off x="6389404" y="3264396"/>
              <a:ext cx="1701535" cy="294314"/>
            </a:xfrm>
            <a:custGeom>
              <a:avLst/>
              <a:gdLst/>
              <a:ahLst/>
              <a:cxnLst/>
              <a:rect l="l" t="t" r="r" b="b"/>
              <a:pathLst>
                <a:path w="25941" h="4487" extrusionOk="0">
                  <a:moveTo>
                    <a:pt x="1" y="1"/>
                  </a:moveTo>
                  <a:lnTo>
                    <a:pt x="1" y="753"/>
                  </a:lnTo>
                  <a:lnTo>
                    <a:pt x="25941" y="4487"/>
                  </a:lnTo>
                  <a:lnTo>
                    <a:pt x="2594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rot="-5400000">
              <a:off x="7212226" y="3687698"/>
              <a:ext cx="677308" cy="238429"/>
            </a:xfrm>
            <a:custGeom>
              <a:avLst/>
              <a:gdLst/>
              <a:ahLst/>
              <a:cxnLst/>
              <a:rect l="l" t="t" r="r" b="b"/>
              <a:pathLst>
                <a:path w="10326" h="3635" extrusionOk="0">
                  <a:moveTo>
                    <a:pt x="0" y="1"/>
                  </a:moveTo>
                  <a:lnTo>
                    <a:pt x="0" y="3635"/>
                  </a:lnTo>
                  <a:lnTo>
                    <a:pt x="10326" y="3635"/>
                  </a:lnTo>
                  <a:lnTo>
                    <a:pt x="10326" y="1530"/>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rot="-5400000">
              <a:off x="7415266" y="3686878"/>
              <a:ext cx="677308" cy="240069"/>
            </a:xfrm>
            <a:custGeom>
              <a:avLst/>
              <a:gdLst/>
              <a:ahLst/>
              <a:cxnLst/>
              <a:rect l="l" t="t" r="r" b="b"/>
              <a:pathLst>
                <a:path w="10326" h="3660" extrusionOk="0">
                  <a:moveTo>
                    <a:pt x="0" y="0"/>
                  </a:moveTo>
                  <a:lnTo>
                    <a:pt x="0" y="3660"/>
                  </a:lnTo>
                  <a:lnTo>
                    <a:pt x="10326" y="2131"/>
                  </a:lnTo>
                  <a:lnTo>
                    <a:pt x="103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rot="-5400000">
              <a:off x="7209177" y="2842511"/>
              <a:ext cx="902553" cy="641626"/>
            </a:xfrm>
            <a:custGeom>
              <a:avLst/>
              <a:gdLst/>
              <a:ahLst/>
              <a:cxnLst/>
              <a:rect l="l" t="t" r="r" b="b"/>
              <a:pathLst>
                <a:path w="13760" h="9782" extrusionOk="0">
                  <a:moveTo>
                    <a:pt x="8306" y="0"/>
                  </a:moveTo>
                  <a:cubicBezTo>
                    <a:pt x="8219" y="0"/>
                    <a:pt x="8131" y="16"/>
                    <a:pt x="8045" y="50"/>
                  </a:cubicBezTo>
                  <a:lnTo>
                    <a:pt x="5539" y="1003"/>
                  </a:lnTo>
                  <a:cubicBezTo>
                    <a:pt x="5539" y="1003"/>
                    <a:pt x="3058" y="1504"/>
                    <a:pt x="2381" y="1980"/>
                  </a:cubicBezTo>
                  <a:cubicBezTo>
                    <a:pt x="577" y="2882"/>
                    <a:pt x="0" y="5564"/>
                    <a:pt x="1579" y="6892"/>
                  </a:cubicBezTo>
                  <a:cubicBezTo>
                    <a:pt x="2456" y="7644"/>
                    <a:pt x="3359" y="7995"/>
                    <a:pt x="4136" y="8095"/>
                  </a:cubicBezTo>
                  <a:lnTo>
                    <a:pt x="10552" y="9750"/>
                  </a:lnTo>
                  <a:cubicBezTo>
                    <a:pt x="10622" y="9772"/>
                    <a:pt x="10693" y="9782"/>
                    <a:pt x="10762" y="9782"/>
                  </a:cubicBezTo>
                  <a:cubicBezTo>
                    <a:pt x="11092" y="9782"/>
                    <a:pt x="11396" y="9550"/>
                    <a:pt x="11479" y="9198"/>
                  </a:cubicBezTo>
                  <a:cubicBezTo>
                    <a:pt x="11579" y="8797"/>
                    <a:pt x="11304" y="8396"/>
                    <a:pt x="10903" y="8296"/>
                  </a:cubicBezTo>
                  <a:cubicBezTo>
                    <a:pt x="10251" y="8146"/>
                    <a:pt x="9599" y="7970"/>
                    <a:pt x="8948" y="7795"/>
                  </a:cubicBezTo>
                  <a:cubicBezTo>
                    <a:pt x="8772" y="7745"/>
                    <a:pt x="8597" y="7720"/>
                    <a:pt x="8396" y="7669"/>
                  </a:cubicBezTo>
                  <a:cubicBezTo>
                    <a:pt x="8296" y="7644"/>
                    <a:pt x="7995" y="7594"/>
                    <a:pt x="7970" y="7494"/>
                  </a:cubicBezTo>
                  <a:cubicBezTo>
                    <a:pt x="7945" y="7394"/>
                    <a:pt x="8020" y="7319"/>
                    <a:pt x="8096" y="7319"/>
                  </a:cubicBezTo>
                  <a:lnTo>
                    <a:pt x="12431" y="7694"/>
                  </a:lnTo>
                  <a:cubicBezTo>
                    <a:pt x="12459" y="7698"/>
                    <a:pt x="12486" y="7700"/>
                    <a:pt x="12513" y="7700"/>
                  </a:cubicBezTo>
                  <a:cubicBezTo>
                    <a:pt x="12876" y="7700"/>
                    <a:pt x="13158" y="7391"/>
                    <a:pt x="13158" y="7018"/>
                  </a:cubicBezTo>
                  <a:cubicBezTo>
                    <a:pt x="13158" y="6592"/>
                    <a:pt x="12832" y="6241"/>
                    <a:pt x="12406" y="6191"/>
                  </a:cubicBezTo>
                  <a:lnTo>
                    <a:pt x="8371" y="5840"/>
                  </a:lnTo>
                  <a:cubicBezTo>
                    <a:pt x="8171" y="5689"/>
                    <a:pt x="8396" y="5564"/>
                    <a:pt x="8396" y="5564"/>
                  </a:cubicBezTo>
                  <a:lnTo>
                    <a:pt x="12958" y="5564"/>
                  </a:lnTo>
                  <a:cubicBezTo>
                    <a:pt x="13359" y="5564"/>
                    <a:pt x="13710" y="5263"/>
                    <a:pt x="13735" y="4862"/>
                  </a:cubicBezTo>
                  <a:cubicBezTo>
                    <a:pt x="13760" y="4436"/>
                    <a:pt x="13409" y="4085"/>
                    <a:pt x="12983" y="4085"/>
                  </a:cubicBezTo>
                  <a:lnTo>
                    <a:pt x="8446" y="4085"/>
                  </a:lnTo>
                  <a:cubicBezTo>
                    <a:pt x="8246" y="3935"/>
                    <a:pt x="8421" y="3810"/>
                    <a:pt x="8421" y="3810"/>
                  </a:cubicBezTo>
                  <a:lnTo>
                    <a:pt x="12482" y="3459"/>
                  </a:lnTo>
                  <a:cubicBezTo>
                    <a:pt x="12883" y="3409"/>
                    <a:pt x="13208" y="3083"/>
                    <a:pt x="13208" y="2682"/>
                  </a:cubicBezTo>
                  <a:cubicBezTo>
                    <a:pt x="13185" y="2283"/>
                    <a:pt x="12854" y="1950"/>
                    <a:pt x="12463" y="1950"/>
                  </a:cubicBezTo>
                  <a:cubicBezTo>
                    <a:pt x="12436" y="1950"/>
                    <a:pt x="12409" y="1952"/>
                    <a:pt x="12381" y="1955"/>
                  </a:cubicBezTo>
                  <a:lnTo>
                    <a:pt x="7294" y="2406"/>
                  </a:lnTo>
                  <a:cubicBezTo>
                    <a:pt x="7243" y="2406"/>
                    <a:pt x="7162" y="2419"/>
                    <a:pt x="7081" y="2419"/>
                  </a:cubicBezTo>
                  <a:cubicBezTo>
                    <a:pt x="6999" y="2419"/>
                    <a:pt x="6918" y="2406"/>
                    <a:pt x="6868" y="2356"/>
                  </a:cubicBezTo>
                  <a:cubicBezTo>
                    <a:pt x="6792" y="2281"/>
                    <a:pt x="6918" y="2206"/>
                    <a:pt x="6968" y="2156"/>
                  </a:cubicBezTo>
                  <a:cubicBezTo>
                    <a:pt x="7218" y="1980"/>
                    <a:pt x="7544" y="1855"/>
                    <a:pt x="7820" y="1730"/>
                  </a:cubicBezTo>
                  <a:cubicBezTo>
                    <a:pt x="7870" y="1704"/>
                    <a:pt x="7920" y="1679"/>
                    <a:pt x="7970" y="1679"/>
                  </a:cubicBezTo>
                  <a:cubicBezTo>
                    <a:pt x="7970" y="1679"/>
                    <a:pt x="8221" y="1579"/>
                    <a:pt x="8221" y="1579"/>
                  </a:cubicBezTo>
                  <a:lnTo>
                    <a:pt x="8572" y="1454"/>
                  </a:lnTo>
                  <a:cubicBezTo>
                    <a:pt x="8948" y="1303"/>
                    <a:pt x="9148" y="877"/>
                    <a:pt x="8998" y="476"/>
                  </a:cubicBezTo>
                  <a:cubicBezTo>
                    <a:pt x="8882" y="186"/>
                    <a:pt x="8601" y="0"/>
                    <a:pt x="8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rot="-5400000">
              <a:off x="7582100" y="2959434"/>
              <a:ext cx="149682" cy="42832"/>
            </a:xfrm>
            <a:custGeom>
              <a:avLst/>
              <a:gdLst/>
              <a:ahLst/>
              <a:cxnLst/>
              <a:rect l="l" t="t" r="r" b="b"/>
              <a:pathLst>
                <a:path w="2282" h="653" extrusionOk="0">
                  <a:moveTo>
                    <a:pt x="326" y="0"/>
                  </a:moveTo>
                  <a:cubicBezTo>
                    <a:pt x="151" y="0"/>
                    <a:pt x="1" y="126"/>
                    <a:pt x="1" y="326"/>
                  </a:cubicBezTo>
                  <a:cubicBezTo>
                    <a:pt x="1" y="502"/>
                    <a:pt x="151" y="652"/>
                    <a:pt x="326" y="652"/>
                  </a:cubicBezTo>
                  <a:lnTo>
                    <a:pt x="1930" y="652"/>
                  </a:lnTo>
                  <a:cubicBezTo>
                    <a:pt x="2131" y="652"/>
                    <a:pt x="2281" y="502"/>
                    <a:pt x="2281" y="326"/>
                  </a:cubicBezTo>
                  <a:cubicBezTo>
                    <a:pt x="2281" y="126"/>
                    <a:pt x="2131" y="0"/>
                    <a:pt x="1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rot="-5400000">
              <a:off x="7590299" y="2791781"/>
              <a:ext cx="131579" cy="34567"/>
            </a:xfrm>
            <a:custGeom>
              <a:avLst/>
              <a:gdLst/>
              <a:ahLst/>
              <a:cxnLst/>
              <a:rect l="l" t="t" r="r" b="b"/>
              <a:pathLst>
                <a:path w="2006" h="527" extrusionOk="0">
                  <a:moveTo>
                    <a:pt x="276" y="1"/>
                  </a:moveTo>
                  <a:cubicBezTo>
                    <a:pt x="126" y="1"/>
                    <a:pt x="1" y="126"/>
                    <a:pt x="1" y="276"/>
                  </a:cubicBezTo>
                  <a:cubicBezTo>
                    <a:pt x="1" y="427"/>
                    <a:pt x="126" y="527"/>
                    <a:pt x="276" y="527"/>
                  </a:cubicBezTo>
                  <a:lnTo>
                    <a:pt x="1755" y="527"/>
                  </a:lnTo>
                  <a:cubicBezTo>
                    <a:pt x="1905" y="527"/>
                    <a:pt x="2006" y="427"/>
                    <a:pt x="2006" y="276"/>
                  </a:cubicBezTo>
                  <a:cubicBezTo>
                    <a:pt x="2006" y="126"/>
                    <a:pt x="1905" y="1"/>
                    <a:pt x="1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rot="-5400000">
              <a:off x="7704692" y="2968420"/>
              <a:ext cx="151256" cy="52802"/>
            </a:xfrm>
            <a:custGeom>
              <a:avLst/>
              <a:gdLst/>
              <a:ahLst/>
              <a:cxnLst/>
              <a:rect l="l" t="t" r="r" b="b"/>
              <a:pathLst>
                <a:path w="2306" h="805" extrusionOk="0">
                  <a:moveTo>
                    <a:pt x="376" y="0"/>
                  </a:moveTo>
                  <a:cubicBezTo>
                    <a:pt x="201" y="0"/>
                    <a:pt x="50" y="125"/>
                    <a:pt x="25" y="301"/>
                  </a:cubicBezTo>
                  <a:cubicBezTo>
                    <a:pt x="0" y="501"/>
                    <a:pt x="150" y="652"/>
                    <a:pt x="326" y="652"/>
                  </a:cubicBezTo>
                  <a:lnTo>
                    <a:pt x="1930" y="802"/>
                  </a:lnTo>
                  <a:cubicBezTo>
                    <a:pt x="1943" y="804"/>
                    <a:pt x="1956" y="805"/>
                    <a:pt x="1969" y="805"/>
                  </a:cubicBezTo>
                  <a:cubicBezTo>
                    <a:pt x="2130" y="805"/>
                    <a:pt x="2281" y="664"/>
                    <a:pt x="2281" y="501"/>
                  </a:cubicBezTo>
                  <a:cubicBezTo>
                    <a:pt x="2306" y="326"/>
                    <a:pt x="2181" y="175"/>
                    <a:pt x="1980" y="150"/>
                  </a:cubicBezTo>
                  <a:lnTo>
                    <a:pt x="3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rot="-5400000">
              <a:off x="7734963" y="2817854"/>
              <a:ext cx="121740" cy="41586"/>
            </a:xfrm>
            <a:custGeom>
              <a:avLst/>
              <a:gdLst/>
              <a:ahLst/>
              <a:cxnLst/>
              <a:rect l="l" t="t" r="r" b="b"/>
              <a:pathLst>
                <a:path w="1856" h="634" extrusionOk="0">
                  <a:moveTo>
                    <a:pt x="263" y="1"/>
                  </a:moveTo>
                  <a:cubicBezTo>
                    <a:pt x="130" y="1"/>
                    <a:pt x="26" y="115"/>
                    <a:pt x="26" y="229"/>
                  </a:cubicBezTo>
                  <a:cubicBezTo>
                    <a:pt x="1" y="380"/>
                    <a:pt x="101" y="505"/>
                    <a:pt x="251" y="530"/>
                  </a:cubicBezTo>
                  <a:lnTo>
                    <a:pt x="1555" y="630"/>
                  </a:lnTo>
                  <a:cubicBezTo>
                    <a:pt x="1568" y="633"/>
                    <a:pt x="1581" y="634"/>
                    <a:pt x="1593" y="634"/>
                  </a:cubicBezTo>
                  <a:cubicBezTo>
                    <a:pt x="1726" y="634"/>
                    <a:pt x="1830" y="519"/>
                    <a:pt x="1830" y="405"/>
                  </a:cubicBezTo>
                  <a:cubicBezTo>
                    <a:pt x="1855" y="254"/>
                    <a:pt x="1730" y="129"/>
                    <a:pt x="1605" y="104"/>
                  </a:cubicBezTo>
                  <a:lnTo>
                    <a:pt x="301" y="4"/>
                  </a:lnTo>
                  <a:cubicBezTo>
                    <a:pt x="288" y="2"/>
                    <a:pt x="275" y="1"/>
                    <a:pt x="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rot="-5400000">
              <a:off x="7462100" y="2967469"/>
              <a:ext cx="151256" cy="54704"/>
            </a:xfrm>
            <a:custGeom>
              <a:avLst/>
              <a:gdLst/>
              <a:ahLst/>
              <a:cxnLst/>
              <a:rect l="l" t="t" r="r" b="b"/>
              <a:pathLst>
                <a:path w="2306" h="834" extrusionOk="0">
                  <a:moveTo>
                    <a:pt x="1974" y="1"/>
                  </a:moveTo>
                  <a:cubicBezTo>
                    <a:pt x="1960" y="1"/>
                    <a:pt x="1945" y="2"/>
                    <a:pt x="1930" y="4"/>
                  </a:cubicBezTo>
                  <a:lnTo>
                    <a:pt x="326" y="179"/>
                  </a:lnTo>
                  <a:cubicBezTo>
                    <a:pt x="150" y="204"/>
                    <a:pt x="0" y="380"/>
                    <a:pt x="25" y="555"/>
                  </a:cubicBezTo>
                  <a:cubicBezTo>
                    <a:pt x="48" y="715"/>
                    <a:pt x="197" y="834"/>
                    <a:pt x="356" y="834"/>
                  </a:cubicBezTo>
                  <a:cubicBezTo>
                    <a:pt x="371" y="834"/>
                    <a:pt x="386" y="833"/>
                    <a:pt x="401" y="831"/>
                  </a:cubicBezTo>
                  <a:lnTo>
                    <a:pt x="2005" y="655"/>
                  </a:lnTo>
                  <a:cubicBezTo>
                    <a:pt x="2181" y="630"/>
                    <a:pt x="2306" y="480"/>
                    <a:pt x="2281" y="279"/>
                  </a:cubicBezTo>
                  <a:cubicBezTo>
                    <a:pt x="2258" y="119"/>
                    <a:pt x="2130"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rot="-5400000">
              <a:off x="7457148" y="2816181"/>
              <a:ext cx="121740" cy="44931"/>
            </a:xfrm>
            <a:custGeom>
              <a:avLst/>
              <a:gdLst/>
              <a:ahLst/>
              <a:cxnLst/>
              <a:rect l="l" t="t" r="r" b="b"/>
              <a:pathLst>
                <a:path w="1856" h="685" extrusionOk="0">
                  <a:moveTo>
                    <a:pt x="1575" y="0"/>
                  </a:moveTo>
                  <a:cubicBezTo>
                    <a:pt x="1560" y="0"/>
                    <a:pt x="1545" y="2"/>
                    <a:pt x="1529" y="4"/>
                  </a:cubicBezTo>
                  <a:lnTo>
                    <a:pt x="251" y="155"/>
                  </a:lnTo>
                  <a:cubicBezTo>
                    <a:pt x="101" y="180"/>
                    <a:pt x="1" y="305"/>
                    <a:pt x="1" y="455"/>
                  </a:cubicBezTo>
                  <a:cubicBezTo>
                    <a:pt x="23" y="590"/>
                    <a:pt x="126" y="685"/>
                    <a:pt x="256" y="685"/>
                  </a:cubicBezTo>
                  <a:cubicBezTo>
                    <a:pt x="271" y="685"/>
                    <a:pt x="286" y="683"/>
                    <a:pt x="301" y="681"/>
                  </a:cubicBezTo>
                  <a:lnTo>
                    <a:pt x="1605" y="530"/>
                  </a:lnTo>
                  <a:cubicBezTo>
                    <a:pt x="1730" y="505"/>
                    <a:pt x="1855" y="380"/>
                    <a:pt x="1830" y="230"/>
                  </a:cubicBezTo>
                  <a:cubicBezTo>
                    <a:pt x="1808" y="95"/>
                    <a:pt x="1705" y="0"/>
                    <a:pt x="15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rot="-5400000">
              <a:off x="7831940" y="3029355"/>
              <a:ext cx="120034" cy="64084"/>
            </a:xfrm>
            <a:custGeom>
              <a:avLst/>
              <a:gdLst/>
              <a:ahLst/>
              <a:cxnLst/>
              <a:rect l="l" t="t" r="r" b="b"/>
              <a:pathLst>
                <a:path w="1830" h="977" extrusionOk="0">
                  <a:moveTo>
                    <a:pt x="360" y="0"/>
                  </a:moveTo>
                  <a:cubicBezTo>
                    <a:pt x="219" y="0"/>
                    <a:pt x="92" y="94"/>
                    <a:pt x="50" y="239"/>
                  </a:cubicBezTo>
                  <a:cubicBezTo>
                    <a:pt x="0" y="414"/>
                    <a:pt x="100" y="590"/>
                    <a:pt x="276" y="640"/>
                  </a:cubicBezTo>
                  <a:lnTo>
                    <a:pt x="1379" y="965"/>
                  </a:lnTo>
                  <a:cubicBezTo>
                    <a:pt x="1405" y="973"/>
                    <a:pt x="1432" y="977"/>
                    <a:pt x="1459" y="977"/>
                  </a:cubicBezTo>
                  <a:cubicBezTo>
                    <a:pt x="1605" y="977"/>
                    <a:pt x="1737" y="867"/>
                    <a:pt x="1780" y="740"/>
                  </a:cubicBezTo>
                  <a:cubicBezTo>
                    <a:pt x="1830" y="564"/>
                    <a:pt x="1729" y="364"/>
                    <a:pt x="1554" y="314"/>
                  </a:cubicBezTo>
                  <a:lnTo>
                    <a:pt x="451" y="13"/>
                  </a:lnTo>
                  <a:cubicBezTo>
                    <a:pt x="421" y="4"/>
                    <a:pt x="390" y="0"/>
                    <a:pt x="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rot="-5400000">
              <a:off x="7343772" y="3075171"/>
              <a:ext cx="120034" cy="67823"/>
            </a:xfrm>
            <a:custGeom>
              <a:avLst/>
              <a:gdLst/>
              <a:ahLst/>
              <a:cxnLst/>
              <a:rect l="l" t="t" r="r" b="b"/>
              <a:pathLst>
                <a:path w="1830" h="1034" extrusionOk="0">
                  <a:moveTo>
                    <a:pt x="1438" y="0"/>
                  </a:moveTo>
                  <a:cubicBezTo>
                    <a:pt x="1401" y="0"/>
                    <a:pt x="1364" y="5"/>
                    <a:pt x="1329" y="15"/>
                  </a:cubicBezTo>
                  <a:lnTo>
                    <a:pt x="276" y="391"/>
                  </a:lnTo>
                  <a:cubicBezTo>
                    <a:pt x="101" y="441"/>
                    <a:pt x="0" y="642"/>
                    <a:pt x="50" y="817"/>
                  </a:cubicBezTo>
                  <a:cubicBezTo>
                    <a:pt x="110" y="957"/>
                    <a:pt x="234" y="1033"/>
                    <a:pt x="370" y="1033"/>
                  </a:cubicBezTo>
                  <a:cubicBezTo>
                    <a:pt x="405" y="1033"/>
                    <a:pt x="441" y="1028"/>
                    <a:pt x="477" y="1018"/>
                  </a:cubicBezTo>
                  <a:lnTo>
                    <a:pt x="1554" y="642"/>
                  </a:lnTo>
                  <a:cubicBezTo>
                    <a:pt x="1730" y="567"/>
                    <a:pt x="1830" y="391"/>
                    <a:pt x="1755" y="216"/>
                  </a:cubicBezTo>
                  <a:cubicBezTo>
                    <a:pt x="1715" y="76"/>
                    <a:pt x="1580" y="0"/>
                    <a:pt x="14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rot="-5400000">
              <a:off x="7607617" y="3320254"/>
              <a:ext cx="105276" cy="272996"/>
            </a:xfrm>
            <a:custGeom>
              <a:avLst/>
              <a:gdLst/>
              <a:ahLst/>
              <a:cxnLst/>
              <a:rect l="l" t="t" r="r" b="b"/>
              <a:pathLst>
                <a:path w="1605" h="4162" extrusionOk="0">
                  <a:moveTo>
                    <a:pt x="802" y="0"/>
                  </a:moveTo>
                  <a:cubicBezTo>
                    <a:pt x="502" y="0"/>
                    <a:pt x="251" y="251"/>
                    <a:pt x="251" y="552"/>
                  </a:cubicBezTo>
                  <a:lnTo>
                    <a:pt x="251" y="2030"/>
                  </a:lnTo>
                  <a:cubicBezTo>
                    <a:pt x="251" y="2381"/>
                    <a:pt x="201" y="2707"/>
                    <a:pt x="76" y="3033"/>
                  </a:cubicBezTo>
                  <a:cubicBezTo>
                    <a:pt x="25" y="3133"/>
                    <a:pt x="0" y="3233"/>
                    <a:pt x="0" y="3359"/>
                  </a:cubicBezTo>
                  <a:cubicBezTo>
                    <a:pt x="0" y="3795"/>
                    <a:pt x="353" y="4162"/>
                    <a:pt x="785" y="4162"/>
                  </a:cubicBezTo>
                  <a:cubicBezTo>
                    <a:pt x="799" y="4162"/>
                    <a:pt x="813" y="4161"/>
                    <a:pt x="827" y="4161"/>
                  </a:cubicBezTo>
                  <a:cubicBezTo>
                    <a:pt x="1253" y="4161"/>
                    <a:pt x="1604" y="3785"/>
                    <a:pt x="1604" y="3359"/>
                  </a:cubicBezTo>
                  <a:cubicBezTo>
                    <a:pt x="1604" y="3233"/>
                    <a:pt x="1579" y="3133"/>
                    <a:pt x="1554" y="3058"/>
                  </a:cubicBezTo>
                  <a:cubicBezTo>
                    <a:pt x="1404" y="2682"/>
                    <a:pt x="1354" y="2306"/>
                    <a:pt x="1354" y="1930"/>
                  </a:cubicBezTo>
                  <a:lnTo>
                    <a:pt x="1354" y="552"/>
                  </a:lnTo>
                  <a:cubicBezTo>
                    <a:pt x="1354" y="251"/>
                    <a:pt x="1103" y="0"/>
                    <a:pt x="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rot="-5400000">
              <a:off x="7572262" y="3312909"/>
              <a:ext cx="54311" cy="108556"/>
            </a:xfrm>
            <a:custGeom>
              <a:avLst/>
              <a:gdLst/>
              <a:ahLst/>
              <a:cxnLst/>
              <a:rect l="l" t="t" r="r" b="b"/>
              <a:pathLst>
                <a:path w="828" h="1655" extrusionOk="0">
                  <a:moveTo>
                    <a:pt x="402" y="0"/>
                  </a:moveTo>
                  <a:cubicBezTo>
                    <a:pt x="176" y="0"/>
                    <a:pt x="1" y="175"/>
                    <a:pt x="1" y="401"/>
                  </a:cubicBezTo>
                  <a:lnTo>
                    <a:pt x="1" y="1253"/>
                  </a:lnTo>
                  <a:cubicBezTo>
                    <a:pt x="1" y="1479"/>
                    <a:pt x="176" y="1654"/>
                    <a:pt x="402" y="1654"/>
                  </a:cubicBezTo>
                  <a:cubicBezTo>
                    <a:pt x="627" y="1654"/>
                    <a:pt x="828" y="1479"/>
                    <a:pt x="828" y="1253"/>
                  </a:cubicBezTo>
                  <a:lnTo>
                    <a:pt x="828" y="401"/>
                  </a:lnTo>
                  <a:cubicBezTo>
                    <a:pt x="828" y="175"/>
                    <a:pt x="627"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rot="-5400000">
              <a:off x="7670027" y="3340031"/>
              <a:ext cx="54311" cy="54311"/>
            </a:xfrm>
            <a:custGeom>
              <a:avLst/>
              <a:gdLst/>
              <a:ahLst/>
              <a:cxnLst/>
              <a:rect l="l" t="t" r="r" b="b"/>
              <a:pathLst>
                <a:path w="828" h="828" extrusionOk="0">
                  <a:moveTo>
                    <a:pt x="402" y="1"/>
                  </a:moveTo>
                  <a:cubicBezTo>
                    <a:pt x="176" y="1"/>
                    <a:pt x="1" y="201"/>
                    <a:pt x="1" y="427"/>
                  </a:cubicBezTo>
                  <a:cubicBezTo>
                    <a:pt x="1" y="652"/>
                    <a:pt x="176" y="828"/>
                    <a:pt x="402" y="828"/>
                  </a:cubicBezTo>
                  <a:cubicBezTo>
                    <a:pt x="627" y="828"/>
                    <a:pt x="828" y="652"/>
                    <a:pt x="828" y="427"/>
                  </a:cubicBezTo>
                  <a:cubicBezTo>
                    <a:pt x="828" y="201"/>
                    <a:pt x="627"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rot="-5400000">
              <a:off x="7746802" y="3312778"/>
              <a:ext cx="95437" cy="70971"/>
            </a:xfrm>
            <a:custGeom>
              <a:avLst/>
              <a:gdLst/>
              <a:ahLst/>
              <a:cxnLst/>
              <a:rect l="l" t="t" r="r" b="b"/>
              <a:pathLst>
                <a:path w="1455" h="1082" extrusionOk="0">
                  <a:moveTo>
                    <a:pt x="555" y="1"/>
                  </a:moveTo>
                  <a:cubicBezTo>
                    <a:pt x="352" y="1"/>
                    <a:pt x="161" y="121"/>
                    <a:pt x="101" y="323"/>
                  </a:cubicBezTo>
                  <a:cubicBezTo>
                    <a:pt x="1" y="574"/>
                    <a:pt x="151" y="849"/>
                    <a:pt x="402" y="950"/>
                  </a:cubicBezTo>
                  <a:lnTo>
                    <a:pt x="778" y="1050"/>
                  </a:lnTo>
                  <a:cubicBezTo>
                    <a:pt x="831" y="1071"/>
                    <a:pt x="886" y="1081"/>
                    <a:pt x="940" y="1081"/>
                  </a:cubicBezTo>
                  <a:cubicBezTo>
                    <a:pt x="1137" y="1081"/>
                    <a:pt x="1320" y="946"/>
                    <a:pt x="1379" y="749"/>
                  </a:cubicBezTo>
                  <a:cubicBezTo>
                    <a:pt x="1454" y="498"/>
                    <a:pt x="1329" y="223"/>
                    <a:pt x="1078" y="148"/>
                  </a:cubicBezTo>
                  <a:lnTo>
                    <a:pt x="702" y="22"/>
                  </a:lnTo>
                  <a:cubicBezTo>
                    <a:pt x="654" y="8"/>
                    <a:pt x="604" y="1"/>
                    <a:pt x="5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rot="-5400000">
              <a:off x="7775039" y="3190219"/>
              <a:ext cx="131579" cy="69528"/>
            </a:xfrm>
            <a:custGeom>
              <a:avLst/>
              <a:gdLst/>
              <a:ahLst/>
              <a:cxnLst/>
              <a:rect l="l" t="t" r="r" b="b"/>
              <a:pathLst>
                <a:path w="2006" h="1060" extrusionOk="0">
                  <a:moveTo>
                    <a:pt x="288" y="1"/>
                  </a:moveTo>
                  <a:cubicBezTo>
                    <a:pt x="180" y="1"/>
                    <a:pt x="72" y="53"/>
                    <a:pt x="51" y="157"/>
                  </a:cubicBezTo>
                  <a:cubicBezTo>
                    <a:pt x="1" y="283"/>
                    <a:pt x="51" y="408"/>
                    <a:pt x="176" y="458"/>
                  </a:cubicBezTo>
                  <a:lnTo>
                    <a:pt x="1830" y="1060"/>
                  </a:lnTo>
                  <a:lnTo>
                    <a:pt x="2006" y="609"/>
                  </a:lnTo>
                  <a:lnTo>
                    <a:pt x="352" y="7"/>
                  </a:lnTo>
                  <a:cubicBezTo>
                    <a:pt x="331" y="3"/>
                    <a:pt x="30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rot="-5400000">
              <a:off x="7828792" y="3137123"/>
              <a:ext cx="64149" cy="55688"/>
            </a:xfrm>
            <a:custGeom>
              <a:avLst/>
              <a:gdLst/>
              <a:ahLst/>
              <a:cxnLst/>
              <a:rect l="l" t="t" r="r" b="b"/>
              <a:pathLst>
                <a:path w="978" h="849" extrusionOk="0">
                  <a:moveTo>
                    <a:pt x="502" y="0"/>
                  </a:moveTo>
                  <a:cubicBezTo>
                    <a:pt x="333" y="0"/>
                    <a:pt x="161" y="112"/>
                    <a:pt x="101" y="273"/>
                  </a:cubicBezTo>
                  <a:cubicBezTo>
                    <a:pt x="0" y="498"/>
                    <a:pt x="126" y="749"/>
                    <a:pt x="351" y="824"/>
                  </a:cubicBezTo>
                  <a:cubicBezTo>
                    <a:pt x="401" y="841"/>
                    <a:pt x="451" y="849"/>
                    <a:pt x="500" y="849"/>
                  </a:cubicBezTo>
                  <a:cubicBezTo>
                    <a:pt x="670" y="849"/>
                    <a:pt x="824" y="749"/>
                    <a:pt x="903" y="573"/>
                  </a:cubicBezTo>
                  <a:cubicBezTo>
                    <a:pt x="978" y="348"/>
                    <a:pt x="852" y="97"/>
                    <a:pt x="627" y="22"/>
                  </a:cubicBezTo>
                  <a:cubicBezTo>
                    <a:pt x="587" y="7"/>
                    <a:pt x="545" y="0"/>
                    <a:pt x="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rot="-5400000">
              <a:off x="7386079" y="3255745"/>
              <a:ext cx="182544" cy="94650"/>
            </a:xfrm>
            <a:custGeom>
              <a:avLst/>
              <a:gdLst/>
              <a:ahLst/>
              <a:cxnLst/>
              <a:rect l="l" t="t" r="r" b="b"/>
              <a:pathLst>
                <a:path w="2783" h="1443" extrusionOk="0">
                  <a:moveTo>
                    <a:pt x="2582" y="1"/>
                  </a:moveTo>
                  <a:lnTo>
                    <a:pt x="251" y="803"/>
                  </a:lnTo>
                  <a:cubicBezTo>
                    <a:pt x="101" y="853"/>
                    <a:pt x="1" y="1053"/>
                    <a:pt x="51" y="1229"/>
                  </a:cubicBezTo>
                  <a:cubicBezTo>
                    <a:pt x="113" y="1352"/>
                    <a:pt x="242" y="1442"/>
                    <a:pt x="384" y="1442"/>
                  </a:cubicBezTo>
                  <a:cubicBezTo>
                    <a:pt x="415" y="1442"/>
                    <a:pt x="446" y="1438"/>
                    <a:pt x="477" y="1429"/>
                  </a:cubicBezTo>
                  <a:lnTo>
                    <a:pt x="2783" y="602"/>
                  </a:lnTo>
                  <a:lnTo>
                    <a:pt x="25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rot="-5400000">
              <a:off x="7405363" y="3179528"/>
              <a:ext cx="88878" cy="77727"/>
            </a:xfrm>
            <a:custGeom>
              <a:avLst/>
              <a:gdLst/>
              <a:ahLst/>
              <a:cxnLst/>
              <a:rect l="l" t="t" r="r" b="b"/>
              <a:pathLst>
                <a:path w="1355" h="1185" extrusionOk="0">
                  <a:moveTo>
                    <a:pt x="692" y="0"/>
                  </a:moveTo>
                  <a:cubicBezTo>
                    <a:pt x="622" y="0"/>
                    <a:pt x="550" y="13"/>
                    <a:pt x="477" y="41"/>
                  </a:cubicBezTo>
                  <a:cubicBezTo>
                    <a:pt x="176" y="141"/>
                    <a:pt x="1" y="492"/>
                    <a:pt x="126" y="793"/>
                  </a:cubicBezTo>
                  <a:cubicBezTo>
                    <a:pt x="204" y="1027"/>
                    <a:pt x="433" y="1185"/>
                    <a:pt x="673" y="1185"/>
                  </a:cubicBezTo>
                  <a:cubicBezTo>
                    <a:pt x="741" y="1185"/>
                    <a:pt x="811" y="1172"/>
                    <a:pt x="878" y="1144"/>
                  </a:cubicBezTo>
                  <a:cubicBezTo>
                    <a:pt x="1179" y="1044"/>
                    <a:pt x="1354" y="718"/>
                    <a:pt x="1229" y="392"/>
                  </a:cubicBezTo>
                  <a:cubicBezTo>
                    <a:pt x="1151" y="158"/>
                    <a:pt x="937" y="0"/>
                    <a:pt x="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rot="-5400000">
              <a:off x="7568949" y="3199467"/>
              <a:ext cx="182544" cy="42832"/>
            </a:xfrm>
            <a:custGeom>
              <a:avLst/>
              <a:gdLst/>
              <a:ahLst/>
              <a:cxnLst/>
              <a:rect l="l" t="t" r="r" b="b"/>
              <a:pathLst>
                <a:path w="2783" h="653" extrusionOk="0">
                  <a:moveTo>
                    <a:pt x="327" y="1"/>
                  </a:moveTo>
                  <a:cubicBezTo>
                    <a:pt x="151" y="1"/>
                    <a:pt x="1" y="151"/>
                    <a:pt x="1" y="326"/>
                  </a:cubicBezTo>
                  <a:cubicBezTo>
                    <a:pt x="1" y="502"/>
                    <a:pt x="151" y="652"/>
                    <a:pt x="327" y="652"/>
                  </a:cubicBezTo>
                  <a:lnTo>
                    <a:pt x="2783" y="652"/>
                  </a:lnTo>
                  <a:lnTo>
                    <a:pt x="27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rot="-5400000">
              <a:off x="7621522" y="3090946"/>
              <a:ext cx="78973" cy="77334"/>
            </a:xfrm>
            <a:custGeom>
              <a:avLst/>
              <a:gdLst/>
              <a:ahLst/>
              <a:cxnLst/>
              <a:rect l="l" t="t" r="r" b="b"/>
              <a:pathLst>
                <a:path w="1204" h="1179" extrusionOk="0">
                  <a:moveTo>
                    <a:pt x="602" y="1"/>
                  </a:moveTo>
                  <a:cubicBezTo>
                    <a:pt x="276" y="1"/>
                    <a:pt x="0" y="252"/>
                    <a:pt x="0" y="577"/>
                  </a:cubicBezTo>
                  <a:cubicBezTo>
                    <a:pt x="0" y="903"/>
                    <a:pt x="276" y="1179"/>
                    <a:pt x="602" y="1179"/>
                  </a:cubicBezTo>
                  <a:cubicBezTo>
                    <a:pt x="928" y="1179"/>
                    <a:pt x="1203" y="903"/>
                    <a:pt x="1203" y="577"/>
                  </a:cubicBezTo>
                  <a:cubicBezTo>
                    <a:pt x="1203" y="252"/>
                    <a:pt x="928"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rot="-5400000">
              <a:off x="7673240" y="3180446"/>
              <a:ext cx="164440" cy="59492"/>
            </a:xfrm>
            <a:custGeom>
              <a:avLst/>
              <a:gdLst/>
              <a:ahLst/>
              <a:cxnLst/>
              <a:rect l="l" t="t" r="r" b="b"/>
              <a:pathLst>
                <a:path w="2507" h="907" extrusionOk="0">
                  <a:moveTo>
                    <a:pt x="280" y="0"/>
                  </a:moveTo>
                  <a:cubicBezTo>
                    <a:pt x="151" y="0"/>
                    <a:pt x="48" y="92"/>
                    <a:pt x="26" y="204"/>
                  </a:cubicBezTo>
                  <a:cubicBezTo>
                    <a:pt x="1" y="355"/>
                    <a:pt x="76" y="480"/>
                    <a:pt x="226" y="505"/>
                  </a:cubicBezTo>
                  <a:lnTo>
                    <a:pt x="2432" y="906"/>
                  </a:lnTo>
                  <a:lnTo>
                    <a:pt x="2507" y="405"/>
                  </a:lnTo>
                  <a:lnTo>
                    <a:pt x="326" y="4"/>
                  </a:lnTo>
                  <a:cubicBezTo>
                    <a:pt x="311" y="1"/>
                    <a:pt x="295"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rot="-5400000">
              <a:off x="7737423" y="3091208"/>
              <a:ext cx="65855" cy="60411"/>
            </a:xfrm>
            <a:custGeom>
              <a:avLst/>
              <a:gdLst/>
              <a:ahLst/>
              <a:cxnLst/>
              <a:rect l="l" t="t" r="r" b="b"/>
              <a:pathLst>
                <a:path w="1004" h="921" extrusionOk="0">
                  <a:moveTo>
                    <a:pt x="491" y="1"/>
                  </a:moveTo>
                  <a:cubicBezTo>
                    <a:pt x="272" y="1"/>
                    <a:pt x="73" y="164"/>
                    <a:pt x="51" y="385"/>
                  </a:cubicBezTo>
                  <a:cubicBezTo>
                    <a:pt x="1" y="636"/>
                    <a:pt x="151" y="862"/>
                    <a:pt x="402" y="912"/>
                  </a:cubicBezTo>
                  <a:cubicBezTo>
                    <a:pt x="431" y="918"/>
                    <a:pt x="460" y="920"/>
                    <a:pt x="488" y="920"/>
                  </a:cubicBezTo>
                  <a:cubicBezTo>
                    <a:pt x="708" y="920"/>
                    <a:pt x="909" y="757"/>
                    <a:pt x="953" y="536"/>
                  </a:cubicBezTo>
                  <a:cubicBezTo>
                    <a:pt x="1003" y="285"/>
                    <a:pt x="828" y="60"/>
                    <a:pt x="577" y="10"/>
                  </a:cubicBezTo>
                  <a:cubicBezTo>
                    <a:pt x="548" y="4"/>
                    <a:pt x="519" y="1"/>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rot="-5400000">
              <a:off x="7486041" y="3178806"/>
              <a:ext cx="164440" cy="62772"/>
            </a:xfrm>
            <a:custGeom>
              <a:avLst/>
              <a:gdLst/>
              <a:ahLst/>
              <a:cxnLst/>
              <a:rect l="l" t="t" r="r" b="b"/>
              <a:pathLst>
                <a:path w="2507" h="957" extrusionOk="0">
                  <a:moveTo>
                    <a:pt x="2407" y="1"/>
                  </a:moveTo>
                  <a:lnTo>
                    <a:pt x="226" y="452"/>
                  </a:lnTo>
                  <a:cubicBezTo>
                    <a:pt x="76" y="477"/>
                    <a:pt x="1" y="602"/>
                    <a:pt x="26" y="753"/>
                  </a:cubicBezTo>
                  <a:cubicBezTo>
                    <a:pt x="48" y="865"/>
                    <a:pt x="151" y="957"/>
                    <a:pt x="280" y="957"/>
                  </a:cubicBezTo>
                  <a:cubicBezTo>
                    <a:pt x="295" y="957"/>
                    <a:pt x="311" y="956"/>
                    <a:pt x="326" y="953"/>
                  </a:cubicBezTo>
                  <a:lnTo>
                    <a:pt x="2507" y="50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rot="-5400000">
              <a:off x="7519657" y="3091995"/>
              <a:ext cx="64215" cy="60476"/>
            </a:xfrm>
            <a:custGeom>
              <a:avLst/>
              <a:gdLst/>
              <a:ahLst/>
              <a:cxnLst/>
              <a:rect l="l" t="t" r="r" b="b"/>
              <a:pathLst>
                <a:path w="979" h="922" extrusionOk="0">
                  <a:moveTo>
                    <a:pt x="488" y="1"/>
                  </a:moveTo>
                  <a:cubicBezTo>
                    <a:pt x="460" y="1"/>
                    <a:pt x="431" y="3"/>
                    <a:pt x="402" y="9"/>
                  </a:cubicBezTo>
                  <a:cubicBezTo>
                    <a:pt x="151" y="59"/>
                    <a:pt x="1" y="310"/>
                    <a:pt x="26" y="561"/>
                  </a:cubicBezTo>
                  <a:cubicBezTo>
                    <a:pt x="70" y="779"/>
                    <a:pt x="265" y="921"/>
                    <a:pt x="481" y="921"/>
                  </a:cubicBezTo>
                  <a:cubicBezTo>
                    <a:pt x="513" y="921"/>
                    <a:pt x="545" y="918"/>
                    <a:pt x="577" y="911"/>
                  </a:cubicBezTo>
                  <a:cubicBezTo>
                    <a:pt x="828" y="861"/>
                    <a:pt x="978" y="636"/>
                    <a:pt x="928" y="385"/>
                  </a:cubicBezTo>
                  <a:cubicBezTo>
                    <a:pt x="906" y="163"/>
                    <a:pt x="707"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rot="-5400000">
              <a:off x="7637986" y="3184676"/>
              <a:ext cx="49391" cy="205567"/>
            </a:xfrm>
            <a:custGeom>
              <a:avLst/>
              <a:gdLst/>
              <a:ahLst/>
              <a:cxnLst/>
              <a:rect l="l" t="t" r="r" b="b"/>
              <a:pathLst>
                <a:path w="753" h="3134" extrusionOk="0">
                  <a:moveTo>
                    <a:pt x="377" y="1"/>
                  </a:moveTo>
                  <a:cubicBezTo>
                    <a:pt x="176" y="1"/>
                    <a:pt x="1" y="151"/>
                    <a:pt x="1" y="377"/>
                  </a:cubicBezTo>
                  <a:lnTo>
                    <a:pt x="1" y="2758"/>
                  </a:lnTo>
                  <a:cubicBezTo>
                    <a:pt x="1" y="2958"/>
                    <a:pt x="176" y="3133"/>
                    <a:pt x="377" y="3133"/>
                  </a:cubicBezTo>
                  <a:cubicBezTo>
                    <a:pt x="577" y="3133"/>
                    <a:pt x="753" y="2958"/>
                    <a:pt x="753" y="2758"/>
                  </a:cubicBezTo>
                  <a:lnTo>
                    <a:pt x="753" y="377"/>
                  </a:lnTo>
                  <a:cubicBezTo>
                    <a:pt x="753" y="151"/>
                    <a:pt x="577"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rot="-5400000">
              <a:off x="7347018" y="3694258"/>
              <a:ext cx="603385" cy="299233"/>
            </a:xfrm>
            <a:custGeom>
              <a:avLst/>
              <a:gdLst/>
              <a:ahLst/>
              <a:cxnLst/>
              <a:rect l="l" t="t" r="r" b="b"/>
              <a:pathLst>
                <a:path w="9199" h="4562" extrusionOk="0">
                  <a:moveTo>
                    <a:pt x="0" y="0"/>
                  </a:moveTo>
                  <a:lnTo>
                    <a:pt x="0" y="2156"/>
                  </a:lnTo>
                  <a:lnTo>
                    <a:pt x="5564" y="2607"/>
                  </a:lnTo>
                  <a:lnTo>
                    <a:pt x="7093" y="2732"/>
                  </a:lnTo>
                  <a:cubicBezTo>
                    <a:pt x="7193" y="2757"/>
                    <a:pt x="7268" y="2807"/>
                    <a:pt x="7293" y="2882"/>
                  </a:cubicBezTo>
                  <a:cubicBezTo>
                    <a:pt x="7293" y="2908"/>
                    <a:pt x="7293" y="2908"/>
                    <a:pt x="7293" y="2908"/>
                  </a:cubicBezTo>
                  <a:cubicBezTo>
                    <a:pt x="7318" y="3033"/>
                    <a:pt x="7243" y="3158"/>
                    <a:pt x="7118" y="3158"/>
                  </a:cubicBezTo>
                  <a:lnTo>
                    <a:pt x="0" y="3559"/>
                  </a:lnTo>
                  <a:lnTo>
                    <a:pt x="0" y="4562"/>
                  </a:lnTo>
                  <a:lnTo>
                    <a:pt x="7394" y="3885"/>
                  </a:lnTo>
                  <a:cubicBezTo>
                    <a:pt x="7394" y="3885"/>
                    <a:pt x="7397" y="3885"/>
                    <a:pt x="7405" y="3885"/>
                  </a:cubicBezTo>
                  <a:cubicBezTo>
                    <a:pt x="7526" y="3885"/>
                    <a:pt x="8594" y="3863"/>
                    <a:pt x="8973" y="3083"/>
                  </a:cubicBezTo>
                  <a:cubicBezTo>
                    <a:pt x="9023" y="2983"/>
                    <a:pt x="9073" y="2857"/>
                    <a:pt x="9073" y="2732"/>
                  </a:cubicBezTo>
                  <a:cubicBezTo>
                    <a:pt x="9073" y="2682"/>
                    <a:pt x="9073" y="2657"/>
                    <a:pt x="9073" y="2607"/>
                  </a:cubicBezTo>
                  <a:cubicBezTo>
                    <a:pt x="9073" y="2431"/>
                    <a:pt x="8998" y="2256"/>
                    <a:pt x="8897" y="2106"/>
                  </a:cubicBezTo>
                  <a:cubicBezTo>
                    <a:pt x="8897" y="2080"/>
                    <a:pt x="8922" y="2080"/>
                    <a:pt x="8922" y="2055"/>
                  </a:cubicBezTo>
                  <a:cubicBezTo>
                    <a:pt x="9098" y="1880"/>
                    <a:pt x="9198" y="1629"/>
                    <a:pt x="9173" y="1329"/>
                  </a:cubicBezTo>
                  <a:cubicBezTo>
                    <a:pt x="9123" y="953"/>
                    <a:pt x="8872" y="652"/>
                    <a:pt x="8496" y="552"/>
                  </a:cubicBezTo>
                  <a:cubicBezTo>
                    <a:pt x="8418" y="531"/>
                    <a:pt x="8339" y="521"/>
                    <a:pt x="8262" y="521"/>
                  </a:cubicBezTo>
                  <a:cubicBezTo>
                    <a:pt x="7872" y="521"/>
                    <a:pt x="7519" y="772"/>
                    <a:pt x="7394" y="1128"/>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rot="-5400000">
              <a:off x="7836073" y="2994788"/>
              <a:ext cx="141417" cy="141483"/>
            </a:xfrm>
            <a:custGeom>
              <a:avLst/>
              <a:gdLst/>
              <a:ahLst/>
              <a:cxnLst/>
              <a:rect l="l" t="t" r="r" b="b"/>
              <a:pathLst>
                <a:path w="2156" h="2157" extrusionOk="0">
                  <a:moveTo>
                    <a:pt x="1103" y="152"/>
                  </a:moveTo>
                  <a:cubicBezTo>
                    <a:pt x="1630" y="152"/>
                    <a:pt x="2031" y="603"/>
                    <a:pt x="2006" y="1104"/>
                  </a:cubicBezTo>
                  <a:cubicBezTo>
                    <a:pt x="1981" y="1615"/>
                    <a:pt x="1579" y="2007"/>
                    <a:pt x="1075" y="2007"/>
                  </a:cubicBezTo>
                  <a:cubicBezTo>
                    <a:pt x="1059" y="2007"/>
                    <a:pt x="1044" y="2007"/>
                    <a:pt x="1028" y="2006"/>
                  </a:cubicBezTo>
                  <a:cubicBezTo>
                    <a:pt x="803" y="2006"/>
                    <a:pt x="552" y="1881"/>
                    <a:pt x="402" y="1705"/>
                  </a:cubicBezTo>
                  <a:cubicBezTo>
                    <a:pt x="226" y="1530"/>
                    <a:pt x="126" y="1279"/>
                    <a:pt x="151" y="1029"/>
                  </a:cubicBezTo>
                  <a:cubicBezTo>
                    <a:pt x="176" y="527"/>
                    <a:pt x="577" y="152"/>
                    <a:pt x="1078" y="152"/>
                  </a:cubicBezTo>
                  <a:close/>
                  <a:moveTo>
                    <a:pt x="1083" y="0"/>
                  </a:moveTo>
                  <a:cubicBezTo>
                    <a:pt x="502" y="0"/>
                    <a:pt x="25" y="467"/>
                    <a:pt x="1" y="1029"/>
                  </a:cubicBezTo>
                  <a:cubicBezTo>
                    <a:pt x="1" y="1329"/>
                    <a:pt x="101" y="1580"/>
                    <a:pt x="301" y="1806"/>
                  </a:cubicBezTo>
                  <a:cubicBezTo>
                    <a:pt x="477" y="2006"/>
                    <a:pt x="752" y="2131"/>
                    <a:pt x="1028" y="2157"/>
                  </a:cubicBezTo>
                  <a:lnTo>
                    <a:pt x="1078" y="2157"/>
                  </a:lnTo>
                  <a:cubicBezTo>
                    <a:pt x="1655" y="2157"/>
                    <a:pt x="2131" y="1680"/>
                    <a:pt x="2156" y="1104"/>
                  </a:cubicBezTo>
                  <a:cubicBezTo>
                    <a:pt x="2156" y="828"/>
                    <a:pt x="2056" y="553"/>
                    <a:pt x="1855" y="352"/>
                  </a:cubicBezTo>
                  <a:cubicBezTo>
                    <a:pt x="1655" y="126"/>
                    <a:pt x="1404" y="26"/>
                    <a:pt x="1128" y="1"/>
                  </a:cubicBezTo>
                  <a:cubicBezTo>
                    <a:pt x="1113" y="1"/>
                    <a:pt x="1098"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rot="-5400000">
              <a:off x="7771071" y="2931425"/>
              <a:ext cx="271291" cy="269782"/>
            </a:xfrm>
            <a:custGeom>
              <a:avLst/>
              <a:gdLst/>
              <a:ahLst/>
              <a:cxnLst/>
              <a:rect l="l" t="t" r="r" b="b"/>
              <a:pathLst>
                <a:path w="4136" h="4113" extrusionOk="0">
                  <a:moveTo>
                    <a:pt x="2155" y="153"/>
                  </a:moveTo>
                  <a:cubicBezTo>
                    <a:pt x="2657" y="153"/>
                    <a:pt x="3133" y="379"/>
                    <a:pt x="3484" y="755"/>
                  </a:cubicBezTo>
                  <a:cubicBezTo>
                    <a:pt x="3835" y="1131"/>
                    <a:pt x="4010" y="1607"/>
                    <a:pt x="3985" y="2133"/>
                  </a:cubicBezTo>
                  <a:cubicBezTo>
                    <a:pt x="3960" y="2634"/>
                    <a:pt x="3759" y="3110"/>
                    <a:pt x="3384" y="3461"/>
                  </a:cubicBezTo>
                  <a:cubicBezTo>
                    <a:pt x="3031" y="3790"/>
                    <a:pt x="2569" y="3965"/>
                    <a:pt x="2099" y="3965"/>
                  </a:cubicBezTo>
                  <a:cubicBezTo>
                    <a:pt x="2068" y="3965"/>
                    <a:pt x="2037" y="3964"/>
                    <a:pt x="2005" y="3963"/>
                  </a:cubicBezTo>
                  <a:cubicBezTo>
                    <a:pt x="1504" y="3938"/>
                    <a:pt x="1028" y="3737"/>
                    <a:pt x="677" y="3361"/>
                  </a:cubicBezTo>
                  <a:cubicBezTo>
                    <a:pt x="326" y="2985"/>
                    <a:pt x="150" y="2484"/>
                    <a:pt x="176" y="1983"/>
                  </a:cubicBezTo>
                  <a:cubicBezTo>
                    <a:pt x="201" y="1481"/>
                    <a:pt x="401" y="1005"/>
                    <a:pt x="777" y="654"/>
                  </a:cubicBezTo>
                  <a:cubicBezTo>
                    <a:pt x="1128" y="329"/>
                    <a:pt x="1604" y="153"/>
                    <a:pt x="2080" y="153"/>
                  </a:cubicBezTo>
                  <a:close/>
                  <a:moveTo>
                    <a:pt x="2063" y="1"/>
                  </a:moveTo>
                  <a:cubicBezTo>
                    <a:pt x="1546" y="1"/>
                    <a:pt x="1055" y="199"/>
                    <a:pt x="677" y="554"/>
                  </a:cubicBezTo>
                  <a:cubicBezTo>
                    <a:pt x="276" y="930"/>
                    <a:pt x="50" y="1431"/>
                    <a:pt x="25" y="1983"/>
                  </a:cubicBezTo>
                  <a:cubicBezTo>
                    <a:pt x="0" y="2534"/>
                    <a:pt x="201" y="3035"/>
                    <a:pt x="577" y="3436"/>
                  </a:cubicBezTo>
                  <a:cubicBezTo>
                    <a:pt x="952" y="3837"/>
                    <a:pt x="1454" y="4088"/>
                    <a:pt x="2005" y="4088"/>
                  </a:cubicBezTo>
                  <a:cubicBezTo>
                    <a:pt x="2030" y="4113"/>
                    <a:pt x="2055" y="4113"/>
                    <a:pt x="2080" y="4113"/>
                  </a:cubicBezTo>
                  <a:cubicBezTo>
                    <a:pt x="2607" y="4113"/>
                    <a:pt x="3083" y="3912"/>
                    <a:pt x="3459" y="3562"/>
                  </a:cubicBezTo>
                  <a:cubicBezTo>
                    <a:pt x="3860" y="3186"/>
                    <a:pt x="4110" y="2684"/>
                    <a:pt x="4135" y="2133"/>
                  </a:cubicBezTo>
                  <a:cubicBezTo>
                    <a:pt x="4135" y="1582"/>
                    <a:pt x="3960" y="1055"/>
                    <a:pt x="3584" y="654"/>
                  </a:cubicBezTo>
                  <a:cubicBezTo>
                    <a:pt x="3208" y="253"/>
                    <a:pt x="2707" y="28"/>
                    <a:pt x="2155" y="3"/>
                  </a:cubicBezTo>
                  <a:cubicBezTo>
                    <a:pt x="2125" y="1"/>
                    <a:pt x="2094" y="1"/>
                    <a:pt x="2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rot="-5400000">
              <a:off x="7710235" y="2870587"/>
              <a:ext cx="392965" cy="388242"/>
            </a:xfrm>
            <a:custGeom>
              <a:avLst/>
              <a:gdLst/>
              <a:ahLst/>
              <a:cxnLst/>
              <a:rect l="l" t="t" r="r" b="b"/>
              <a:pathLst>
                <a:path w="5991" h="5919" extrusionOk="0">
                  <a:moveTo>
                    <a:pt x="3084" y="129"/>
                  </a:moveTo>
                  <a:cubicBezTo>
                    <a:pt x="4637" y="204"/>
                    <a:pt x="5866" y="1507"/>
                    <a:pt x="5790" y="3061"/>
                  </a:cubicBezTo>
                  <a:cubicBezTo>
                    <a:pt x="5765" y="3813"/>
                    <a:pt x="5439" y="4515"/>
                    <a:pt x="4888" y="5016"/>
                  </a:cubicBezTo>
                  <a:cubicBezTo>
                    <a:pt x="4362" y="5518"/>
                    <a:pt x="3698" y="5770"/>
                    <a:pt x="2985" y="5770"/>
                  </a:cubicBezTo>
                  <a:cubicBezTo>
                    <a:pt x="2951" y="5770"/>
                    <a:pt x="2917" y="5769"/>
                    <a:pt x="2883" y="5768"/>
                  </a:cubicBezTo>
                  <a:cubicBezTo>
                    <a:pt x="1329" y="5718"/>
                    <a:pt x="101" y="4389"/>
                    <a:pt x="176" y="2861"/>
                  </a:cubicBezTo>
                  <a:cubicBezTo>
                    <a:pt x="201" y="2084"/>
                    <a:pt x="502" y="1407"/>
                    <a:pt x="1079" y="881"/>
                  </a:cubicBezTo>
                  <a:cubicBezTo>
                    <a:pt x="1580" y="404"/>
                    <a:pt x="2256" y="129"/>
                    <a:pt x="2983" y="129"/>
                  </a:cubicBezTo>
                  <a:close/>
                  <a:moveTo>
                    <a:pt x="2947" y="0"/>
                  </a:moveTo>
                  <a:cubicBezTo>
                    <a:pt x="1379" y="0"/>
                    <a:pt x="99" y="1252"/>
                    <a:pt x="26" y="2836"/>
                  </a:cubicBezTo>
                  <a:cubicBezTo>
                    <a:pt x="1" y="3638"/>
                    <a:pt x="277" y="4389"/>
                    <a:pt x="803" y="4966"/>
                  </a:cubicBezTo>
                  <a:cubicBezTo>
                    <a:pt x="1354" y="5542"/>
                    <a:pt x="2081" y="5893"/>
                    <a:pt x="2858" y="5918"/>
                  </a:cubicBezTo>
                  <a:lnTo>
                    <a:pt x="2983" y="5918"/>
                  </a:lnTo>
                  <a:cubicBezTo>
                    <a:pt x="3735" y="5918"/>
                    <a:pt x="4437" y="5643"/>
                    <a:pt x="4988" y="5116"/>
                  </a:cubicBezTo>
                  <a:cubicBezTo>
                    <a:pt x="5565" y="4590"/>
                    <a:pt x="5916" y="3863"/>
                    <a:pt x="5941" y="3061"/>
                  </a:cubicBezTo>
                  <a:cubicBezTo>
                    <a:pt x="5991" y="1432"/>
                    <a:pt x="4713" y="54"/>
                    <a:pt x="3084" y="3"/>
                  </a:cubicBezTo>
                  <a:cubicBezTo>
                    <a:pt x="3038" y="1"/>
                    <a:pt x="2992" y="0"/>
                    <a:pt x="29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rot="-5400000">
              <a:off x="7446457" y="3473150"/>
              <a:ext cx="143057" cy="139843"/>
            </a:xfrm>
            <a:custGeom>
              <a:avLst/>
              <a:gdLst/>
              <a:ahLst/>
              <a:cxnLst/>
              <a:rect l="l" t="t" r="r" b="b"/>
              <a:pathLst>
                <a:path w="2181" h="2132" extrusionOk="0">
                  <a:moveTo>
                    <a:pt x="1128" y="127"/>
                  </a:moveTo>
                  <a:cubicBezTo>
                    <a:pt x="1629" y="152"/>
                    <a:pt x="2030" y="578"/>
                    <a:pt x="2005" y="1104"/>
                  </a:cubicBezTo>
                  <a:cubicBezTo>
                    <a:pt x="1980" y="1605"/>
                    <a:pt x="1554" y="2006"/>
                    <a:pt x="1053" y="2006"/>
                  </a:cubicBezTo>
                  <a:cubicBezTo>
                    <a:pt x="527" y="1981"/>
                    <a:pt x="126" y="1555"/>
                    <a:pt x="151" y="1029"/>
                  </a:cubicBezTo>
                  <a:cubicBezTo>
                    <a:pt x="176" y="528"/>
                    <a:pt x="577" y="127"/>
                    <a:pt x="1078" y="127"/>
                  </a:cubicBezTo>
                  <a:close/>
                  <a:moveTo>
                    <a:pt x="1080" y="0"/>
                  </a:moveTo>
                  <a:cubicBezTo>
                    <a:pt x="500" y="0"/>
                    <a:pt x="25" y="443"/>
                    <a:pt x="0" y="1029"/>
                  </a:cubicBezTo>
                  <a:cubicBezTo>
                    <a:pt x="0" y="1605"/>
                    <a:pt x="451" y="2107"/>
                    <a:pt x="1028" y="2132"/>
                  </a:cubicBezTo>
                  <a:lnTo>
                    <a:pt x="1078" y="2132"/>
                  </a:lnTo>
                  <a:cubicBezTo>
                    <a:pt x="1654" y="2132"/>
                    <a:pt x="2131" y="1681"/>
                    <a:pt x="2156" y="1104"/>
                  </a:cubicBezTo>
                  <a:cubicBezTo>
                    <a:pt x="2181" y="528"/>
                    <a:pt x="1705" y="26"/>
                    <a:pt x="1128" y="1"/>
                  </a:cubicBezTo>
                  <a:cubicBezTo>
                    <a:pt x="1112" y="1"/>
                    <a:pt x="1096" y="0"/>
                    <a:pt x="1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rot="-5400000">
              <a:off x="7381455" y="3409787"/>
              <a:ext cx="272996" cy="268208"/>
            </a:xfrm>
            <a:custGeom>
              <a:avLst/>
              <a:gdLst/>
              <a:ahLst/>
              <a:cxnLst/>
              <a:rect l="l" t="t" r="r" b="b"/>
              <a:pathLst>
                <a:path w="4162" h="4089" extrusionOk="0">
                  <a:moveTo>
                    <a:pt x="2156" y="128"/>
                  </a:moveTo>
                  <a:cubicBezTo>
                    <a:pt x="3209" y="178"/>
                    <a:pt x="4036" y="1056"/>
                    <a:pt x="3986" y="2108"/>
                  </a:cubicBezTo>
                  <a:cubicBezTo>
                    <a:pt x="3961" y="3145"/>
                    <a:pt x="3085" y="3963"/>
                    <a:pt x="2052" y="3963"/>
                  </a:cubicBezTo>
                  <a:cubicBezTo>
                    <a:pt x="2037" y="3963"/>
                    <a:pt x="2021" y="3963"/>
                    <a:pt x="2006" y="3963"/>
                  </a:cubicBezTo>
                  <a:cubicBezTo>
                    <a:pt x="953" y="3913"/>
                    <a:pt x="126" y="3035"/>
                    <a:pt x="176" y="1983"/>
                  </a:cubicBezTo>
                  <a:cubicBezTo>
                    <a:pt x="201" y="1457"/>
                    <a:pt x="402" y="980"/>
                    <a:pt x="778" y="655"/>
                  </a:cubicBezTo>
                  <a:cubicBezTo>
                    <a:pt x="1154" y="304"/>
                    <a:pt x="1605" y="128"/>
                    <a:pt x="2081" y="128"/>
                  </a:cubicBezTo>
                  <a:close/>
                  <a:moveTo>
                    <a:pt x="2064" y="1"/>
                  </a:moveTo>
                  <a:cubicBezTo>
                    <a:pt x="1549" y="1"/>
                    <a:pt x="1081" y="199"/>
                    <a:pt x="703" y="554"/>
                  </a:cubicBezTo>
                  <a:cubicBezTo>
                    <a:pt x="302" y="905"/>
                    <a:pt x="51" y="1431"/>
                    <a:pt x="26" y="1958"/>
                  </a:cubicBezTo>
                  <a:cubicBezTo>
                    <a:pt x="1" y="3086"/>
                    <a:pt x="878" y="4038"/>
                    <a:pt x="2006" y="4088"/>
                  </a:cubicBezTo>
                  <a:lnTo>
                    <a:pt x="2081" y="4088"/>
                  </a:lnTo>
                  <a:cubicBezTo>
                    <a:pt x="3184" y="4088"/>
                    <a:pt x="4086" y="3236"/>
                    <a:pt x="4136" y="2133"/>
                  </a:cubicBezTo>
                  <a:cubicBezTo>
                    <a:pt x="4161" y="1005"/>
                    <a:pt x="3284" y="53"/>
                    <a:pt x="2156" y="3"/>
                  </a:cubicBezTo>
                  <a:cubicBezTo>
                    <a:pt x="2125" y="1"/>
                    <a:pt x="2095" y="1"/>
                    <a:pt x="2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rot="-5400000">
              <a:off x="7322193" y="3350523"/>
              <a:ext cx="391325" cy="386733"/>
            </a:xfrm>
            <a:custGeom>
              <a:avLst/>
              <a:gdLst/>
              <a:ahLst/>
              <a:cxnLst/>
              <a:rect l="l" t="t" r="r" b="b"/>
              <a:pathLst>
                <a:path w="5966" h="5896" extrusionOk="0">
                  <a:moveTo>
                    <a:pt x="3083" y="131"/>
                  </a:moveTo>
                  <a:cubicBezTo>
                    <a:pt x="3835" y="156"/>
                    <a:pt x="4537" y="482"/>
                    <a:pt x="5063" y="1033"/>
                  </a:cubicBezTo>
                  <a:cubicBezTo>
                    <a:pt x="5564" y="1585"/>
                    <a:pt x="5840" y="2311"/>
                    <a:pt x="5790" y="3063"/>
                  </a:cubicBezTo>
                  <a:cubicBezTo>
                    <a:pt x="5765" y="3815"/>
                    <a:pt x="5464" y="4517"/>
                    <a:pt x="4913" y="5018"/>
                  </a:cubicBezTo>
                  <a:cubicBezTo>
                    <a:pt x="4361" y="5498"/>
                    <a:pt x="3693" y="5772"/>
                    <a:pt x="2977" y="5772"/>
                  </a:cubicBezTo>
                  <a:cubicBezTo>
                    <a:pt x="2946" y="5772"/>
                    <a:pt x="2914" y="5771"/>
                    <a:pt x="2883" y="5770"/>
                  </a:cubicBezTo>
                  <a:cubicBezTo>
                    <a:pt x="2131" y="5745"/>
                    <a:pt x="1429" y="5419"/>
                    <a:pt x="928" y="4868"/>
                  </a:cubicBezTo>
                  <a:cubicBezTo>
                    <a:pt x="402" y="4316"/>
                    <a:pt x="151" y="3590"/>
                    <a:pt x="176" y="2838"/>
                  </a:cubicBezTo>
                  <a:cubicBezTo>
                    <a:pt x="201" y="2086"/>
                    <a:pt x="527" y="1384"/>
                    <a:pt x="1078" y="883"/>
                  </a:cubicBezTo>
                  <a:cubicBezTo>
                    <a:pt x="1605" y="407"/>
                    <a:pt x="2281" y="131"/>
                    <a:pt x="2983" y="131"/>
                  </a:cubicBezTo>
                  <a:close/>
                  <a:moveTo>
                    <a:pt x="2935" y="0"/>
                  </a:moveTo>
                  <a:cubicBezTo>
                    <a:pt x="2198" y="0"/>
                    <a:pt x="1513" y="294"/>
                    <a:pt x="978" y="783"/>
                  </a:cubicBezTo>
                  <a:cubicBezTo>
                    <a:pt x="402" y="1309"/>
                    <a:pt x="51" y="2061"/>
                    <a:pt x="26" y="2838"/>
                  </a:cubicBezTo>
                  <a:cubicBezTo>
                    <a:pt x="1" y="3615"/>
                    <a:pt x="276" y="4392"/>
                    <a:pt x="828" y="4968"/>
                  </a:cubicBezTo>
                  <a:cubicBezTo>
                    <a:pt x="1354" y="5544"/>
                    <a:pt x="2081" y="5870"/>
                    <a:pt x="2883" y="5895"/>
                  </a:cubicBezTo>
                  <a:lnTo>
                    <a:pt x="2983" y="5895"/>
                  </a:lnTo>
                  <a:cubicBezTo>
                    <a:pt x="3735" y="5895"/>
                    <a:pt x="4437" y="5620"/>
                    <a:pt x="4988" y="5118"/>
                  </a:cubicBezTo>
                  <a:cubicBezTo>
                    <a:pt x="5564" y="4592"/>
                    <a:pt x="5915" y="3865"/>
                    <a:pt x="5940" y="3063"/>
                  </a:cubicBezTo>
                  <a:cubicBezTo>
                    <a:pt x="5965" y="2286"/>
                    <a:pt x="5690" y="1509"/>
                    <a:pt x="5163" y="933"/>
                  </a:cubicBezTo>
                  <a:cubicBezTo>
                    <a:pt x="4612" y="357"/>
                    <a:pt x="3885" y="31"/>
                    <a:pt x="3108" y="6"/>
                  </a:cubicBezTo>
                  <a:cubicBezTo>
                    <a:pt x="3050" y="2"/>
                    <a:pt x="2993" y="0"/>
                    <a:pt x="29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rot="-5400000">
              <a:off x="6748621" y="2822991"/>
              <a:ext cx="1790347" cy="1177123"/>
            </a:xfrm>
            <a:custGeom>
              <a:avLst/>
              <a:gdLst/>
              <a:ahLst/>
              <a:cxnLst/>
              <a:rect l="l" t="t" r="r" b="b"/>
              <a:pathLst>
                <a:path w="27295" h="17946" extrusionOk="0">
                  <a:moveTo>
                    <a:pt x="27194" y="101"/>
                  </a:moveTo>
                  <a:lnTo>
                    <a:pt x="27194" y="17870"/>
                  </a:lnTo>
                  <a:lnTo>
                    <a:pt x="76" y="17870"/>
                  </a:lnTo>
                  <a:lnTo>
                    <a:pt x="76" y="101"/>
                  </a:lnTo>
                  <a:close/>
                  <a:moveTo>
                    <a:pt x="1" y="0"/>
                  </a:moveTo>
                  <a:lnTo>
                    <a:pt x="1" y="17945"/>
                  </a:lnTo>
                  <a:lnTo>
                    <a:pt x="27294" y="17945"/>
                  </a:lnTo>
                  <a:lnTo>
                    <a:pt x="27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rot="-5400000">
              <a:off x="7568101" y="2772853"/>
              <a:ext cx="148042" cy="1098215"/>
            </a:xfrm>
            <a:custGeom>
              <a:avLst/>
              <a:gdLst/>
              <a:ahLst/>
              <a:cxnLst/>
              <a:rect l="l" t="t" r="r" b="b"/>
              <a:pathLst>
                <a:path w="2257" h="16743" extrusionOk="0">
                  <a:moveTo>
                    <a:pt x="1" y="1"/>
                  </a:moveTo>
                  <a:lnTo>
                    <a:pt x="1" y="16743"/>
                  </a:lnTo>
                  <a:lnTo>
                    <a:pt x="2256" y="16743"/>
                  </a:lnTo>
                  <a:lnTo>
                    <a:pt x="2256" y="1"/>
                  </a:ln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rot="-5400000">
              <a:off x="7614147" y="2593656"/>
              <a:ext cx="55950" cy="1098215"/>
            </a:xfrm>
            <a:custGeom>
              <a:avLst/>
              <a:gdLst/>
              <a:ahLst/>
              <a:cxnLst/>
              <a:rect l="l" t="t" r="r" b="b"/>
              <a:pathLst>
                <a:path w="853" h="16743" extrusionOk="0">
                  <a:moveTo>
                    <a:pt x="0" y="1"/>
                  </a:moveTo>
                  <a:lnTo>
                    <a:pt x="0" y="16743"/>
                  </a:lnTo>
                  <a:lnTo>
                    <a:pt x="852" y="16743"/>
                  </a:lnTo>
                  <a:lnTo>
                    <a:pt x="852" y="1"/>
                  </a:ln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rot="-5400000">
              <a:off x="7596043" y="3583308"/>
              <a:ext cx="92157" cy="1098215"/>
            </a:xfrm>
            <a:custGeom>
              <a:avLst/>
              <a:gdLst/>
              <a:ahLst/>
              <a:cxnLst/>
              <a:rect l="l" t="t" r="r" b="b"/>
              <a:pathLst>
                <a:path w="1405" h="16743" extrusionOk="0">
                  <a:moveTo>
                    <a:pt x="1" y="1"/>
                  </a:moveTo>
                  <a:lnTo>
                    <a:pt x="1" y="16743"/>
                  </a:lnTo>
                  <a:lnTo>
                    <a:pt x="1404" y="16743"/>
                  </a:lnTo>
                  <a:lnTo>
                    <a:pt x="1404" y="1"/>
                  </a:ln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rot="-5400000">
              <a:off x="7591124" y="3445236"/>
              <a:ext cx="101996" cy="1098215"/>
            </a:xfrm>
            <a:custGeom>
              <a:avLst/>
              <a:gdLst/>
              <a:ahLst/>
              <a:cxnLst/>
              <a:rect l="l" t="t" r="r" b="b"/>
              <a:pathLst>
                <a:path w="1555" h="16743" extrusionOk="0">
                  <a:moveTo>
                    <a:pt x="1" y="1"/>
                  </a:moveTo>
                  <a:lnTo>
                    <a:pt x="1" y="16743"/>
                  </a:lnTo>
                  <a:lnTo>
                    <a:pt x="1555" y="16743"/>
                  </a:lnTo>
                  <a:lnTo>
                    <a:pt x="1555" y="1"/>
                  </a:ln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rot="-5400000">
              <a:off x="7614114" y="2208992"/>
              <a:ext cx="56016" cy="1098215"/>
            </a:xfrm>
            <a:custGeom>
              <a:avLst/>
              <a:gdLst/>
              <a:ahLst/>
              <a:cxnLst/>
              <a:rect l="l" t="t" r="r" b="b"/>
              <a:pathLst>
                <a:path w="854" h="16743" extrusionOk="0">
                  <a:moveTo>
                    <a:pt x="1" y="1"/>
                  </a:moveTo>
                  <a:lnTo>
                    <a:pt x="1" y="16743"/>
                  </a:lnTo>
                  <a:lnTo>
                    <a:pt x="853" y="16743"/>
                  </a:lnTo>
                  <a:lnTo>
                    <a:pt x="853" y="1"/>
                  </a:lnTo>
                  <a:close/>
                </a:path>
              </a:pathLst>
            </a:custGeom>
            <a:solidFill>
              <a:srgbClr val="FFFFFF">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86"/>
        <p:cNvGrpSpPr/>
        <p:nvPr/>
      </p:nvGrpSpPr>
      <p:grpSpPr>
        <a:xfrm>
          <a:off x="0" y="0"/>
          <a:ext cx="0" cy="0"/>
          <a:chOff x="0" y="0"/>
          <a:chExt cx="0" cy="0"/>
        </a:xfrm>
      </p:grpSpPr>
      <p:sp>
        <p:nvSpPr>
          <p:cNvPr id="2887" name="Google Shape;2887;p65"/>
          <p:cNvSpPr txBox="1">
            <a:spLocks noGrp="1"/>
          </p:cNvSpPr>
          <p:nvPr>
            <p:ph type="body" idx="1"/>
          </p:nvPr>
        </p:nvSpPr>
        <p:spPr>
          <a:xfrm>
            <a:off x="713100" y="2560926"/>
            <a:ext cx="3387900" cy="204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PHOTOS</a:t>
            </a:r>
            <a:endParaRPr sz="2000">
              <a:solidFill>
                <a:schemeClr val="lt2"/>
              </a:solidFill>
              <a:latin typeface="Montserrat ExtraBold"/>
              <a:ea typeface="Montserrat ExtraBold"/>
              <a:cs typeface="Montserrat ExtraBold"/>
              <a:sym typeface="Montserrat ExtraBold"/>
            </a:endParaRPr>
          </a:p>
          <a:p>
            <a:pPr marL="0" lvl="0" indent="0" algn="l" rtl="0">
              <a:spcBef>
                <a:spcPts val="0"/>
              </a:spcBef>
              <a:spcAft>
                <a:spcPts val="0"/>
              </a:spcAft>
              <a:buNone/>
            </a:pPr>
            <a:endParaRPr sz="1400" b="1"/>
          </a:p>
          <a:p>
            <a:pPr marL="457200" lvl="0" indent="-317500" algn="l" rtl="0">
              <a:spcBef>
                <a:spcPts val="0"/>
              </a:spcBef>
              <a:spcAft>
                <a:spcPts val="0"/>
              </a:spcAft>
              <a:buSzPts val="1400"/>
              <a:buChar char="●"/>
            </a:pPr>
            <a:r>
              <a:rPr lang="en" sz="1400">
                <a:uFill>
                  <a:noFill/>
                </a:uFill>
                <a:hlinkClick r:id="rId3"/>
              </a:rPr>
              <a:t>Back view woman with sore neck</a:t>
            </a:r>
            <a:endParaRPr sz="1400"/>
          </a:p>
          <a:p>
            <a:pPr marL="457200" lvl="0" indent="-317500" algn="l" rtl="0">
              <a:spcBef>
                <a:spcPts val="0"/>
              </a:spcBef>
              <a:spcAft>
                <a:spcPts val="0"/>
              </a:spcAft>
              <a:buSzPts val="1400"/>
              <a:buChar char="●"/>
            </a:pPr>
            <a:r>
              <a:rPr lang="en" sz="1400">
                <a:uFill>
                  <a:noFill/>
                </a:uFill>
                <a:hlinkClick r:id="rId4"/>
              </a:rPr>
              <a:t>Woman with sore neck using laptop</a:t>
            </a:r>
            <a:endParaRPr sz="1400"/>
          </a:p>
          <a:p>
            <a:pPr marL="457200" lvl="0" indent="-317500" algn="l" rtl="0">
              <a:spcBef>
                <a:spcPts val="0"/>
              </a:spcBef>
              <a:spcAft>
                <a:spcPts val="0"/>
              </a:spcAft>
              <a:buSzPts val="1400"/>
              <a:buChar char="●"/>
            </a:pPr>
            <a:r>
              <a:rPr lang="en" sz="1400">
                <a:uFill>
                  <a:noFill/>
                </a:uFill>
                <a:hlinkClick r:id="rId5"/>
              </a:rPr>
              <a:t>Close-up of woman having pain in her wrist</a:t>
            </a:r>
            <a:endParaRPr sz="1400"/>
          </a:p>
          <a:p>
            <a:pPr marL="457200" lvl="0" indent="-317500" algn="l" rtl="0">
              <a:spcBef>
                <a:spcPts val="0"/>
              </a:spcBef>
              <a:spcAft>
                <a:spcPts val="0"/>
              </a:spcAft>
              <a:buSzPts val="1400"/>
              <a:buChar char="●"/>
            </a:pPr>
            <a:r>
              <a:rPr lang="en" sz="1400">
                <a:uFill>
                  <a:noFill/>
                </a:uFill>
                <a:hlinkClick r:id="rId6"/>
              </a:rPr>
              <a:t>Young female athlete having wrist pain standing against tree</a:t>
            </a:r>
            <a:endParaRPr sz="1400"/>
          </a:p>
        </p:txBody>
      </p:sp>
      <p:sp>
        <p:nvSpPr>
          <p:cNvPr id="2888" name="Google Shape;2888;p65"/>
          <p:cNvSpPr txBox="1">
            <a:spLocks noGrp="1"/>
          </p:cNvSpPr>
          <p:nvPr>
            <p:ph type="body" idx="2"/>
          </p:nvPr>
        </p:nvSpPr>
        <p:spPr>
          <a:xfrm>
            <a:off x="4101000" y="1277175"/>
            <a:ext cx="4329900" cy="332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VECTORS</a:t>
            </a:r>
            <a:endParaRPr/>
          </a:p>
          <a:p>
            <a:pPr marL="0" lvl="0" indent="0" algn="l" rtl="0">
              <a:spcBef>
                <a:spcPts val="0"/>
              </a:spcBef>
              <a:spcAft>
                <a:spcPts val="0"/>
              </a:spcAft>
              <a:buNone/>
            </a:pPr>
            <a:endParaRPr sz="1400" b="1">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arthritis day vertical poster template</a:t>
            </a:r>
            <a:endParaRPr sz="1250">
              <a:solidFill>
                <a:schemeClr val="dk2"/>
              </a:solidFill>
              <a:latin typeface="Karla"/>
              <a:ea typeface="Karla"/>
              <a:cs typeface="Karla"/>
              <a:sym typeface="Karla"/>
            </a:endParaRPr>
          </a:p>
          <a:p>
            <a:pPr marL="457200" lvl="0" indent="-317500" algn="l" rtl="0">
              <a:spcBef>
                <a:spcPts val="0"/>
              </a:spcBef>
              <a:spcAft>
                <a:spcPts val="0"/>
              </a:spcAft>
              <a:buSzPts val="1400"/>
              <a:buChar char="●"/>
            </a:pPr>
            <a:r>
              <a:rPr lang="en" sz="1400">
                <a:solidFill>
                  <a:schemeClr val="dk2"/>
                </a:solidFill>
                <a:uFill>
                  <a:noFill/>
                </a:uFill>
                <a:latin typeface="Karla"/>
                <a:ea typeface="Karla"/>
                <a:cs typeface="Karla"/>
                <a:sym typeface="Karla"/>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background</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arthritis day instagram stories collection</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arthritis day horizontal banners set</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flat world arthritis day illustration</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background</a:t>
            </a:r>
            <a:r>
              <a:rPr lang="en" sz="1400">
                <a:solidFill>
                  <a:schemeClr val="dk2"/>
                </a:solidFill>
                <a:latin typeface="Karla"/>
                <a:ea typeface="Karla"/>
                <a:cs typeface="Karla"/>
                <a:sym typeface="Karla"/>
              </a:rPr>
              <a:t> 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background</a:t>
            </a:r>
            <a:r>
              <a:rPr lang="en" sz="1400">
                <a:solidFill>
                  <a:schemeClr val="dk2"/>
                </a:solidFill>
                <a:latin typeface="Karla"/>
                <a:ea typeface="Karla"/>
                <a:cs typeface="Karla"/>
                <a:sym typeface="Karla"/>
              </a:rPr>
              <a:t> II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background</a:t>
            </a:r>
            <a:r>
              <a:rPr lang="en" sz="1400">
                <a:solidFill>
                  <a:schemeClr val="dk2"/>
                </a:solidFill>
                <a:latin typeface="Karla"/>
                <a:ea typeface="Karla"/>
                <a:cs typeface="Karla"/>
                <a:sym typeface="Karla"/>
              </a:rPr>
              <a:t> III</a:t>
            </a:r>
            <a:endParaRPr sz="1400">
              <a:solidFill>
                <a:schemeClr val="dk2"/>
              </a:solidFill>
              <a:latin typeface="Karla"/>
              <a:ea typeface="Karla"/>
              <a:cs typeface="Karla"/>
              <a:sym typeface="Karla"/>
            </a:endParaRPr>
          </a:p>
        </p:txBody>
      </p:sp>
      <p:sp>
        <p:nvSpPr>
          <p:cNvPr id="2889" name="Google Shape;2889;p6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2890" name="Google Shape;2890;p65"/>
          <p:cNvSpPr txBox="1"/>
          <p:nvPr/>
        </p:nvSpPr>
        <p:spPr>
          <a:xfrm>
            <a:off x="713100" y="1740450"/>
            <a:ext cx="3387900" cy="831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chemeClr val="dk2"/>
                </a:solidFill>
                <a:latin typeface="Karla"/>
                <a:ea typeface="Karla"/>
                <a:cs typeface="Karla"/>
                <a:sym typeface="Karla"/>
              </a:rPr>
              <a:t>Here’s an assortment of alternative resources within the same style of this template</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894"/>
        <p:cNvGrpSpPr/>
        <p:nvPr/>
      </p:nvGrpSpPr>
      <p:grpSpPr>
        <a:xfrm>
          <a:off x="0" y="0"/>
          <a:ext cx="0" cy="0"/>
          <a:chOff x="0" y="0"/>
          <a:chExt cx="0" cy="0"/>
        </a:xfrm>
      </p:grpSpPr>
      <p:sp>
        <p:nvSpPr>
          <p:cNvPr id="2895" name="Google Shape;2895;p66"/>
          <p:cNvSpPr txBox="1">
            <a:spLocks noGrp="1"/>
          </p:cNvSpPr>
          <p:nvPr>
            <p:ph type="body" idx="1"/>
          </p:nvPr>
        </p:nvSpPr>
        <p:spPr>
          <a:xfrm>
            <a:off x="713100" y="2560926"/>
            <a:ext cx="3387900" cy="204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lt2"/>
                </a:solidFill>
                <a:latin typeface="Montserrat ExtraBold"/>
                <a:ea typeface="Montserrat ExtraBold"/>
                <a:cs typeface="Montserrat ExtraBold"/>
                <a:sym typeface="Montserrat ExtraBold"/>
              </a:rPr>
              <a:t>PHOTOS</a:t>
            </a:r>
            <a:endParaRPr sz="2000">
              <a:solidFill>
                <a:schemeClr val="lt2"/>
              </a:solidFill>
              <a:latin typeface="Montserrat ExtraBold"/>
              <a:ea typeface="Montserrat ExtraBold"/>
              <a:cs typeface="Montserrat ExtraBold"/>
              <a:sym typeface="Montserrat ExtraBold"/>
            </a:endParaRPr>
          </a:p>
          <a:p>
            <a:pPr marL="0" lvl="0" indent="0" algn="l" rtl="0">
              <a:spcBef>
                <a:spcPts val="0"/>
              </a:spcBef>
              <a:spcAft>
                <a:spcPts val="0"/>
              </a:spcAft>
              <a:buNone/>
            </a:pPr>
            <a:endParaRPr sz="1400" b="1">
              <a:solidFill>
                <a:schemeClr val="lt2"/>
              </a:solidFill>
            </a:endParaRPr>
          </a:p>
          <a:p>
            <a:pPr marL="457200" lvl="0" indent="-317500" algn="l" rtl="0">
              <a:spcBef>
                <a:spcPts val="0"/>
              </a:spcBef>
              <a:spcAft>
                <a:spcPts val="0"/>
              </a:spcAft>
              <a:buSzPts val="1400"/>
              <a:buChar char="●"/>
            </a:pPr>
            <a:r>
              <a:rPr lang="en" sz="1400">
                <a:uFill>
                  <a:noFill/>
                </a:uFill>
                <a:hlinkClick r:id="rId3"/>
              </a:rPr>
              <a:t>Side view woman with hurt wrist</a:t>
            </a:r>
            <a:endParaRPr sz="1400"/>
          </a:p>
          <a:p>
            <a:pPr marL="457200" lvl="0" indent="-317500" algn="l" rtl="0">
              <a:spcBef>
                <a:spcPts val="0"/>
              </a:spcBef>
              <a:spcAft>
                <a:spcPts val="0"/>
              </a:spcAft>
              <a:buSzPts val="1400"/>
              <a:buChar char="●"/>
            </a:pPr>
            <a:r>
              <a:rPr lang="en" sz="1400">
                <a:uFill>
                  <a:noFill/>
                </a:uFill>
                <a:hlinkClick r:id="rId4"/>
              </a:rPr>
              <a:t>Sporty woman with sore neck</a:t>
            </a:r>
            <a:endParaRPr sz="1400"/>
          </a:p>
          <a:p>
            <a:pPr marL="457200" lvl="0" indent="-317500" algn="l" rtl="0">
              <a:spcBef>
                <a:spcPts val="0"/>
              </a:spcBef>
              <a:spcAft>
                <a:spcPts val="0"/>
              </a:spcAft>
              <a:buSzPts val="1400"/>
              <a:buChar char="●"/>
            </a:pPr>
            <a:r>
              <a:rPr lang="en" sz="1400">
                <a:uFill>
                  <a:noFill/>
                </a:uFill>
                <a:hlinkClick r:id="rId5"/>
              </a:rPr>
              <a:t>Female doctor at hospital with stethoscope</a:t>
            </a:r>
            <a:endParaRPr sz="1400"/>
          </a:p>
          <a:p>
            <a:pPr marL="457200" lvl="0" indent="-317500" algn="l" rtl="0">
              <a:spcBef>
                <a:spcPts val="0"/>
              </a:spcBef>
              <a:spcAft>
                <a:spcPts val="0"/>
              </a:spcAft>
              <a:buSzPts val="1400"/>
              <a:buChar char="●"/>
            </a:pPr>
            <a:r>
              <a:rPr lang="en" sz="1400">
                <a:uFill>
                  <a:noFill/>
                </a:uFill>
                <a:hlinkClick r:id="rId6"/>
              </a:rPr>
              <a:t>Specialist male doctor holding a clipboard</a:t>
            </a:r>
            <a:endParaRPr sz="1400"/>
          </a:p>
        </p:txBody>
      </p:sp>
      <p:sp>
        <p:nvSpPr>
          <p:cNvPr id="2896" name="Google Shape;2896;p66"/>
          <p:cNvSpPr txBox="1">
            <a:spLocks noGrp="1"/>
          </p:cNvSpPr>
          <p:nvPr>
            <p:ph type="body" idx="2"/>
          </p:nvPr>
        </p:nvSpPr>
        <p:spPr>
          <a:xfrm>
            <a:off x="4101000" y="1277175"/>
            <a:ext cx="4329900" cy="332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VECTORS</a:t>
            </a:r>
            <a:endParaRPr/>
          </a:p>
          <a:p>
            <a:pPr marL="0" lvl="0" indent="0" algn="l" rtl="0">
              <a:spcBef>
                <a:spcPts val="0"/>
              </a:spcBef>
              <a:spcAft>
                <a:spcPts val="0"/>
              </a:spcAft>
              <a:buNone/>
            </a:pPr>
            <a:endParaRPr sz="1400" b="1">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illustration</a:t>
            </a:r>
            <a:r>
              <a:rPr lang="en" sz="1400">
                <a:solidFill>
                  <a:schemeClr val="dk2"/>
                </a:solidFill>
                <a:latin typeface="Karla"/>
                <a:ea typeface="Karla"/>
                <a:cs typeface="Karla"/>
                <a:sym typeface="Karla"/>
              </a:rPr>
              <a:t> 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illustration</a:t>
            </a:r>
            <a:r>
              <a:rPr lang="en" sz="1400">
                <a:solidFill>
                  <a:schemeClr val="dk2"/>
                </a:solidFill>
                <a:latin typeface="Karla"/>
                <a:ea typeface="Karla"/>
                <a:cs typeface="Karla"/>
                <a:sym typeface="Karla"/>
              </a:rPr>
              <a:t> II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illustration</a:t>
            </a:r>
            <a:r>
              <a:rPr lang="en" sz="1400">
                <a:solidFill>
                  <a:schemeClr val="dk2"/>
                </a:solidFill>
                <a:latin typeface="Karla"/>
                <a:ea typeface="Karla"/>
                <a:cs typeface="Karla"/>
                <a:sym typeface="Karla"/>
              </a:rPr>
              <a:t> III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illustration</a:t>
            </a:r>
            <a:r>
              <a:rPr lang="en" sz="1400">
                <a:solidFill>
                  <a:schemeClr val="dk2"/>
                </a:solidFill>
                <a:latin typeface="Karla"/>
                <a:ea typeface="Karla"/>
                <a:cs typeface="Karla"/>
                <a:sym typeface="Karla"/>
              </a:rPr>
              <a:t> IV</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background</a:t>
            </a:r>
            <a:r>
              <a:rPr lang="en" sz="1400">
                <a:solidFill>
                  <a:schemeClr val="dk2"/>
                </a:solidFill>
                <a:latin typeface="Karla"/>
                <a:ea typeface="Karla"/>
                <a:cs typeface="Karla"/>
                <a:sym typeface="Karla"/>
              </a:rPr>
              <a:t> 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 world arthritis day background</a:t>
            </a:r>
            <a:r>
              <a:rPr lang="en" sz="1400">
                <a:solidFill>
                  <a:schemeClr val="dk2"/>
                </a:solidFill>
                <a:latin typeface="Karla"/>
                <a:ea typeface="Karla"/>
                <a:cs typeface="Karla"/>
                <a:sym typeface="Karla"/>
              </a:rPr>
              <a:t> II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arthritis day background</a:t>
            </a:r>
            <a:r>
              <a:rPr lang="en" sz="1400">
                <a:solidFill>
                  <a:schemeClr val="dk2"/>
                </a:solidFill>
                <a:latin typeface="Karla"/>
                <a:ea typeface="Karla"/>
                <a:cs typeface="Karla"/>
                <a:sym typeface="Karla"/>
              </a:rPr>
              <a:t> 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arthritis day background</a:t>
            </a:r>
            <a:r>
              <a:rPr lang="en" sz="1400">
                <a:solidFill>
                  <a:schemeClr val="dk2"/>
                </a:solidFill>
                <a:latin typeface="Karla"/>
                <a:ea typeface="Karla"/>
                <a:cs typeface="Karla"/>
                <a:sym typeface="Karla"/>
              </a:rPr>
              <a:t> II</a:t>
            </a:r>
            <a:endParaRPr sz="1400">
              <a:solidFill>
                <a:schemeClr val="dk2"/>
              </a:solidFill>
              <a:latin typeface="Karla"/>
              <a:ea typeface="Karla"/>
              <a:cs typeface="Karla"/>
              <a:sym typeface="Karla"/>
            </a:endParaRPr>
          </a:p>
          <a:p>
            <a:pPr marL="457200" lvl="0" indent="-317500" algn="l" rtl="0">
              <a:spcBef>
                <a:spcPts val="0"/>
              </a:spcBef>
              <a:spcAft>
                <a:spcPts val="0"/>
              </a:spcAft>
              <a:buSzPts val="1400"/>
              <a:buFont typeface="Karla"/>
              <a:buChar char="●"/>
            </a:pPr>
            <a:r>
              <a:rPr lang="en" sz="1400">
                <a:solidFill>
                  <a:schemeClr val="dk2"/>
                </a:solidFill>
                <a:uFill>
                  <a:noFill/>
                </a:uFill>
                <a:latin typeface="Karla"/>
                <a:ea typeface="Karla"/>
                <a:cs typeface="Karla"/>
                <a:sym typeface="Karla"/>
                <a:hlinkClick r:id="rId1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arthritis day landing page template</a:t>
            </a:r>
            <a:endParaRPr sz="1400">
              <a:solidFill>
                <a:schemeClr val="dk2"/>
              </a:solidFill>
              <a:latin typeface="Karla"/>
              <a:ea typeface="Karla"/>
              <a:cs typeface="Karla"/>
              <a:sym typeface="Karla"/>
            </a:endParaRPr>
          </a:p>
        </p:txBody>
      </p:sp>
      <p:sp>
        <p:nvSpPr>
          <p:cNvPr id="2897" name="Google Shape;2897;p6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2898" name="Google Shape;2898;p66"/>
          <p:cNvSpPr txBox="1"/>
          <p:nvPr/>
        </p:nvSpPr>
        <p:spPr>
          <a:xfrm>
            <a:off x="713100" y="1740450"/>
            <a:ext cx="3387900" cy="831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chemeClr val="dk2"/>
                </a:solidFill>
                <a:latin typeface="Karla"/>
                <a:ea typeface="Karla"/>
                <a:cs typeface="Karla"/>
                <a:sym typeface="Karla"/>
              </a:rPr>
              <a:t>Did you like the resources on this template? Get them for free at our other websites: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53"/>
        <p:cNvGrpSpPr/>
        <p:nvPr/>
      </p:nvGrpSpPr>
      <p:grpSpPr>
        <a:xfrm>
          <a:off x="0" y="0"/>
          <a:ext cx="0" cy="0"/>
          <a:chOff x="0" y="0"/>
          <a:chExt cx="0" cy="0"/>
        </a:xfrm>
      </p:grpSpPr>
      <p:sp>
        <p:nvSpPr>
          <p:cNvPr id="1354" name="Google Shape;1354;p37"/>
          <p:cNvSpPr txBox="1">
            <a:spLocks noGrp="1"/>
          </p:cNvSpPr>
          <p:nvPr>
            <p:ph type="title"/>
          </p:nvPr>
        </p:nvSpPr>
        <p:spPr>
          <a:xfrm>
            <a:off x="4000875" y="1576950"/>
            <a:ext cx="44298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pc="300" dirty="0" smtClean="0"/>
              <a:t>PENGERTIAN</a:t>
            </a:r>
            <a:endParaRPr spc="300" dirty="0"/>
          </a:p>
        </p:txBody>
      </p:sp>
      <p:sp>
        <p:nvSpPr>
          <p:cNvPr id="1355" name="Google Shape;1355;p37"/>
          <p:cNvSpPr txBox="1">
            <a:spLocks noGrp="1"/>
          </p:cNvSpPr>
          <p:nvPr>
            <p:ph type="subTitle" idx="1"/>
          </p:nvPr>
        </p:nvSpPr>
        <p:spPr>
          <a:xfrm>
            <a:off x="4000875" y="2418750"/>
            <a:ext cx="4429800" cy="114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smtClean="0"/>
              <a:t>Penyakit asam urat atau Gout adalah penyakit sendi yang terjadi karena kadar asam urat yang terlalu tinggi dalam darah </a:t>
            </a:r>
          </a:p>
          <a:p>
            <a:pPr marL="0" lvl="0" indent="0" algn="r" rtl="0">
              <a:spcBef>
                <a:spcPts val="0"/>
              </a:spcBef>
              <a:spcAft>
                <a:spcPts val="0"/>
              </a:spcAft>
              <a:buNone/>
            </a:pPr>
            <a:r>
              <a:rPr lang="en" dirty="0" smtClean="0"/>
              <a:t>(P: 2,5-7,5mg/dl &amp; L:4,0-8,5mg/dl). </a:t>
            </a:r>
          </a:p>
        </p:txBody>
      </p:sp>
      <p:grpSp>
        <p:nvGrpSpPr>
          <p:cNvPr id="1356" name="Google Shape;1356;p37"/>
          <p:cNvGrpSpPr/>
          <p:nvPr/>
        </p:nvGrpSpPr>
        <p:grpSpPr>
          <a:xfrm>
            <a:off x="1033169" y="1722719"/>
            <a:ext cx="2102106" cy="3416395"/>
            <a:chOff x="1185569" y="1722719"/>
            <a:chExt cx="2102106" cy="3416395"/>
          </a:xfrm>
        </p:grpSpPr>
        <p:sp>
          <p:nvSpPr>
            <p:cNvPr id="1357" name="Google Shape;1357;p37"/>
            <p:cNvSpPr/>
            <p:nvPr/>
          </p:nvSpPr>
          <p:spPr>
            <a:xfrm flipH="1">
              <a:off x="1185569" y="2125492"/>
              <a:ext cx="2102106" cy="2577066"/>
            </a:xfrm>
            <a:custGeom>
              <a:avLst/>
              <a:gdLst/>
              <a:ahLst/>
              <a:cxnLst/>
              <a:rect l="l" t="t" r="r" b="b"/>
              <a:pathLst>
                <a:path w="35840" h="43936" extrusionOk="0">
                  <a:moveTo>
                    <a:pt x="1554" y="0"/>
                  </a:moveTo>
                  <a:cubicBezTo>
                    <a:pt x="702" y="0"/>
                    <a:pt x="0" y="677"/>
                    <a:pt x="0" y="1554"/>
                  </a:cubicBezTo>
                  <a:lnTo>
                    <a:pt x="0" y="42356"/>
                  </a:lnTo>
                  <a:cubicBezTo>
                    <a:pt x="0" y="43234"/>
                    <a:pt x="702" y="43935"/>
                    <a:pt x="1554" y="43935"/>
                  </a:cubicBezTo>
                  <a:lnTo>
                    <a:pt x="34261" y="43935"/>
                  </a:lnTo>
                  <a:cubicBezTo>
                    <a:pt x="35138" y="43935"/>
                    <a:pt x="35840" y="43234"/>
                    <a:pt x="35840" y="42356"/>
                  </a:cubicBezTo>
                  <a:lnTo>
                    <a:pt x="35840" y="1554"/>
                  </a:lnTo>
                  <a:cubicBezTo>
                    <a:pt x="35840" y="677"/>
                    <a:pt x="35138" y="0"/>
                    <a:pt x="34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flipH="1">
              <a:off x="1444269" y="4592156"/>
              <a:ext cx="349921" cy="546958"/>
            </a:xfrm>
            <a:custGeom>
              <a:avLst/>
              <a:gdLst/>
              <a:ahLst/>
              <a:cxnLst/>
              <a:rect l="l" t="t" r="r" b="b"/>
              <a:pathLst>
                <a:path w="5966" h="9325" extrusionOk="0">
                  <a:moveTo>
                    <a:pt x="2933" y="1"/>
                  </a:moveTo>
                  <a:lnTo>
                    <a:pt x="1" y="953"/>
                  </a:lnTo>
                  <a:lnTo>
                    <a:pt x="302" y="1880"/>
                  </a:lnTo>
                  <a:lnTo>
                    <a:pt x="628" y="2833"/>
                  </a:lnTo>
                  <a:lnTo>
                    <a:pt x="1279" y="4838"/>
                  </a:lnTo>
                  <a:lnTo>
                    <a:pt x="1931" y="6818"/>
                  </a:lnTo>
                  <a:lnTo>
                    <a:pt x="2733" y="9324"/>
                  </a:lnTo>
                  <a:lnTo>
                    <a:pt x="5966" y="9324"/>
                  </a:lnTo>
                  <a:lnTo>
                    <a:pt x="3861" y="2833"/>
                  </a:lnTo>
                  <a:lnTo>
                    <a:pt x="3535" y="1880"/>
                  </a:lnTo>
                  <a:lnTo>
                    <a:pt x="29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flipH="1">
              <a:off x="2674636" y="4592156"/>
              <a:ext cx="349921" cy="546958"/>
            </a:xfrm>
            <a:custGeom>
              <a:avLst/>
              <a:gdLst/>
              <a:ahLst/>
              <a:cxnLst/>
              <a:rect l="l" t="t" r="r" b="b"/>
              <a:pathLst>
                <a:path w="5966" h="9325" extrusionOk="0">
                  <a:moveTo>
                    <a:pt x="3058" y="1"/>
                  </a:moveTo>
                  <a:lnTo>
                    <a:pt x="2432" y="1880"/>
                  </a:lnTo>
                  <a:lnTo>
                    <a:pt x="2131" y="2833"/>
                  </a:lnTo>
                  <a:lnTo>
                    <a:pt x="0" y="9324"/>
                  </a:lnTo>
                  <a:lnTo>
                    <a:pt x="3234" y="9324"/>
                  </a:lnTo>
                  <a:lnTo>
                    <a:pt x="4061" y="6818"/>
                  </a:lnTo>
                  <a:lnTo>
                    <a:pt x="4712" y="4838"/>
                  </a:lnTo>
                  <a:lnTo>
                    <a:pt x="5364" y="2833"/>
                  </a:lnTo>
                  <a:lnTo>
                    <a:pt x="5665" y="1880"/>
                  </a:lnTo>
                  <a:lnTo>
                    <a:pt x="5965" y="953"/>
                  </a:lnTo>
                  <a:lnTo>
                    <a:pt x="30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7"/>
            <p:cNvSpPr/>
            <p:nvPr/>
          </p:nvSpPr>
          <p:spPr>
            <a:xfrm flipH="1">
              <a:off x="1600062" y="4875862"/>
              <a:ext cx="1240735" cy="116196"/>
            </a:xfrm>
            <a:custGeom>
              <a:avLst/>
              <a:gdLst/>
              <a:ahLst/>
              <a:cxnLst/>
              <a:rect l="l" t="t" r="r" b="b"/>
              <a:pathLst>
                <a:path w="21154" h="1981" extrusionOk="0">
                  <a:moveTo>
                    <a:pt x="0" y="1"/>
                  </a:moveTo>
                  <a:lnTo>
                    <a:pt x="0" y="1981"/>
                  </a:lnTo>
                  <a:lnTo>
                    <a:pt x="21153" y="1981"/>
                  </a:lnTo>
                  <a:lnTo>
                    <a:pt x="211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7"/>
            <p:cNvSpPr/>
            <p:nvPr/>
          </p:nvSpPr>
          <p:spPr>
            <a:xfrm flipH="1">
              <a:off x="1567732" y="4702424"/>
              <a:ext cx="208803" cy="55898"/>
            </a:xfrm>
            <a:custGeom>
              <a:avLst/>
              <a:gdLst/>
              <a:ahLst/>
              <a:cxnLst/>
              <a:rect l="l" t="t" r="r" b="b"/>
              <a:pathLst>
                <a:path w="3560" h="953" extrusionOk="0">
                  <a:moveTo>
                    <a:pt x="1" y="0"/>
                  </a:moveTo>
                  <a:lnTo>
                    <a:pt x="327" y="953"/>
                  </a:lnTo>
                  <a:lnTo>
                    <a:pt x="3560" y="953"/>
                  </a:lnTo>
                  <a:lnTo>
                    <a:pt x="3234"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7"/>
            <p:cNvSpPr/>
            <p:nvPr/>
          </p:nvSpPr>
          <p:spPr>
            <a:xfrm flipH="1">
              <a:off x="2692289" y="4702424"/>
              <a:ext cx="207337" cy="55898"/>
            </a:xfrm>
            <a:custGeom>
              <a:avLst/>
              <a:gdLst/>
              <a:ahLst/>
              <a:cxnLst/>
              <a:rect l="l" t="t" r="r" b="b"/>
              <a:pathLst>
                <a:path w="3535" h="953" extrusionOk="0">
                  <a:moveTo>
                    <a:pt x="302" y="0"/>
                  </a:moveTo>
                  <a:lnTo>
                    <a:pt x="1" y="953"/>
                  </a:lnTo>
                  <a:lnTo>
                    <a:pt x="3234" y="953"/>
                  </a:lnTo>
                  <a:lnTo>
                    <a:pt x="353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7"/>
            <p:cNvSpPr/>
            <p:nvPr/>
          </p:nvSpPr>
          <p:spPr>
            <a:xfrm flipH="1">
              <a:off x="1294310" y="2256289"/>
              <a:ext cx="1884622" cy="2313940"/>
            </a:xfrm>
            <a:custGeom>
              <a:avLst/>
              <a:gdLst/>
              <a:ahLst/>
              <a:cxnLst/>
              <a:rect l="l" t="t" r="r" b="b"/>
              <a:pathLst>
                <a:path w="32132" h="39450" extrusionOk="0">
                  <a:moveTo>
                    <a:pt x="1" y="1"/>
                  </a:moveTo>
                  <a:lnTo>
                    <a:pt x="1" y="39450"/>
                  </a:lnTo>
                  <a:lnTo>
                    <a:pt x="32131" y="39450"/>
                  </a:lnTo>
                  <a:lnTo>
                    <a:pt x="321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7"/>
            <p:cNvSpPr/>
            <p:nvPr/>
          </p:nvSpPr>
          <p:spPr>
            <a:xfrm flipH="1">
              <a:off x="1570664" y="3335333"/>
              <a:ext cx="126455" cy="404309"/>
            </a:xfrm>
            <a:custGeom>
              <a:avLst/>
              <a:gdLst/>
              <a:ahLst/>
              <a:cxnLst/>
              <a:rect l="l" t="t" r="r" b="b"/>
              <a:pathLst>
                <a:path w="2156" h="6893" extrusionOk="0">
                  <a:moveTo>
                    <a:pt x="1278" y="0"/>
                  </a:moveTo>
                  <a:lnTo>
                    <a:pt x="1203" y="75"/>
                  </a:lnTo>
                  <a:cubicBezTo>
                    <a:pt x="1203" y="75"/>
                    <a:pt x="1454" y="376"/>
                    <a:pt x="1679" y="877"/>
                  </a:cubicBezTo>
                  <a:lnTo>
                    <a:pt x="1780" y="827"/>
                  </a:lnTo>
                  <a:cubicBezTo>
                    <a:pt x="1554" y="301"/>
                    <a:pt x="1303" y="25"/>
                    <a:pt x="1278" y="0"/>
                  </a:cubicBezTo>
                  <a:close/>
                  <a:moveTo>
                    <a:pt x="2080" y="1729"/>
                  </a:moveTo>
                  <a:lnTo>
                    <a:pt x="1955" y="1754"/>
                  </a:lnTo>
                  <a:cubicBezTo>
                    <a:pt x="2005" y="2030"/>
                    <a:pt x="2055" y="2331"/>
                    <a:pt x="2055" y="2632"/>
                  </a:cubicBezTo>
                  <a:lnTo>
                    <a:pt x="2055" y="2682"/>
                  </a:lnTo>
                  <a:lnTo>
                    <a:pt x="2156" y="2682"/>
                  </a:lnTo>
                  <a:lnTo>
                    <a:pt x="2156" y="2632"/>
                  </a:lnTo>
                  <a:cubicBezTo>
                    <a:pt x="2156" y="2331"/>
                    <a:pt x="2130" y="2030"/>
                    <a:pt x="2080" y="1729"/>
                  </a:cubicBezTo>
                  <a:close/>
                  <a:moveTo>
                    <a:pt x="1930" y="3609"/>
                  </a:moveTo>
                  <a:cubicBezTo>
                    <a:pt x="1880" y="3885"/>
                    <a:pt x="1780" y="4186"/>
                    <a:pt x="1654" y="4486"/>
                  </a:cubicBezTo>
                  <a:lnTo>
                    <a:pt x="1755" y="4536"/>
                  </a:lnTo>
                  <a:cubicBezTo>
                    <a:pt x="1880" y="4236"/>
                    <a:pt x="1980" y="3935"/>
                    <a:pt x="2055" y="3634"/>
                  </a:cubicBezTo>
                  <a:lnTo>
                    <a:pt x="1930" y="3609"/>
                  </a:lnTo>
                  <a:close/>
                  <a:moveTo>
                    <a:pt x="1203" y="5313"/>
                  </a:moveTo>
                  <a:cubicBezTo>
                    <a:pt x="1053" y="5564"/>
                    <a:pt x="877" y="5815"/>
                    <a:pt x="677" y="6065"/>
                  </a:cubicBezTo>
                  <a:lnTo>
                    <a:pt x="752" y="6140"/>
                  </a:lnTo>
                  <a:cubicBezTo>
                    <a:pt x="978" y="5890"/>
                    <a:pt x="1153" y="5639"/>
                    <a:pt x="1303" y="5363"/>
                  </a:cubicBezTo>
                  <a:lnTo>
                    <a:pt x="1203" y="5313"/>
                  </a:lnTo>
                  <a:close/>
                  <a:moveTo>
                    <a:pt x="50" y="6767"/>
                  </a:moveTo>
                  <a:lnTo>
                    <a:pt x="0" y="6817"/>
                  </a:lnTo>
                  <a:lnTo>
                    <a:pt x="100" y="6892"/>
                  </a:lnTo>
                  <a:lnTo>
                    <a:pt x="125" y="6842"/>
                  </a:lnTo>
                  <a:lnTo>
                    <a:pt x="50" y="676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7"/>
            <p:cNvSpPr/>
            <p:nvPr/>
          </p:nvSpPr>
          <p:spPr>
            <a:xfrm flipH="1">
              <a:off x="1716185" y="3010805"/>
              <a:ext cx="348455" cy="283421"/>
            </a:xfrm>
            <a:custGeom>
              <a:avLst/>
              <a:gdLst/>
              <a:ahLst/>
              <a:cxnLst/>
              <a:rect l="l" t="t" r="r" b="b"/>
              <a:pathLst>
                <a:path w="5941" h="4832" extrusionOk="0">
                  <a:moveTo>
                    <a:pt x="2970" y="0"/>
                  </a:moveTo>
                  <a:cubicBezTo>
                    <a:pt x="2344" y="0"/>
                    <a:pt x="1717" y="307"/>
                    <a:pt x="1354" y="921"/>
                  </a:cubicBezTo>
                  <a:lnTo>
                    <a:pt x="727" y="2024"/>
                  </a:lnTo>
                  <a:cubicBezTo>
                    <a:pt x="0" y="3277"/>
                    <a:pt x="903" y="4831"/>
                    <a:pt x="2331" y="4831"/>
                  </a:cubicBezTo>
                  <a:lnTo>
                    <a:pt x="3609" y="4831"/>
                  </a:lnTo>
                  <a:cubicBezTo>
                    <a:pt x="5038" y="4831"/>
                    <a:pt x="5940" y="3277"/>
                    <a:pt x="5213" y="2024"/>
                  </a:cubicBezTo>
                  <a:lnTo>
                    <a:pt x="4587" y="921"/>
                  </a:lnTo>
                  <a:cubicBezTo>
                    <a:pt x="4223" y="307"/>
                    <a:pt x="3597" y="0"/>
                    <a:pt x="29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7"/>
            <p:cNvSpPr/>
            <p:nvPr/>
          </p:nvSpPr>
          <p:spPr>
            <a:xfrm flipH="1">
              <a:off x="1885220" y="3045703"/>
              <a:ext cx="35367" cy="205879"/>
            </a:xfrm>
            <a:custGeom>
              <a:avLst/>
              <a:gdLst/>
              <a:ahLst/>
              <a:cxnLst/>
              <a:rect l="l" t="t" r="r" b="b"/>
              <a:pathLst>
                <a:path w="603" h="3510" extrusionOk="0">
                  <a:moveTo>
                    <a:pt x="51" y="1"/>
                  </a:moveTo>
                  <a:lnTo>
                    <a:pt x="126" y="2457"/>
                  </a:lnTo>
                  <a:lnTo>
                    <a:pt x="477" y="2457"/>
                  </a:lnTo>
                  <a:lnTo>
                    <a:pt x="552" y="1"/>
                  </a:lnTo>
                  <a:close/>
                  <a:moveTo>
                    <a:pt x="301" y="2883"/>
                  </a:moveTo>
                  <a:cubicBezTo>
                    <a:pt x="126" y="2883"/>
                    <a:pt x="1" y="3008"/>
                    <a:pt x="1" y="3209"/>
                  </a:cubicBezTo>
                  <a:cubicBezTo>
                    <a:pt x="1" y="3384"/>
                    <a:pt x="126" y="3509"/>
                    <a:pt x="301" y="3509"/>
                  </a:cubicBezTo>
                  <a:cubicBezTo>
                    <a:pt x="477" y="3509"/>
                    <a:pt x="602" y="3384"/>
                    <a:pt x="602" y="3209"/>
                  </a:cubicBezTo>
                  <a:cubicBezTo>
                    <a:pt x="602" y="3008"/>
                    <a:pt x="477" y="2883"/>
                    <a:pt x="301" y="28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7"/>
            <p:cNvSpPr/>
            <p:nvPr/>
          </p:nvSpPr>
          <p:spPr>
            <a:xfrm flipH="1">
              <a:off x="1971973" y="2627623"/>
              <a:ext cx="476317" cy="225587"/>
            </a:xfrm>
            <a:custGeom>
              <a:avLst/>
              <a:gdLst/>
              <a:ahLst/>
              <a:cxnLst/>
              <a:rect l="l" t="t" r="r" b="b"/>
              <a:pathLst>
                <a:path w="8121" h="3846" extrusionOk="0">
                  <a:moveTo>
                    <a:pt x="3754" y="0"/>
                  </a:moveTo>
                  <a:cubicBezTo>
                    <a:pt x="3662" y="0"/>
                    <a:pt x="3572" y="3"/>
                    <a:pt x="3484" y="11"/>
                  </a:cubicBezTo>
                  <a:lnTo>
                    <a:pt x="3484" y="136"/>
                  </a:lnTo>
                  <a:cubicBezTo>
                    <a:pt x="3608" y="126"/>
                    <a:pt x="3737" y="120"/>
                    <a:pt x="3867" y="120"/>
                  </a:cubicBezTo>
                  <a:cubicBezTo>
                    <a:pt x="4050" y="120"/>
                    <a:pt x="4235" y="132"/>
                    <a:pt x="4411" y="161"/>
                  </a:cubicBezTo>
                  <a:lnTo>
                    <a:pt x="4436" y="36"/>
                  </a:lnTo>
                  <a:cubicBezTo>
                    <a:pt x="4206" y="18"/>
                    <a:pt x="3975" y="0"/>
                    <a:pt x="3754" y="0"/>
                  </a:cubicBezTo>
                  <a:close/>
                  <a:moveTo>
                    <a:pt x="2531" y="161"/>
                  </a:moveTo>
                  <a:cubicBezTo>
                    <a:pt x="2231" y="236"/>
                    <a:pt x="1930" y="337"/>
                    <a:pt x="1629" y="462"/>
                  </a:cubicBezTo>
                  <a:lnTo>
                    <a:pt x="1679" y="587"/>
                  </a:lnTo>
                  <a:cubicBezTo>
                    <a:pt x="1980" y="462"/>
                    <a:pt x="2281" y="362"/>
                    <a:pt x="2556" y="287"/>
                  </a:cubicBezTo>
                  <a:lnTo>
                    <a:pt x="2531" y="161"/>
                  </a:lnTo>
                  <a:close/>
                  <a:moveTo>
                    <a:pt x="5338" y="261"/>
                  </a:moveTo>
                  <a:lnTo>
                    <a:pt x="5313" y="387"/>
                  </a:lnTo>
                  <a:cubicBezTo>
                    <a:pt x="5589" y="487"/>
                    <a:pt x="5890" y="637"/>
                    <a:pt x="6140" y="788"/>
                  </a:cubicBezTo>
                  <a:lnTo>
                    <a:pt x="6216" y="688"/>
                  </a:lnTo>
                  <a:cubicBezTo>
                    <a:pt x="5940" y="537"/>
                    <a:pt x="5639" y="387"/>
                    <a:pt x="5338" y="261"/>
                  </a:cubicBezTo>
                  <a:close/>
                  <a:moveTo>
                    <a:pt x="802" y="913"/>
                  </a:moveTo>
                  <a:cubicBezTo>
                    <a:pt x="526" y="1063"/>
                    <a:pt x="276" y="1239"/>
                    <a:pt x="0" y="1439"/>
                  </a:cubicBezTo>
                  <a:lnTo>
                    <a:pt x="75" y="1540"/>
                  </a:lnTo>
                  <a:cubicBezTo>
                    <a:pt x="326" y="1339"/>
                    <a:pt x="602" y="1164"/>
                    <a:pt x="852" y="1013"/>
                  </a:cubicBezTo>
                  <a:lnTo>
                    <a:pt x="802" y="913"/>
                  </a:lnTo>
                  <a:close/>
                  <a:moveTo>
                    <a:pt x="6942" y="1289"/>
                  </a:moveTo>
                  <a:lnTo>
                    <a:pt x="6867" y="1389"/>
                  </a:lnTo>
                  <a:cubicBezTo>
                    <a:pt x="7068" y="1615"/>
                    <a:pt x="7268" y="1840"/>
                    <a:pt x="7444" y="2116"/>
                  </a:cubicBezTo>
                  <a:lnTo>
                    <a:pt x="7544" y="2041"/>
                  </a:lnTo>
                  <a:cubicBezTo>
                    <a:pt x="7368" y="1790"/>
                    <a:pt x="7168" y="1515"/>
                    <a:pt x="6942" y="1289"/>
                  </a:cubicBezTo>
                  <a:close/>
                  <a:moveTo>
                    <a:pt x="7945" y="2918"/>
                  </a:moveTo>
                  <a:lnTo>
                    <a:pt x="7820" y="2943"/>
                  </a:lnTo>
                  <a:cubicBezTo>
                    <a:pt x="7920" y="3244"/>
                    <a:pt x="7995" y="3545"/>
                    <a:pt x="8020" y="3845"/>
                  </a:cubicBezTo>
                  <a:lnTo>
                    <a:pt x="8120" y="3845"/>
                  </a:lnTo>
                  <a:cubicBezTo>
                    <a:pt x="8095" y="3520"/>
                    <a:pt x="8045" y="3219"/>
                    <a:pt x="7945" y="29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7"/>
            <p:cNvSpPr/>
            <p:nvPr/>
          </p:nvSpPr>
          <p:spPr>
            <a:xfrm flipH="1">
              <a:off x="1357530" y="3457332"/>
              <a:ext cx="1140791" cy="854134"/>
            </a:xfrm>
            <a:custGeom>
              <a:avLst/>
              <a:gdLst/>
              <a:ahLst/>
              <a:cxnLst/>
              <a:rect l="l" t="t" r="r" b="b"/>
              <a:pathLst>
                <a:path w="19450" h="14562" extrusionOk="0">
                  <a:moveTo>
                    <a:pt x="4562" y="0"/>
                  </a:moveTo>
                  <a:lnTo>
                    <a:pt x="3209" y="627"/>
                  </a:lnTo>
                  <a:lnTo>
                    <a:pt x="1429" y="1429"/>
                  </a:lnTo>
                  <a:lnTo>
                    <a:pt x="1329" y="1479"/>
                  </a:lnTo>
                  <a:lnTo>
                    <a:pt x="402" y="1905"/>
                  </a:lnTo>
                  <a:lnTo>
                    <a:pt x="1" y="2080"/>
                  </a:lnTo>
                  <a:lnTo>
                    <a:pt x="1" y="4587"/>
                  </a:lnTo>
                  <a:lnTo>
                    <a:pt x="1179" y="6492"/>
                  </a:lnTo>
                  <a:lnTo>
                    <a:pt x="3460" y="10151"/>
                  </a:lnTo>
                  <a:cubicBezTo>
                    <a:pt x="2858" y="12281"/>
                    <a:pt x="3510" y="14562"/>
                    <a:pt x="3510" y="14562"/>
                  </a:cubicBezTo>
                  <a:lnTo>
                    <a:pt x="19450" y="14411"/>
                  </a:lnTo>
                  <a:cubicBezTo>
                    <a:pt x="19433" y="12607"/>
                    <a:pt x="18360" y="12312"/>
                    <a:pt x="17661" y="12312"/>
                  </a:cubicBezTo>
                  <a:cubicBezTo>
                    <a:pt x="17321" y="12312"/>
                    <a:pt x="17069" y="12381"/>
                    <a:pt x="17069" y="12381"/>
                  </a:cubicBezTo>
                  <a:lnTo>
                    <a:pt x="8522" y="8246"/>
                  </a:lnTo>
                  <a:lnTo>
                    <a:pt x="5164" y="1203"/>
                  </a:lnTo>
                  <a:lnTo>
                    <a:pt x="45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7"/>
            <p:cNvSpPr/>
            <p:nvPr/>
          </p:nvSpPr>
          <p:spPr>
            <a:xfrm flipH="1">
              <a:off x="1998426" y="3147115"/>
              <a:ext cx="499895" cy="905633"/>
            </a:xfrm>
            <a:custGeom>
              <a:avLst/>
              <a:gdLst/>
              <a:ahLst/>
              <a:cxnLst/>
              <a:rect l="l" t="t" r="r" b="b"/>
              <a:pathLst>
                <a:path w="8523" h="15440" extrusionOk="0">
                  <a:moveTo>
                    <a:pt x="26" y="1"/>
                  </a:moveTo>
                  <a:lnTo>
                    <a:pt x="1" y="9876"/>
                  </a:lnTo>
                  <a:lnTo>
                    <a:pt x="1" y="10477"/>
                  </a:lnTo>
                  <a:lnTo>
                    <a:pt x="3460" y="15440"/>
                  </a:lnTo>
                  <a:lnTo>
                    <a:pt x="4612" y="14989"/>
                  </a:lnTo>
                  <a:lnTo>
                    <a:pt x="5239" y="14763"/>
                  </a:lnTo>
                  <a:lnTo>
                    <a:pt x="5815" y="14562"/>
                  </a:lnTo>
                  <a:lnTo>
                    <a:pt x="6191" y="14412"/>
                  </a:lnTo>
                  <a:lnTo>
                    <a:pt x="6643" y="14237"/>
                  </a:lnTo>
                  <a:lnTo>
                    <a:pt x="8522" y="13535"/>
                  </a:lnTo>
                  <a:lnTo>
                    <a:pt x="4262" y="4638"/>
                  </a:lnTo>
                  <a:lnTo>
                    <a:pt x="19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7"/>
            <p:cNvSpPr/>
            <p:nvPr/>
          </p:nvSpPr>
          <p:spPr>
            <a:xfrm flipH="1">
              <a:off x="2248351" y="2376880"/>
              <a:ext cx="870286" cy="1675891"/>
            </a:xfrm>
            <a:custGeom>
              <a:avLst/>
              <a:gdLst/>
              <a:ahLst/>
              <a:cxnLst/>
              <a:rect l="l" t="t" r="r" b="b"/>
              <a:pathLst>
                <a:path w="14838" h="28572" extrusionOk="0">
                  <a:moveTo>
                    <a:pt x="0" y="0"/>
                  </a:moveTo>
                  <a:lnTo>
                    <a:pt x="0" y="10577"/>
                  </a:lnTo>
                  <a:lnTo>
                    <a:pt x="4061" y="11278"/>
                  </a:lnTo>
                  <a:cubicBezTo>
                    <a:pt x="4061" y="11278"/>
                    <a:pt x="10326" y="25689"/>
                    <a:pt x="14036" y="28572"/>
                  </a:cubicBezTo>
                  <a:lnTo>
                    <a:pt x="14186" y="26416"/>
                  </a:lnTo>
                  <a:lnTo>
                    <a:pt x="14286" y="25038"/>
                  </a:lnTo>
                  <a:lnTo>
                    <a:pt x="14311" y="24837"/>
                  </a:lnTo>
                  <a:lnTo>
                    <a:pt x="14612" y="20727"/>
                  </a:lnTo>
                  <a:lnTo>
                    <a:pt x="14787" y="18572"/>
                  </a:lnTo>
                  <a:lnTo>
                    <a:pt x="14838" y="17770"/>
                  </a:lnTo>
                  <a:lnTo>
                    <a:pt x="12557" y="13133"/>
                  </a:lnTo>
                  <a:lnTo>
                    <a:pt x="10026" y="7920"/>
                  </a:lnTo>
                  <a:cubicBezTo>
                    <a:pt x="8923" y="5689"/>
                    <a:pt x="7168" y="3860"/>
                    <a:pt x="4988" y="268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7"/>
            <p:cNvSpPr/>
            <p:nvPr/>
          </p:nvSpPr>
          <p:spPr>
            <a:xfrm flipH="1">
              <a:off x="1789676" y="4171495"/>
              <a:ext cx="210269" cy="107867"/>
            </a:xfrm>
            <a:custGeom>
              <a:avLst/>
              <a:gdLst/>
              <a:ahLst/>
              <a:cxnLst/>
              <a:rect l="l" t="t" r="r" b="b"/>
              <a:pathLst>
                <a:path w="3585" h="1839" extrusionOk="0">
                  <a:moveTo>
                    <a:pt x="352" y="1"/>
                  </a:moveTo>
                  <a:cubicBezTo>
                    <a:pt x="231" y="1"/>
                    <a:pt x="112" y="76"/>
                    <a:pt x="75" y="205"/>
                  </a:cubicBezTo>
                  <a:cubicBezTo>
                    <a:pt x="0" y="356"/>
                    <a:pt x="75" y="556"/>
                    <a:pt x="251" y="631"/>
                  </a:cubicBezTo>
                  <a:lnTo>
                    <a:pt x="3083" y="1809"/>
                  </a:lnTo>
                  <a:cubicBezTo>
                    <a:pt x="3129" y="1829"/>
                    <a:pt x="3175" y="1838"/>
                    <a:pt x="3219" y="1838"/>
                  </a:cubicBezTo>
                  <a:cubicBezTo>
                    <a:pt x="3343" y="1838"/>
                    <a:pt x="3453" y="1763"/>
                    <a:pt x="3509" y="1634"/>
                  </a:cubicBezTo>
                  <a:cubicBezTo>
                    <a:pt x="3584" y="1483"/>
                    <a:pt x="3484" y="1283"/>
                    <a:pt x="3334" y="1208"/>
                  </a:cubicBezTo>
                  <a:lnTo>
                    <a:pt x="476" y="30"/>
                  </a:lnTo>
                  <a:cubicBezTo>
                    <a:pt x="437" y="10"/>
                    <a:pt x="394" y="1"/>
                    <a:pt x="3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7"/>
            <p:cNvSpPr/>
            <p:nvPr/>
          </p:nvSpPr>
          <p:spPr>
            <a:xfrm flipH="1">
              <a:off x="1754425" y="4118589"/>
              <a:ext cx="210269" cy="107045"/>
            </a:xfrm>
            <a:custGeom>
              <a:avLst/>
              <a:gdLst/>
              <a:ahLst/>
              <a:cxnLst/>
              <a:rect l="l" t="t" r="r" b="b"/>
              <a:pathLst>
                <a:path w="3585" h="1825" extrusionOk="0">
                  <a:moveTo>
                    <a:pt x="366" y="1"/>
                  </a:moveTo>
                  <a:cubicBezTo>
                    <a:pt x="242" y="1"/>
                    <a:pt x="131" y="75"/>
                    <a:pt x="76" y="205"/>
                  </a:cubicBezTo>
                  <a:cubicBezTo>
                    <a:pt x="1" y="355"/>
                    <a:pt x="101" y="556"/>
                    <a:pt x="251" y="606"/>
                  </a:cubicBezTo>
                  <a:lnTo>
                    <a:pt x="3108" y="1809"/>
                  </a:lnTo>
                  <a:cubicBezTo>
                    <a:pt x="3140" y="1819"/>
                    <a:pt x="3173" y="1824"/>
                    <a:pt x="3207" y="1824"/>
                  </a:cubicBezTo>
                  <a:cubicBezTo>
                    <a:pt x="3336" y="1824"/>
                    <a:pt x="3470" y="1753"/>
                    <a:pt x="3509" y="1634"/>
                  </a:cubicBezTo>
                  <a:cubicBezTo>
                    <a:pt x="3585" y="1458"/>
                    <a:pt x="3509" y="1283"/>
                    <a:pt x="3334" y="1208"/>
                  </a:cubicBezTo>
                  <a:lnTo>
                    <a:pt x="502" y="30"/>
                  </a:lnTo>
                  <a:cubicBezTo>
                    <a:pt x="456" y="10"/>
                    <a:pt x="410"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7"/>
            <p:cNvSpPr/>
            <p:nvPr/>
          </p:nvSpPr>
          <p:spPr>
            <a:xfrm flipH="1">
              <a:off x="1717650" y="4064218"/>
              <a:ext cx="210269" cy="107045"/>
            </a:xfrm>
            <a:custGeom>
              <a:avLst/>
              <a:gdLst/>
              <a:ahLst/>
              <a:cxnLst/>
              <a:rect l="l" t="t" r="r" b="b"/>
              <a:pathLst>
                <a:path w="3585" h="1825" extrusionOk="0">
                  <a:moveTo>
                    <a:pt x="366" y="0"/>
                  </a:moveTo>
                  <a:cubicBezTo>
                    <a:pt x="241" y="0"/>
                    <a:pt x="131" y="75"/>
                    <a:pt x="75" y="205"/>
                  </a:cubicBezTo>
                  <a:cubicBezTo>
                    <a:pt x="0" y="355"/>
                    <a:pt x="101" y="556"/>
                    <a:pt x="251" y="606"/>
                  </a:cubicBezTo>
                  <a:lnTo>
                    <a:pt x="3108" y="1809"/>
                  </a:lnTo>
                  <a:cubicBezTo>
                    <a:pt x="3139" y="1819"/>
                    <a:pt x="3173" y="1824"/>
                    <a:pt x="3207" y="1824"/>
                  </a:cubicBezTo>
                  <a:cubicBezTo>
                    <a:pt x="3336" y="1824"/>
                    <a:pt x="3469" y="1752"/>
                    <a:pt x="3509" y="1633"/>
                  </a:cubicBezTo>
                  <a:cubicBezTo>
                    <a:pt x="3584" y="1458"/>
                    <a:pt x="3509" y="1282"/>
                    <a:pt x="3334" y="1207"/>
                  </a:cubicBezTo>
                  <a:lnTo>
                    <a:pt x="502" y="29"/>
                  </a:lnTo>
                  <a:cubicBezTo>
                    <a:pt x="456" y="10"/>
                    <a:pt x="410"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7"/>
            <p:cNvSpPr/>
            <p:nvPr/>
          </p:nvSpPr>
          <p:spPr>
            <a:xfrm flipH="1">
              <a:off x="1882288" y="4020697"/>
              <a:ext cx="122115" cy="93379"/>
            </a:xfrm>
            <a:custGeom>
              <a:avLst/>
              <a:gdLst/>
              <a:ahLst/>
              <a:cxnLst/>
              <a:rect l="l" t="t" r="r" b="b"/>
              <a:pathLst>
                <a:path w="2082" h="1592" extrusionOk="0">
                  <a:moveTo>
                    <a:pt x="777" y="1"/>
                  </a:moveTo>
                  <a:cubicBezTo>
                    <a:pt x="505" y="1"/>
                    <a:pt x="247" y="152"/>
                    <a:pt x="151" y="420"/>
                  </a:cubicBezTo>
                  <a:cubicBezTo>
                    <a:pt x="1" y="771"/>
                    <a:pt x="151" y="1172"/>
                    <a:pt x="502" y="1298"/>
                  </a:cubicBezTo>
                  <a:lnTo>
                    <a:pt x="1054" y="1548"/>
                  </a:lnTo>
                  <a:cubicBezTo>
                    <a:pt x="1136" y="1578"/>
                    <a:pt x="1221" y="1592"/>
                    <a:pt x="1305" y="1592"/>
                  </a:cubicBezTo>
                  <a:cubicBezTo>
                    <a:pt x="1579" y="1592"/>
                    <a:pt x="1841" y="1441"/>
                    <a:pt x="1956" y="1172"/>
                  </a:cubicBezTo>
                  <a:cubicBezTo>
                    <a:pt x="2081" y="821"/>
                    <a:pt x="1931" y="420"/>
                    <a:pt x="1580" y="295"/>
                  </a:cubicBezTo>
                  <a:lnTo>
                    <a:pt x="1029" y="44"/>
                  </a:lnTo>
                  <a:cubicBezTo>
                    <a:pt x="946" y="15"/>
                    <a:pt x="861" y="1"/>
                    <a:pt x="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7"/>
            <p:cNvSpPr/>
            <p:nvPr/>
          </p:nvSpPr>
          <p:spPr>
            <a:xfrm flipH="1">
              <a:off x="1913199" y="4077415"/>
              <a:ext cx="122056" cy="93379"/>
            </a:xfrm>
            <a:custGeom>
              <a:avLst/>
              <a:gdLst/>
              <a:ahLst/>
              <a:cxnLst/>
              <a:rect l="l" t="t" r="r" b="b"/>
              <a:pathLst>
                <a:path w="2081" h="1592" extrusionOk="0">
                  <a:moveTo>
                    <a:pt x="767" y="1"/>
                  </a:moveTo>
                  <a:cubicBezTo>
                    <a:pt x="498" y="1"/>
                    <a:pt x="246" y="166"/>
                    <a:pt x="151" y="431"/>
                  </a:cubicBezTo>
                  <a:cubicBezTo>
                    <a:pt x="1" y="757"/>
                    <a:pt x="151" y="1158"/>
                    <a:pt x="502" y="1308"/>
                  </a:cubicBezTo>
                  <a:lnTo>
                    <a:pt x="1053" y="1534"/>
                  </a:lnTo>
                  <a:cubicBezTo>
                    <a:pt x="1145" y="1573"/>
                    <a:pt x="1240" y="1592"/>
                    <a:pt x="1333" y="1592"/>
                  </a:cubicBezTo>
                  <a:cubicBezTo>
                    <a:pt x="1597" y="1592"/>
                    <a:pt x="1844" y="1442"/>
                    <a:pt x="1956" y="1183"/>
                  </a:cubicBezTo>
                  <a:cubicBezTo>
                    <a:pt x="2081" y="832"/>
                    <a:pt x="1931" y="431"/>
                    <a:pt x="1580" y="280"/>
                  </a:cubicBezTo>
                  <a:lnTo>
                    <a:pt x="1028" y="55"/>
                  </a:lnTo>
                  <a:cubicBezTo>
                    <a:pt x="942" y="18"/>
                    <a:pt x="854" y="1"/>
                    <a:pt x="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7"/>
            <p:cNvSpPr/>
            <p:nvPr/>
          </p:nvSpPr>
          <p:spPr>
            <a:xfrm flipH="1">
              <a:off x="1946983" y="4131786"/>
              <a:ext cx="122056" cy="93203"/>
            </a:xfrm>
            <a:custGeom>
              <a:avLst/>
              <a:gdLst/>
              <a:ahLst/>
              <a:cxnLst/>
              <a:rect l="l" t="t" r="r" b="b"/>
              <a:pathLst>
                <a:path w="2081" h="1589" extrusionOk="0">
                  <a:moveTo>
                    <a:pt x="763" y="1"/>
                  </a:moveTo>
                  <a:cubicBezTo>
                    <a:pt x="495" y="1"/>
                    <a:pt x="245" y="161"/>
                    <a:pt x="151" y="406"/>
                  </a:cubicBezTo>
                  <a:cubicBezTo>
                    <a:pt x="0" y="757"/>
                    <a:pt x="151" y="1158"/>
                    <a:pt x="501" y="1308"/>
                  </a:cubicBezTo>
                  <a:lnTo>
                    <a:pt x="1053" y="1534"/>
                  </a:lnTo>
                  <a:cubicBezTo>
                    <a:pt x="1140" y="1571"/>
                    <a:pt x="1229" y="1588"/>
                    <a:pt x="1318" y="1588"/>
                  </a:cubicBezTo>
                  <a:cubicBezTo>
                    <a:pt x="1587" y="1588"/>
                    <a:pt x="1842" y="1428"/>
                    <a:pt x="1955" y="1183"/>
                  </a:cubicBezTo>
                  <a:cubicBezTo>
                    <a:pt x="2080" y="832"/>
                    <a:pt x="1930" y="431"/>
                    <a:pt x="1579" y="281"/>
                  </a:cubicBezTo>
                  <a:lnTo>
                    <a:pt x="1028" y="55"/>
                  </a:lnTo>
                  <a:cubicBezTo>
                    <a:pt x="941" y="18"/>
                    <a:pt x="851" y="1"/>
                    <a:pt x="7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7"/>
            <p:cNvSpPr/>
            <p:nvPr/>
          </p:nvSpPr>
          <p:spPr>
            <a:xfrm flipH="1">
              <a:off x="1404559" y="4239357"/>
              <a:ext cx="169095" cy="36835"/>
            </a:xfrm>
            <a:custGeom>
              <a:avLst/>
              <a:gdLst/>
              <a:ahLst/>
              <a:cxnLst/>
              <a:rect l="l" t="t" r="r" b="b"/>
              <a:pathLst>
                <a:path w="2883" h="628" extrusionOk="0">
                  <a:moveTo>
                    <a:pt x="326" y="1"/>
                  </a:moveTo>
                  <a:cubicBezTo>
                    <a:pt x="151" y="1"/>
                    <a:pt x="0" y="126"/>
                    <a:pt x="0" y="301"/>
                  </a:cubicBezTo>
                  <a:cubicBezTo>
                    <a:pt x="0" y="477"/>
                    <a:pt x="151" y="627"/>
                    <a:pt x="326" y="627"/>
                  </a:cubicBezTo>
                  <a:lnTo>
                    <a:pt x="2557" y="627"/>
                  </a:lnTo>
                  <a:cubicBezTo>
                    <a:pt x="2732" y="627"/>
                    <a:pt x="2883" y="502"/>
                    <a:pt x="2883" y="326"/>
                  </a:cubicBezTo>
                  <a:cubicBezTo>
                    <a:pt x="2883" y="126"/>
                    <a:pt x="2732" y="1"/>
                    <a:pt x="2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7"/>
            <p:cNvSpPr/>
            <p:nvPr/>
          </p:nvSpPr>
          <p:spPr>
            <a:xfrm flipH="1">
              <a:off x="1539813" y="4237890"/>
              <a:ext cx="169095" cy="38302"/>
            </a:xfrm>
            <a:custGeom>
              <a:avLst/>
              <a:gdLst/>
              <a:ahLst/>
              <a:cxnLst/>
              <a:rect l="l" t="t" r="r" b="b"/>
              <a:pathLst>
                <a:path w="2883" h="653" extrusionOk="0">
                  <a:moveTo>
                    <a:pt x="326" y="1"/>
                  </a:moveTo>
                  <a:cubicBezTo>
                    <a:pt x="151" y="1"/>
                    <a:pt x="1" y="151"/>
                    <a:pt x="1" y="326"/>
                  </a:cubicBezTo>
                  <a:cubicBezTo>
                    <a:pt x="1" y="502"/>
                    <a:pt x="151" y="652"/>
                    <a:pt x="326" y="652"/>
                  </a:cubicBezTo>
                  <a:lnTo>
                    <a:pt x="2557" y="652"/>
                  </a:lnTo>
                  <a:cubicBezTo>
                    <a:pt x="2758" y="652"/>
                    <a:pt x="2883" y="502"/>
                    <a:pt x="2883" y="326"/>
                  </a:cubicBezTo>
                  <a:cubicBezTo>
                    <a:pt x="2883" y="151"/>
                    <a:pt x="2758" y="26"/>
                    <a:pt x="2582" y="26"/>
                  </a:cubicBezTo>
                  <a:lnTo>
                    <a:pt x="3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7"/>
            <p:cNvSpPr/>
            <p:nvPr/>
          </p:nvSpPr>
          <p:spPr>
            <a:xfrm flipH="1">
              <a:off x="1688263" y="4223168"/>
              <a:ext cx="67685" cy="67688"/>
            </a:xfrm>
            <a:custGeom>
              <a:avLst/>
              <a:gdLst/>
              <a:ahLst/>
              <a:cxnLst/>
              <a:rect l="l" t="t" r="r" b="b"/>
              <a:pathLst>
                <a:path w="1154" h="1154" extrusionOk="0">
                  <a:moveTo>
                    <a:pt x="577" y="1"/>
                  </a:moveTo>
                  <a:cubicBezTo>
                    <a:pt x="251" y="1"/>
                    <a:pt x="1" y="252"/>
                    <a:pt x="1" y="577"/>
                  </a:cubicBezTo>
                  <a:cubicBezTo>
                    <a:pt x="1" y="903"/>
                    <a:pt x="251" y="1154"/>
                    <a:pt x="577" y="1154"/>
                  </a:cubicBezTo>
                  <a:cubicBezTo>
                    <a:pt x="878" y="1154"/>
                    <a:pt x="1153" y="903"/>
                    <a:pt x="1153" y="577"/>
                  </a:cubicBezTo>
                  <a:cubicBezTo>
                    <a:pt x="1153" y="252"/>
                    <a:pt x="903" y="1"/>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7"/>
            <p:cNvSpPr/>
            <p:nvPr/>
          </p:nvSpPr>
          <p:spPr>
            <a:xfrm flipH="1">
              <a:off x="1532423" y="4173020"/>
              <a:ext cx="169154" cy="54842"/>
            </a:xfrm>
            <a:custGeom>
              <a:avLst/>
              <a:gdLst/>
              <a:ahLst/>
              <a:cxnLst/>
              <a:rect l="l" t="t" r="r" b="b"/>
              <a:pathLst>
                <a:path w="2884" h="935" extrusionOk="0">
                  <a:moveTo>
                    <a:pt x="324" y="0"/>
                  </a:moveTo>
                  <a:cubicBezTo>
                    <a:pt x="172" y="0"/>
                    <a:pt x="48" y="97"/>
                    <a:pt x="26" y="254"/>
                  </a:cubicBezTo>
                  <a:cubicBezTo>
                    <a:pt x="1" y="430"/>
                    <a:pt x="126" y="605"/>
                    <a:pt x="302" y="630"/>
                  </a:cubicBezTo>
                  <a:lnTo>
                    <a:pt x="2507" y="931"/>
                  </a:lnTo>
                  <a:cubicBezTo>
                    <a:pt x="2522" y="933"/>
                    <a:pt x="2537" y="934"/>
                    <a:pt x="2552" y="934"/>
                  </a:cubicBezTo>
                  <a:cubicBezTo>
                    <a:pt x="2712" y="934"/>
                    <a:pt x="2860" y="816"/>
                    <a:pt x="2883" y="655"/>
                  </a:cubicBezTo>
                  <a:cubicBezTo>
                    <a:pt x="2883" y="480"/>
                    <a:pt x="2783" y="330"/>
                    <a:pt x="2607" y="305"/>
                  </a:cubicBezTo>
                  <a:lnTo>
                    <a:pt x="377" y="4"/>
                  </a:lnTo>
                  <a:cubicBezTo>
                    <a:pt x="359" y="1"/>
                    <a:pt x="341" y="0"/>
                    <a:pt x="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7"/>
            <p:cNvSpPr/>
            <p:nvPr/>
          </p:nvSpPr>
          <p:spPr>
            <a:xfrm flipH="1">
              <a:off x="1654479" y="4152608"/>
              <a:ext cx="67626" cy="67688"/>
            </a:xfrm>
            <a:custGeom>
              <a:avLst/>
              <a:gdLst/>
              <a:ahLst/>
              <a:cxnLst/>
              <a:rect l="l" t="t" r="r" b="b"/>
              <a:pathLst>
                <a:path w="1153" h="1154" extrusionOk="0">
                  <a:moveTo>
                    <a:pt x="576" y="1"/>
                  </a:moveTo>
                  <a:cubicBezTo>
                    <a:pt x="251" y="1"/>
                    <a:pt x="0" y="252"/>
                    <a:pt x="0" y="577"/>
                  </a:cubicBezTo>
                  <a:cubicBezTo>
                    <a:pt x="0" y="903"/>
                    <a:pt x="251" y="1154"/>
                    <a:pt x="576" y="1154"/>
                  </a:cubicBezTo>
                  <a:cubicBezTo>
                    <a:pt x="902" y="1154"/>
                    <a:pt x="1153" y="903"/>
                    <a:pt x="1153" y="577"/>
                  </a:cubicBezTo>
                  <a:cubicBezTo>
                    <a:pt x="1153" y="252"/>
                    <a:pt x="902" y="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7"/>
            <p:cNvSpPr/>
            <p:nvPr/>
          </p:nvSpPr>
          <p:spPr>
            <a:xfrm flipH="1">
              <a:off x="2079305" y="4167330"/>
              <a:ext cx="189682" cy="104465"/>
            </a:xfrm>
            <a:custGeom>
              <a:avLst/>
              <a:gdLst/>
              <a:ahLst/>
              <a:cxnLst/>
              <a:rect l="l" t="t" r="r" b="b"/>
              <a:pathLst>
                <a:path w="3234" h="1781" extrusionOk="0">
                  <a:moveTo>
                    <a:pt x="878" y="1"/>
                  </a:moveTo>
                  <a:cubicBezTo>
                    <a:pt x="402" y="1"/>
                    <a:pt x="1" y="402"/>
                    <a:pt x="1" y="878"/>
                  </a:cubicBezTo>
                  <a:cubicBezTo>
                    <a:pt x="1" y="1379"/>
                    <a:pt x="402" y="1780"/>
                    <a:pt x="878" y="1780"/>
                  </a:cubicBezTo>
                  <a:lnTo>
                    <a:pt x="2357" y="1780"/>
                  </a:lnTo>
                  <a:cubicBezTo>
                    <a:pt x="2833" y="1780"/>
                    <a:pt x="3234" y="1379"/>
                    <a:pt x="3234" y="903"/>
                  </a:cubicBezTo>
                  <a:cubicBezTo>
                    <a:pt x="3234" y="402"/>
                    <a:pt x="2833" y="1"/>
                    <a:pt x="2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7"/>
            <p:cNvSpPr/>
            <p:nvPr/>
          </p:nvSpPr>
          <p:spPr>
            <a:xfrm flipH="1">
              <a:off x="2076371" y="4046798"/>
              <a:ext cx="104401" cy="104406"/>
            </a:xfrm>
            <a:custGeom>
              <a:avLst/>
              <a:gdLst/>
              <a:ahLst/>
              <a:cxnLst/>
              <a:rect l="l" t="t" r="r" b="b"/>
              <a:pathLst>
                <a:path w="1780" h="1780" extrusionOk="0">
                  <a:moveTo>
                    <a:pt x="903" y="0"/>
                  </a:moveTo>
                  <a:cubicBezTo>
                    <a:pt x="401" y="0"/>
                    <a:pt x="0" y="401"/>
                    <a:pt x="0" y="878"/>
                  </a:cubicBezTo>
                  <a:cubicBezTo>
                    <a:pt x="0" y="1379"/>
                    <a:pt x="401" y="1780"/>
                    <a:pt x="903" y="1780"/>
                  </a:cubicBezTo>
                  <a:cubicBezTo>
                    <a:pt x="1379" y="1780"/>
                    <a:pt x="1780" y="1379"/>
                    <a:pt x="1780" y="903"/>
                  </a:cubicBezTo>
                  <a:cubicBezTo>
                    <a:pt x="1780" y="401"/>
                    <a:pt x="1379" y="0"/>
                    <a:pt x="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7"/>
            <p:cNvSpPr/>
            <p:nvPr/>
          </p:nvSpPr>
          <p:spPr>
            <a:xfrm flipH="1">
              <a:off x="2019008" y="3971839"/>
              <a:ext cx="57421" cy="98540"/>
            </a:xfrm>
            <a:custGeom>
              <a:avLst/>
              <a:gdLst/>
              <a:ahLst/>
              <a:cxnLst/>
              <a:rect l="l" t="t" r="r" b="b"/>
              <a:pathLst>
                <a:path w="979" h="1680" extrusionOk="0">
                  <a:moveTo>
                    <a:pt x="502" y="0"/>
                  </a:moveTo>
                  <a:cubicBezTo>
                    <a:pt x="226" y="0"/>
                    <a:pt x="1" y="226"/>
                    <a:pt x="1" y="476"/>
                  </a:cubicBezTo>
                  <a:lnTo>
                    <a:pt x="1" y="1178"/>
                  </a:lnTo>
                  <a:cubicBezTo>
                    <a:pt x="1" y="1454"/>
                    <a:pt x="226" y="1679"/>
                    <a:pt x="502" y="1679"/>
                  </a:cubicBezTo>
                  <a:cubicBezTo>
                    <a:pt x="778" y="1679"/>
                    <a:pt x="978" y="1454"/>
                    <a:pt x="978" y="1178"/>
                  </a:cubicBezTo>
                  <a:lnTo>
                    <a:pt x="978" y="501"/>
                  </a:lnTo>
                  <a:cubicBezTo>
                    <a:pt x="978" y="226"/>
                    <a:pt x="778" y="0"/>
                    <a:pt x="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7"/>
            <p:cNvSpPr/>
            <p:nvPr/>
          </p:nvSpPr>
          <p:spPr>
            <a:xfrm flipH="1">
              <a:off x="2116029" y="2792497"/>
              <a:ext cx="798261" cy="1221666"/>
            </a:xfrm>
            <a:custGeom>
              <a:avLst/>
              <a:gdLst/>
              <a:ahLst/>
              <a:cxnLst/>
              <a:rect l="l" t="t" r="r" b="b"/>
              <a:pathLst>
                <a:path w="13610" h="20828" extrusionOk="0">
                  <a:moveTo>
                    <a:pt x="2745" y="2651"/>
                  </a:moveTo>
                  <a:cubicBezTo>
                    <a:pt x="2912" y="2651"/>
                    <a:pt x="3074" y="2735"/>
                    <a:pt x="3158" y="2889"/>
                  </a:cubicBezTo>
                  <a:lnTo>
                    <a:pt x="7118" y="10157"/>
                  </a:lnTo>
                  <a:lnTo>
                    <a:pt x="8521" y="12764"/>
                  </a:lnTo>
                  <a:lnTo>
                    <a:pt x="10376" y="16172"/>
                  </a:lnTo>
                  <a:lnTo>
                    <a:pt x="10827" y="17751"/>
                  </a:lnTo>
                  <a:lnTo>
                    <a:pt x="10953" y="18177"/>
                  </a:lnTo>
                  <a:lnTo>
                    <a:pt x="10802" y="17952"/>
                  </a:lnTo>
                  <a:lnTo>
                    <a:pt x="7945" y="13014"/>
                  </a:lnTo>
                  <a:lnTo>
                    <a:pt x="7093" y="11561"/>
                  </a:lnTo>
                  <a:lnTo>
                    <a:pt x="2356" y="3365"/>
                  </a:lnTo>
                  <a:cubicBezTo>
                    <a:pt x="2256" y="3190"/>
                    <a:pt x="2256" y="2964"/>
                    <a:pt x="2381" y="2814"/>
                  </a:cubicBezTo>
                  <a:cubicBezTo>
                    <a:pt x="2481" y="2703"/>
                    <a:pt x="2614" y="2651"/>
                    <a:pt x="2745" y="2651"/>
                  </a:cubicBezTo>
                  <a:close/>
                  <a:moveTo>
                    <a:pt x="2599" y="0"/>
                  </a:moveTo>
                  <a:cubicBezTo>
                    <a:pt x="2355" y="0"/>
                    <a:pt x="2112" y="88"/>
                    <a:pt x="1930" y="257"/>
                  </a:cubicBezTo>
                  <a:cubicBezTo>
                    <a:pt x="1880" y="308"/>
                    <a:pt x="1855" y="333"/>
                    <a:pt x="1830" y="358"/>
                  </a:cubicBezTo>
                  <a:lnTo>
                    <a:pt x="351" y="2162"/>
                  </a:lnTo>
                  <a:cubicBezTo>
                    <a:pt x="0" y="2588"/>
                    <a:pt x="75" y="3215"/>
                    <a:pt x="501" y="3566"/>
                  </a:cubicBezTo>
                  <a:cubicBezTo>
                    <a:pt x="674" y="3719"/>
                    <a:pt x="905" y="3784"/>
                    <a:pt x="1127" y="3784"/>
                  </a:cubicBezTo>
                  <a:cubicBezTo>
                    <a:pt x="1195" y="3784"/>
                    <a:pt x="1263" y="3778"/>
                    <a:pt x="1328" y="3766"/>
                  </a:cubicBezTo>
                  <a:lnTo>
                    <a:pt x="7093" y="13365"/>
                  </a:lnTo>
                  <a:lnTo>
                    <a:pt x="7118" y="13390"/>
                  </a:lnTo>
                  <a:lnTo>
                    <a:pt x="10702" y="19330"/>
                  </a:lnTo>
                  <a:lnTo>
                    <a:pt x="11404" y="20483"/>
                  </a:lnTo>
                  <a:cubicBezTo>
                    <a:pt x="11526" y="20710"/>
                    <a:pt x="11757" y="20827"/>
                    <a:pt x="11996" y="20827"/>
                  </a:cubicBezTo>
                  <a:cubicBezTo>
                    <a:pt x="12100" y="20827"/>
                    <a:pt x="12207" y="20805"/>
                    <a:pt x="12306" y="20759"/>
                  </a:cubicBezTo>
                  <a:lnTo>
                    <a:pt x="12732" y="20533"/>
                  </a:lnTo>
                  <a:lnTo>
                    <a:pt x="12782" y="20533"/>
                  </a:lnTo>
                  <a:lnTo>
                    <a:pt x="12807" y="20508"/>
                  </a:lnTo>
                  <a:cubicBezTo>
                    <a:pt x="13509" y="20132"/>
                    <a:pt x="13609" y="18829"/>
                    <a:pt x="13008" y="17601"/>
                  </a:cubicBezTo>
                  <a:lnTo>
                    <a:pt x="11128" y="13641"/>
                  </a:lnTo>
                  <a:lnTo>
                    <a:pt x="10326" y="11937"/>
                  </a:lnTo>
                  <a:lnTo>
                    <a:pt x="7519" y="6047"/>
                  </a:lnTo>
                  <a:lnTo>
                    <a:pt x="5013" y="784"/>
                  </a:lnTo>
                  <a:cubicBezTo>
                    <a:pt x="4988" y="734"/>
                    <a:pt x="4963" y="709"/>
                    <a:pt x="4963" y="658"/>
                  </a:cubicBezTo>
                  <a:cubicBezTo>
                    <a:pt x="4744" y="314"/>
                    <a:pt x="4368" y="136"/>
                    <a:pt x="3989" y="136"/>
                  </a:cubicBezTo>
                  <a:cubicBezTo>
                    <a:pt x="3761" y="136"/>
                    <a:pt x="3531" y="201"/>
                    <a:pt x="3333" y="333"/>
                  </a:cubicBezTo>
                  <a:cubicBezTo>
                    <a:pt x="3308" y="308"/>
                    <a:pt x="3283" y="257"/>
                    <a:pt x="3233" y="232"/>
                  </a:cubicBezTo>
                  <a:cubicBezTo>
                    <a:pt x="3052" y="76"/>
                    <a:pt x="2825" y="0"/>
                    <a:pt x="2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7"/>
            <p:cNvSpPr/>
            <p:nvPr/>
          </p:nvSpPr>
          <p:spPr>
            <a:xfrm flipH="1">
              <a:off x="2620263" y="2725222"/>
              <a:ext cx="182351" cy="179484"/>
            </a:xfrm>
            <a:custGeom>
              <a:avLst/>
              <a:gdLst/>
              <a:ahLst/>
              <a:cxnLst/>
              <a:rect l="l" t="t" r="r" b="b"/>
              <a:pathLst>
                <a:path w="3109" h="3060" extrusionOk="0">
                  <a:moveTo>
                    <a:pt x="1527" y="0"/>
                  </a:moveTo>
                  <a:cubicBezTo>
                    <a:pt x="1511" y="0"/>
                    <a:pt x="1495" y="1"/>
                    <a:pt x="1480" y="1"/>
                  </a:cubicBezTo>
                  <a:cubicBezTo>
                    <a:pt x="653" y="51"/>
                    <a:pt x="1" y="753"/>
                    <a:pt x="26" y="1580"/>
                  </a:cubicBezTo>
                  <a:cubicBezTo>
                    <a:pt x="51" y="2416"/>
                    <a:pt x="727" y="3059"/>
                    <a:pt x="1557" y="3059"/>
                  </a:cubicBezTo>
                  <a:cubicBezTo>
                    <a:pt x="1573" y="3059"/>
                    <a:pt x="1589" y="3059"/>
                    <a:pt x="1605" y="3059"/>
                  </a:cubicBezTo>
                  <a:cubicBezTo>
                    <a:pt x="2432" y="3034"/>
                    <a:pt x="3109" y="2332"/>
                    <a:pt x="3059" y="1480"/>
                  </a:cubicBezTo>
                  <a:cubicBezTo>
                    <a:pt x="3034" y="643"/>
                    <a:pt x="2358" y="0"/>
                    <a:pt x="15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7"/>
            <p:cNvSpPr/>
            <p:nvPr/>
          </p:nvSpPr>
          <p:spPr>
            <a:xfrm flipH="1">
              <a:off x="2799567" y="2488556"/>
              <a:ext cx="319070" cy="287996"/>
            </a:xfrm>
            <a:custGeom>
              <a:avLst/>
              <a:gdLst/>
              <a:ahLst/>
              <a:cxnLst/>
              <a:rect l="l" t="t" r="r" b="b"/>
              <a:pathLst>
                <a:path w="5440" h="4910" extrusionOk="0">
                  <a:moveTo>
                    <a:pt x="0" y="1"/>
                  </a:moveTo>
                  <a:lnTo>
                    <a:pt x="0" y="3660"/>
                  </a:lnTo>
                  <a:lnTo>
                    <a:pt x="3785" y="4838"/>
                  </a:lnTo>
                  <a:cubicBezTo>
                    <a:pt x="3920" y="4886"/>
                    <a:pt x="4059" y="4910"/>
                    <a:pt x="4197" y="4910"/>
                  </a:cubicBezTo>
                  <a:cubicBezTo>
                    <a:pt x="4701" y="4910"/>
                    <a:pt x="5187" y="4603"/>
                    <a:pt x="5364" y="4111"/>
                  </a:cubicBezTo>
                  <a:cubicBezTo>
                    <a:pt x="5414" y="3961"/>
                    <a:pt x="5439" y="3835"/>
                    <a:pt x="5439" y="3685"/>
                  </a:cubicBezTo>
                  <a:cubicBezTo>
                    <a:pt x="5439" y="3234"/>
                    <a:pt x="5213" y="2808"/>
                    <a:pt x="4787" y="260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7"/>
            <p:cNvSpPr/>
            <p:nvPr/>
          </p:nvSpPr>
          <p:spPr>
            <a:xfrm flipH="1">
              <a:off x="2898103" y="2782585"/>
              <a:ext cx="220533" cy="138308"/>
            </a:xfrm>
            <a:custGeom>
              <a:avLst/>
              <a:gdLst/>
              <a:ahLst/>
              <a:cxnLst/>
              <a:rect l="l" t="t" r="r" b="b"/>
              <a:pathLst>
                <a:path w="3760" h="2358" extrusionOk="0">
                  <a:moveTo>
                    <a:pt x="0" y="0"/>
                  </a:moveTo>
                  <a:lnTo>
                    <a:pt x="0" y="1454"/>
                  </a:lnTo>
                  <a:lnTo>
                    <a:pt x="2858" y="2331"/>
                  </a:lnTo>
                  <a:cubicBezTo>
                    <a:pt x="2919" y="2349"/>
                    <a:pt x="2981" y="2357"/>
                    <a:pt x="3041" y="2357"/>
                  </a:cubicBezTo>
                  <a:cubicBezTo>
                    <a:pt x="3324" y="2357"/>
                    <a:pt x="3577" y="2174"/>
                    <a:pt x="3660" y="1905"/>
                  </a:cubicBezTo>
                  <a:cubicBezTo>
                    <a:pt x="3760" y="1554"/>
                    <a:pt x="3584" y="1203"/>
                    <a:pt x="3233" y="1103"/>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7"/>
            <p:cNvSpPr/>
            <p:nvPr/>
          </p:nvSpPr>
          <p:spPr>
            <a:xfrm flipH="1">
              <a:off x="2693756" y="2631024"/>
              <a:ext cx="217601" cy="213387"/>
            </a:xfrm>
            <a:custGeom>
              <a:avLst/>
              <a:gdLst/>
              <a:ahLst/>
              <a:cxnLst/>
              <a:rect l="l" t="t" r="r" b="b"/>
              <a:pathLst>
                <a:path w="3710" h="3638" extrusionOk="0">
                  <a:moveTo>
                    <a:pt x="1930" y="229"/>
                  </a:moveTo>
                  <a:cubicBezTo>
                    <a:pt x="2782" y="279"/>
                    <a:pt x="3484" y="1005"/>
                    <a:pt x="3434" y="1883"/>
                  </a:cubicBezTo>
                  <a:cubicBezTo>
                    <a:pt x="3410" y="2729"/>
                    <a:pt x="2732" y="3389"/>
                    <a:pt x="1896" y="3389"/>
                  </a:cubicBezTo>
                  <a:cubicBezTo>
                    <a:pt x="1866" y="3389"/>
                    <a:pt x="1835" y="3388"/>
                    <a:pt x="1805" y="3386"/>
                  </a:cubicBezTo>
                  <a:cubicBezTo>
                    <a:pt x="928" y="3361"/>
                    <a:pt x="251" y="2635"/>
                    <a:pt x="276" y="1757"/>
                  </a:cubicBezTo>
                  <a:cubicBezTo>
                    <a:pt x="301" y="1331"/>
                    <a:pt x="476" y="930"/>
                    <a:pt x="777" y="655"/>
                  </a:cubicBezTo>
                  <a:cubicBezTo>
                    <a:pt x="1078" y="379"/>
                    <a:pt x="1454" y="229"/>
                    <a:pt x="1855" y="229"/>
                  </a:cubicBezTo>
                  <a:close/>
                  <a:moveTo>
                    <a:pt x="1840" y="1"/>
                  </a:moveTo>
                  <a:cubicBezTo>
                    <a:pt x="1394" y="1"/>
                    <a:pt x="956" y="174"/>
                    <a:pt x="627" y="479"/>
                  </a:cubicBezTo>
                  <a:cubicBezTo>
                    <a:pt x="276" y="805"/>
                    <a:pt x="50" y="1256"/>
                    <a:pt x="50" y="1757"/>
                  </a:cubicBezTo>
                  <a:cubicBezTo>
                    <a:pt x="0" y="2760"/>
                    <a:pt x="777" y="3587"/>
                    <a:pt x="1780" y="3637"/>
                  </a:cubicBezTo>
                  <a:lnTo>
                    <a:pt x="1855" y="3637"/>
                  </a:lnTo>
                  <a:cubicBezTo>
                    <a:pt x="2832" y="3637"/>
                    <a:pt x="3634" y="2860"/>
                    <a:pt x="3684" y="1883"/>
                  </a:cubicBezTo>
                  <a:cubicBezTo>
                    <a:pt x="3710" y="880"/>
                    <a:pt x="2933" y="28"/>
                    <a:pt x="1930" y="3"/>
                  </a:cubicBezTo>
                  <a:cubicBezTo>
                    <a:pt x="1900" y="1"/>
                    <a:pt x="1870" y="1"/>
                    <a:pt x="1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7"/>
            <p:cNvSpPr/>
            <p:nvPr/>
          </p:nvSpPr>
          <p:spPr>
            <a:xfrm flipH="1">
              <a:off x="2593813" y="2533836"/>
              <a:ext cx="414556" cy="407594"/>
            </a:xfrm>
            <a:custGeom>
              <a:avLst/>
              <a:gdLst/>
              <a:ahLst/>
              <a:cxnLst/>
              <a:rect l="l" t="t" r="r" b="b"/>
              <a:pathLst>
                <a:path w="7068" h="6949" extrusionOk="0">
                  <a:moveTo>
                    <a:pt x="3634" y="231"/>
                  </a:moveTo>
                  <a:cubicBezTo>
                    <a:pt x="5439" y="307"/>
                    <a:pt x="6817" y="1810"/>
                    <a:pt x="6767" y="3590"/>
                  </a:cubicBezTo>
                  <a:cubicBezTo>
                    <a:pt x="6693" y="5362"/>
                    <a:pt x="5217" y="6724"/>
                    <a:pt x="3478" y="6724"/>
                  </a:cubicBezTo>
                  <a:cubicBezTo>
                    <a:pt x="3446" y="6724"/>
                    <a:pt x="3415" y="6724"/>
                    <a:pt x="3384" y="6723"/>
                  </a:cubicBezTo>
                  <a:cubicBezTo>
                    <a:pt x="2531" y="6673"/>
                    <a:pt x="1729" y="6322"/>
                    <a:pt x="1128" y="5670"/>
                  </a:cubicBezTo>
                  <a:cubicBezTo>
                    <a:pt x="551" y="5043"/>
                    <a:pt x="226" y="4216"/>
                    <a:pt x="276" y="3339"/>
                  </a:cubicBezTo>
                  <a:cubicBezTo>
                    <a:pt x="301" y="2487"/>
                    <a:pt x="677" y="1685"/>
                    <a:pt x="1303" y="1084"/>
                  </a:cubicBezTo>
                  <a:cubicBezTo>
                    <a:pt x="1905" y="532"/>
                    <a:pt x="2682" y="231"/>
                    <a:pt x="3509" y="231"/>
                  </a:cubicBezTo>
                  <a:close/>
                  <a:moveTo>
                    <a:pt x="3469" y="1"/>
                  </a:moveTo>
                  <a:cubicBezTo>
                    <a:pt x="2590" y="1"/>
                    <a:pt x="1784" y="324"/>
                    <a:pt x="1153" y="908"/>
                  </a:cubicBezTo>
                  <a:cubicBezTo>
                    <a:pt x="476" y="1560"/>
                    <a:pt x="75" y="2412"/>
                    <a:pt x="25" y="3339"/>
                  </a:cubicBezTo>
                  <a:cubicBezTo>
                    <a:pt x="0" y="4266"/>
                    <a:pt x="326" y="5169"/>
                    <a:pt x="952" y="5845"/>
                  </a:cubicBezTo>
                  <a:cubicBezTo>
                    <a:pt x="1579" y="6522"/>
                    <a:pt x="2456" y="6923"/>
                    <a:pt x="3384" y="6948"/>
                  </a:cubicBezTo>
                  <a:lnTo>
                    <a:pt x="3509" y="6948"/>
                  </a:lnTo>
                  <a:cubicBezTo>
                    <a:pt x="5364" y="6948"/>
                    <a:pt x="6917" y="5470"/>
                    <a:pt x="6993" y="3615"/>
                  </a:cubicBezTo>
                  <a:cubicBezTo>
                    <a:pt x="7068" y="1685"/>
                    <a:pt x="5564" y="56"/>
                    <a:pt x="3659" y="6"/>
                  </a:cubicBezTo>
                  <a:cubicBezTo>
                    <a:pt x="3595" y="2"/>
                    <a:pt x="3532" y="1"/>
                    <a:pt x="3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7"/>
            <p:cNvSpPr/>
            <p:nvPr/>
          </p:nvSpPr>
          <p:spPr>
            <a:xfrm flipH="1">
              <a:off x="2501202" y="2442806"/>
              <a:ext cx="598314" cy="589776"/>
            </a:xfrm>
            <a:custGeom>
              <a:avLst/>
              <a:gdLst/>
              <a:ahLst/>
              <a:cxnLst/>
              <a:rect l="l" t="t" r="r" b="b"/>
              <a:pathLst>
                <a:path w="10201" h="10055" extrusionOk="0">
                  <a:moveTo>
                    <a:pt x="5263" y="229"/>
                  </a:moveTo>
                  <a:cubicBezTo>
                    <a:pt x="7895" y="330"/>
                    <a:pt x="9950" y="2560"/>
                    <a:pt x="9850" y="5217"/>
                  </a:cubicBezTo>
                  <a:cubicBezTo>
                    <a:pt x="9752" y="7787"/>
                    <a:pt x="7623" y="9807"/>
                    <a:pt x="5072" y="9807"/>
                  </a:cubicBezTo>
                  <a:cubicBezTo>
                    <a:pt x="5011" y="9807"/>
                    <a:pt x="4949" y="9806"/>
                    <a:pt x="4887" y="9803"/>
                  </a:cubicBezTo>
                  <a:cubicBezTo>
                    <a:pt x="3609" y="9753"/>
                    <a:pt x="2431" y="9227"/>
                    <a:pt x="1554" y="8275"/>
                  </a:cubicBezTo>
                  <a:cubicBezTo>
                    <a:pt x="677" y="7347"/>
                    <a:pt x="226" y="6119"/>
                    <a:pt x="276" y="4841"/>
                  </a:cubicBezTo>
                  <a:cubicBezTo>
                    <a:pt x="376" y="2260"/>
                    <a:pt x="2506" y="229"/>
                    <a:pt x="5063" y="229"/>
                  </a:cubicBezTo>
                  <a:close/>
                  <a:moveTo>
                    <a:pt x="5077" y="1"/>
                  </a:moveTo>
                  <a:cubicBezTo>
                    <a:pt x="2378" y="1"/>
                    <a:pt x="148" y="2121"/>
                    <a:pt x="50" y="4841"/>
                  </a:cubicBezTo>
                  <a:cubicBezTo>
                    <a:pt x="0" y="6169"/>
                    <a:pt x="476" y="7448"/>
                    <a:pt x="1379" y="8450"/>
                  </a:cubicBezTo>
                  <a:cubicBezTo>
                    <a:pt x="2281" y="9428"/>
                    <a:pt x="3534" y="10004"/>
                    <a:pt x="4887" y="10054"/>
                  </a:cubicBezTo>
                  <a:lnTo>
                    <a:pt x="5063" y="10054"/>
                  </a:lnTo>
                  <a:cubicBezTo>
                    <a:pt x="7745" y="10054"/>
                    <a:pt x="9975" y="7924"/>
                    <a:pt x="10101" y="5217"/>
                  </a:cubicBezTo>
                  <a:cubicBezTo>
                    <a:pt x="10201" y="2460"/>
                    <a:pt x="8020" y="104"/>
                    <a:pt x="5263" y="4"/>
                  </a:cubicBezTo>
                  <a:cubicBezTo>
                    <a:pt x="5201" y="2"/>
                    <a:pt x="5139" y="1"/>
                    <a:pt x="50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7"/>
            <p:cNvSpPr/>
            <p:nvPr/>
          </p:nvSpPr>
          <p:spPr>
            <a:xfrm flipH="1">
              <a:off x="1919065" y="3861453"/>
              <a:ext cx="216134" cy="213328"/>
            </a:xfrm>
            <a:custGeom>
              <a:avLst/>
              <a:gdLst/>
              <a:ahLst/>
              <a:cxnLst/>
              <a:rect l="l" t="t" r="r" b="b"/>
              <a:pathLst>
                <a:path w="3685" h="3637" extrusionOk="0">
                  <a:moveTo>
                    <a:pt x="1905" y="253"/>
                  </a:moveTo>
                  <a:cubicBezTo>
                    <a:pt x="2331" y="253"/>
                    <a:pt x="2732" y="429"/>
                    <a:pt x="3008" y="754"/>
                  </a:cubicBezTo>
                  <a:cubicBezTo>
                    <a:pt x="3309" y="1055"/>
                    <a:pt x="3459" y="1456"/>
                    <a:pt x="3434" y="1882"/>
                  </a:cubicBezTo>
                  <a:cubicBezTo>
                    <a:pt x="3434" y="2308"/>
                    <a:pt x="3233" y="2709"/>
                    <a:pt x="2933" y="2985"/>
                  </a:cubicBezTo>
                  <a:cubicBezTo>
                    <a:pt x="2632" y="3286"/>
                    <a:pt x="2206" y="3411"/>
                    <a:pt x="1805" y="3411"/>
                  </a:cubicBezTo>
                  <a:cubicBezTo>
                    <a:pt x="928" y="3386"/>
                    <a:pt x="251" y="2634"/>
                    <a:pt x="276" y="1757"/>
                  </a:cubicBezTo>
                  <a:cubicBezTo>
                    <a:pt x="301" y="1331"/>
                    <a:pt x="477" y="955"/>
                    <a:pt x="777" y="654"/>
                  </a:cubicBezTo>
                  <a:cubicBezTo>
                    <a:pt x="1078" y="378"/>
                    <a:pt x="1454" y="253"/>
                    <a:pt x="1855" y="253"/>
                  </a:cubicBezTo>
                  <a:close/>
                  <a:moveTo>
                    <a:pt x="1836" y="0"/>
                  </a:moveTo>
                  <a:cubicBezTo>
                    <a:pt x="1373" y="0"/>
                    <a:pt x="956" y="173"/>
                    <a:pt x="627" y="479"/>
                  </a:cubicBezTo>
                  <a:cubicBezTo>
                    <a:pt x="251" y="830"/>
                    <a:pt x="51" y="1281"/>
                    <a:pt x="25" y="1757"/>
                  </a:cubicBezTo>
                  <a:cubicBezTo>
                    <a:pt x="0" y="2759"/>
                    <a:pt x="777" y="3612"/>
                    <a:pt x="1780" y="3637"/>
                  </a:cubicBezTo>
                  <a:lnTo>
                    <a:pt x="1855" y="3637"/>
                  </a:lnTo>
                  <a:cubicBezTo>
                    <a:pt x="2306" y="3637"/>
                    <a:pt x="2757" y="3461"/>
                    <a:pt x="3083" y="3160"/>
                  </a:cubicBezTo>
                  <a:cubicBezTo>
                    <a:pt x="3459" y="2835"/>
                    <a:pt x="3660" y="2383"/>
                    <a:pt x="3685" y="1882"/>
                  </a:cubicBezTo>
                  <a:cubicBezTo>
                    <a:pt x="3685" y="1406"/>
                    <a:pt x="3509" y="955"/>
                    <a:pt x="3183" y="579"/>
                  </a:cubicBezTo>
                  <a:cubicBezTo>
                    <a:pt x="2858" y="228"/>
                    <a:pt x="2406" y="28"/>
                    <a:pt x="1930" y="3"/>
                  </a:cubicBezTo>
                  <a:cubicBezTo>
                    <a:pt x="1899" y="1"/>
                    <a:pt x="1867" y="0"/>
                    <a:pt x="1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7"/>
            <p:cNvSpPr/>
            <p:nvPr/>
          </p:nvSpPr>
          <p:spPr>
            <a:xfrm flipH="1">
              <a:off x="1817656" y="3764265"/>
              <a:ext cx="417488" cy="409001"/>
            </a:xfrm>
            <a:custGeom>
              <a:avLst/>
              <a:gdLst/>
              <a:ahLst/>
              <a:cxnLst/>
              <a:rect l="l" t="t" r="r" b="b"/>
              <a:pathLst>
                <a:path w="7118" h="6973" extrusionOk="0">
                  <a:moveTo>
                    <a:pt x="3684" y="231"/>
                  </a:moveTo>
                  <a:cubicBezTo>
                    <a:pt x="5464" y="306"/>
                    <a:pt x="6867" y="1810"/>
                    <a:pt x="6792" y="3614"/>
                  </a:cubicBezTo>
                  <a:cubicBezTo>
                    <a:pt x="6743" y="5348"/>
                    <a:pt x="5291" y="6725"/>
                    <a:pt x="3570" y="6725"/>
                  </a:cubicBezTo>
                  <a:cubicBezTo>
                    <a:pt x="3525" y="6725"/>
                    <a:pt x="3479" y="6724"/>
                    <a:pt x="3434" y="6722"/>
                  </a:cubicBezTo>
                  <a:cubicBezTo>
                    <a:pt x="1654" y="6647"/>
                    <a:pt x="251" y="5143"/>
                    <a:pt x="326" y="3364"/>
                  </a:cubicBezTo>
                  <a:cubicBezTo>
                    <a:pt x="351" y="2487"/>
                    <a:pt x="727" y="1685"/>
                    <a:pt x="1354" y="1108"/>
                  </a:cubicBezTo>
                  <a:cubicBezTo>
                    <a:pt x="1955" y="532"/>
                    <a:pt x="2732" y="231"/>
                    <a:pt x="3559" y="231"/>
                  </a:cubicBezTo>
                  <a:close/>
                  <a:moveTo>
                    <a:pt x="3509" y="1"/>
                  </a:moveTo>
                  <a:cubicBezTo>
                    <a:pt x="2647" y="1"/>
                    <a:pt x="1837" y="346"/>
                    <a:pt x="1203" y="933"/>
                  </a:cubicBezTo>
                  <a:cubicBezTo>
                    <a:pt x="501" y="1559"/>
                    <a:pt x="125" y="2411"/>
                    <a:pt x="75" y="3339"/>
                  </a:cubicBezTo>
                  <a:cubicBezTo>
                    <a:pt x="0" y="5269"/>
                    <a:pt x="1504" y="6898"/>
                    <a:pt x="3434" y="6948"/>
                  </a:cubicBezTo>
                  <a:cubicBezTo>
                    <a:pt x="3484" y="6973"/>
                    <a:pt x="3509" y="6973"/>
                    <a:pt x="3559" y="6973"/>
                  </a:cubicBezTo>
                  <a:cubicBezTo>
                    <a:pt x="5414" y="6973"/>
                    <a:pt x="6968" y="5494"/>
                    <a:pt x="7043" y="3614"/>
                  </a:cubicBezTo>
                  <a:cubicBezTo>
                    <a:pt x="7118" y="1685"/>
                    <a:pt x="5614" y="81"/>
                    <a:pt x="3684" y="5"/>
                  </a:cubicBezTo>
                  <a:cubicBezTo>
                    <a:pt x="3626" y="2"/>
                    <a:pt x="3567" y="1"/>
                    <a:pt x="3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7"/>
            <p:cNvSpPr/>
            <p:nvPr/>
          </p:nvSpPr>
          <p:spPr>
            <a:xfrm flipH="1">
              <a:off x="1725044" y="3673235"/>
              <a:ext cx="598314" cy="589717"/>
            </a:xfrm>
            <a:custGeom>
              <a:avLst/>
              <a:gdLst/>
              <a:ahLst/>
              <a:cxnLst/>
              <a:rect l="l" t="t" r="r" b="b"/>
              <a:pathLst>
                <a:path w="10201" h="10054" extrusionOk="0">
                  <a:moveTo>
                    <a:pt x="5238" y="254"/>
                  </a:moveTo>
                  <a:cubicBezTo>
                    <a:pt x="7895" y="354"/>
                    <a:pt x="9950" y="2585"/>
                    <a:pt x="9850" y="5217"/>
                  </a:cubicBezTo>
                  <a:cubicBezTo>
                    <a:pt x="9752" y="7787"/>
                    <a:pt x="7622" y="9832"/>
                    <a:pt x="5070" y="9832"/>
                  </a:cubicBezTo>
                  <a:cubicBezTo>
                    <a:pt x="5009" y="9832"/>
                    <a:pt x="4949" y="9830"/>
                    <a:pt x="4888" y="9828"/>
                  </a:cubicBezTo>
                  <a:cubicBezTo>
                    <a:pt x="3609" y="9778"/>
                    <a:pt x="2406" y="9227"/>
                    <a:pt x="1554" y="8299"/>
                  </a:cubicBezTo>
                  <a:cubicBezTo>
                    <a:pt x="677" y="7347"/>
                    <a:pt x="226" y="6119"/>
                    <a:pt x="276" y="4841"/>
                  </a:cubicBezTo>
                  <a:cubicBezTo>
                    <a:pt x="376" y="2284"/>
                    <a:pt x="2507" y="254"/>
                    <a:pt x="5063" y="254"/>
                  </a:cubicBezTo>
                  <a:close/>
                  <a:moveTo>
                    <a:pt x="5079" y="0"/>
                  </a:moveTo>
                  <a:cubicBezTo>
                    <a:pt x="2379" y="0"/>
                    <a:pt x="149" y="2145"/>
                    <a:pt x="50" y="4841"/>
                  </a:cubicBezTo>
                  <a:cubicBezTo>
                    <a:pt x="0" y="6194"/>
                    <a:pt x="477" y="7472"/>
                    <a:pt x="1379" y="8450"/>
                  </a:cubicBezTo>
                  <a:cubicBezTo>
                    <a:pt x="2281" y="9427"/>
                    <a:pt x="3534" y="10004"/>
                    <a:pt x="4863" y="10054"/>
                  </a:cubicBezTo>
                  <a:lnTo>
                    <a:pt x="5063" y="10054"/>
                  </a:lnTo>
                  <a:cubicBezTo>
                    <a:pt x="7745" y="10054"/>
                    <a:pt x="9975" y="7923"/>
                    <a:pt x="10076" y="5217"/>
                  </a:cubicBezTo>
                  <a:cubicBezTo>
                    <a:pt x="10201" y="2460"/>
                    <a:pt x="8020" y="129"/>
                    <a:pt x="5264" y="3"/>
                  </a:cubicBezTo>
                  <a:cubicBezTo>
                    <a:pt x="5202" y="1"/>
                    <a:pt x="5140" y="0"/>
                    <a:pt x="5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7"/>
            <p:cNvSpPr/>
            <p:nvPr/>
          </p:nvSpPr>
          <p:spPr>
            <a:xfrm flipH="1">
              <a:off x="1291377" y="2256289"/>
              <a:ext cx="1887555" cy="283832"/>
            </a:xfrm>
            <a:custGeom>
              <a:avLst/>
              <a:gdLst/>
              <a:ahLst/>
              <a:cxnLst/>
              <a:rect l="l" t="t" r="r" b="b"/>
              <a:pathLst>
                <a:path w="32182" h="4839" extrusionOk="0">
                  <a:moveTo>
                    <a:pt x="1" y="1"/>
                  </a:moveTo>
                  <a:lnTo>
                    <a:pt x="1" y="4838"/>
                  </a:lnTo>
                  <a:lnTo>
                    <a:pt x="32181" y="4838"/>
                  </a:lnTo>
                  <a:lnTo>
                    <a:pt x="3218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7"/>
            <p:cNvSpPr/>
            <p:nvPr/>
          </p:nvSpPr>
          <p:spPr>
            <a:xfrm flipH="1">
              <a:off x="1747102" y="2084317"/>
              <a:ext cx="943777" cy="241131"/>
            </a:xfrm>
            <a:custGeom>
              <a:avLst/>
              <a:gdLst/>
              <a:ahLst/>
              <a:cxnLst/>
              <a:rect l="l" t="t" r="r" b="b"/>
              <a:pathLst>
                <a:path w="16091" h="4111" extrusionOk="0">
                  <a:moveTo>
                    <a:pt x="1" y="1"/>
                  </a:moveTo>
                  <a:lnTo>
                    <a:pt x="1" y="4111"/>
                  </a:lnTo>
                  <a:lnTo>
                    <a:pt x="16091" y="4111"/>
                  </a:lnTo>
                  <a:lnTo>
                    <a:pt x="160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7"/>
            <p:cNvSpPr/>
            <p:nvPr/>
          </p:nvSpPr>
          <p:spPr>
            <a:xfrm flipH="1">
              <a:off x="1816127" y="2204850"/>
              <a:ext cx="75075" cy="75020"/>
            </a:xfrm>
            <a:custGeom>
              <a:avLst/>
              <a:gdLst/>
              <a:ahLst/>
              <a:cxnLst/>
              <a:rect l="l" t="t" r="r" b="b"/>
              <a:pathLst>
                <a:path w="1280" h="1279" extrusionOk="0">
                  <a:moveTo>
                    <a:pt x="652" y="1"/>
                  </a:moveTo>
                  <a:cubicBezTo>
                    <a:pt x="302" y="1"/>
                    <a:pt x="1" y="302"/>
                    <a:pt x="1" y="627"/>
                  </a:cubicBezTo>
                  <a:cubicBezTo>
                    <a:pt x="1" y="978"/>
                    <a:pt x="302" y="1279"/>
                    <a:pt x="652" y="1279"/>
                  </a:cubicBezTo>
                  <a:cubicBezTo>
                    <a:pt x="1003" y="1279"/>
                    <a:pt x="1279" y="978"/>
                    <a:pt x="1279" y="627"/>
                  </a:cubicBezTo>
                  <a:cubicBezTo>
                    <a:pt x="1279" y="302"/>
                    <a:pt x="1003" y="1"/>
                    <a:pt x="652" y="1"/>
                  </a:cubicBezTo>
                  <a:close/>
                </a:path>
              </a:pathLst>
            </a:custGeom>
            <a:solidFill>
              <a:srgbClr val="2D2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7"/>
            <p:cNvSpPr/>
            <p:nvPr/>
          </p:nvSpPr>
          <p:spPr>
            <a:xfrm flipH="1">
              <a:off x="2548236" y="2204850"/>
              <a:ext cx="73550" cy="75020"/>
            </a:xfrm>
            <a:custGeom>
              <a:avLst/>
              <a:gdLst/>
              <a:ahLst/>
              <a:cxnLst/>
              <a:rect l="l" t="t" r="r" b="b"/>
              <a:pathLst>
                <a:path w="1254" h="1279" extrusionOk="0">
                  <a:moveTo>
                    <a:pt x="627" y="1"/>
                  </a:moveTo>
                  <a:cubicBezTo>
                    <a:pt x="276" y="1"/>
                    <a:pt x="1" y="302"/>
                    <a:pt x="1" y="627"/>
                  </a:cubicBezTo>
                  <a:cubicBezTo>
                    <a:pt x="1" y="978"/>
                    <a:pt x="276" y="1279"/>
                    <a:pt x="627" y="1279"/>
                  </a:cubicBezTo>
                  <a:cubicBezTo>
                    <a:pt x="978" y="1279"/>
                    <a:pt x="1254" y="978"/>
                    <a:pt x="1254" y="627"/>
                  </a:cubicBezTo>
                  <a:cubicBezTo>
                    <a:pt x="1254" y="302"/>
                    <a:pt x="978"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7"/>
            <p:cNvSpPr/>
            <p:nvPr/>
          </p:nvSpPr>
          <p:spPr>
            <a:xfrm flipH="1">
              <a:off x="2102825" y="1722719"/>
              <a:ext cx="245519" cy="245530"/>
            </a:xfrm>
            <a:custGeom>
              <a:avLst/>
              <a:gdLst/>
              <a:ahLst/>
              <a:cxnLst/>
              <a:rect l="l" t="t" r="r" b="b"/>
              <a:pathLst>
                <a:path w="4186" h="4186" extrusionOk="0">
                  <a:moveTo>
                    <a:pt x="2106" y="0"/>
                  </a:moveTo>
                  <a:cubicBezTo>
                    <a:pt x="953" y="0"/>
                    <a:pt x="0" y="953"/>
                    <a:pt x="0" y="2080"/>
                  </a:cubicBezTo>
                  <a:cubicBezTo>
                    <a:pt x="0" y="3233"/>
                    <a:pt x="953" y="4186"/>
                    <a:pt x="2106" y="4186"/>
                  </a:cubicBezTo>
                  <a:cubicBezTo>
                    <a:pt x="3233" y="4186"/>
                    <a:pt x="4186" y="3233"/>
                    <a:pt x="4186" y="2080"/>
                  </a:cubicBezTo>
                  <a:cubicBezTo>
                    <a:pt x="4186" y="953"/>
                    <a:pt x="3233"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7"/>
            <p:cNvSpPr/>
            <p:nvPr/>
          </p:nvSpPr>
          <p:spPr>
            <a:xfrm flipH="1">
              <a:off x="2102824" y="1844718"/>
              <a:ext cx="122056" cy="338146"/>
            </a:xfrm>
            <a:custGeom>
              <a:avLst/>
              <a:gdLst/>
              <a:ahLst/>
              <a:cxnLst/>
              <a:rect l="l" t="t" r="r" b="b"/>
              <a:pathLst>
                <a:path w="2081" h="5765" extrusionOk="0">
                  <a:moveTo>
                    <a:pt x="1" y="0"/>
                  </a:moveTo>
                  <a:lnTo>
                    <a:pt x="1" y="5765"/>
                  </a:lnTo>
                  <a:lnTo>
                    <a:pt x="1479" y="5765"/>
                  </a:lnTo>
                  <a:lnTo>
                    <a:pt x="20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7"/>
            <p:cNvSpPr/>
            <p:nvPr/>
          </p:nvSpPr>
          <p:spPr>
            <a:xfrm flipH="1">
              <a:off x="2224823" y="1844718"/>
              <a:ext cx="123522" cy="338146"/>
            </a:xfrm>
            <a:custGeom>
              <a:avLst/>
              <a:gdLst/>
              <a:ahLst/>
              <a:cxnLst/>
              <a:rect l="l" t="t" r="r" b="b"/>
              <a:pathLst>
                <a:path w="2106" h="5765" extrusionOk="0">
                  <a:moveTo>
                    <a:pt x="0" y="0"/>
                  </a:moveTo>
                  <a:lnTo>
                    <a:pt x="602" y="5765"/>
                  </a:lnTo>
                  <a:lnTo>
                    <a:pt x="2106" y="5765"/>
                  </a:lnTo>
                  <a:lnTo>
                    <a:pt x="2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7"/>
            <p:cNvSpPr/>
            <p:nvPr/>
          </p:nvSpPr>
          <p:spPr>
            <a:xfrm flipH="1">
              <a:off x="2164527" y="1784423"/>
              <a:ext cx="110325" cy="110330"/>
            </a:xfrm>
            <a:custGeom>
              <a:avLst/>
              <a:gdLst/>
              <a:ahLst/>
              <a:cxnLst/>
              <a:rect l="l" t="t" r="r" b="b"/>
              <a:pathLst>
                <a:path w="1881" h="1881" extrusionOk="0">
                  <a:moveTo>
                    <a:pt x="953" y="1"/>
                  </a:moveTo>
                  <a:cubicBezTo>
                    <a:pt x="427" y="1"/>
                    <a:pt x="0" y="427"/>
                    <a:pt x="0" y="953"/>
                  </a:cubicBezTo>
                  <a:cubicBezTo>
                    <a:pt x="0" y="1454"/>
                    <a:pt x="427" y="1881"/>
                    <a:pt x="953" y="1881"/>
                  </a:cubicBezTo>
                  <a:cubicBezTo>
                    <a:pt x="1454" y="1881"/>
                    <a:pt x="1880" y="1454"/>
                    <a:pt x="1880" y="953"/>
                  </a:cubicBezTo>
                  <a:cubicBezTo>
                    <a:pt x="1880" y="427"/>
                    <a:pt x="1454" y="1"/>
                    <a:pt x="953" y="1"/>
                  </a:cubicBezTo>
                  <a:close/>
                </a:path>
              </a:pathLst>
            </a:custGeom>
            <a:solidFill>
              <a:srgbClr val="7A7A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7"/>
            <p:cNvSpPr/>
            <p:nvPr/>
          </p:nvSpPr>
          <p:spPr>
            <a:xfrm flipH="1">
              <a:off x="1294310" y="4495144"/>
              <a:ext cx="1884622" cy="75020"/>
            </a:xfrm>
            <a:custGeom>
              <a:avLst/>
              <a:gdLst/>
              <a:ahLst/>
              <a:cxnLst/>
              <a:rect l="l" t="t" r="r" b="b"/>
              <a:pathLst>
                <a:path w="32132" h="1279" extrusionOk="0">
                  <a:moveTo>
                    <a:pt x="1" y="1"/>
                  </a:moveTo>
                  <a:lnTo>
                    <a:pt x="1" y="1279"/>
                  </a:lnTo>
                  <a:lnTo>
                    <a:pt x="32131" y="1279"/>
                  </a:lnTo>
                  <a:lnTo>
                    <a:pt x="3213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37"/>
          <p:cNvGrpSpPr/>
          <p:nvPr/>
        </p:nvGrpSpPr>
        <p:grpSpPr>
          <a:xfrm>
            <a:off x="-170538" y="1549575"/>
            <a:ext cx="1977191" cy="3593932"/>
            <a:chOff x="-170538" y="1549575"/>
            <a:chExt cx="1977191" cy="3593932"/>
          </a:xfrm>
        </p:grpSpPr>
        <p:sp>
          <p:nvSpPr>
            <p:cNvPr id="1405" name="Google Shape;1405;p37"/>
            <p:cNvSpPr/>
            <p:nvPr/>
          </p:nvSpPr>
          <p:spPr>
            <a:xfrm flipH="1">
              <a:off x="733483" y="4795038"/>
              <a:ext cx="564589" cy="348469"/>
            </a:xfrm>
            <a:custGeom>
              <a:avLst/>
              <a:gdLst/>
              <a:ahLst/>
              <a:cxnLst/>
              <a:rect l="l" t="t" r="r" b="b"/>
              <a:pathLst>
                <a:path w="9626" h="5941" extrusionOk="0">
                  <a:moveTo>
                    <a:pt x="5189" y="0"/>
                  </a:moveTo>
                  <a:lnTo>
                    <a:pt x="4362" y="1504"/>
                  </a:lnTo>
                  <a:cubicBezTo>
                    <a:pt x="4011" y="2081"/>
                    <a:pt x="3435" y="2507"/>
                    <a:pt x="2758" y="2607"/>
                  </a:cubicBezTo>
                  <a:cubicBezTo>
                    <a:pt x="2633" y="2632"/>
                    <a:pt x="2532" y="2657"/>
                    <a:pt x="2407" y="2682"/>
                  </a:cubicBezTo>
                  <a:cubicBezTo>
                    <a:pt x="753" y="3033"/>
                    <a:pt x="226" y="4086"/>
                    <a:pt x="76" y="4637"/>
                  </a:cubicBezTo>
                  <a:cubicBezTo>
                    <a:pt x="26" y="4863"/>
                    <a:pt x="1" y="5013"/>
                    <a:pt x="1" y="5013"/>
                  </a:cubicBezTo>
                  <a:lnTo>
                    <a:pt x="1" y="5915"/>
                  </a:lnTo>
                  <a:lnTo>
                    <a:pt x="5640" y="5915"/>
                  </a:lnTo>
                  <a:lnTo>
                    <a:pt x="7144" y="4687"/>
                  </a:lnTo>
                  <a:lnTo>
                    <a:pt x="7394" y="5915"/>
                  </a:lnTo>
                  <a:lnTo>
                    <a:pt x="9625" y="5940"/>
                  </a:lnTo>
                  <a:cubicBezTo>
                    <a:pt x="9625" y="5514"/>
                    <a:pt x="9625" y="5088"/>
                    <a:pt x="9575" y="4662"/>
                  </a:cubicBezTo>
                  <a:cubicBezTo>
                    <a:pt x="9399" y="2181"/>
                    <a:pt x="8723" y="25"/>
                    <a:pt x="8723" y="25"/>
                  </a:cubicBezTo>
                  <a:lnTo>
                    <a:pt x="51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7"/>
            <p:cNvSpPr/>
            <p:nvPr/>
          </p:nvSpPr>
          <p:spPr>
            <a:xfrm flipH="1">
              <a:off x="749667" y="3739572"/>
              <a:ext cx="242645" cy="1068753"/>
            </a:xfrm>
            <a:custGeom>
              <a:avLst/>
              <a:gdLst/>
              <a:ahLst/>
              <a:cxnLst/>
              <a:rect l="l" t="t" r="r" b="b"/>
              <a:pathLst>
                <a:path w="4137" h="18221" extrusionOk="0">
                  <a:moveTo>
                    <a:pt x="1" y="0"/>
                  </a:moveTo>
                  <a:lnTo>
                    <a:pt x="1" y="18221"/>
                  </a:lnTo>
                  <a:lnTo>
                    <a:pt x="3485" y="18020"/>
                  </a:lnTo>
                  <a:lnTo>
                    <a:pt x="3961" y="4612"/>
                  </a:lnTo>
                  <a:lnTo>
                    <a:pt x="3986" y="3710"/>
                  </a:lnTo>
                  <a:lnTo>
                    <a:pt x="4136"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7"/>
            <p:cNvSpPr/>
            <p:nvPr/>
          </p:nvSpPr>
          <p:spPr>
            <a:xfrm flipH="1">
              <a:off x="786444" y="4786240"/>
              <a:ext cx="370508" cy="178194"/>
            </a:xfrm>
            <a:custGeom>
              <a:avLst/>
              <a:gdLst/>
              <a:ahLst/>
              <a:cxnLst/>
              <a:rect l="l" t="t" r="r" b="b"/>
              <a:pathLst>
                <a:path w="6317" h="3038" extrusionOk="0">
                  <a:moveTo>
                    <a:pt x="2858" y="0"/>
                  </a:moveTo>
                  <a:lnTo>
                    <a:pt x="1956" y="1654"/>
                  </a:lnTo>
                  <a:cubicBezTo>
                    <a:pt x="1605" y="2231"/>
                    <a:pt x="1029" y="2657"/>
                    <a:pt x="352" y="2757"/>
                  </a:cubicBezTo>
                  <a:cubicBezTo>
                    <a:pt x="227" y="2782"/>
                    <a:pt x="126" y="2807"/>
                    <a:pt x="1" y="2832"/>
                  </a:cubicBezTo>
                  <a:cubicBezTo>
                    <a:pt x="404" y="2975"/>
                    <a:pt x="804" y="3038"/>
                    <a:pt x="1190" y="3038"/>
                  </a:cubicBezTo>
                  <a:cubicBezTo>
                    <a:pt x="2623" y="3038"/>
                    <a:pt x="3852" y="2174"/>
                    <a:pt x="4287" y="1404"/>
                  </a:cubicBezTo>
                  <a:cubicBezTo>
                    <a:pt x="4838" y="426"/>
                    <a:pt x="6317" y="175"/>
                    <a:pt x="6317" y="175"/>
                  </a:cubicBezTo>
                  <a:lnTo>
                    <a:pt x="2858"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7"/>
            <p:cNvSpPr/>
            <p:nvPr/>
          </p:nvSpPr>
          <p:spPr>
            <a:xfrm flipH="1">
              <a:off x="35276" y="4795038"/>
              <a:ext cx="564530" cy="348469"/>
            </a:xfrm>
            <a:custGeom>
              <a:avLst/>
              <a:gdLst/>
              <a:ahLst/>
              <a:cxnLst/>
              <a:rect l="l" t="t" r="r" b="b"/>
              <a:pathLst>
                <a:path w="9625" h="5941" extrusionOk="0">
                  <a:moveTo>
                    <a:pt x="4437" y="0"/>
                  </a:moveTo>
                  <a:lnTo>
                    <a:pt x="903" y="25"/>
                  </a:lnTo>
                  <a:cubicBezTo>
                    <a:pt x="903" y="25"/>
                    <a:pt x="226" y="2181"/>
                    <a:pt x="51" y="4662"/>
                  </a:cubicBezTo>
                  <a:cubicBezTo>
                    <a:pt x="1" y="5088"/>
                    <a:pt x="1" y="5514"/>
                    <a:pt x="1" y="5940"/>
                  </a:cubicBezTo>
                  <a:lnTo>
                    <a:pt x="2231" y="5915"/>
                  </a:lnTo>
                  <a:lnTo>
                    <a:pt x="2482" y="4687"/>
                  </a:lnTo>
                  <a:lnTo>
                    <a:pt x="3986" y="5915"/>
                  </a:lnTo>
                  <a:lnTo>
                    <a:pt x="9625" y="5915"/>
                  </a:lnTo>
                  <a:lnTo>
                    <a:pt x="9600" y="5013"/>
                  </a:lnTo>
                  <a:cubicBezTo>
                    <a:pt x="9600" y="5013"/>
                    <a:pt x="9600" y="4863"/>
                    <a:pt x="9550" y="4637"/>
                  </a:cubicBezTo>
                  <a:cubicBezTo>
                    <a:pt x="9399" y="4086"/>
                    <a:pt x="8873" y="3033"/>
                    <a:pt x="7219" y="2682"/>
                  </a:cubicBezTo>
                  <a:cubicBezTo>
                    <a:pt x="7094" y="2657"/>
                    <a:pt x="6993" y="2632"/>
                    <a:pt x="6868" y="2607"/>
                  </a:cubicBezTo>
                  <a:cubicBezTo>
                    <a:pt x="6191" y="2507"/>
                    <a:pt x="5615" y="2081"/>
                    <a:pt x="5264" y="1504"/>
                  </a:cubicBezTo>
                  <a:lnTo>
                    <a:pt x="4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7"/>
            <p:cNvSpPr/>
            <p:nvPr/>
          </p:nvSpPr>
          <p:spPr>
            <a:xfrm flipH="1">
              <a:off x="341031" y="3739572"/>
              <a:ext cx="242587" cy="1068753"/>
            </a:xfrm>
            <a:custGeom>
              <a:avLst/>
              <a:gdLst/>
              <a:ahLst/>
              <a:cxnLst/>
              <a:rect l="l" t="t" r="r" b="b"/>
              <a:pathLst>
                <a:path w="4136" h="18221" extrusionOk="0">
                  <a:moveTo>
                    <a:pt x="0" y="0"/>
                  </a:moveTo>
                  <a:lnTo>
                    <a:pt x="151" y="3710"/>
                  </a:lnTo>
                  <a:lnTo>
                    <a:pt x="176" y="4612"/>
                  </a:lnTo>
                  <a:lnTo>
                    <a:pt x="652" y="18020"/>
                  </a:lnTo>
                  <a:lnTo>
                    <a:pt x="4136" y="18221"/>
                  </a:lnTo>
                  <a:lnTo>
                    <a:pt x="4136"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7"/>
            <p:cNvSpPr/>
            <p:nvPr/>
          </p:nvSpPr>
          <p:spPr>
            <a:xfrm flipH="1">
              <a:off x="176393" y="4786240"/>
              <a:ext cx="370449" cy="178194"/>
            </a:xfrm>
            <a:custGeom>
              <a:avLst/>
              <a:gdLst/>
              <a:ahLst/>
              <a:cxnLst/>
              <a:rect l="l" t="t" r="r" b="b"/>
              <a:pathLst>
                <a:path w="6316" h="3038" extrusionOk="0">
                  <a:moveTo>
                    <a:pt x="3459" y="0"/>
                  </a:moveTo>
                  <a:lnTo>
                    <a:pt x="0" y="175"/>
                  </a:lnTo>
                  <a:cubicBezTo>
                    <a:pt x="0" y="175"/>
                    <a:pt x="1479" y="426"/>
                    <a:pt x="2030" y="1404"/>
                  </a:cubicBezTo>
                  <a:cubicBezTo>
                    <a:pt x="2465" y="2174"/>
                    <a:pt x="3693" y="3038"/>
                    <a:pt x="5127" y="3038"/>
                  </a:cubicBezTo>
                  <a:cubicBezTo>
                    <a:pt x="5512" y="3038"/>
                    <a:pt x="5912" y="2975"/>
                    <a:pt x="6316" y="2832"/>
                  </a:cubicBezTo>
                  <a:cubicBezTo>
                    <a:pt x="6191" y="2807"/>
                    <a:pt x="6090" y="2782"/>
                    <a:pt x="5965" y="2757"/>
                  </a:cubicBezTo>
                  <a:cubicBezTo>
                    <a:pt x="5288" y="2657"/>
                    <a:pt x="4712" y="2231"/>
                    <a:pt x="4361" y="1654"/>
                  </a:cubicBezTo>
                  <a:lnTo>
                    <a:pt x="3459"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7"/>
            <p:cNvSpPr/>
            <p:nvPr/>
          </p:nvSpPr>
          <p:spPr>
            <a:xfrm flipH="1">
              <a:off x="439513" y="1612803"/>
              <a:ext cx="517491" cy="554583"/>
            </a:xfrm>
            <a:custGeom>
              <a:avLst/>
              <a:gdLst/>
              <a:ahLst/>
              <a:cxnLst/>
              <a:rect l="l" t="t" r="r" b="b"/>
              <a:pathLst>
                <a:path w="8823" h="9455" extrusionOk="0">
                  <a:moveTo>
                    <a:pt x="4462" y="1"/>
                  </a:moveTo>
                  <a:cubicBezTo>
                    <a:pt x="4368" y="1"/>
                    <a:pt x="4274" y="7"/>
                    <a:pt x="4186" y="20"/>
                  </a:cubicBezTo>
                  <a:cubicBezTo>
                    <a:pt x="4036" y="20"/>
                    <a:pt x="3910" y="45"/>
                    <a:pt x="3785" y="45"/>
                  </a:cubicBezTo>
                  <a:cubicBezTo>
                    <a:pt x="2507" y="220"/>
                    <a:pt x="1554" y="796"/>
                    <a:pt x="928" y="1624"/>
                  </a:cubicBezTo>
                  <a:cubicBezTo>
                    <a:pt x="928" y="1649"/>
                    <a:pt x="878" y="1699"/>
                    <a:pt x="828" y="1774"/>
                  </a:cubicBezTo>
                  <a:cubicBezTo>
                    <a:pt x="802" y="1799"/>
                    <a:pt x="777" y="1849"/>
                    <a:pt x="752" y="1899"/>
                  </a:cubicBezTo>
                  <a:cubicBezTo>
                    <a:pt x="652" y="2025"/>
                    <a:pt x="577" y="2150"/>
                    <a:pt x="502" y="2300"/>
                  </a:cubicBezTo>
                  <a:cubicBezTo>
                    <a:pt x="477" y="2350"/>
                    <a:pt x="452" y="2400"/>
                    <a:pt x="427" y="2451"/>
                  </a:cubicBezTo>
                  <a:cubicBezTo>
                    <a:pt x="427" y="2501"/>
                    <a:pt x="401" y="2526"/>
                    <a:pt x="376" y="2576"/>
                  </a:cubicBezTo>
                  <a:cubicBezTo>
                    <a:pt x="351" y="2676"/>
                    <a:pt x="301" y="2801"/>
                    <a:pt x="276" y="2902"/>
                  </a:cubicBezTo>
                  <a:lnTo>
                    <a:pt x="251" y="2902"/>
                  </a:lnTo>
                  <a:cubicBezTo>
                    <a:pt x="251" y="2927"/>
                    <a:pt x="251" y="2952"/>
                    <a:pt x="251" y="2952"/>
                  </a:cubicBezTo>
                  <a:cubicBezTo>
                    <a:pt x="226" y="2977"/>
                    <a:pt x="226" y="3002"/>
                    <a:pt x="226" y="3027"/>
                  </a:cubicBezTo>
                  <a:cubicBezTo>
                    <a:pt x="201" y="3102"/>
                    <a:pt x="201" y="3152"/>
                    <a:pt x="176" y="3228"/>
                  </a:cubicBezTo>
                  <a:cubicBezTo>
                    <a:pt x="151" y="3328"/>
                    <a:pt x="126" y="3428"/>
                    <a:pt x="101" y="3528"/>
                  </a:cubicBezTo>
                  <a:cubicBezTo>
                    <a:pt x="76" y="3729"/>
                    <a:pt x="51" y="3929"/>
                    <a:pt x="26" y="4130"/>
                  </a:cubicBezTo>
                  <a:cubicBezTo>
                    <a:pt x="0" y="4405"/>
                    <a:pt x="26" y="4681"/>
                    <a:pt x="51" y="4982"/>
                  </a:cubicBezTo>
                  <a:cubicBezTo>
                    <a:pt x="51" y="5182"/>
                    <a:pt x="76" y="5358"/>
                    <a:pt x="126" y="5558"/>
                  </a:cubicBezTo>
                  <a:cubicBezTo>
                    <a:pt x="126" y="5558"/>
                    <a:pt x="126" y="5583"/>
                    <a:pt x="126" y="5583"/>
                  </a:cubicBezTo>
                  <a:cubicBezTo>
                    <a:pt x="176" y="5784"/>
                    <a:pt x="226" y="5959"/>
                    <a:pt x="276" y="6135"/>
                  </a:cubicBezTo>
                  <a:cubicBezTo>
                    <a:pt x="301" y="6185"/>
                    <a:pt x="326" y="6260"/>
                    <a:pt x="351" y="6310"/>
                  </a:cubicBezTo>
                  <a:cubicBezTo>
                    <a:pt x="376" y="6411"/>
                    <a:pt x="427" y="6511"/>
                    <a:pt x="477" y="6611"/>
                  </a:cubicBezTo>
                  <a:cubicBezTo>
                    <a:pt x="527" y="6711"/>
                    <a:pt x="577" y="6812"/>
                    <a:pt x="627" y="6937"/>
                  </a:cubicBezTo>
                  <a:cubicBezTo>
                    <a:pt x="652" y="6937"/>
                    <a:pt x="652" y="6962"/>
                    <a:pt x="677" y="6987"/>
                  </a:cubicBezTo>
                  <a:cubicBezTo>
                    <a:pt x="752" y="7112"/>
                    <a:pt x="828" y="7263"/>
                    <a:pt x="928" y="7388"/>
                  </a:cubicBezTo>
                  <a:cubicBezTo>
                    <a:pt x="1028" y="7538"/>
                    <a:pt x="1153" y="7689"/>
                    <a:pt x="1279" y="7839"/>
                  </a:cubicBezTo>
                  <a:cubicBezTo>
                    <a:pt x="1404" y="7989"/>
                    <a:pt x="1554" y="8115"/>
                    <a:pt x="1705" y="8265"/>
                  </a:cubicBezTo>
                  <a:cubicBezTo>
                    <a:pt x="2031" y="8541"/>
                    <a:pt x="2407" y="8791"/>
                    <a:pt x="2782" y="8992"/>
                  </a:cubicBezTo>
                  <a:cubicBezTo>
                    <a:pt x="2958" y="9067"/>
                    <a:pt x="3133" y="9142"/>
                    <a:pt x="3309" y="9218"/>
                  </a:cubicBezTo>
                  <a:cubicBezTo>
                    <a:pt x="3559" y="9293"/>
                    <a:pt x="3785" y="9368"/>
                    <a:pt x="4036" y="9393"/>
                  </a:cubicBezTo>
                  <a:cubicBezTo>
                    <a:pt x="4211" y="9418"/>
                    <a:pt x="4386" y="9443"/>
                    <a:pt x="4587" y="9443"/>
                  </a:cubicBezTo>
                  <a:cubicBezTo>
                    <a:pt x="4629" y="9451"/>
                    <a:pt x="4671" y="9454"/>
                    <a:pt x="4712" y="9454"/>
                  </a:cubicBezTo>
                  <a:cubicBezTo>
                    <a:pt x="4796" y="9454"/>
                    <a:pt x="4879" y="9443"/>
                    <a:pt x="4963" y="9443"/>
                  </a:cubicBezTo>
                  <a:cubicBezTo>
                    <a:pt x="5289" y="9418"/>
                    <a:pt x="5615" y="9368"/>
                    <a:pt x="5915" y="9268"/>
                  </a:cubicBezTo>
                  <a:cubicBezTo>
                    <a:pt x="6016" y="9218"/>
                    <a:pt x="6116" y="9192"/>
                    <a:pt x="6191" y="9142"/>
                  </a:cubicBezTo>
                  <a:cubicBezTo>
                    <a:pt x="6241" y="9142"/>
                    <a:pt x="6266" y="9117"/>
                    <a:pt x="6316" y="9092"/>
                  </a:cubicBezTo>
                  <a:cubicBezTo>
                    <a:pt x="6392" y="9067"/>
                    <a:pt x="6492" y="9017"/>
                    <a:pt x="6592" y="8967"/>
                  </a:cubicBezTo>
                  <a:cubicBezTo>
                    <a:pt x="6742" y="8867"/>
                    <a:pt x="6893" y="8766"/>
                    <a:pt x="7043" y="8666"/>
                  </a:cubicBezTo>
                  <a:cubicBezTo>
                    <a:pt x="7419" y="8365"/>
                    <a:pt x="7770" y="8015"/>
                    <a:pt x="8021" y="7588"/>
                  </a:cubicBezTo>
                  <a:cubicBezTo>
                    <a:pt x="8422" y="7012"/>
                    <a:pt x="8672" y="6310"/>
                    <a:pt x="8772" y="5558"/>
                  </a:cubicBezTo>
                  <a:cubicBezTo>
                    <a:pt x="8798" y="5483"/>
                    <a:pt x="8798" y="5408"/>
                    <a:pt x="8798" y="5333"/>
                  </a:cubicBezTo>
                  <a:cubicBezTo>
                    <a:pt x="8823" y="5157"/>
                    <a:pt x="8823" y="4982"/>
                    <a:pt x="8823" y="4807"/>
                  </a:cubicBezTo>
                  <a:cubicBezTo>
                    <a:pt x="8823" y="4681"/>
                    <a:pt x="8823" y="4581"/>
                    <a:pt x="8798" y="4456"/>
                  </a:cubicBezTo>
                  <a:cubicBezTo>
                    <a:pt x="8798" y="4180"/>
                    <a:pt x="8747" y="3929"/>
                    <a:pt x="8672" y="3679"/>
                  </a:cubicBezTo>
                  <a:cubicBezTo>
                    <a:pt x="8346" y="2225"/>
                    <a:pt x="7419" y="1022"/>
                    <a:pt x="6216" y="446"/>
                  </a:cubicBezTo>
                  <a:cubicBezTo>
                    <a:pt x="5890" y="270"/>
                    <a:pt x="5514" y="145"/>
                    <a:pt x="5163" y="70"/>
                  </a:cubicBezTo>
                  <a:lnTo>
                    <a:pt x="5138" y="70"/>
                  </a:lnTo>
                  <a:cubicBezTo>
                    <a:pt x="5013" y="45"/>
                    <a:pt x="4863" y="20"/>
                    <a:pt x="4737" y="20"/>
                  </a:cubicBezTo>
                  <a:cubicBezTo>
                    <a:pt x="4650" y="7"/>
                    <a:pt x="4556" y="1"/>
                    <a:pt x="4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7"/>
            <p:cNvSpPr/>
            <p:nvPr/>
          </p:nvSpPr>
          <p:spPr>
            <a:xfrm flipH="1">
              <a:off x="693834" y="1872637"/>
              <a:ext cx="626291" cy="890559"/>
            </a:xfrm>
            <a:custGeom>
              <a:avLst/>
              <a:gdLst/>
              <a:ahLst/>
              <a:cxnLst/>
              <a:rect l="l" t="t" r="r" b="b"/>
              <a:pathLst>
                <a:path w="10678" h="15183" extrusionOk="0">
                  <a:moveTo>
                    <a:pt x="6242" y="1"/>
                  </a:moveTo>
                  <a:cubicBezTo>
                    <a:pt x="6242" y="1"/>
                    <a:pt x="5866" y="8321"/>
                    <a:pt x="1" y="12256"/>
                  </a:cubicBezTo>
                  <a:cubicBezTo>
                    <a:pt x="1" y="12256"/>
                    <a:pt x="728" y="12833"/>
                    <a:pt x="1931" y="13484"/>
                  </a:cubicBezTo>
                  <a:lnTo>
                    <a:pt x="2958" y="12181"/>
                  </a:lnTo>
                  <a:lnTo>
                    <a:pt x="2983" y="13986"/>
                  </a:lnTo>
                  <a:cubicBezTo>
                    <a:pt x="3309" y="14136"/>
                    <a:pt x="3660" y="14261"/>
                    <a:pt x="4036" y="14387"/>
                  </a:cubicBezTo>
                  <a:lnTo>
                    <a:pt x="4562" y="13234"/>
                  </a:lnTo>
                  <a:lnTo>
                    <a:pt x="4487" y="14562"/>
                  </a:lnTo>
                  <a:cubicBezTo>
                    <a:pt x="5648" y="14927"/>
                    <a:pt x="6974" y="15182"/>
                    <a:pt x="8407" y="15182"/>
                  </a:cubicBezTo>
                  <a:cubicBezTo>
                    <a:pt x="9139" y="15182"/>
                    <a:pt x="9898" y="15116"/>
                    <a:pt x="10678" y="14963"/>
                  </a:cubicBezTo>
                  <a:lnTo>
                    <a:pt x="1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7"/>
            <p:cNvSpPr/>
            <p:nvPr/>
          </p:nvSpPr>
          <p:spPr>
            <a:xfrm flipH="1">
              <a:off x="74926" y="1872637"/>
              <a:ext cx="626291" cy="890559"/>
            </a:xfrm>
            <a:custGeom>
              <a:avLst/>
              <a:gdLst/>
              <a:ahLst/>
              <a:cxnLst/>
              <a:rect l="l" t="t" r="r" b="b"/>
              <a:pathLst>
                <a:path w="10678" h="15183" extrusionOk="0">
                  <a:moveTo>
                    <a:pt x="0" y="1"/>
                  </a:moveTo>
                  <a:lnTo>
                    <a:pt x="0" y="14963"/>
                  </a:lnTo>
                  <a:cubicBezTo>
                    <a:pt x="780" y="15116"/>
                    <a:pt x="1540" y="15182"/>
                    <a:pt x="2271" y="15182"/>
                  </a:cubicBezTo>
                  <a:cubicBezTo>
                    <a:pt x="3704" y="15182"/>
                    <a:pt x="5030" y="14927"/>
                    <a:pt x="6191" y="14562"/>
                  </a:cubicBezTo>
                  <a:lnTo>
                    <a:pt x="6116" y="13234"/>
                  </a:lnTo>
                  <a:lnTo>
                    <a:pt x="6642" y="14387"/>
                  </a:lnTo>
                  <a:cubicBezTo>
                    <a:pt x="7018" y="14261"/>
                    <a:pt x="7369" y="14136"/>
                    <a:pt x="7695" y="13986"/>
                  </a:cubicBezTo>
                  <a:lnTo>
                    <a:pt x="7720" y="12181"/>
                  </a:lnTo>
                  <a:lnTo>
                    <a:pt x="8747" y="13484"/>
                  </a:lnTo>
                  <a:cubicBezTo>
                    <a:pt x="9950" y="12833"/>
                    <a:pt x="10677" y="12256"/>
                    <a:pt x="10677" y="12256"/>
                  </a:cubicBezTo>
                  <a:cubicBezTo>
                    <a:pt x="4812" y="8321"/>
                    <a:pt x="4437" y="1"/>
                    <a:pt x="4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7"/>
            <p:cNvSpPr/>
            <p:nvPr/>
          </p:nvSpPr>
          <p:spPr>
            <a:xfrm flipH="1">
              <a:off x="395406" y="2037277"/>
              <a:ext cx="557199" cy="696880"/>
            </a:xfrm>
            <a:custGeom>
              <a:avLst/>
              <a:gdLst/>
              <a:ahLst/>
              <a:cxnLst/>
              <a:rect l="l" t="t" r="r" b="b"/>
              <a:pathLst>
                <a:path w="9500" h="11881" extrusionOk="0">
                  <a:moveTo>
                    <a:pt x="4738" y="1"/>
                  </a:moveTo>
                  <a:cubicBezTo>
                    <a:pt x="2106" y="1"/>
                    <a:pt x="1" y="2657"/>
                    <a:pt x="1" y="5940"/>
                  </a:cubicBezTo>
                  <a:cubicBezTo>
                    <a:pt x="1" y="9224"/>
                    <a:pt x="2106" y="11880"/>
                    <a:pt x="4738" y="11880"/>
                  </a:cubicBezTo>
                  <a:cubicBezTo>
                    <a:pt x="7369" y="11880"/>
                    <a:pt x="9499" y="9224"/>
                    <a:pt x="9499" y="5940"/>
                  </a:cubicBezTo>
                  <a:cubicBezTo>
                    <a:pt x="9499" y="2657"/>
                    <a:pt x="7369" y="1"/>
                    <a:pt x="4738"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7"/>
            <p:cNvSpPr/>
            <p:nvPr/>
          </p:nvSpPr>
          <p:spPr>
            <a:xfrm flipH="1">
              <a:off x="573297" y="2119626"/>
              <a:ext cx="222000" cy="213211"/>
            </a:xfrm>
            <a:custGeom>
              <a:avLst/>
              <a:gdLst/>
              <a:ahLst/>
              <a:cxnLst/>
              <a:rect l="l" t="t" r="r" b="b"/>
              <a:pathLst>
                <a:path w="3785" h="3635" extrusionOk="0">
                  <a:moveTo>
                    <a:pt x="2958" y="0"/>
                  </a:moveTo>
                  <a:lnTo>
                    <a:pt x="527" y="100"/>
                  </a:lnTo>
                  <a:lnTo>
                    <a:pt x="151" y="2732"/>
                  </a:lnTo>
                  <a:lnTo>
                    <a:pt x="0" y="3634"/>
                  </a:lnTo>
                  <a:lnTo>
                    <a:pt x="3785" y="3484"/>
                  </a:lnTo>
                  <a:lnTo>
                    <a:pt x="3208" y="1053"/>
                  </a:lnTo>
                  <a:lnTo>
                    <a:pt x="2958"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7"/>
            <p:cNvSpPr/>
            <p:nvPr/>
          </p:nvSpPr>
          <p:spPr>
            <a:xfrm flipH="1">
              <a:off x="607081" y="2122559"/>
              <a:ext cx="180884" cy="160304"/>
            </a:xfrm>
            <a:custGeom>
              <a:avLst/>
              <a:gdLst/>
              <a:ahLst/>
              <a:cxnLst/>
              <a:rect l="l" t="t" r="r" b="b"/>
              <a:pathLst>
                <a:path w="3084" h="2733" extrusionOk="0">
                  <a:moveTo>
                    <a:pt x="2833" y="0"/>
                  </a:moveTo>
                  <a:lnTo>
                    <a:pt x="402" y="100"/>
                  </a:lnTo>
                  <a:lnTo>
                    <a:pt x="1" y="2732"/>
                  </a:lnTo>
                  <a:cubicBezTo>
                    <a:pt x="853" y="2657"/>
                    <a:pt x="2106" y="2306"/>
                    <a:pt x="3083" y="1053"/>
                  </a:cubicBezTo>
                  <a:lnTo>
                    <a:pt x="2833"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7"/>
            <p:cNvSpPr/>
            <p:nvPr/>
          </p:nvSpPr>
          <p:spPr>
            <a:xfrm flipH="1">
              <a:off x="508605" y="2282800"/>
              <a:ext cx="385171" cy="235265"/>
            </a:xfrm>
            <a:custGeom>
              <a:avLst/>
              <a:gdLst/>
              <a:ahLst/>
              <a:cxnLst/>
              <a:rect l="l" t="t" r="r" b="b"/>
              <a:pathLst>
                <a:path w="6567" h="4011" extrusionOk="0">
                  <a:moveTo>
                    <a:pt x="4762" y="0"/>
                  </a:moveTo>
                  <a:lnTo>
                    <a:pt x="1855" y="426"/>
                  </a:lnTo>
                  <a:lnTo>
                    <a:pt x="0" y="2782"/>
                  </a:lnTo>
                  <a:lnTo>
                    <a:pt x="3684" y="4010"/>
                  </a:lnTo>
                  <a:lnTo>
                    <a:pt x="6567" y="1604"/>
                  </a:lnTo>
                  <a:lnTo>
                    <a:pt x="4762"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7"/>
            <p:cNvSpPr/>
            <p:nvPr/>
          </p:nvSpPr>
          <p:spPr>
            <a:xfrm flipH="1">
              <a:off x="241034" y="2307786"/>
              <a:ext cx="880609" cy="396977"/>
            </a:xfrm>
            <a:custGeom>
              <a:avLst/>
              <a:gdLst/>
              <a:ahLst/>
              <a:cxnLst/>
              <a:rect l="l" t="t" r="r" b="b"/>
              <a:pathLst>
                <a:path w="15014" h="6768" extrusionOk="0">
                  <a:moveTo>
                    <a:pt x="10251" y="0"/>
                  </a:moveTo>
                  <a:cubicBezTo>
                    <a:pt x="10176" y="25"/>
                    <a:pt x="10126" y="50"/>
                    <a:pt x="10126" y="50"/>
                  </a:cubicBezTo>
                  <a:lnTo>
                    <a:pt x="7294" y="2156"/>
                  </a:lnTo>
                  <a:lnTo>
                    <a:pt x="4813" y="25"/>
                  </a:lnTo>
                  <a:cubicBezTo>
                    <a:pt x="4737" y="50"/>
                    <a:pt x="4662" y="75"/>
                    <a:pt x="4587" y="100"/>
                  </a:cubicBezTo>
                  <a:cubicBezTo>
                    <a:pt x="4036" y="251"/>
                    <a:pt x="3534" y="426"/>
                    <a:pt x="3108" y="627"/>
                  </a:cubicBezTo>
                  <a:cubicBezTo>
                    <a:pt x="3108" y="627"/>
                    <a:pt x="3083" y="627"/>
                    <a:pt x="3083" y="652"/>
                  </a:cubicBezTo>
                  <a:cubicBezTo>
                    <a:pt x="2933" y="727"/>
                    <a:pt x="2757" y="802"/>
                    <a:pt x="2582" y="927"/>
                  </a:cubicBezTo>
                  <a:cubicBezTo>
                    <a:pt x="1805" y="1379"/>
                    <a:pt x="1178" y="2080"/>
                    <a:pt x="752" y="2732"/>
                  </a:cubicBezTo>
                  <a:cubicBezTo>
                    <a:pt x="376" y="3258"/>
                    <a:pt x="151" y="3760"/>
                    <a:pt x="0" y="4085"/>
                  </a:cubicBezTo>
                  <a:lnTo>
                    <a:pt x="4311" y="5689"/>
                  </a:lnTo>
                  <a:lnTo>
                    <a:pt x="7244" y="6767"/>
                  </a:lnTo>
                  <a:lnTo>
                    <a:pt x="10552" y="5815"/>
                  </a:lnTo>
                  <a:lnTo>
                    <a:pt x="11053" y="5664"/>
                  </a:lnTo>
                  <a:lnTo>
                    <a:pt x="12306" y="5313"/>
                  </a:lnTo>
                  <a:lnTo>
                    <a:pt x="15013" y="4537"/>
                  </a:lnTo>
                  <a:lnTo>
                    <a:pt x="14988" y="4361"/>
                  </a:lnTo>
                  <a:cubicBezTo>
                    <a:pt x="14988" y="4361"/>
                    <a:pt x="14963" y="4236"/>
                    <a:pt x="14863" y="4035"/>
                  </a:cubicBezTo>
                  <a:cubicBezTo>
                    <a:pt x="14737" y="3709"/>
                    <a:pt x="14487" y="3208"/>
                    <a:pt x="14111" y="2657"/>
                  </a:cubicBezTo>
                  <a:cubicBezTo>
                    <a:pt x="14111" y="2657"/>
                    <a:pt x="14111" y="2632"/>
                    <a:pt x="14111" y="2632"/>
                  </a:cubicBezTo>
                  <a:cubicBezTo>
                    <a:pt x="13660" y="1980"/>
                    <a:pt x="13058" y="1303"/>
                    <a:pt x="12281" y="827"/>
                  </a:cubicBezTo>
                  <a:cubicBezTo>
                    <a:pt x="11354" y="301"/>
                    <a:pt x="10727" y="75"/>
                    <a:pt x="10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7"/>
            <p:cNvSpPr/>
            <p:nvPr/>
          </p:nvSpPr>
          <p:spPr>
            <a:xfrm flipH="1">
              <a:off x="527723" y="2265145"/>
              <a:ext cx="166163" cy="222009"/>
            </a:xfrm>
            <a:custGeom>
              <a:avLst/>
              <a:gdLst/>
              <a:ahLst/>
              <a:cxnLst/>
              <a:rect l="l" t="t" r="r" b="b"/>
              <a:pathLst>
                <a:path w="2833" h="3785" extrusionOk="0">
                  <a:moveTo>
                    <a:pt x="1830" y="0"/>
                  </a:moveTo>
                  <a:lnTo>
                    <a:pt x="1" y="2883"/>
                  </a:lnTo>
                  <a:lnTo>
                    <a:pt x="1580" y="3785"/>
                  </a:lnTo>
                  <a:lnTo>
                    <a:pt x="2833" y="777"/>
                  </a:lnTo>
                  <a:lnTo>
                    <a:pt x="18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7"/>
            <p:cNvSpPr/>
            <p:nvPr/>
          </p:nvSpPr>
          <p:spPr>
            <a:xfrm flipH="1">
              <a:off x="677640" y="2265145"/>
              <a:ext cx="163230" cy="222009"/>
            </a:xfrm>
            <a:custGeom>
              <a:avLst/>
              <a:gdLst/>
              <a:ahLst/>
              <a:cxnLst/>
              <a:rect l="l" t="t" r="r" b="b"/>
              <a:pathLst>
                <a:path w="2783" h="3785" extrusionOk="0">
                  <a:moveTo>
                    <a:pt x="953" y="0"/>
                  </a:moveTo>
                  <a:lnTo>
                    <a:pt x="0" y="777"/>
                  </a:lnTo>
                  <a:lnTo>
                    <a:pt x="1203" y="3785"/>
                  </a:lnTo>
                  <a:lnTo>
                    <a:pt x="2782" y="2883"/>
                  </a:lnTo>
                  <a:lnTo>
                    <a:pt x="9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7"/>
            <p:cNvSpPr/>
            <p:nvPr/>
          </p:nvSpPr>
          <p:spPr>
            <a:xfrm flipH="1">
              <a:off x="637935" y="2518000"/>
              <a:ext cx="379364" cy="555697"/>
            </a:xfrm>
            <a:custGeom>
              <a:avLst/>
              <a:gdLst/>
              <a:ahLst/>
              <a:cxnLst/>
              <a:rect l="l" t="t" r="r" b="b"/>
              <a:pathLst>
                <a:path w="6468" h="9474" extrusionOk="0">
                  <a:moveTo>
                    <a:pt x="1028" y="0"/>
                  </a:moveTo>
                  <a:cubicBezTo>
                    <a:pt x="1028" y="0"/>
                    <a:pt x="1" y="5865"/>
                    <a:pt x="2382" y="7920"/>
                  </a:cubicBezTo>
                  <a:lnTo>
                    <a:pt x="5765" y="9474"/>
                  </a:lnTo>
                  <a:lnTo>
                    <a:pt x="6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7"/>
            <p:cNvSpPr/>
            <p:nvPr/>
          </p:nvSpPr>
          <p:spPr>
            <a:xfrm flipH="1">
              <a:off x="327777" y="2518000"/>
              <a:ext cx="379306" cy="555697"/>
            </a:xfrm>
            <a:custGeom>
              <a:avLst/>
              <a:gdLst/>
              <a:ahLst/>
              <a:cxnLst/>
              <a:rect l="l" t="t" r="r" b="b"/>
              <a:pathLst>
                <a:path w="6467" h="9474" extrusionOk="0">
                  <a:moveTo>
                    <a:pt x="0" y="0"/>
                  </a:moveTo>
                  <a:lnTo>
                    <a:pt x="727" y="9474"/>
                  </a:lnTo>
                  <a:lnTo>
                    <a:pt x="4110" y="7920"/>
                  </a:lnTo>
                  <a:cubicBezTo>
                    <a:pt x="6466" y="5865"/>
                    <a:pt x="5464" y="0"/>
                    <a:pt x="5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7"/>
            <p:cNvSpPr/>
            <p:nvPr/>
          </p:nvSpPr>
          <p:spPr>
            <a:xfrm flipH="1">
              <a:off x="684975" y="2931036"/>
              <a:ext cx="466053" cy="1664160"/>
            </a:xfrm>
            <a:custGeom>
              <a:avLst/>
              <a:gdLst/>
              <a:ahLst/>
              <a:cxnLst/>
              <a:rect l="l" t="t" r="r" b="b"/>
              <a:pathLst>
                <a:path w="7946" h="28372" extrusionOk="0">
                  <a:moveTo>
                    <a:pt x="4110" y="1"/>
                  </a:moveTo>
                  <a:cubicBezTo>
                    <a:pt x="4110" y="1"/>
                    <a:pt x="2156" y="4612"/>
                    <a:pt x="1855" y="7369"/>
                  </a:cubicBezTo>
                  <a:cubicBezTo>
                    <a:pt x="1554" y="10126"/>
                    <a:pt x="0" y="28372"/>
                    <a:pt x="0" y="28372"/>
                  </a:cubicBezTo>
                  <a:lnTo>
                    <a:pt x="7519" y="28372"/>
                  </a:lnTo>
                  <a:lnTo>
                    <a:pt x="7945" y="327"/>
                  </a:lnTo>
                  <a:lnTo>
                    <a:pt x="41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7"/>
            <p:cNvSpPr/>
            <p:nvPr/>
          </p:nvSpPr>
          <p:spPr>
            <a:xfrm flipH="1">
              <a:off x="183726" y="2923704"/>
              <a:ext cx="464586" cy="1671492"/>
            </a:xfrm>
            <a:custGeom>
              <a:avLst/>
              <a:gdLst/>
              <a:ahLst/>
              <a:cxnLst/>
              <a:rect l="l" t="t" r="r" b="b"/>
              <a:pathLst>
                <a:path w="7921" h="28497" extrusionOk="0">
                  <a:moveTo>
                    <a:pt x="3785" y="0"/>
                  </a:moveTo>
                  <a:lnTo>
                    <a:pt x="1" y="452"/>
                  </a:lnTo>
                  <a:lnTo>
                    <a:pt x="452" y="28497"/>
                  </a:lnTo>
                  <a:lnTo>
                    <a:pt x="7921" y="28497"/>
                  </a:lnTo>
                  <a:cubicBezTo>
                    <a:pt x="7921" y="28497"/>
                    <a:pt x="6367" y="10251"/>
                    <a:pt x="6066" y="7494"/>
                  </a:cubicBezTo>
                  <a:cubicBezTo>
                    <a:pt x="5790" y="4737"/>
                    <a:pt x="3785" y="0"/>
                    <a:pt x="37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7"/>
            <p:cNvSpPr/>
            <p:nvPr/>
          </p:nvSpPr>
          <p:spPr>
            <a:xfrm flipH="1">
              <a:off x="608547" y="2931036"/>
              <a:ext cx="148508" cy="670427"/>
            </a:xfrm>
            <a:custGeom>
              <a:avLst/>
              <a:gdLst/>
              <a:ahLst/>
              <a:cxnLst/>
              <a:rect l="l" t="t" r="r" b="b"/>
              <a:pathLst>
                <a:path w="2532" h="11430" extrusionOk="0">
                  <a:moveTo>
                    <a:pt x="2231" y="1"/>
                  </a:moveTo>
                  <a:lnTo>
                    <a:pt x="627" y="276"/>
                  </a:lnTo>
                  <a:lnTo>
                    <a:pt x="0" y="6592"/>
                  </a:lnTo>
                  <a:lnTo>
                    <a:pt x="1053" y="11429"/>
                  </a:lnTo>
                  <a:cubicBezTo>
                    <a:pt x="1053" y="11429"/>
                    <a:pt x="1264" y="11173"/>
                    <a:pt x="1554" y="11173"/>
                  </a:cubicBezTo>
                  <a:cubicBezTo>
                    <a:pt x="1699" y="11173"/>
                    <a:pt x="1863" y="11237"/>
                    <a:pt x="2030" y="11429"/>
                  </a:cubicBezTo>
                  <a:lnTo>
                    <a:pt x="2331" y="10602"/>
                  </a:lnTo>
                  <a:lnTo>
                    <a:pt x="2531" y="6718"/>
                  </a:lnTo>
                  <a:lnTo>
                    <a:pt x="22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7"/>
            <p:cNvSpPr/>
            <p:nvPr/>
          </p:nvSpPr>
          <p:spPr>
            <a:xfrm flipH="1">
              <a:off x="676174" y="2500345"/>
              <a:ext cx="151441" cy="108864"/>
            </a:xfrm>
            <a:custGeom>
              <a:avLst/>
              <a:gdLst/>
              <a:ahLst/>
              <a:cxnLst/>
              <a:rect l="l" t="t" r="r" b="b"/>
              <a:pathLst>
                <a:path w="2582" h="1856" extrusionOk="0">
                  <a:moveTo>
                    <a:pt x="2381" y="101"/>
                  </a:moveTo>
                  <a:cubicBezTo>
                    <a:pt x="2180" y="452"/>
                    <a:pt x="1378" y="1730"/>
                    <a:pt x="652" y="1755"/>
                  </a:cubicBezTo>
                  <a:cubicBezTo>
                    <a:pt x="476" y="1755"/>
                    <a:pt x="326" y="1680"/>
                    <a:pt x="226" y="1554"/>
                  </a:cubicBezTo>
                  <a:cubicBezTo>
                    <a:pt x="125" y="1379"/>
                    <a:pt x="150" y="1153"/>
                    <a:pt x="251" y="928"/>
                  </a:cubicBezTo>
                  <a:cubicBezTo>
                    <a:pt x="401" y="677"/>
                    <a:pt x="877" y="126"/>
                    <a:pt x="2381" y="101"/>
                  </a:cubicBezTo>
                  <a:close/>
                  <a:moveTo>
                    <a:pt x="2481" y="0"/>
                  </a:moveTo>
                  <a:cubicBezTo>
                    <a:pt x="827" y="0"/>
                    <a:pt x="301" y="602"/>
                    <a:pt x="150" y="878"/>
                  </a:cubicBezTo>
                  <a:cubicBezTo>
                    <a:pt x="25" y="1128"/>
                    <a:pt x="0" y="1404"/>
                    <a:pt x="150" y="1604"/>
                  </a:cubicBezTo>
                  <a:cubicBezTo>
                    <a:pt x="251" y="1780"/>
                    <a:pt x="426" y="1855"/>
                    <a:pt x="627" y="1855"/>
                  </a:cubicBezTo>
                  <a:lnTo>
                    <a:pt x="652" y="1855"/>
                  </a:lnTo>
                  <a:cubicBezTo>
                    <a:pt x="1554" y="1830"/>
                    <a:pt x="2481" y="151"/>
                    <a:pt x="2531" y="76"/>
                  </a:cubicBezTo>
                  <a:lnTo>
                    <a:pt x="2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7"/>
            <p:cNvSpPr/>
            <p:nvPr/>
          </p:nvSpPr>
          <p:spPr>
            <a:xfrm flipH="1">
              <a:off x="679106" y="2501811"/>
              <a:ext cx="55954" cy="126460"/>
            </a:xfrm>
            <a:custGeom>
              <a:avLst/>
              <a:gdLst/>
              <a:ahLst/>
              <a:cxnLst/>
              <a:rect l="l" t="t" r="r" b="b"/>
              <a:pathLst>
                <a:path w="954" h="2156" extrusionOk="0">
                  <a:moveTo>
                    <a:pt x="853" y="0"/>
                  </a:moveTo>
                  <a:lnTo>
                    <a:pt x="1" y="2106"/>
                  </a:lnTo>
                  <a:lnTo>
                    <a:pt x="126" y="2156"/>
                  </a:lnTo>
                  <a:lnTo>
                    <a:pt x="953" y="51"/>
                  </a:lnTo>
                  <a:lnTo>
                    <a:pt x="8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7"/>
            <p:cNvSpPr/>
            <p:nvPr/>
          </p:nvSpPr>
          <p:spPr>
            <a:xfrm flipH="1">
              <a:off x="537987" y="2500345"/>
              <a:ext cx="150033" cy="108864"/>
            </a:xfrm>
            <a:custGeom>
              <a:avLst/>
              <a:gdLst/>
              <a:ahLst/>
              <a:cxnLst/>
              <a:rect l="l" t="t" r="r" b="b"/>
              <a:pathLst>
                <a:path w="2558" h="1856" extrusionOk="0">
                  <a:moveTo>
                    <a:pt x="201" y="101"/>
                  </a:moveTo>
                  <a:cubicBezTo>
                    <a:pt x="1705" y="126"/>
                    <a:pt x="2181" y="677"/>
                    <a:pt x="2307" y="928"/>
                  </a:cubicBezTo>
                  <a:cubicBezTo>
                    <a:pt x="2432" y="1153"/>
                    <a:pt x="2457" y="1379"/>
                    <a:pt x="2332" y="1554"/>
                  </a:cubicBezTo>
                  <a:cubicBezTo>
                    <a:pt x="2257" y="1680"/>
                    <a:pt x="2106" y="1755"/>
                    <a:pt x="1931" y="1755"/>
                  </a:cubicBezTo>
                  <a:cubicBezTo>
                    <a:pt x="1204" y="1730"/>
                    <a:pt x="402" y="452"/>
                    <a:pt x="201" y="101"/>
                  </a:cubicBezTo>
                  <a:close/>
                  <a:moveTo>
                    <a:pt x="1" y="0"/>
                  </a:moveTo>
                  <a:lnTo>
                    <a:pt x="51" y="76"/>
                  </a:lnTo>
                  <a:cubicBezTo>
                    <a:pt x="101" y="151"/>
                    <a:pt x="1029" y="1830"/>
                    <a:pt x="1931" y="1855"/>
                  </a:cubicBezTo>
                  <a:lnTo>
                    <a:pt x="1956" y="1855"/>
                  </a:lnTo>
                  <a:cubicBezTo>
                    <a:pt x="2156" y="1855"/>
                    <a:pt x="2332" y="1780"/>
                    <a:pt x="2432" y="1604"/>
                  </a:cubicBezTo>
                  <a:cubicBezTo>
                    <a:pt x="2557" y="1404"/>
                    <a:pt x="2557" y="1128"/>
                    <a:pt x="2407" y="878"/>
                  </a:cubicBezTo>
                  <a:cubicBezTo>
                    <a:pt x="2257" y="602"/>
                    <a:pt x="175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7"/>
            <p:cNvSpPr/>
            <p:nvPr/>
          </p:nvSpPr>
          <p:spPr>
            <a:xfrm flipH="1">
              <a:off x="630599" y="2501811"/>
              <a:ext cx="54430" cy="126460"/>
            </a:xfrm>
            <a:custGeom>
              <a:avLst/>
              <a:gdLst/>
              <a:ahLst/>
              <a:cxnLst/>
              <a:rect l="l" t="t" r="r" b="b"/>
              <a:pathLst>
                <a:path w="928" h="2156" extrusionOk="0">
                  <a:moveTo>
                    <a:pt x="100" y="0"/>
                  </a:moveTo>
                  <a:lnTo>
                    <a:pt x="0" y="51"/>
                  </a:lnTo>
                  <a:lnTo>
                    <a:pt x="827" y="2156"/>
                  </a:lnTo>
                  <a:lnTo>
                    <a:pt x="927" y="2106"/>
                  </a:lnTo>
                  <a:lnTo>
                    <a:pt x="1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7"/>
            <p:cNvSpPr/>
            <p:nvPr/>
          </p:nvSpPr>
          <p:spPr>
            <a:xfrm flipH="1">
              <a:off x="405314" y="1881377"/>
              <a:ext cx="154784" cy="141652"/>
            </a:xfrm>
            <a:custGeom>
              <a:avLst/>
              <a:gdLst/>
              <a:ahLst/>
              <a:cxnLst/>
              <a:rect l="l" t="t" r="r" b="b"/>
              <a:pathLst>
                <a:path w="2639" h="2415" extrusionOk="0">
                  <a:moveTo>
                    <a:pt x="1688" y="1"/>
                  </a:moveTo>
                  <a:cubicBezTo>
                    <a:pt x="1402" y="1"/>
                    <a:pt x="1078" y="219"/>
                    <a:pt x="777" y="629"/>
                  </a:cubicBezTo>
                  <a:cubicBezTo>
                    <a:pt x="777" y="629"/>
                    <a:pt x="0" y="2007"/>
                    <a:pt x="828" y="2333"/>
                  </a:cubicBezTo>
                  <a:cubicBezTo>
                    <a:pt x="955" y="2389"/>
                    <a:pt x="1089" y="2415"/>
                    <a:pt x="1223" y="2415"/>
                  </a:cubicBezTo>
                  <a:cubicBezTo>
                    <a:pt x="1931" y="2415"/>
                    <a:pt x="2638" y="1689"/>
                    <a:pt x="2406" y="804"/>
                  </a:cubicBezTo>
                  <a:cubicBezTo>
                    <a:pt x="2263" y="257"/>
                    <a:pt x="1998" y="1"/>
                    <a:pt x="1688" y="1"/>
                  </a:cubicBez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7"/>
            <p:cNvSpPr/>
            <p:nvPr/>
          </p:nvSpPr>
          <p:spPr>
            <a:xfrm flipH="1">
              <a:off x="452704" y="1919677"/>
              <a:ext cx="41233" cy="64755"/>
            </a:xfrm>
            <a:custGeom>
              <a:avLst/>
              <a:gdLst/>
              <a:ahLst/>
              <a:cxnLst/>
              <a:rect l="l" t="t" r="r" b="b"/>
              <a:pathLst>
                <a:path w="703" h="1104" extrusionOk="0">
                  <a:moveTo>
                    <a:pt x="577" y="1"/>
                  </a:moveTo>
                  <a:lnTo>
                    <a:pt x="50" y="803"/>
                  </a:lnTo>
                  <a:cubicBezTo>
                    <a:pt x="0" y="878"/>
                    <a:pt x="0" y="953"/>
                    <a:pt x="50" y="1028"/>
                  </a:cubicBezTo>
                  <a:cubicBezTo>
                    <a:pt x="75" y="1078"/>
                    <a:pt x="151" y="1103"/>
                    <a:pt x="201" y="1103"/>
                  </a:cubicBezTo>
                  <a:lnTo>
                    <a:pt x="226" y="1103"/>
                  </a:lnTo>
                  <a:lnTo>
                    <a:pt x="476" y="1078"/>
                  </a:lnTo>
                  <a:lnTo>
                    <a:pt x="451" y="953"/>
                  </a:lnTo>
                  <a:lnTo>
                    <a:pt x="226" y="978"/>
                  </a:lnTo>
                  <a:cubicBezTo>
                    <a:pt x="176" y="978"/>
                    <a:pt x="176" y="953"/>
                    <a:pt x="151" y="953"/>
                  </a:cubicBezTo>
                  <a:cubicBezTo>
                    <a:pt x="151" y="928"/>
                    <a:pt x="151" y="903"/>
                    <a:pt x="151" y="878"/>
                  </a:cubicBezTo>
                  <a:lnTo>
                    <a:pt x="702" y="76"/>
                  </a:lnTo>
                  <a:lnTo>
                    <a:pt x="577" y="1"/>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7"/>
            <p:cNvSpPr/>
            <p:nvPr/>
          </p:nvSpPr>
          <p:spPr>
            <a:xfrm flipH="1">
              <a:off x="826091" y="1963726"/>
              <a:ext cx="156016" cy="137311"/>
            </a:xfrm>
            <a:custGeom>
              <a:avLst/>
              <a:gdLst/>
              <a:ahLst/>
              <a:cxnLst/>
              <a:rect l="l" t="t" r="r" b="b"/>
              <a:pathLst>
                <a:path w="2660" h="2341" extrusionOk="0">
                  <a:moveTo>
                    <a:pt x="765" y="0"/>
                  </a:moveTo>
                  <a:cubicBezTo>
                    <a:pt x="404" y="0"/>
                    <a:pt x="136" y="305"/>
                    <a:pt x="78" y="929"/>
                  </a:cubicBezTo>
                  <a:cubicBezTo>
                    <a:pt x="0" y="1762"/>
                    <a:pt x="686" y="2340"/>
                    <a:pt x="1349" y="2340"/>
                  </a:cubicBezTo>
                  <a:cubicBezTo>
                    <a:pt x="1544" y="2340"/>
                    <a:pt x="1736" y="2290"/>
                    <a:pt x="1907" y="2182"/>
                  </a:cubicBezTo>
                  <a:cubicBezTo>
                    <a:pt x="2659" y="1706"/>
                    <a:pt x="1657" y="478"/>
                    <a:pt x="1657" y="478"/>
                  </a:cubicBezTo>
                  <a:cubicBezTo>
                    <a:pt x="1340" y="161"/>
                    <a:pt x="1028" y="0"/>
                    <a:pt x="765" y="0"/>
                  </a:cubicBez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7"/>
            <p:cNvSpPr/>
            <p:nvPr/>
          </p:nvSpPr>
          <p:spPr>
            <a:xfrm flipH="1">
              <a:off x="895184" y="2003493"/>
              <a:ext cx="53022" cy="60297"/>
            </a:xfrm>
            <a:custGeom>
              <a:avLst/>
              <a:gdLst/>
              <a:ahLst/>
              <a:cxnLst/>
              <a:rect l="l" t="t" r="r" b="b"/>
              <a:pathLst>
                <a:path w="904" h="1028" extrusionOk="0">
                  <a:moveTo>
                    <a:pt x="101" y="0"/>
                  </a:moveTo>
                  <a:lnTo>
                    <a:pt x="1" y="100"/>
                  </a:lnTo>
                  <a:lnTo>
                    <a:pt x="728" y="752"/>
                  </a:lnTo>
                  <a:cubicBezTo>
                    <a:pt x="753" y="752"/>
                    <a:pt x="753" y="802"/>
                    <a:pt x="753" y="802"/>
                  </a:cubicBezTo>
                  <a:cubicBezTo>
                    <a:pt x="753" y="802"/>
                    <a:pt x="728" y="827"/>
                    <a:pt x="703" y="852"/>
                  </a:cubicBezTo>
                  <a:lnTo>
                    <a:pt x="452" y="877"/>
                  </a:lnTo>
                  <a:lnTo>
                    <a:pt x="477" y="1028"/>
                  </a:lnTo>
                  <a:lnTo>
                    <a:pt x="728" y="978"/>
                  </a:lnTo>
                  <a:cubicBezTo>
                    <a:pt x="803" y="978"/>
                    <a:pt x="853" y="927"/>
                    <a:pt x="878" y="852"/>
                  </a:cubicBezTo>
                  <a:cubicBezTo>
                    <a:pt x="903" y="777"/>
                    <a:pt x="878" y="677"/>
                    <a:pt x="828" y="627"/>
                  </a:cubicBezTo>
                  <a:lnTo>
                    <a:pt x="101" y="0"/>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7"/>
            <p:cNvSpPr/>
            <p:nvPr/>
          </p:nvSpPr>
          <p:spPr>
            <a:xfrm flipH="1">
              <a:off x="482152" y="1752105"/>
              <a:ext cx="420480" cy="450764"/>
            </a:xfrm>
            <a:custGeom>
              <a:avLst/>
              <a:gdLst/>
              <a:ahLst/>
              <a:cxnLst/>
              <a:rect l="l" t="t" r="r" b="b"/>
              <a:pathLst>
                <a:path w="7169" h="7685" extrusionOk="0">
                  <a:moveTo>
                    <a:pt x="6016" y="0"/>
                  </a:moveTo>
                  <a:lnTo>
                    <a:pt x="76" y="1178"/>
                  </a:lnTo>
                  <a:cubicBezTo>
                    <a:pt x="76" y="1178"/>
                    <a:pt x="1" y="4737"/>
                    <a:pt x="1429" y="6592"/>
                  </a:cubicBezTo>
                  <a:cubicBezTo>
                    <a:pt x="1480" y="6642"/>
                    <a:pt x="1505" y="6692"/>
                    <a:pt x="1555" y="6742"/>
                  </a:cubicBezTo>
                  <a:cubicBezTo>
                    <a:pt x="2049" y="7304"/>
                    <a:pt x="2705" y="7685"/>
                    <a:pt x="3577" y="7685"/>
                  </a:cubicBezTo>
                  <a:cubicBezTo>
                    <a:pt x="3677" y="7685"/>
                    <a:pt x="3780" y="7680"/>
                    <a:pt x="3886" y="7670"/>
                  </a:cubicBezTo>
                  <a:cubicBezTo>
                    <a:pt x="5264" y="7544"/>
                    <a:pt x="6016" y="6843"/>
                    <a:pt x="6392" y="5915"/>
                  </a:cubicBezTo>
                  <a:cubicBezTo>
                    <a:pt x="6467" y="5740"/>
                    <a:pt x="6517" y="5589"/>
                    <a:pt x="6567" y="5414"/>
                  </a:cubicBezTo>
                  <a:cubicBezTo>
                    <a:pt x="7169" y="3133"/>
                    <a:pt x="6016" y="0"/>
                    <a:pt x="6016" y="0"/>
                  </a:cubicBez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7"/>
            <p:cNvSpPr/>
            <p:nvPr/>
          </p:nvSpPr>
          <p:spPr>
            <a:xfrm flipH="1">
              <a:off x="461562" y="1774158"/>
              <a:ext cx="100003" cy="214677"/>
            </a:xfrm>
            <a:custGeom>
              <a:avLst/>
              <a:gdLst/>
              <a:ahLst/>
              <a:cxnLst/>
              <a:rect l="l" t="t" r="r" b="b"/>
              <a:pathLst>
                <a:path w="1705" h="3660" extrusionOk="0">
                  <a:moveTo>
                    <a:pt x="0" y="0"/>
                  </a:moveTo>
                  <a:cubicBezTo>
                    <a:pt x="0" y="1"/>
                    <a:pt x="0" y="1429"/>
                    <a:pt x="301" y="2457"/>
                  </a:cubicBezTo>
                  <a:cubicBezTo>
                    <a:pt x="577" y="3334"/>
                    <a:pt x="928" y="3660"/>
                    <a:pt x="928" y="3660"/>
                  </a:cubicBezTo>
                  <a:cubicBezTo>
                    <a:pt x="1705" y="2657"/>
                    <a:pt x="727" y="451"/>
                    <a:pt x="727" y="451"/>
                  </a:cubicBezTo>
                  <a:lnTo>
                    <a:pt x="226" y="251"/>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7"/>
            <p:cNvSpPr/>
            <p:nvPr/>
          </p:nvSpPr>
          <p:spPr>
            <a:xfrm flipH="1">
              <a:off x="846678" y="1813867"/>
              <a:ext cx="76542" cy="222009"/>
            </a:xfrm>
            <a:custGeom>
              <a:avLst/>
              <a:gdLst/>
              <a:ahLst/>
              <a:cxnLst/>
              <a:rect l="l" t="t" r="r" b="b"/>
              <a:pathLst>
                <a:path w="1305" h="3785" extrusionOk="0">
                  <a:moveTo>
                    <a:pt x="953" y="0"/>
                  </a:moveTo>
                  <a:lnTo>
                    <a:pt x="803" y="301"/>
                  </a:lnTo>
                  <a:lnTo>
                    <a:pt x="352" y="652"/>
                  </a:lnTo>
                  <a:cubicBezTo>
                    <a:pt x="352" y="652"/>
                    <a:pt x="1" y="3033"/>
                    <a:pt x="1003" y="3785"/>
                  </a:cubicBezTo>
                  <a:cubicBezTo>
                    <a:pt x="1003" y="3785"/>
                    <a:pt x="1254" y="3384"/>
                    <a:pt x="1279" y="2456"/>
                  </a:cubicBezTo>
                  <a:cubicBezTo>
                    <a:pt x="1304" y="1404"/>
                    <a:pt x="953" y="0"/>
                    <a:pt x="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7"/>
            <p:cNvSpPr/>
            <p:nvPr/>
          </p:nvSpPr>
          <p:spPr>
            <a:xfrm flipH="1">
              <a:off x="527725" y="1705065"/>
              <a:ext cx="383705" cy="176434"/>
            </a:xfrm>
            <a:custGeom>
              <a:avLst/>
              <a:gdLst/>
              <a:ahLst/>
              <a:cxnLst/>
              <a:rect l="l" t="t" r="r" b="b"/>
              <a:pathLst>
                <a:path w="6542" h="3008" extrusionOk="0">
                  <a:moveTo>
                    <a:pt x="6542" y="0"/>
                  </a:moveTo>
                  <a:lnTo>
                    <a:pt x="1930" y="76"/>
                  </a:lnTo>
                  <a:lnTo>
                    <a:pt x="401" y="1730"/>
                  </a:lnTo>
                  <a:lnTo>
                    <a:pt x="0" y="2356"/>
                  </a:lnTo>
                  <a:lnTo>
                    <a:pt x="627" y="3008"/>
                  </a:lnTo>
                  <a:lnTo>
                    <a:pt x="1780" y="2858"/>
                  </a:lnTo>
                  <a:lnTo>
                    <a:pt x="1955" y="1604"/>
                  </a:lnTo>
                  <a:lnTo>
                    <a:pt x="2381" y="2782"/>
                  </a:lnTo>
                  <a:lnTo>
                    <a:pt x="3334" y="2657"/>
                  </a:lnTo>
                  <a:lnTo>
                    <a:pt x="3309" y="1755"/>
                  </a:lnTo>
                  <a:lnTo>
                    <a:pt x="3534" y="2632"/>
                  </a:lnTo>
                  <a:lnTo>
                    <a:pt x="4487" y="2507"/>
                  </a:lnTo>
                  <a:lnTo>
                    <a:pt x="4587" y="1254"/>
                  </a:lnTo>
                  <a:lnTo>
                    <a:pt x="5088" y="2431"/>
                  </a:lnTo>
                  <a:lnTo>
                    <a:pt x="6467" y="2256"/>
                  </a:lnTo>
                  <a:lnTo>
                    <a:pt x="65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7"/>
            <p:cNvSpPr/>
            <p:nvPr/>
          </p:nvSpPr>
          <p:spPr>
            <a:xfrm flipH="1">
              <a:off x="518866" y="2001440"/>
              <a:ext cx="105926" cy="54666"/>
            </a:xfrm>
            <a:custGeom>
              <a:avLst/>
              <a:gdLst/>
              <a:ahLst/>
              <a:cxnLst/>
              <a:rect l="l" t="t" r="r" b="b"/>
              <a:pathLst>
                <a:path w="1806" h="932" extrusionOk="0">
                  <a:moveTo>
                    <a:pt x="1033" y="0"/>
                  </a:moveTo>
                  <a:cubicBezTo>
                    <a:pt x="975" y="0"/>
                    <a:pt x="914" y="4"/>
                    <a:pt x="853" y="10"/>
                  </a:cubicBezTo>
                  <a:cubicBezTo>
                    <a:pt x="377" y="85"/>
                    <a:pt x="1" y="336"/>
                    <a:pt x="51" y="587"/>
                  </a:cubicBezTo>
                  <a:cubicBezTo>
                    <a:pt x="71" y="793"/>
                    <a:pt x="348" y="932"/>
                    <a:pt x="711" y="932"/>
                  </a:cubicBezTo>
                  <a:cubicBezTo>
                    <a:pt x="789" y="932"/>
                    <a:pt x="870" y="926"/>
                    <a:pt x="953" y="912"/>
                  </a:cubicBezTo>
                  <a:cubicBezTo>
                    <a:pt x="1429" y="862"/>
                    <a:pt x="1805" y="612"/>
                    <a:pt x="1780" y="361"/>
                  </a:cubicBezTo>
                  <a:cubicBezTo>
                    <a:pt x="1736" y="143"/>
                    <a:pt x="1427" y="0"/>
                    <a:pt x="1033" y="0"/>
                  </a:cubicBez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7"/>
            <p:cNvSpPr/>
            <p:nvPr/>
          </p:nvSpPr>
          <p:spPr>
            <a:xfrm flipH="1">
              <a:off x="739402" y="2030825"/>
              <a:ext cx="105868" cy="54725"/>
            </a:xfrm>
            <a:custGeom>
              <a:avLst/>
              <a:gdLst/>
              <a:ahLst/>
              <a:cxnLst/>
              <a:rect l="l" t="t" r="r" b="b"/>
              <a:pathLst>
                <a:path w="1805" h="933" extrusionOk="0">
                  <a:moveTo>
                    <a:pt x="1009" y="1"/>
                  </a:moveTo>
                  <a:cubicBezTo>
                    <a:pt x="950" y="1"/>
                    <a:pt x="889" y="4"/>
                    <a:pt x="827" y="10"/>
                  </a:cubicBezTo>
                  <a:cubicBezTo>
                    <a:pt x="351" y="86"/>
                    <a:pt x="0" y="336"/>
                    <a:pt x="25" y="587"/>
                  </a:cubicBezTo>
                  <a:cubicBezTo>
                    <a:pt x="67" y="794"/>
                    <a:pt x="347" y="932"/>
                    <a:pt x="711" y="932"/>
                  </a:cubicBezTo>
                  <a:cubicBezTo>
                    <a:pt x="788" y="932"/>
                    <a:pt x="869" y="926"/>
                    <a:pt x="953" y="913"/>
                  </a:cubicBezTo>
                  <a:cubicBezTo>
                    <a:pt x="1429" y="862"/>
                    <a:pt x="1805" y="612"/>
                    <a:pt x="1755" y="361"/>
                  </a:cubicBezTo>
                  <a:cubicBezTo>
                    <a:pt x="1733" y="143"/>
                    <a:pt x="1407" y="1"/>
                    <a:pt x="1009" y="1"/>
                  </a:cubicBez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7"/>
            <p:cNvSpPr/>
            <p:nvPr/>
          </p:nvSpPr>
          <p:spPr>
            <a:xfrm flipH="1">
              <a:off x="664442" y="1977040"/>
              <a:ext cx="33842" cy="77952"/>
            </a:xfrm>
            <a:custGeom>
              <a:avLst/>
              <a:gdLst/>
              <a:ahLst/>
              <a:cxnLst/>
              <a:rect l="l" t="t" r="r" b="b"/>
              <a:pathLst>
                <a:path w="577" h="1329" extrusionOk="0">
                  <a:moveTo>
                    <a:pt x="1" y="0"/>
                  </a:moveTo>
                  <a:lnTo>
                    <a:pt x="51" y="1328"/>
                  </a:lnTo>
                  <a:lnTo>
                    <a:pt x="577" y="1278"/>
                  </a:lnTo>
                  <a:lnTo>
                    <a:pt x="577" y="1128"/>
                  </a:lnTo>
                  <a:lnTo>
                    <a:pt x="176" y="1178"/>
                  </a:lnTo>
                  <a:lnTo>
                    <a:pt x="126" y="0"/>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7"/>
            <p:cNvSpPr/>
            <p:nvPr/>
          </p:nvSpPr>
          <p:spPr>
            <a:xfrm flipH="1">
              <a:off x="524792" y="1869998"/>
              <a:ext cx="343997" cy="179895"/>
            </a:xfrm>
            <a:custGeom>
              <a:avLst/>
              <a:gdLst/>
              <a:ahLst/>
              <a:cxnLst/>
              <a:rect l="l" t="t" r="r" b="b"/>
              <a:pathLst>
                <a:path w="5865" h="3067" extrusionOk="0">
                  <a:moveTo>
                    <a:pt x="4477" y="236"/>
                  </a:moveTo>
                  <a:cubicBezTo>
                    <a:pt x="4974" y="236"/>
                    <a:pt x="5422" y="594"/>
                    <a:pt x="5514" y="1098"/>
                  </a:cubicBezTo>
                  <a:cubicBezTo>
                    <a:pt x="5614" y="1650"/>
                    <a:pt x="5238" y="2176"/>
                    <a:pt x="4687" y="2276"/>
                  </a:cubicBezTo>
                  <a:cubicBezTo>
                    <a:pt x="4640" y="2283"/>
                    <a:pt x="4593" y="2286"/>
                    <a:pt x="4546" y="2286"/>
                  </a:cubicBezTo>
                  <a:cubicBezTo>
                    <a:pt x="4049" y="2286"/>
                    <a:pt x="3601" y="1928"/>
                    <a:pt x="3509" y="1424"/>
                  </a:cubicBezTo>
                  <a:cubicBezTo>
                    <a:pt x="3409" y="873"/>
                    <a:pt x="3785" y="346"/>
                    <a:pt x="4336" y="246"/>
                  </a:cubicBezTo>
                  <a:cubicBezTo>
                    <a:pt x="4383" y="240"/>
                    <a:pt x="4430" y="236"/>
                    <a:pt x="4477" y="236"/>
                  </a:cubicBezTo>
                  <a:close/>
                  <a:moveTo>
                    <a:pt x="1357" y="781"/>
                  </a:moveTo>
                  <a:cubicBezTo>
                    <a:pt x="1839" y="781"/>
                    <a:pt x="2267" y="1133"/>
                    <a:pt x="2356" y="1625"/>
                  </a:cubicBezTo>
                  <a:cubicBezTo>
                    <a:pt x="2456" y="2176"/>
                    <a:pt x="2080" y="2702"/>
                    <a:pt x="1529" y="2802"/>
                  </a:cubicBezTo>
                  <a:cubicBezTo>
                    <a:pt x="1469" y="2813"/>
                    <a:pt x="1409" y="2819"/>
                    <a:pt x="1349" y="2819"/>
                  </a:cubicBezTo>
                  <a:cubicBezTo>
                    <a:pt x="863" y="2819"/>
                    <a:pt x="418" y="2467"/>
                    <a:pt x="351" y="1975"/>
                  </a:cubicBezTo>
                  <a:cubicBezTo>
                    <a:pt x="251" y="1424"/>
                    <a:pt x="627" y="898"/>
                    <a:pt x="1178" y="797"/>
                  </a:cubicBezTo>
                  <a:cubicBezTo>
                    <a:pt x="1238" y="787"/>
                    <a:pt x="1298" y="781"/>
                    <a:pt x="1357" y="781"/>
                  </a:cubicBezTo>
                  <a:close/>
                  <a:moveTo>
                    <a:pt x="4529" y="0"/>
                  </a:moveTo>
                  <a:cubicBezTo>
                    <a:pt x="4457" y="0"/>
                    <a:pt x="4384" y="7"/>
                    <a:pt x="4311" y="20"/>
                  </a:cubicBezTo>
                  <a:cubicBezTo>
                    <a:pt x="3710" y="121"/>
                    <a:pt x="3283" y="622"/>
                    <a:pt x="3258" y="1224"/>
                  </a:cubicBezTo>
                  <a:cubicBezTo>
                    <a:pt x="3183" y="1173"/>
                    <a:pt x="3108" y="1148"/>
                    <a:pt x="3033" y="1148"/>
                  </a:cubicBezTo>
                  <a:cubicBezTo>
                    <a:pt x="3008" y="1136"/>
                    <a:pt x="2976" y="1130"/>
                    <a:pt x="2942" y="1130"/>
                  </a:cubicBezTo>
                  <a:cubicBezTo>
                    <a:pt x="2908" y="1130"/>
                    <a:pt x="2870" y="1136"/>
                    <a:pt x="2832" y="1148"/>
                  </a:cubicBezTo>
                  <a:cubicBezTo>
                    <a:pt x="2707" y="1173"/>
                    <a:pt x="2607" y="1224"/>
                    <a:pt x="2507" y="1324"/>
                  </a:cubicBezTo>
                  <a:cubicBezTo>
                    <a:pt x="2329" y="858"/>
                    <a:pt x="1857" y="530"/>
                    <a:pt x="1334" y="530"/>
                  </a:cubicBezTo>
                  <a:cubicBezTo>
                    <a:pt x="1266" y="530"/>
                    <a:pt x="1197" y="535"/>
                    <a:pt x="1128" y="547"/>
                  </a:cubicBezTo>
                  <a:cubicBezTo>
                    <a:pt x="451" y="672"/>
                    <a:pt x="0" y="1324"/>
                    <a:pt x="101" y="2000"/>
                  </a:cubicBezTo>
                  <a:cubicBezTo>
                    <a:pt x="214" y="2637"/>
                    <a:pt x="760" y="3067"/>
                    <a:pt x="1366" y="3067"/>
                  </a:cubicBezTo>
                  <a:cubicBezTo>
                    <a:pt x="1428" y="3067"/>
                    <a:pt x="1491" y="3062"/>
                    <a:pt x="1554" y="3053"/>
                  </a:cubicBezTo>
                  <a:cubicBezTo>
                    <a:pt x="2131" y="2953"/>
                    <a:pt x="2532" y="2477"/>
                    <a:pt x="2607" y="1950"/>
                  </a:cubicBezTo>
                  <a:cubicBezTo>
                    <a:pt x="2607" y="1850"/>
                    <a:pt x="2607" y="1750"/>
                    <a:pt x="2607" y="1625"/>
                  </a:cubicBezTo>
                  <a:cubicBezTo>
                    <a:pt x="2682" y="1474"/>
                    <a:pt x="2782" y="1399"/>
                    <a:pt x="2882" y="1374"/>
                  </a:cubicBezTo>
                  <a:cubicBezTo>
                    <a:pt x="2958" y="1374"/>
                    <a:pt x="3008" y="1374"/>
                    <a:pt x="3058" y="1399"/>
                  </a:cubicBezTo>
                  <a:cubicBezTo>
                    <a:pt x="3158" y="1424"/>
                    <a:pt x="3233" y="1499"/>
                    <a:pt x="3283" y="1524"/>
                  </a:cubicBezTo>
                  <a:cubicBezTo>
                    <a:pt x="3395" y="2102"/>
                    <a:pt x="3920" y="2523"/>
                    <a:pt x="4492" y="2523"/>
                  </a:cubicBezTo>
                  <a:cubicBezTo>
                    <a:pt x="4565" y="2523"/>
                    <a:pt x="4639" y="2516"/>
                    <a:pt x="4712" y="2502"/>
                  </a:cubicBezTo>
                  <a:cubicBezTo>
                    <a:pt x="5414" y="2376"/>
                    <a:pt x="5865" y="1725"/>
                    <a:pt x="5765" y="1048"/>
                  </a:cubicBezTo>
                  <a:cubicBezTo>
                    <a:pt x="5653" y="444"/>
                    <a:pt x="5122" y="0"/>
                    <a:pt x="4529" y="0"/>
                  </a:cubicBezTo>
                  <a:close/>
                </a:path>
              </a:pathLst>
            </a:custGeom>
            <a:solidFill>
              <a:srgbClr val="F4F1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7"/>
            <p:cNvSpPr/>
            <p:nvPr/>
          </p:nvSpPr>
          <p:spPr>
            <a:xfrm flipH="1">
              <a:off x="587958" y="1913636"/>
              <a:ext cx="36834" cy="50385"/>
            </a:xfrm>
            <a:custGeom>
              <a:avLst/>
              <a:gdLst/>
              <a:ahLst/>
              <a:cxnLst/>
              <a:rect l="l" t="t" r="r" b="b"/>
              <a:pathLst>
                <a:path w="628" h="859" extrusionOk="0">
                  <a:moveTo>
                    <a:pt x="290" y="0"/>
                  </a:moveTo>
                  <a:cubicBezTo>
                    <a:pt x="277" y="0"/>
                    <a:pt x="264" y="1"/>
                    <a:pt x="251" y="3"/>
                  </a:cubicBezTo>
                  <a:cubicBezTo>
                    <a:pt x="101" y="28"/>
                    <a:pt x="1" y="154"/>
                    <a:pt x="26" y="304"/>
                  </a:cubicBezTo>
                  <a:lnTo>
                    <a:pt x="51" y="605"/>
                  </a:lnTo>
                  <a:cubicBezTo>
                    <a:pt x="74" y="742"/>
                    <a:pt x="180" y="859"/>
                    <a:pt x="313" y="859"/>
                  </a:cubicBezTo>
                  <a:cubicBezTo>
                    <a:pt x="326" y="859"/>
                    <a:pt x="339" y="858"/>
                    <a:pt x="352" y="855"/>
                  </a:cubicBezTo>
                  <a:cubicBezTo>
                    <a:pt x="502" y="830"/>
                    <a:pt x="627" y="705"/>
                    <a:pt x="602" y="555"/>
                  </a:cubicBezTo>
                  <a:lnTo>
                    <a:pt x="577" y="254"/>
                  </a:lnTo>
                  <a:cubicBezTo>
                    <a:pt x="554" y="117"/>
                    <a:pt x="427"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7"/>
            <p:cNvSpPr/>
            <p:nvPr/>
          </p:nvSpPr>
          <p:spPr>
            <a:xfrm flipH="1">
              <a:off x="765853" y="1941496"/>
              <a:ext cx="36775" cy="49036"/>
            </a:xfrm>
            <a:custGeom>
              <a:avLst/>
              <a:gdLst/>
              <a:ahLst/>
              <a:cxnLst/>
              <a:rect l="l" t="t" r="r" b="b"/>
              <a:pathLst>
                <a:path w="627" h="836" extrusionOk="0">
                  <a:moveTo>
                    <a:pt x="321" y="1"/>
                  </a:moveTo>
                  <a:cubicBezTo>
                    <a:pt x="307" y="1"/>
                    <a:pt x="291" y="2"/>
                    <a:pt x="276" y="5"/>
                  </a:cubicBezTo>
                  <a:cubicBezTo>
                    <a:pt x="125" y="5"/>
                    <a:pt x="0" y="155"/>
                    <a:pt x="25" y="305"/>
                  </a:cubicBezTo>
                  <a:lnTo>
                    <a:pt x="50" y="606"/>
                  </a:lnTo>
                  <a:cubicBezTo>
                    <a:pt x="73" y="741"/>
                    <a:pt x="196" y="835"/>
                    <a:pt x="330" y="835"/>
                  </a:cubicBezTo>
                  <a:cubicBezTo>
                    <a:pt x="345" y="835"/>
                    <a:pt x="361" y="834"/>
                    <a:pt x="376" y="832"/>
                  </a:cubicBezTo>
                  <a:cubicBezTo>
                    <a:pt x="526" y="832"/>
                    <a:pt x="627" y="681"/>
                    <a:pt x="602" y="531"/>
                  </a:cubicBezTo>
                  <a:lnTo>
                    <a:pt x="577" y="230"/>
                  </a:lnTo>
                  <a:cubicBezTo>
                    <a:pt x="554" y="95"/>
                    <a:pt x="451" y="1"/>
                    <a:pt x="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7"/>
            <p:cNvSpPr/>
            <p:nvPr/>
          </p:nvSpPr>
          <p:spPr>
            <a:xfrm flipH="1">
              <a:off x="643855" y="2065079"/>
              <a:ext cx="64694" cy="63406"/>
            </a:xfrm>
            <a:custGeom>
              <a:avLst/>
              <a:gdLst/>
              <a:ahLst/>
              <a:cxnLst/>
              <a:rect l="l" t="t" r="r" b="b"/>
              <a:pathLst>
                <a:path w="1103" h="1081" extrusionOk="0">
                  <a:moveTo>
                    <a:pt x="572" y="1"/>
                  </a:moveTo>
                  <a:cubicBezTo>
                    <a:pt x="557" y="1"/>
                    <a:pt x="542" y="2"/>
                    <a:pt x="526" y="3"/>
                  </a:cubicBezTo>
                  <a:cubicBezTo>
                    <a:pt x="226" y="28"/>
                    <a:pt x="0" y="278"/>
                    <a:pt x="25" y="579"/>
                  </a:cubicBezTo>
                  <a:cubicBezTo>
                    <a:pt x="25" y="705"/>
                    <a:pt x="75" y="805"/>
                    <a:pt x="176" y="905"/>
                  </a:cubicBezTo>
                  <a:cubicBezTo>
                    <a:pt x="276" y="1005"/>
                    <a:pt x="426" y="1080"/>
                    <a:pt x="602" y="1080"/>
                  </a:cubicBezTo>
                  <a:cubicBezTo>
                    <a:pt x="752" y="1055"/>
                    <a:pt x="902" y="980"/>
                    <a:pt x="1003" y="855"/>
                  </a:cubicBezTo>
                  <a:cubicBezTo>
                    <a:pt x="1053" y="755"/>
                    <a:pt x="1103" y="629"/>
                    <a:pt x="1078" y="504"/>
                  </a:cubicBezTo>
                  <a:cubicBezTo>
                    <a:pt x="1078" y="219"/>
                    <a:pt x="852" y="1"/>
                    <a:pt x="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7"/>
            <p:cNvSpPr/>
            <p:nvPr/>
          </p:nvSpPr>
          <p:spPr>
            <a:xfrm flipH="1">
              <a:off x="649720" y="2104611"/>
              <a:ext cx="48564" cy="23873"/>
            </a:xfrm>
            <a:custGeom>
              <a:avLst/>
              <a:gdLst/>
              <a:ahLst/>
              <a:cxnLst/>
              <a:rect l="l" t="t" r="r" b="b"/>
              <a:pathLst>
                <a:path w="828" h="407" extrusionOk="0">
                  <a:moveTo>
                    <a:pt x="461" y="1"/>
                  </a:moveTo>
                  <a:cubicBezTo>
                    <a:pt x="441" y="1"/>
                    <a:pt x="421" y="2"/>
                    <a:pt x="402" y="5"/>
                  </a:cubicBezTo>
                  <a:cubicBezTo>
                    <a:pt x="226" y="5"/>
                    <a:pt x="76" y="106"/>
                    <a:pt x="1" y="231"/>
                  </a:cubicBezTo>
                  <a:cubicBezTo>
                    <a:pt x="101" y="331"/>
                    <a:pt x="251" y="406"/>
                    <a:pt x="427" y="406"/>
                  </a:cubicBezTo>
                  <a:cubicBezTo>
                    <a:pt x="577" y="381"/>
                    <a:pt x="727" y="306"/>
                    <a:pt x="828" y="181"/>
                  </a:cubicBezTo>
                  <a:cubicBezTo>
                    <a:pt x="740" y="72"/>
                    <a:pt x="596" y="1"/>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7"/>
            <p:cNvSpPr/>
            <p:nvPr/>
          </p:nvSpPr>
          <p:spPr>
            <a:xfrm flipH="1">
              <a:off x="189589" y="2307786"/>
              <a:ext cx="330800" cy="1825871"/>
            </a:xfrm>
            <a:custGeom>
              <a:avLst/>
              <a:gdLst/>
              <a:ahLst/>
              <a:cxnLst/>
              <a:rect l="l" t="t" r="r" b="b"/>
              <a:pathLst>
                <a:path w="5640" h="31129" extrusionOk="0">
                  <a:moveTo>
                    <a:pt x="0" y="0"/>
                  </a:moveTo>
                  <a:lnTo>
                    <a:pt x="0" y="125"/>
                  </a:lnTo>
                  <a:lnTo>
                    <a:pt x="301" y="5639"/>
                  </a:lnTo>
                  <a:lnTo>
                    <a:pt x="301" y="5815"/>
                  </a:lnTo>
                  <a:lnTo>
                    <a:pt x="1604" y="31128"/>
                  </a:lnTo>
                  <a:lnTo>
                    <a:pt x="5639" y="31128"/>
                  </a:lnTo>
                  <a:lnTo>
                    <a:pt x="4762" y="4537"/>
                  </a:lnTo>
                  <a:lnTo>
                    <a:pt x="4737" y="4361"/>
                  </a:lnTo>
                  <a:cubicBezTo>
                    <a:pt x="4737" y="4361"/>
                    <a:pt x="4712" y="4236"/>
                    <a:pt x="4612" y="4035"/>
                  </a:cubicBezTo>
                  <a:cubicBezTo>
                    <a:pt x="4486" y="3709"/>
                    <a:pt x="4236" y="3208"/>
                    <a:pt x="3860" y="2657"/>
                  </a:cubicBezTo>
                  <a:cubicBezTo>
                    <a:pt x="3860" y="2657"/>
                    <a:pt x="3860" y="2632"/>
                    <a:pt x="3860" y="2632"/>
                  </a:cubicBezTo>
                  <a:cubicBezTo>
                    <a:pt x="3409" y="1980"/>
                    <a:pt x="2807" y="1303"/>
                    <a:pt x="2030" y="827"/>
                  </a:cubicBezTo>
                  <a:cubicBezTo>
                    <a:pt x="1103" y="301"/>
                    <a:pt x="476" y="7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7"/>
            <p:cNvSpPr/>
            <p:nvPr/>
          </p:nvSpPr>
          <p:spPr>
            <a:xfrm flipH="1">
              <a:off x="852605" y="2312185"/>
              <a:ext cx="329334" cy="1825871"/>
            </a:xfrm>
            <a:custGeom>
              <a:avLst/>
              <a:gdLst/>
              <a:ahLst/>
              <a:cxnLst/>
              <a:rect l="l" t="t" r="r" b="b"/>
              <a:pathLst>
                <a:path w="5615" h="31129" extrusionOk="0">
                  <a:moveTo>
                    <a:pt x="5615" y="0"/>
                  </a:moveTo>
                  <a:cubicBezTo>
                    <a:pt x="5289" y="76"/>
                    <a:pt x="4788" y="201"/>
                    <a:pt x="4136" y="552"/>
                  </a:cubicBezTo>
                  <a:cubicBezTo>
                    <a:pt x="4136" y="552"/>
                    <a:pt x="4111" y="552"/>
                    <a:pt x="4111" y="577"/>
                  </a:cubicBezTo>
                  <a:cubicBezTo>
                    <a:pt x="3961" y="652"/>
                    <a:pt x="3785" y="727"/>
                    <a:pt x="3610" y="852"/>
                  </a:cubicBezTo>
                  <a:cubicBezTo>
                    <a:pt x="2833" y="1304"/>
                    <a:pt x="2206" y="2005"/>
                    <a:pt x="1780" y="2657"/>
                  </a:cubicBezTo>
                  <a:cubicBezTo>
                    <a:pt x="1404" y="3183"/>
                    <a:pt x="1179" y="3685"/>
                    <a:pt x="1028" y="4010"/>
                  </a:cubicBezTo>
                  <a:cubicBezTo>
                    <a:pt x="1028" y="4010"/>
                    <a:pt x="1028" y="4035"/>
                    <a:pt x="1028" y="4035"/>
                  </a:cubicBezTo>
                  <a:cubicBezTo>
                    <a:pt x="928" y="4236"/>
                    <a:pt x="878" y="4361"/>
                    <a:pt x="878" y="4361"/>
                  </a:cubicBezTo>
                  <a:lnTo>
                    <a:pt x="1" y="31128"/>
                  </a:lnTo>
                  <a:lnTo>
                    <a:pt x="4036" y="31128"/>
                  </a:lnTo>
                  <a:lnTo>
                    <a:pt x="5339" y="5639"/>
                  </a:lnTo>
                  <a:lnTo>
                    <a:pt x="5339" y="5614"/>
                  </a:lnTo>
                  <a:lnTo>
                    <a:pt x="5615" y="126"/>
                  </a:lnTo>
                  <a:lnTo>
                    <a:pt x="56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7"/>
            <p:cNvSpPr/>
            <p:nvPr/>
          </p:nvSpPr>
          <p:spPr>
            <a:xfrm flipH="1">
              <a:off x="1509694" y="2410664"/>
              <a:ext cx="205812" cy="222068"/>
            </a:xfrm>
            <a:custGeom>
              <a:avLst/>
              <a:gdLst/>
              <a:ahLst/>
              <a:cxnLst/>
              <a:rect l="l" t="t" r="r" b="b"/>
              <a:pathLst>
                <a:path w="3509" h="3786" extrusionOk="0">
                  <a:moveTo>
                    <a:pt x="1529" y="1"/>
                  </a:moveTo>
                  <a:lnTo>
                    <a:pt x="0" y="652"/>
                  </a:lnTo>
                  <a:lnTo>
                    <a:pt x="1855" y="3785"/>
                  </a:lnTo>
                  <a:lnTo>
                    <a:pt x="3509" y="2006"/>
                  </a:lnTo>
                  <a:lnTo>
                    <a:pt x="1529" y="1"/>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7"/>
            <p:cNvSpPr/>
            <p:nvPr/>
          </p:nvSpPr>
          <p:spPr>
            <a:xfrm flipH="1">
              <a:off x="1602308" y="2195172"/>
              <a:ext cx="204345" cy="268464"/>
            </a:xfrm>
            <a:custGeom>
              <a:avLst/>
              <a:gdLst/>
              <a:ahLst/>
              <a:cxnLst/>
              <a:rect l="l" t="t" r="r" b="b"/>
              <a:pathLst>
                <a:path w="3484" h="4577" extrusionOk="0">
                  <a:moveTo>
                    <a:pt x="2099" y="0"/>
                  </a:moveTo>
                  <a:cubicBezTo>
                    <a:pt x="1838" y="0"/>
                    <a:pt x="1755" y="366"/>
                    <a:pt x="1755" y="366"/>
                  </a:cubicBezTo>
                  <a:cubicBezTo>
                    <a:pt x="1669" y="316"/>
                    <a:pt x="1592" y="296"/>
                    <a:pt x="1523" y="296"/>
                  </a:cubicBezTo>
                  <a:cubicBezTo>
                    <a:pt x="1247" y="296"/>
                    <a:pt x="1103" y="617"/>
                    <a:pt x="1103" y="617"/>
                  </a:cubicBezTo>
                  <a:cubicBezTo>
                    <a:pt x="1041" y="578"/>
                    <a:pt x="984" y="561"/>
                    <a:pt x="932" y="561"/>
                  </a:cubicBezTo>
                  <a:cubicBezTo>
                    <a:pt x="584" y="561"/>
                    <a:pt x="451" y="1319"/>
                    <a:pt x="451" y="1319"/>
                  </a:cubicBezTo>
                  <a:cubicBezTo>
                    <a:pt x="451" y="1319"/>
                    <a:pt x="447" y="1318"/>
                    <a:pt x="440" y="1318"/>
                  </a:cubicBezTo>
                  <a:cubicBezTo>
                    <a:pt x="375" y="1318"/>
                    <a:pt x="48" y="1359"/>
                    <a:pt x="25" y="2171"/>
                  </a:cubicBezTo>
                  <a:cubicBezTo>
                    <a:pt x="0" y="3725"/>
                    <a:pt x="2030" y="4577"/>
                    <a:pt x="2030" y="4577"/>
                  </a:cubicBezTo>
                  <a:lnTo>
                    <a:pt x="3083" y="3675"/>
                  </a:lnTo>
                  <a:cubicBezTo>
                    <a:pt x="2933" y="3399"/>
                    <a:pt x="3484" y="542"/>
                    <a:pt x="3484" y="542"/>
                  </a:cubicBezTo>
                  <a:lnTo>
                    <a:pt x="3484" y="542"/>
                  </a:lnTo>
                  <a:lnTo>
                    <a:pt x="2682" y="1018"/>
                  </a:lnTo>
                  <a:cubicBezTo>
                    <a:pt x="2682" y="1018"/>
                    <a:pt x="2707" y="316"/>
                    <a:pt x="2306" y="65"/>
                  </a:cubicBezTo>
                  <a:cubicBezTo>
                    <a:pt x="2227" y="19"/>
                    <a:pt x="2158" y="0"/>
                    <a:pt x="2099" y="0"/>
                  </a:cubicBez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7"/>
            <p:cNvSpPr/>
            <p:nvPr/>
          </p:nvSpPr>
          <p:spPr>
            <a:xfrm flipH="1">
              <a:off x="1680197" y="2243092"/>
              <a:ext cx="39766" cy="91209"/>
            </a:xfrm>
            <a:custGeom>
              <a:avLst/>
              <a:gdLst/>
              <a:ahLst/>
              <a:cxnLst/>
              <a:rect l="l" t="t" r="r" b="b"/>
              <a:pathLst>
                <a:path w="678" h="1555" extrusionOk="0">
                  <a:moveTo>
                    <a:pt x="427" y="0"/>
                  </a:moveTo>
                  <a:lnTo>
                    <a:pt x="302" y="51"/>
                  </a:lnTo>
                  <a:cubicBezTo>
                    <a:pt x="302" y="51"/>
                    <a:pt x="527" y="802"/>
                    <a:pt x="302" y="1203"/>
                  </a:cubicBezTo>
                  <a:cubicBezTo>
                    <a:pt x="226" y="1329"/>
                    <a:pt x="126" y="1404"/>
                    <a:pt x="1" y="1429"/>
                  </a:cubicBezTo>
                  <a:lnTo>
                    <a:pt x="51" y="1554"/>
                  </a:lnTo>
                  <a:cubicBezTo>
                    <a:pt x="201" y="1529"/>
                    <a:pt x="327" y="1429"/>
                    <a:pt x="427" y="1254"/>
                  </a:cubicBezTo>
                  <a:cubicBezTo>
                    <a:pt x="678" y="802"/>
                    <a:pt x="452" y="25"/>
                    <a:pt x="427" y="0"/>
                  </a:cubicBez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7"/>
            <p:cNvSpPr/>
            <p:nvPr/>
          </p:nvSpPr>
          <p:spPr>
            <a:xfrm flipH="1">
              <a:off x="1706650" y="2266612"/>
              <a:ext cx="51497" cy="98540"/>
            </a:xfrm>
            <a:custGeom>
              <a:avLst/>
              <a:gdLst/>
              <a:ahLst/>
              <a:cxnLst/>
              <a:rect l="l" t="t" r="r" b="b"/>
              <a:pathLst>
                <a:path w="878" h="1680" extrusionOk="0">
                  <a:moveTo>
                    <a:pt x="401" y="0"/>
                  </a:moveTo>
                  <a:lnTo>
                    <a:pt x="276" y="51"/>
                  </a:lnTo>
                  <a:cubicBezTo>
                    <a:pt x="301" y="76"/>
                    <a:pt x="702" y="978"/>
                    <a:pt x="552" y="1379"/>
                  </a:cubicBezTo>
                  <a:cubicBezTo>
                    <a:pt x="527" y="1454"/>
                    <a:pt x="502" y="1504"/>
                    <a:pt x="426" y="1529"/>
                  </a:cubicBezTo>
                  <a:cubicBezTo>
                    <a:pt x="401" y="1542"/>
                    <a:pt x="376" y="1548"/>
                    <a:pt x="354" y="1548"/>
                  </a:cubicBezTo>
                  <a:cubicBezTo>
                    <a:pt x="332" y="1548"/>
                    <a:pt x="314" y="1542"/>
                    <a:pt x="301" y="1529"/>
                  </a:cubicBezTo>
                  <a:cubicBezTo>
                    <a:pt x="201" y="1479"/>
                    <a:pt x="151" y="1354"/>
                    <a:pt x="126" y="1304"/>
                  </a:cubicBezTo>
                  <a:lnTo>
                    <a:pt x="0" y="1329"/>
                  </a:lnTo>
                  <a:cubicBezTo>
                    <a:pt x="0" y="1354"/>
                    <a:pt x="75" y="1579"/>
                    <a:pt x="226" y="1655"/>
                  </a:cubicBezTo>
                  <a:cubicBezTo>
                    <a:pt x="276" y="1680"/>
                    <a:pt x="301" y="1680"/>
                    <a:pt x="351" y="1680"/>
                  </a:cubicBezTo>
                  <a:cubicBezTo>
                    <a:pt x="401" y="1680"/>
                    <a:pt x="426" y="1680"/>
                    <a:pt x="476" y="1655"/>
                  </a:cubicBezTo>
                  <a:cubicBezTo>
                    <a:pt x="577" y="1629"/>
                    <a:pt x="652" y="1554"/>
                    <a:pt x="702" y="1429"/>
                  </a:cubicBezTo>
                  <a:cubicBezTo>
                    <a:pt x="877" y="978"/>
                    <a:pt x="426" y="51"/>
                    <a:pt x="401" y="0"/>
                  </a:cubicBez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7"/>
            <p:cNvSpPr/>
            <p:nvPr/>
          </p:nvSpPr>
          <p:spPr>
            <a:xfrm flipH="1">
              <a:off x="1741959" y="2288665"/>
              <a:ext cx="47098" cy="67688"/>
            </a:xfrm>
            <a:custGeom>
              <a:avLst/>
              <a:gdLst/>
              <a:ahLst/>
              <a:cxnLst/>
              <a:rect l="l" t="t" r="r" b="b"/>
              <a:pathLst>
                <a:path w="803" h="1154" extrusionOk="0">
                  <a:moveTo>
                    <a:pt x="502" y="0"/>
                  </a:moveTo>
                  <a:lnTo>
                    <a:pt x="377" y="50"/>
                  </a:lnTo>
                  <a:cubicBezTo>
                    <a:pt x="452" y="226"/>
                    <a:pt x="628" y="677"/>
                    <a:pt x="527" y="903"/>
                  </a:cubicBezTo>
                  <a:cubicBezTo>
                    <a:pt x="477" y="953"/>
                    <a:pt x="452" y="978"/>
                    <a:pt x="377" y="1003"/>
                  </a:cubicBezTo>
                  <a:cubicBezTo>
                    <a:pt x="327" y="1003"/>
                    <a:pt x="277" y="1003"/>
                    <a:pt x="227" y="978"/>
                  </a:cubicBezTo>
                  <a:cubicBezTo>
                    <a:pt x="151" y="903"/>
                    <a:pt x="151" y="752"/>
                    <a:pt x="151" y="702"/>
                  </a:cubicBezTo>
                  <a:lnTo>
                    <a:pt x="1" y="677"/>
                  </a:lnTo>
                  <a:lnTo>
                    <a:pt x="1" y="677"/>
                  </a:lnTo>
                  <a:cubicBezTo>
                    <a:pt x="1" y="727"/>
                    <a:pt x="1" y="953"/>
                    <a:pt x="151" y="1078"/>
                  </a:cubicBezTo>
                  <a:cubicBezTo>
                    <a:pt x="176" y="1103"/>
                    <a:pt x="227" y="1153"/>
                    <a:pt x="327" y="1153"/>
                  </a:cubicBezTo>
                  <a:cubicBezTo>
                    <a:pt x="352" y="1153"/>
                    <a:pt x="377" y="1153"/>
                    <a:pt x="402" y="1128"/>
                  </a:cubicBezTo>
                  <a:cubicBezTo>
                    <a:pt x="527" y="1103"/>
                    <a:pt x="602" y="1053"/>
                    <a:pt x="653" y="953"/>
                  </a:cubicBezTo>
                  <a:cubicBezTo>
                    <a:pt x="803" y="652"/>
                    <a:pt x="527" y="25"/>
                    <a:pt x="502" y="0"/>
                  </a:cubicBez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7"/>
            <p:cNvSpPr/>
            <p:nvPr/>
          </p:nvSpPr>
          <p:spPr>
            <a:xfrm flipH="1">
              <a:off x="1646355" y="2268078"/>
              <a:ext cx="48623" cy="42701"/>
            </a:xfrm>
            <a:custGeom>
              <a:avLst/>
              <a:gdLst/>
              <a:ahLst/>
              <a:cxnLst/>
              <a:rect l="l" t="t" r="r" b="b"/>
              <a:pathLst>
                <a:path w="829" h="728" extrusionOk="0">
                  <a:moveTo>
                    <a:pt x="703" y="0"/>
                  </a:moveTo>
                  <a:cubicBezTo>
                    <a:pt x="703" y="26"/>
                    <a:pt x="678" y="301"/>
                    <a:pt x="452" y="477"/>
                  </a:cubicBezTo>
                  <a:cubicBezTo>
                    <a:pt x="376" y="553"/>
                    <a:pt x="270" y="586"/>
                    <a:pt x="135" y="586"/>
                  </a:cubicBezTo>
                  <a:cubicBezTo>
                    <a:pt x="93" y="586"/>
                    <a:pt x="48" y="583"/>
                    <a:pt x="1" y="577"/>
                  </a:cubicBezTo>
                  <a:lnTo>
                    <a:pt x="1" y="702"/>
                  </a:lnTo>
                  <a:cubicBezTo>
                    <a:pt x="26" y="727"/>
                    <a:pt x="76" y="727"/>
                    <a:pt x="126" y="727"/>
                  </a:cubicBezTo>
                  <a:cubicBezTo>
                    <a:pt x="302" y="727"/>
                    <a:pt x="427" y="677"/>
                    <a:pt x="552" y="577"/>
                  </a:cubicBezTo>
                  <a:cubicBezTo>
                    <a:pt x="803" y="376"/>
                    <a:pt x="828" y="51"/>
                    <a:pt x="828" y="26"/>
                  </a:cubicBezTo>
                  <a:lnTo>
                    <a:pt x="703" y="0"/>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7"/>
            <p:cNvSpPr/>
            <p:nvPr/>
          </p:nvSpPr>
          <p:spPr>
            <a:xfrm flipH="1">
              <a:off x="1596675" y="2167370"/>
              <a:ext cx="55661" cy="87513"/>
            </a:xfrm>
            <a:custGeom>
              <a:avLst/>
              <a:gdLst/>
              <a:ahLst/>
              <a:cxnLst/>
              <a:rect l="l" t="t" r="r" b="b"/>
              <a:pathLst>
                <a:path w="949" h="1492" extrusionOk="0">
                  <a:moveTo>
                    <a:pt x="710" y="1"/>
                  </a:moveTo>
                  <a:cubicBezTo>
                    <a:pt x="588" y="1"/>
                    <a:pt x="427" y="191"/>
                    <a:pt x="302" y="464"/>
                  </a:cubicBezTo>
                  <a:cubicBezTo>
                    <a:pt x="1" y="1066"/>
                    <a:pt x="51" y="1492"/>
                    <a:pt x="51" y="1492"/>
                  </a:cubicBezTo>
                  <a:lnTo>
                    <a:pt x="452" y="1392"/>
                  </a:lnTo>
                  <a:lnTo>
                    <a:pt x="853" y="1016"/>
                  </a:lnTo>
                  <a:cubicBezTo>
                    <a:pt x="949" y="277"/>
                    <a:pt x="858" y="1"/>
                    <a:pt x="710" y="1"/>
                  </a:cubicBez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7"/>
            <p:cNvSpPr/>
            <p:nvPr/>
          </p:nvSpPr>
          <p:spPr>
            <a:xfrm flipH="1">
              <a:off x="864341" y="2315118"/>
              <a:ext cx="818848" cy="802694"/>
            </a:xfrm>
            <a:custGeom>
              <a:avLst/>
              <a:gdLst/>
              <a:ahLst/>
              <a:cxnLst/>
              <a:rect l="l" t="t" r="r" b="b"/>
              <a:pathLst>
                <a:path w="13961" h="13685" extrusionOk="0">
                  <a:moveTo>
                    <a:pt x="13960" y="0"/>
                  </a:moveTo>
                  <a:lnTo>
                    <a:pt x="13960" y="0"/>
                  </a:lnTo>
                  <a:cubicBezTo>
                    <a:pt x="13960" y="1"/>
                    <a:pt x="9123" y="1379"/>
                    <a:pt x="6467" y="7118"/>
                  </a:cubicBezTo>
                  <a:cubicBezTo>
                    <a:pt x="6467" y="7118"/>
                    <a:pt x="5289" y="4687"/>
                    <a:pt x="2457" y="2131"/>
                  </a:cubicBezTo>
                  <a:lnTo>
                    <a:pt x="0" y="4487"/>
                  </a:lnTo>
                  <a:cubicBezTo>
                    <a:pt x="0" y="4487"/>
                    <a:pt x="2206" y="13610"/>
                    <a:pt x="5865" y="13685"/>
                  </a:cubicBezTo>
                  <a:cubicBezTo>
                    <a:pt x="5865" y="13685"/>
                    <a:pt x="10101" y="12256"/>
                    <a:pt x="12682" y="6843"/>
                  </a:cubicBezTo>
                  <a:lnTo>
                    <a:pt x="139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7"/>
            <p:cNvSpPr/>
            <p:nvPr/>
          </p:nvSpPr>
          <p:spPr>
            <a:xfrm flipH="1">
              <a:off x="1480250" y="2493013"/>
              <a:ext cx="183817" cy="164703"/>
            </a:xfrm>
            <a:custGeom>
              <a:avLst/>
              <a:gdLst/>
              <a:ahLst/>
              <a:cxnLst/>
              <a:rect l="l" t="t" r="r" b="b"/>
              <a:pathLst>
                <a:path w="3134" h="2808" extrusionOk="0">
                  <a:moveTo>
                    <a:pt x="3058" y="0"/>
                  </a:moveTo>
                  <a:lnTo>
                    <a:pt x="0" y="2732"/>
                  </a:lnTo>
                  <a:lnTo>
                    <a:pt x="75" y="2807"/>
                  </a:lnTo>
                  <a:lnTo>
                    <a:pt x="3133" y="75"/>
                  </a:lnTo>
                  <a:lnTo>
                    <a:pt x="30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7"/>
            <p:cNvSpPr/>
            <p:nvPr/>
          </p:nvSpPr>
          <p:spPr>
            <a:xfrm flipH="1">
              <a:off x="1273028" y="2723755"/>
              <a:ext cx="79415" cy="104465"/>
            </a:xfrm>
            <a:custGeom>
              <a:avLst/>
              <a:gdLst/>
              <a:ahLst/>
              <a:cxnLst/>
              <a:rect l="l" t="t" r="r" b="b"/>
              <a:pathLst>
                <a:path w="1354" h="1781" extrusionOk="0">
                  <a:moveTo>
                    <a:pt x="878" y="1"/>
                  </a:moveTo>
                  <a:lnTo>
                    <a:pt x="828" y="76"/>
                  </a:lnTo>
                  <a:cubicBezTo>
                    <a:pt x="828" y="76"/>
                    <a:pt x="377" y="903"/>
                    <a:pt x="1" y="1003"/>
                  </a:cubicBezTo>
                  <a:lnTo>
                    <a:pt x="26" y="1104"/>
                  </a:lnTo>
                  <a:cubicBezTo>
                    <a:pt x="377" y="1003"/>
                    <a:pt x="727" y="427"/>
                    <a:pt x="853" y="201"/>
                  </a:cubicBezTo>
                  <a:cubicBezTo>
                    <a:pt x="1254" y="1054"/>
                    <a:pt x="953" y="1730"/>
                    <a:pt x="928" y="1730"/>
                  </a:cubicBezTo>
                  <a:lnTo>
                    <a:pt x="1028" y="1780"/>
                  </a:lnTo>
                  <a:cubicBezTo>
                    <a:pt x="1028" y="1730"/>
                    <a:pt x="1354" y="1003"/>
                    <a:pt x="903" y="76"/>
                  </a:cubicBezTo>
                  <a:lnTo>
                    <a:pt x="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7"/>
            <p:cNvSpPr/>
            <p:nvPr/>
          </p:nvSpPr>
          <p:spPr>
            <a:xfrm flipH="1">
              <a:off x="379213" y="2335705"/>
              <a:ext cx="100061" cy="710077"/>
            </a:xfrm>
            <a:custGeom>
              <a:avLst/>
              <a:gdLst/>
              <a:ahLst/>
              <a:cxnLst/>
              <a:rect l="l" t="t" r="r" b="b"/>
              <a:pathLst>
                <a:path w="1706" h="12106" extrusionOk="0">
                  <a:moveTo>
                    <a:pt x="527" y="0"/>
                  </a:moveTo>
                  <a:lnTo>
                    <a:pt x="1605" y="4612"/>
                  </a:lnTo>
                  <a:lnTo>
                    <a:pt x="502" y="5639"/>
                  </a:lnTo>
                  <a:lnTo>
                    <a:pt x="1129" y="6617"/>
                  </a:lnTo>
                  <a:lnTo>
                    <a:pt x="1" y="12081"/>
                  </a:lnTo>
                  <a:lnTo>
                    <a:pt x="101" y="12106"/>
                  </a:lnTo>
                  <a:lnTo>
                    <a:pt x="1229" y="6617"/>
                  </a:lnTo>
                  <a:lnTo>
                    <a:pt x="1229" y="6592"/>
                  </a:lnTo>
                  <a:lnTo>
                    <a:pt x="627" y="5639"/>
                  </a:lnTo>
                  <a:lnTo>
                    <a:pt x="1705" y="4637"/>
                  </a:lnTo>
                  <a:lnTo>
                    <a:pt x="6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7"/>
            <p:cNvSpPr/>
            <p:nvPr/>
          </p:nvSpPr>
          <p:spPr>
            <a:xfrm flipH="1">
              <a:off x="890785" y="2340104"/>
              <a:ext cx="100003" cy="711544"/>
            </a:xfrm>
            <a:custGeom>
              <a:avLst/>
              <a:gdLst/>
              <a:ahLst/>
              <a:cxnLst/>
              <a:rect l="l" t="t" r="r" b="b"/>
              <a:pathLst>
                <a:path w="1705" h="12131" extrusionOk="0">
                  <a:moveTo>
                    <a:pt x="1103" y="1"/>
                  </a:moveTo>
                  <a:lnTo>
                    <a:pt x="0" y="4637"/>
                  </a:lnTo>
                  <a:lnTo>
                    <a:pt x="1078" y="5665"/>
                  </a:lnTo>
                  <a:lnTo>
                    <a:pt x="476" y="6592"/>
                  </a:lnTo>
                  <a:lnTo>
                    <a:pt x="1604" y="12131"/>
                  </a:lnTo>
                  <a:lnTo>
                    <a:pt x="1704" y="12106"/>
                  </a:lnTo>
                  <a:lnTo>
                    <a:pt x="576" y="6617"/>
                  </a:lnTo>
                  <a:lnTo>
                    <a:pt x="1203" y="5640"/>
                  </a:lnTo>
                  <a:lnTo>
                    <a:pt x="100" y="4612"/>
                  </a:lnTo>
                  <a:lnTo>
                    <a:pt x="1178" y="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7"/>
            <p:cNvSpPr/>
            <p:nvPr/>
          </p:nvSpPr>
          <p:spPr>
            <a:xfrm flipH="1">
              <a:off x="-80862" y="2998663"/>
              <a:ext cx="192615" cy="220601"/>
            </a:xfrm>
            <a:custGeom>
              <a:avLst/>
              <a:gdLst/>
              <a:ahLst/>
              <a:cxnLst/>
              <a:rect l="l" t="t" r="r" b="b"/>
              <a:pathLst>
                <a:path w="3284" h="3761" extrusionOk="0">
                  <a:moveTo>
                    <a:pt x="978" y="1"/>
                  </a:moveTo>
                  <a:lnTo>
                    <a:pt x="1" y="2632"/>
                  </a:lnTo>
                  <a:lnTo>
                    <a:pt x="1229" y="3760"/>
                  </a:lnTo>
                  <a:lnTo>
                    <a:pt x="3284" y="753"/>
                  </a:lnTo>
                  <a:lnTo>
                    <a:pt x="978" y="1"/>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7"/>
            <p:cNvSpPr/>
            <p:nvPr/>
          </p:nvSpPr>
          <p:spPr>
            <a:xfrm flipH="1">
              <a:off x="32340" y="3153039"/>
              <a:ext cx="254493" cy="209398"/>
            </a:xfrm>
            <a:custGeom>
              <a:avLst/>
              <a:gdLst/>
              <a:ahLst/>
              <a:cxnLst/>
              <a:rect l="l" t="t" r="r" b="b"/>
              <a:pathLst>
                <a:path w="4339" h="3570" extrusionOk="0">
                  <a:moveTo>
                    <a:pt x="2986" y="0"/>
                  </a:moveTo>
                  <a:cubicBezTo>
                    <a:pt x="2910" y="126"/>
                    <a:pt x="2509" y="276"/>
                    <a:pt x="2133" y="376"/>
                  </a:cubicBezTo>
                  <a:cubicBezTo>
                    <a:pt x="1532" y="577"/>
                    <a:pt x="1056" y="978"/>
                    <a:pt x="730" y="1504"/>
                  </a:cubicBezTo>
                  <a:cubicBezTo>
                    <a:pt x="730" y="1504"/>
                    <a:pt x="103" y="1780"/>
                    <a:pt x="53" y="2256"/>
                  </a:cubicBezTo>
                  <a:cubicBezTo>
                    <a:pt x="0" y="2591"/>
                    <a:pt x="270" y="2641"/>
                    <a:pt x="435" y="2641"/>
                  </a:cubicBezTo>
                  <a:cubicBezTo>
                    <a:pt x="504" y="2641"/>
                    <a:pt x="554" y="2632"/>
                    <a:pt x="555" y="2632"/>
                  </a:cubicBezTo>
                  <a:lnTo>
                    <a:pt x="555" y="2632"/>
                  </a:lnTo>
                  <a:cubicBezTo>
                    <a:pt x="504" y="3108"/>
                    <a:pt x="1056" y="3108"/>
                    <a:pt x="1056" y="3108"/>
                  </a:cubicBezTo>
                  <a:cubicBezTo>
                    <a:pt x="1018" y="3384"/>
                    <a:pt x="1244" y="3453"/>
                    <a:pt x="1479" y="3453"/>
                  </a:cubicBezTo>
                  <a:cubicBezTo>
                    <a:pt x="1714" y="3453"/>
                    <a:pt x="1958" y="3384"/>
                    <a:pt x="1958" y="3384"/>
                  </a:cubicBezTo>
                  <a:cubicBezTo>
                    <a:pt x="1958" y="3384"/>
                    <a:pt x="2028" y="3570"/>
                    <a:pt x="2333" y="3570"/>
                  </a:cubicBezTo>
                  <a:cubicBezTo>
                    <a:pt x="2476" y="3570"/>
                    <a:pt x="2672" y="3529"/>
                    <a:pt x="2935" y="3409"/>
                  </a:cubicBezTo>
                  <a:cubicBezTo>
                    <a:pt x="4339" y="2807"/>
                    <a:pt x="4239" y="577"/>
                    <a:pt x="4239" y="577"/>
                  </a:cubicBezTo>
                  <a:lnTo>
                    <a:pt x="2986" y="0"/>
                  </a:lnTo>
                  <a:close/>
                </a:path>
              </a:pathLst>
            </a:custGeom>
            <a:solidFill>
              <a:srgbClr val="FFA4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7"/>
            <p:cNvSpPr/>
            <p:nvPr/>
          </p:nvSpPr>
          <p:spPr>
            <a:xfrm flipH="1">
              <a:off x="202842" y="3266240"/>
              <a:ext cx="54430" cy="44109"/>
            </a:xfrm>
            <a:custGeom>
              <a:avLst/>
              <a:gdLst/>
              <a:ahLst/>
              <a:cxnLst/>
              <a:rect l="l" t="t" r="r" b="b"/>
              <a:pathLst>
                <a:path w="928" h="752" extrusionOk="0">
                  <a:moveTo>
                    <a:pt x="853" y="0"/>
                  </a:moveTo>
                  <a:lnTo>
                    <a:pt x="0" y="652"/>
                  </a:lnTo>
                  <a:lnTo>
                    <a:pt x="76" y="752"/>
                  </a:lnTo>
                  <a:lnTo>
                    <a:pt x="928" y="100"/>
                  </a:lnTo>
                  <a:lnTo>
                    <a:pt x="853" y="0"/>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7"/>
            <p:cNvSpPr/>
            <p:nvPr/>
          </p:nvSpPr>
          <p:spPr>
            <a:xfrm flipH="1">
              <a:off x="163134" y="3291226"/>
              <a:ext cx="63286" cy="48566"/>
            </a:xfrm>
            <a:custGeom>
              <a:avLst/>
              <a:gdLst/>
              <a:ahLst/>
              <a:cxnLst/>
              <a:rect l="l" t="t" r="r" b="b"/>
              <a:pathLst>
                <a:path w="1079" h="828" extrusionOk="0">
                  <a:moveTo>
                    <a:pt x="1003" y="0"/>
                  </a:moveTo>
                  <a:lnTo>
                    <a:pt x="1" y="702"/>
                  </a:lnTo>
                  <a:lnTo>
                    <a:pt x="76" y="827"/>
                  </a:lnTo>
                  <a:lnTo>
                    <a:pt x="1078" y="100"/>
                  </a:lnTo>
                  <a:lnTo>
                    <a:pt x="1003" y="0"/>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7"/>
            <p:cNvSpPr/>
            <p:nvPr/>
          </p:nvSpPr>
          <p:spPr>
            <a:xfrm flipH="1">
              <a:off x="117560" y="3311813"/>
              <a:ext cx="55954" cy="42642"/>
            </a:xfrm>
            <a:custGeom>
              <a:avLst/>
              <a:gdLst/>
              <a:ahLst/>
              <a:cxnLst/>
              <a:rect l="l" t="t" r="r" b="b"/>
              <a:pathLst>
                <a:path w="954" h="727" extrusionOk="0">
                  <a:moveTo>
                    <a:pt x="853" y="0"/>
                  </a:moveTo>
                  <a:lnTo>
                    <a:pt x="1" y="627"/>
                  </a:lnTo>
                  <a:lnTo>
                    <a:pt x="76" y="727"/>
                  </a:lnTo>
                  <a:lnTo>
                    <a:pt x="953" y="125"/>
                  </a:lnTo>
                  <a:lnTo>
                    <a:pt x="853" y="0"/>
                  </a:lnTo>
                  <a:close/>
                </a:path>
              </a:pathLst>
            </a:custGeom>
            <a:solidFill>
              <a:srgbClr val="FF84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7"/>
            <p:cNvSpPr/>
            <p:nvPr/>
          </p:nvSpPr>
          <p:spPr>
            <a:xfrm flipH="1">
              <a:off x="-170538" y="2356292"/>
              <a:ext cx="571862" cy="937952"/>
            </a:xfrm>
            <a:custGeom>
              <a:avLst/>
              <a:gdLst/>
              <a:ahLst/>
              <a:cxnLst/>
              <a:rect l="l" t="t" r="r" b="b"/>
              <a:pathLst>
                <a:path w="9750" h="15991" extrusionOk="0">
                  <a:moveTo>
                    <a:pt x="0" y="0"/>
                  </a:moveTo>
                  <a:lnTo>
                    <a:pt x="802" y="7770"/>
                  </a:lnTo>
                  <a:cubicBezTo>
                    <a:pt x="953" y="8772"/>
                    <a:pt x="5163" y="10176"/>
                    <a:pt x="5163" y="10176"/>
                  </a:cubicBezTo>
                  <a:lnTo>
                    <a:pt x="3810" y="12983"/>
                  </a:lnTo>
                  <a:lnTo>
                    <a:pt x="6642" y="15990"/>
                  </a:lnTo>
                  <a:cubicBezTo>
                    <a:pt x="8121" y="15013"/>
                    <a:pt x="9223" y="13609"/>
                    <a:pt x="9524" y="11830"/>
                  </a:cubicBezTo>
                  <a:cubicBezTo>
                    <a:pt x="9750" y="10502"/>
                    <a:pt x="9725" y="9073"/>
                    <a:pt x="9073" y="7870"/>
                  </a:cubicBezTo>
                  <a:cubicBezTo>
                    <a:pt x="7168" y="4411"/>
                    <a:pt x="3509" y="167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7"/>
            <p:cNvSpPr/>
            <p:nvPr/>
          </p:nvSpPr>
          <p:spPr>
            <a:xfrm flipH="1">
              <a:off x="-38221" y="3067757"/>
              <a:ext cx="194081" cy="192623"/>
            </a:xfrm>
            <a:custGeom>
              <a:avLst/>
              <a:gdLst/>
              <a:ahLst/>
              <a:cxnLst/>
              <a:rect l="l" t="t" r="r" b="b"/>
              <a:pathLst>
                <a:path w="3309" h="3284" extrusionOk="0">
                  <a:moveTo>
                    <a:pt x="51" y="1"/>
                  </a:moveTo>
                  <a:lnTo>
                    <a:pt x="1" y="51"/>
                  </a:lnTo>
                  <a:lnTo>
                    <a:pt x="3234" y="3284"/>
                  </a:lnTo>
                  <a:lnTo>
                    <a:pt x="3309" y="3209"/>
                  </a:lnTo>
                  <a:lnTo>
                    <a:pt x="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7"/>
            <p:cNvSpPr/>
            <p:nvPr/>
          </p:nvSpPr>
          <p:spPr>
            <a:xfrm flipH="1">
              <a:off x="38203" y="2857544"/>
              <a:ext cx="76483" cy="102998"/>
            </a:xfrm>
            <a:custGeom>
              <a:avLst/>
              <a:gdLst/>
              <a:ahLst/>
              <a:cxnLst/>
              <a:rect l="l" t="t" r="r" b="b"/>
              <a:pathLst>
                <a:path w="1304" h="1756" extrusionOk="0">
                  <a:moveTo>
                    <a:pt x="527" y="1"/>
                  </a:moveTo>
                  <a:cubicBezTo>
                    <a:pt x="502" y="26"/>
                    <a:pt x="0" y="652"/>
                    <a:pt x="201" y="1655"/>
                  </a:cubicBezTo>
                  <a:lnTo>
                    <a:pt x="201" y="1755"/>
                  </a:lnTo>
                  <a:lnTo>
                    <a:pt x="276" y="1680"/>
                  </a:lnTo>
                  <a:cubicBezTo>
                    <a:pt x="276" y="1680"/>
                    <a:pt x="928" y="978"/>
                    <a:pt x="1304" y="978"/>
                  </a:cubicBezTo>
                  <a:lnTo>
                    <a:pt x="1304" y="903"/>
                  </a:lnTo>
                  <a:cubicBezTo>
                    <a:pt x="953" y="903"/>
                    <a:pt x="452" y="1379"/>
                    <a:pt x="276" y="1555"/>
                  </a:cubicBezTo>
                  <a:cubicBezTo>
                    <a:pt x="126" y="627"/>
                    <a:pt x="602" y="51"/>
                    <a:pt x="602" y="51"/>
                  </a:cubicBezTo>
                  <a:lnTo>
                    <a:pt x="5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7"/>
            <p:cNvSpPr/>
            <p:nvPr/>
          </p:nvSpPr>
          <p:spPr>
            <a:xfrm flipH="1">
              <a:off x="167534" y="1549575"/>
              <a:ext cx="152966" cy="342252"/>
            </a:xfrm>
            <a:custGeom>
              <a:avLst/>
              <a:gdLst/>
              <a:ahLst/>
              <a:cxnLst/>
              <a:rect l="l" t="t" r="r" b="b"/>
              <a:pathLst>
                <a:path w="2608" h="5835" extrusionOk="0">
                  <a:moveTo>
                    <a:pt x="1639" y="0"/>
                  </a:moveTo>
                  <a:cubicBezTo>
                    <a:pt x="1274" y="0"/>
                    <a:pt x="943" y="279"/>
                    <a:pt x="878" y="671"/>
                  </a:cubicBezTo>
                  <a:lnTo>
                    <a:pt x="1" y="5834"/>
                  </a:lnTo>
                  <a:lnTo>
                    <a:pt x="1" y="5834"/>
                  </a:lnTo>
                  <a:lnTo>
                    <a:pt x="2357" y="1148"/>
                  </a:lnTo>
                  <a:cubicBezTo>
                    <a:pt x="2607" y="671"/>
                    <a:pt x="2332" y="120"/>
                    <a:pt x="1805" y="20"/>
                  </a:cubicBezTo>
                  <a:cubicBezTo>
                    <a:pt x="1750" y="7"/>
                    <a:pt x="1694" y="0"/>
                    <a:pt x="1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7"/>
            <p:cNvSpPr/>
            <p:nvPr/>
          </p:nvSpPr>
          <p:spPr>
            <a:xfrm flipH="1">
              <a:off x="64657" y="1769114"/>
              <a:ext cx="217601" cy="152092"/>
            </a:xfrm>
            <a:custGeom>
              <a:avLst/>
              <a:gdLst/>
              <a:ahLst/>
              <a:cxnLst/>
              <a:rect l="l" t="t" r="r" b="b"/>
              <a:pathLst>
                <a:path w="3710" h="2593" extrusionOk="0">
                  <a:moveTo>
                    <a:pt x="3043" y="1"/>
                  </a:moveTo>
                  <a:cubicBezTo>
                    <a:pt x="2914" y="1"/>
                    <a:pt x="2785" y="45"/>
                    <a:pt x="2682" y="136"/>
                  </a:cubicBezTo>
                  <a:lnTo>
                    <a:pt x="0" y="2593"/>
                  </a:lnTo>
                  <a:lnTo>
                    <a:pt x="3284" y="1039"/>
                  </a:lnTo>
                  <a:cubicBezTo>
                    <a:pt x="3609" y="888"/>
                    <a:pt x="3710" y="462"/>
                    <a:pt x="3459" y="187"/>
                  </a:cubicBezTo>
                  <a:cubicBezTo>
                    <a:pt x="3350" y="64"/>
                    <a:pt x="3196" y="1"/>
                    <a:pt x="3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470;p37"/>
          <p:cNvGrpSpPr/>
          <p:nvPr/>
        </p:nvGrpSpPr>
        <p:grpSpPr>
          <a:xfrm>
            <a:off x="2079688" y="912269"/>
            <a:ext cx="2468855" cy="3537871"/>
            <a:chOff x="2079688" y="912269"/>
            <a:chExt cx="2468855" cy="3537871"/>
          </a:xfrm>
        </p:grpSpPr>
        <p:grpSp>
          <p:nvGrpSpPr>
            <p:cNvPr id="1471" name="Google Shape;1471;p37"/>
            <p:cNvGrpSpPr/>
            <p:nvPr/>
          </p:nvGrpSpPr>
          <p:grpSpPr>
            <a:xfrm flipH="1">
              <a:off x="4000878" y="4084209"/>
              <a:ext cx="547665" cy="365932"/>
              <a:chOff x="4840753" y="2688421"/>
              <a:chExt cx="547665" cy="365932"/>
            </a:xfrm>
          </p:grpSpPr>
          <p:sp>
            <p:nvSpPr>
              <p:cNvPr id="1472" name="Google Shape;1472;p37"/>
              <p:cNvSpPr/>
              <p:nvPr/>
            </p:nvSpPr>
            <p:spPr>
              <a:xfrm>
                <a:off x="4840753" y="2688421"/>
                <a:ext cx="547665" cy="365932"/>
              </a:xfrm>
              <a:custGeom>
                <a:avLst/>
                <a:gdLst/>
                <a:ahLst/>
                <a:cxnLst/>
                <a:rect l="l" t="t" r="r" b="b"/>
                <a:pathLst>
                  <a:path w="3936" h="2630" extrusionOk="0">
                    <a:moveTo>
                      <a:pt x="3106" y="1"/>
                    </a:moveTo>
                    <a:cubicBezTo>
                      <a:pt x="2997" y="1"/>
                      <a:pt x="2885" y="25"/>
                      <a:pt x="2782" y="84"/>
                    </a:cubicBezTo>
                    <a:lnTo>
                      <a:pt x="502" y="1287"/>
                    </a:lnTo>
                    <a:cubicBezTo>
                      <a:pt x="151" y="1462"/>
                      <a:pt x="0" y="1888"/>
                      <a:pt x="201" y="2239"/>
                    </a:cubicBezTo>
                    <a:cubicBezTo>
                      <a:pt x="323" y="2483"/>
                      <a:pt x="565" y="2630"/>
                      <a:pt x="820" y="2630"/>
                    </a:cubicBezTo>
                    <a:cubicBezTo>
                      <a:pt x="932" y="2630"/>
                      <a:pt x="1046" y="2601"/>
                      <a:pt x="1153" y="2540"/>
                    </a:cubicBezTo>
                    <a:lnTo>
                      <a:pt x="3459" y="1337"/>
                    </a:lnTo>
                    <a:cubicBezTo>
                      <a:pt x="3810" y="1162"/>
                      <a:pt x="3935" y="735"/>
                      <a:pt x="3760" y="385"/>
                    </a:cubicBezTo>
                    <a:cubicBezTo>
                      <a:pt x="3660" y="209"/>
                      <a:pt x="3509" y="84"/>
                      <a:pt x="3334" y="34"/>
                    </a:cubicBezTo>
                    <a:cubicBezTo>
                      <a:pt x="3261" y="13"/>
                      <a:pt x="3184"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7"/>
              <p:cNvSpPr/>
              <p:nvPr/>
            </p:nvSpPr>
            <p:spPr>
              <a:xfrm>
                <a:off x="5070892" y="2688421"/>
                <a:ext cx="317523" cy="269788"/>
              </a:xfrm>
              <a:custGeom>
                <a:avLst/>
                <a:gdLst/>
                <a:ahLst/>
                <a:cxnLst/>
                <a:rect l="l" t="t" r="r" b="b"/>
                <a:pathLst>
                  <a:path w="2282" h="1939" extrusionOk="0">
                    <a:moveTo>
                      <a:pt x="1452" y="1"/>
                    </a:moveTo>
                    <a:cubicBezTo>
                      <a:pt x="1343" y="1"/>
                      <a:pt x="1231" y="25"/>
                      <a:pt x="1128" y="84"/>
                    </a:cubicBezTo>
                    <a:lnTo>
                      <a:pt x="1" y="685"/>
                    </a:lnTo>
                    <a:lnTo>
                      <a:pt x="652" y="1939"/>
                    </a:lnTo>
                    <a:lnTo>
                      <a:pt x="1805" y="1337"/>
                    </a:lnTo>
                    <a:cubicBezTo>
                      <a:pt x="2156" y="1162"/>
                      <a:pt x="2281" y="735"/>
                      <a:pt x="2106" y="385"/>
                    </a:cubicBezTo>
                    <a:cubicBezTo>
                      <a:pt x="2006" y="209"/>
                      <a:pt x="1855" y="84"/>
                      <a:pt x="1680" y="34"/>
                    </a:cubicBezTo>
                    <a:cubicBezTo>
                      <a:pt x="1607" y="13"/>
                      <a:pt x="153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7"/>
              <p:cNvSpPr/>
              <p:nvPr/>
            </p:nvSpPr>
            <p:spPr>
              <a:xfrm>
                <a:off x="4840753" y="2688421"/>
                <a:ext cx="523176" cy="311668"/>
              </a:xfrm>
              <a:custGeom>
                <a:avLst/>
                <a:gdLst/>
                <a:ahLst/>
                <a:cxnLst/>
                <a:rect l="l" t="t" r="r" b="b"/>
                <a:pathLst>
                  <a:path w="3760" h="2240" extrusionOk="0">
                    <a:moveTo>
                      <a:pt x="3106" y="1"/>
                    </a:moveTo>
                    <a:cubicBezTo>
                      <a:pt x="2997" y="1"/>
                      <a:pt x="2885" y="25"/>
                      <a:pt x="2782" y="84"/>
                    </a:cubicBezTo>
                    <a:lnTo>
                      <a:pt x="502" y="1287"/>
                    </a:lnTo>
                    <a:cubicBezTo>
                      <a:pt x="151" y="1462"/>
                      <a:pt x="0" y="1888"/>
                      <a:pt x="201" y="2239"/>
                    </a:cubicBezTo>
                    <a:lnTo>
                      <a:pt x="3760" y="385"/>
                    </a:lnTo>
                    <a:cubicBezTo>
                      <a:pt x="3660" y="209"/>
                      <a:pt x="3509" y="84"/>
                      <a:pt x="3334" y="34"/>
                    </a:cubicBezTo>
                    <a:cubicBezTo>
                      <a:pt x="3261" y="13"/>
                      <a:pt x="3184" y="1"/>
                      <a:pt x="3106"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37"/>
            <p:cNvGrpSpPr/>
            <p:nvPr/>
          </p:nvGrpSpPr>
          <p:grpSpPr>
            <a:xfrm rot="3164984">
              <a:off x="2138677" y="971258"/>
              <a:ext cx="293989" cy="293989"/>
              <a:chOff x="2541888" y="4682900"/>
              <a:chExt cx="376775" cy="376775"/>
            </a:xfrm>
          </p:grpSpPr>
          <p:sp>
            <p:nvSpPr>
              <p:cNvPr id="1476" name="Google Shape;1476;p37"/>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7"/>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02"/>
        <p:cNvGrpSpPr/>
        <p:nvPr/>
      </p:nvGrpSpPr>
      <p:grpSpPr>
        <a:xfrm>
          <a:off x="0" y="0"/>
          <a:ext cx="0" cy="0"/>
          <a:chOff x="0" y="0"/>
          <a:chExt cx="0" cy="0"/>
        </a:xfrm>
      </p:grpSpPr>
      <p:sp>
        <p:nvSpPr>
          <p:cNvPr id="2903" name="Google Shape;2903;p6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904" name="Google Shape;2904;p6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2905" name="Google Shape;2905;p6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09"/>
        <p:cNvGrpSpPr/>
        <p:nvPr/>
      </p:nvGrpSpPr>
      <p:grpSpPr>
        <a:xfrm>
          <a:off x="0" y="0"/>
          <a:ext cx="0" cy="0"/>
          <a:chOff x="0" y="0"/>
          <a:chExt cx="0" cy="0"/>
        </a:xfrm>
      </p:grpSpPr>
      <p:sp>
        <p:nvSpPr>
          <p:cNvPr id="2910" name="Google Shape;2910;p6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911" name="Google Shape;2911;p6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2912" name="Google Shape;2912;p6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16"/>
        <p:cNvGrpSpPr/>
        <p:nvPr/>
      </p:nvGrpSpPr>
      <p:grpSpPr>
        <a:xfrm>
          <a:off x="0" y="0"/>
          <a:ext cx="0" cy="0"/>
          <a:chOff x="0" y="0"/>
          <a:chExt cx="0" cy="0"/>
        </a:xfrm>
      </p:grpSpPr>
      <p:sp>
        <p:nvSpPr>
          <p:cNvPr id="2917" name="Google Shape;2917;p6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918" name="Google Shape;2918;p69"/>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https://fonts.google.com/specimen/Montserrat</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Karla</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https://fonts.google.com/specimen/Karla</a:t>
            </a:r>
            <a:r>
              <a:rPr lang="en" sz="1100">
                <a:solidFill>
                  <a:schemeClr val="lt1"/>
                </a:solidFill>
              </a:rPr>
              <a:t>)</a:t>
            </a:r>
            <a:endParaRPr sz="1100">
              <a:solidFill>
                <a:schemeClr val="lt1"/>
              </a:solidFill>
            </a:endParaRPr>
          </a:p>
        </p:txBody>
      </p:sp>
      <p:grpSp>
        <p:nvGrpSpPr>
          <p:cNvPr id="2919" name="Google Shape;2919;p69"/>
          <p:cNvGrpSpPr/>
          <p:nvPr/>
        </p:nvGrpSpPr>
        <p:grpSpPr>
          <a:xfrm>
            <a:off x="3114475" y="2988225"/>
            <a:ext cx="2915050" cy="1685300"/>
            <a:chOff x="3114475" y="2988225"/>
            <a:chExt cx="2915050" cy="1685300"/>
          </a:xfrm>
        </p:grpSpPr>
        <p:sp>
          <p:nvSpPr>
            <p:cNvPr id="2920" name="Google Shape;2920;p69"/>
            <p:cNvSpPr/>
            <p:nvPr/>
          </p:nvSpPr>
          <p:spPr>
            <a:xfrm>
              <a:off x="3114475" y="29882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9"/>
            <p:cNvSpPr/>
            <p:nvPr/>
          </p:nvSpPr>
          <p:spPr>
            <a:xfrm>
              <a:off x="4176295" y="2988225"/>
              <a:ext cx="791400" cy="754200"/>
            </a:xfrm>
            <a:prstGeom prst="roundRect">
              <a:avLst>
                <a:gd name="adj" fmla="val 16667"/>
              </a:avLst>
            </a:prstGeom>
            <a:solidFill>
              <a:srgbClr val="FF57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9"/>
            <p:cNvSpPr/>
            <p:nvPr/>
          </p:nvSpPr>
          <p:spPr>
            <a:xfrm>
              <a:off x="5238114" y="2988225"/>
              <a:ext cx="791400" cy="754200"/>
            </a:xfrm>
            <a:prstGeom prst="roundRect">
              <a:avLst>
                <a:gd name="adj" fmla="val 16667"/>
              </a:avLst>
            </a:prstGeom>
            <a:solidFill>
              <a:srgbClr val="FFD47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9"/>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924" name="Google Shape;2924;p69"/>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#ff576f</a:t>
              </a:r>
              <a:endParaRPr sz="1000">
                <a:solidFill>
                  <a:srgbClr val="FFFFFF"/>
                </a:solidFill>
              </a:endParaRPr>
            </a:p>
          </p:txBody>
        </p:sp>
        <p:sp>
          <p:nvSpPr>
            <p:cNvPr id="2925" name="Google Shape;2925;p69"/>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#ffd474</a:t>
              </a:r>
              <a:endParaRPr sz="1000">
                <a:solidFill>
                  <a:schemeClr val="dk1"/>
                </a:solidFill>
              </a:endParaRPr>
            </a:p>
          </p:txBody>
        </p:sp>
        <p:sp>
          <p:nvSpPr>
            <p:cNvPr id="2926" name="Google Shape;2926;p69"/>
            <p:cNvSpPr/>
            <p:nvPr/>
          </p:nvSpPr>
          <p:spPr>
            <a:xfrm>
              <a:off x="3114475" y="3919325"/>
              <a:ext cx="791400" cy="754200"/>
            </a:xfrm>
            <a:prstGeom prst="roundRect">
              <a:avLst>
                <a:gd name="adj" fmla="val 16667"/>
              </a:avLst>
            </a:prstGeom>
            <a:solidFill>
              <a:srgbClr val="BFBF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9"/>
            <p:cNvSpPr/>
            <p:nvPr/>
          </p:nvSpPr>
          <p:spPr>
            <a:xfrm>
              <a:off x="4176295" y="3919325"/>
              <a:ext cx="791400" cy="754200"/>
            </a:xfrm>
            <a:prstGeom prst="roundRect">
              <a:avLst>
                <a:gd name="adj" fmla="val 16667"/>
              </a:avLst>
            </a:prstGeom>
            <a:solidFill>
              <a:srgbClr val="9090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9"/>
            <p:cNvSpPr/>
            <p:nvPr/>
          </p:nvSpPr>
          <p:spPr>
            <a:xfrm>
              <a:off x="5238114" y="3919325"/>
              <a:ext cx="791400" cy="754200"/>
            </a:xfrm>
            <a:prstGeom prst="roundRect">
              <a:avLst>
                <a:gd name="adj" fmla="val 16667"/>
              </a:avLst>
            </a:prstGeom>
            <a:solidFill>
              <a:srgbClr val="332A6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9"/>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#bfbffe</a:t>
              </a:r>
              <a:endParaRPr sz="1000">
                <a:solidFill>
                  <a:schemeClr val="dk1"/>
                </a:solidFill>
              </a:endParaRPr>
            </a:p>
          </p:txBody>
        </p:sp>
        <p:sp>
          <p:nvSpPr>
            <p:cNvPr id="2930" name="Google Shape;2930;p69"/>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#9090f3</a:t>
              </a:r>
              <a:endParaRPr sz="1000">
                <a:solidFill>
                  <a:srgbClr val="FFFFFF"/>
                </a:solidFill>
              </a:endParaRPr>
            </a:p>
          </p:txBody>
        </p:sp>
        <p:sp>
          <p:nvSpPr>
            <p:cNvPr id="2931" name="Google Shape;2931;p69"/>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#332a68</a:t>
              </a:r>
              <a:endParaRPr sz="1000">
                <a:solidFill>
                  <a:srgbClr val="FFFFFF"/>
                </a:solidFill>
              </a:endParaRPr>
            </a:p>
          </p:txBody>
        </p:sp>
      </p:grpSp>
      <p:sp>
        <p:nvSpPr>
          <p:cNvPr id="2932" name="Google Shape;2932;p6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36"/>
        <p:cNvGrpSpPr/>
        <p:nvPr/>
      </p:nvGrpSpPr>
      <p:grpSpPr>
        <a:xfrm>
          <a:off x="0" y="0"/>
          <a:ext cx="0" cy="0"/>
          <a:chOff x="0" y="0"/>
          <a:chExt cx="0" cy="0"/>
        </a:xfrm>
      </p:grpSpPr>
      <p:sp>
        <p:nvSpPr>
          <p:cNvPr id="2937" name="Google Shape;2937;p7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How it Works.</a:t>
            </a:r>
            <a:endParaRPr sz="1100">
              <a:solidFill>
                <a:srgbClr val="869FB2"/>
              </a:solidFill>
            </a:endParaRPr>
          </a:p>
        </p:txBody>
      </p:sp>
      <p:pic>
        <p:nvPicPr>
          <p:cNvPr id="2938" name="Google Shape;2938;p7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939" name="Google Shape;2939;p7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2940" name="Google Shape;2940;p7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2941" name="Google Shape;2941;p7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2942" name="Google Shape;2942;p7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2943" name="Google Shape;2943;p7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944" name="Google Shape;2944;p7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945" name="Google Shape;2945;p7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946" name="Google Shape;2946;p7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947" name="Google Shape;2947;p7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2948" name="Google Shape;2948;p7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52"/>
        <p:cNvGrpSpPr/>
        <p:nvPr/>
      </p:nvGrpSpPr>
      <p:grpSpPr>
        <a:xfrm>
          <a:off x="0" y="0"/>
          <a:ext cx="0" cy="0"/>
          <a:chOff x="0" y="0"/>
          <a:chExt cx="0" cy="0"/>
        </a:xfrm>
      </p:grpSpPr>
      <p:sp>
        <p:nvSpPr>
          <p:cNvPr id="2953" name="Google Shape;2953;p7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grpSp>
        <p:nvGrpSpPr>
          <p:cNvPr id="2954" name="Google Shape;2954;p71"/>
          <p:cNvGrpSpPr/>
          <p:nvPr/>
        </p:nvGrpSpPr>
        <p:grpSpPr>
          <a:xfrm>
            <a:off x="5156078" y="3085736"/>
            <a:ext cx="474294" cy="551291"/>
            <a:chOff x="4727025" y="1332775"/>
            <a:chExt cx="59900" cy="69625"/>
          </a:xfrm>
        </p:grpSpPr>
        <p:sp>
          <p:nvSpPr>
            <p:cNvPr id="2955" name="Google Shape;2955;p7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71"/>
          <p:cNvGrpSpPr/>
          <p:nvPr/>
        </p:nvGrpSpPr>
        <p:grpSpPr>
          <a:xfrm>
            <a:off x="5769734" y="2314340"/>
            <a:ext cx="555653" cy="557031"/>
            <a:chOff x="4820425" y="1329900"/>
            <a:chExt cx="70175" cy="70350"/>
          </a:xfrm>
        </p:grpSpPr>
        <p:sp>
          <p:nvSpPr>
            <p:cNvPr id="2958" name="Google Shape;2958;p7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2" name="Google Shape;2962;p71"/>
          <p:cNvGrpSpPr/>
          <p:nvPr/>
        </p:nvGrpSpPr>
        <p:grpSpPr>
          <a:xfrm>
            <a:off x="6396103" y="2318845"/>
            <a:ext cx="582574" cy="533871"/>
            <a:chOff x="4903200" y="1331525"/>
            <a:chExt cx="73575" cy="67425"/>
          </a:xfrm>
        </p:grpSpPr>
        <p:sp>
          <p:nvSpPr>
            <p:cNvPr id="2963" name="Google Shape;2963;p7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71"/>
          <p:cNvGrpSpPr/>
          <p:nvPr/>
        </p:nvGrpSpPr>
        <p:grpSpPr>
          <a:xfrm>
            <a:off x="5755581" y="3078709"/>
            <a:ext cx="583960" cy="565345"/>
            <a:chOff x="4815575" y="1416800"/>
            <a:chExt cx="73750" cy="71400"/>
          </a:xfrm>
        </p:grpSpPr>
        <p:sp>
          <p:nvSpPr>
            <p:cNvPr id="2966" name="Google Shape;2966;p7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9" name="Google Shape;2969;p71"/>
          <p:cNvGrpSpPr/>
          <p:nvPr/>
        </p:nvGrpSpPr>
        <p:grpSpPr>
          <a:xfrm>
            <a:off x="6390362" y="3108896"/>
            <a:ext cx="589898" cy="504970"/>
            <a:chOff x="4902475" y="1418875"/>
            <a:chExt cx="74500" cy="63775"/>
          </a:xfrm>
        </p:grpSpPr>
        <p:sp>
          <p:nvSpPr>
            <p:cNvPr id="2970" name="Google Shape;2970;p7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 name="Google Shape;2972;p71"/>
          <p:cNvGrpSpPr/>
          <p:nvPr/>
        </p:nvGrpSpPr>
        <p:grpSpPr>
          <a:xfrm>
            <a:off x="5765577" y="3826000"/>
            <a:ext cx="563967" cy="567127"/>
            <a:chOff x="4818100" y="1507675"/>
            <a:chExt cx="71225" cy="71625"/>
          </a:xfrm>
        </p:grpSpPr>
        <p:sp>
          <p:nvSpPr>
            <p:cNvPr id="2973" name="Google Shape;2973;p7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71"/>
          <p:cNvGrpSpPr/>
          <p:nvPr/>
        </p:nvGrpSpPr>
        <p:grpSpPr>
          <a:xfrm>
            <a:off x="5079075" y="3829461"/>
            <a:ext cx="628301" cy="588505"/>
            <a:chOff x="4721450" y="1509475"/>
            <a:chExt cx="79350" cy="74325"/>
          </a:xfrm>
        </p:grpSpPr>
        <p:sp>
          <p:nvSpPr>
            <p:cNvPr id="2978" name="Google Shape;2978;p7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71"/>
          <p:cNvGrpSpPr/>
          <p:nvPr/>
        </p:nvGrpSpPr>
        <p:grpSpPr>
          <a:xfrm>
            <a:off x="6424608" y="3814027"/>
            <a:ext cx="557038" cy="562772"/>
            <a:chOff x="4906800" y="1507500"/>
            <a:chExt cx="70350" cy="71075"/>
          </a:xfrm>
        </p:grpSpPr>
        <p:sp>
          <p:nvSpPr>
            <p:cNvPr id="2983" name="Google Shape;2983;p7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71"/>
          <p:cNvGrpSpPr/>
          <p:nvPr/>
        </p:nvGrpSpPr>
        <p:grpSpPr>
          <a:xfrm>
            <a:off x="4462216" y="2340963"/>
            <a:ext cx="517934" cy="517934"/>
            <a:chOff x="3736598" y="2170606"/>
            <a:chExt cx="404889" cy="404889"/>
          </a:xfrm>
        </p:grpSpPr>
        <p:sp>
          <p:nvSpPr>
            <p:cNvPr id="2989" name="Google Shape;2989;p7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71"/>
          <p:cNvGrpSpPr/>
          <p:nvPr/>
        </p:nvGrpSpPr>
        <p:grpSpPr>
          <a:xfrm>
            <a:off x="3729277" y="2341061"/>
            <a:ext cx="586986" cy="517740"/>
            <a:chOff x="3161917" y="2170682"/>
            <a:chExt cx="458870" cy="404737"/>
          </a:xfrm>
        </p:grpSpPr>
        <p:sp>
          <p:nvSpPr>
            <p:cNvPr id="2994" name="Google Shape;2994;p7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71"/>
          <p:cNvGrpSpPr/>
          <p:nvPr/>
        </p:nvGrpSpPr>
        <p:grpSpPr>
          <a:xfrm>
            <a:off x="3752299" y="3102400"/>
            <a:ext cx="540943" cy="517963"/>
            <a:chOff x="3179914" y="2889488"/>
            <a:chExt cx="422876" cy="404911"/>
          </a:xfrm>
        </p:grpSpPr>
        <p:sp>
          <p:nvSpPr>
            <p:cNvPr id="2998" name="Google Shape;2998;p7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71"/>
          <p:cNvGrpSpPr/>
          <p:nvPr/>
        </p:nvGrpSpPr>
        <p:grpSpPr>
          <a:xfrm>
            <a:off x="4453093" y="3102358"/>
            <a:ext cx="536180" cy="518047"/>
            <a:chOff x="3729467" y="2889422"/>
            <a:chExt cx="419153" cy="404977"/>
          </a:xfrm>
        </p:grpSpPr>
        <p:sp>
          <p:nvSpPr>
            <p:cNvPr id="3005" name="Google Shape;3005;p7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 name="Google Shape;3012;p71"/>
          <p:cNvGrpSpPr/>
          <p:nvPr/>
        </p:nvGrpSpPr>
        <p:grpSpPr>
          <a:xfrm>
            <a:off x="1990126" y="3445787"/>
            <a:ext cx="965351" cy="134611"/>
            <a:chOff x="4411970" y="2962952"/>
            <a:chExt cx="706544" cy="104212"/>
          </a:xfrm>
        </p:grpSpPr>
        <p:sp>
          <p:nvSpPr>
            <p:cNvPr id="3013" name="Google Shape;3013;p7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71"/>
          <p:cNvGrpSpPr/>
          <p:nvPr/>
        </p:nvGrpSpPr>
        <p:grpSpPr>
          <a:xfrm>
            <a:off x="1990126" y="3041077"/>
            <a:ext cx="960158" cy="289172"/>
            <a:chOff x="4411970" y="2726085"/>
            <a:chExt cx="643107" cy="193659"/>
          </a:xfrm>
        </p:grpSpPr>
        <p:sp>
          <p:nvSpPr>
            <p:cNvPr id="3018" name="Google Shape;3018;p7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71"/>
          <p:cNvGrpSpPr/>
          <p:nvPr/>
        </p:nvGrpSpPr>
        <p:grpSpPr>
          <a:xfrm>
            <a:off x="998624" y="3295400"/>
            <a:ext cx="811503" cy="252584"/>
            <a:chOff x="4411970" y="4340222"/>
            <a:chExt cx="779467" cy="242683"/>
          </a:xfrm>
        </p:grpSpPr>
        <p:sp>
          <p:nvSpPr>
            <p:cNvPr id="3022" name="Google Shape;3022;p7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71"/>
          <p:cNvGrpSpPr/>
          <p:nvPr/>
        </p:nvGrpSpPr>
        <p:grpSpPr>
          <a:xfrm>
            <a:off x="1990126" y="2709308"/>
            <a:ext cx="965160" cy="216230"/>
            <a:chOff x="4411970" y="2468674"/>
            <a:chExt cx="747317" cy="167425"/>
          </a:xfrm>
        </p:grpSpPr>
        <p:sp>
          <p:nvSpPr>
            <p:cNvPr id="3026" name="Google Shape;3026;p7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8" name="Google Shape;3028;p7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9" name="Google Shape;3029;p71"/>
          <p:cNvGrpSpPr/>
          <p:nvPr/>
        </p:nvGrpSpPr>
        <p:grpSpPr>
          <a:xfrm>
            <a:off x="997692" y="2334687"/>
            <a:ext cx="1959041" cy="208784"/>
            <a:chOff x="6336019" y="3733725"/>
            <a:chExt cx="2566206" cy="351310"/>
          </a:xfrm>
        </p:grpSpPr>
        <p:sp>
          <p:nvSpPr>
            <p:cNvPr id="3030" name="Google Shape;3030;p7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71"/>
          <p:cNvGrpSpPr/>
          <p:nvPr/>
        </p:nvGrpSpPr>
        <p:grpSpPr>
          <a:xfrm>
            <a:off x="1990126" y="3950602"/>
            <a:ext cx="946551" cy="153200"/>
            <a:chOff x="4404545" y="3301592"/>
            <a:chExt cx="782403" cy="129272"/>
          </a:xfrm>
        </p:grpSpPr>
        <p:sp>
          <p:nvSpPr>
            <p:cNvPr id="3035" name="Google Shape;3035;p7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71"/>
          <p:cNvGrpSpPr/>
          <p:nvPr/>
        </p:nvGrpSpPr>
        <p:grpSpPr>
          <a:xfrm>
            <a:off x="1990126" y="3695937"/>
            <a:ext cx="962257" cy="139127"/>
            <a:chOff x="4411970" y="3131459"/>
            <a:chExt cx="710520" cy="117397"/>
          </a:xfrm>
        </p:grpSpPr>
        <p:sp>
          <p:nvSpPr>
            <p:cNvPr id="3038" name="Google Shape;3038;p7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0" name="Google Shape;3040;p7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1" name="Google Shape;3041;p71"/>
          <p:cNvGrpSpPr/>
          <p:nvPr/>
        </p:nvGrpSpPr>
        <p:grpSpPr>
          <a:xfrm>
            <a:off x="990271" y="3621603"/>
            <a:ext cx="823838" cy="458988"/>
            <a:chOff x="4411970" y="1801825"/>
            <a:chExt cx="734586" cy="409262"/>
          </a:xfrm>
        </p:grpSpPr>
        <p:sp>
          <p:nvSpPr>
            <p:cNvPr id="3042" name="Google Shape;3042;p7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71"/>
          <p:cNvGrpSpPr/>
          <p:nvPr/>
        </p:nvGrpSpPr>
        <p:grpSpPr>
          <a:xfrm>
            <a:off x="3095243" y="2339173"/>
            <a:ext cx="521514" cy="521514"/>
            <a:chOff x="5681300" y="2527788"/>
            <a:chExt cx="805800" cy="805800"/>
          </a:xfrm>
        </p:grpSpPr>
        <p:sp>
          <p:nvSpPr>
            <p:cNvPr id="3045" name="Google Shape;3045;p7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71"/>
          <p:cNvGrpSpPr/>
          <p:nvPr/>
        </p:nvGrpSpPr>
        <p:grpSpPr>
          <a:xfrm>
            <a:off x="3089483" y="3094865"/>
            <a:ext cx="533033" cy="533033"/>
            <a:chOff x="4049800" y="640400"/>
            <a:chExt cx="858900" cy="858900"/>
          </a:xfrm>
        </p:grpSpPr>
        <p:sp>
          <p:nvSpPr>
            <p:cNvPr id="3048" name="Google Shape;3048;p7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71"/>
          <p:cNvGrpSpPr/>
          <p:nvPr/>
        </p:nvGrpSpPr>
        <p:grpSpPr>
          <a:xfrm>
            <a:off x="3014966" y="3772543"/>
            <a:ext cx="682068" cy="682068"/>
            <a:chOff x="5080188" y="927900"/>
            <a:chExt cx="961200" cy="961200"/>
          </a:xfrm>
        </p:grpSpPr>
        <p:sp>
          <p:nvSpPr>
            <p:cNvPr id="3051" name="Google Shape;3051;p7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71"/>
          <p:cNvGrpSpPr/>
          <p:nvPr/>
        </p:nvGrpSpPr>
        <p:grpSpPr>
          <a:xfrm>
            <a:off x="4478465" y="3869234"/>
            <a:ext cx="505650" cy="504006"/>
            <a:chOff x="6039282" y="1042577"/>
            <a:chExt cx="734315" cy="731929"/>
          </a:xfrm>
        </p:grpSpPr>
        <p:sp>
          <p:nvSpPr>
            <p:cNvPr id="3060" name="Google Shape;3060;p7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3081;p71"/>
          <p:cNvGrpSpPr/>
          <p:nvPr/>
        </p:nvGrpSpPr>
        <p:grpSpPr>
          <a:xfrm>
            <a:off x="5091067" y="2298862"/>
            <a:ext cx="567744" cy="602136"/>
            <a:chOff x="1825800" y="1651625"/>
            <a:chExt cx="539989" cy="571775"/>
          </a:xfrm>
        </p:grpSpPr>
        <p:sp>
          <p:nvSpPr>
            <p:cNvPr id="3082" name="Google Shape;3082;p7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71"/>
          <p:cNvGrpSpPr/>
          <p:nvPr/>
        </p:nvGrpSpPr>
        <p:grpSpPr>
          <a:xfrm>
            <a:off x="3765995" y="3855579"/>
            <a:ext cx="508123" cy="507955"/>
            <a:chOff x="1897577" y="2802432"/>
            <a:chExt cx="492176" cy="492014"/>
          </a:xfrm>
        </p:grpSpPr>
        <p:sp>
          <p:nvSpPr>
            <p:cNvPr id="3087" name="Google Shape;3087;p7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71"/>
          <p:cNvGrpSpPr/>
          <p:nvPr/>
        </p:nvGrpSpPr>
        <p:grpSpPr>
          <a:xfrm>
            <a:off x="997525" y="4169123"/>
            <a:ext cx="809227" cy="200842"/>
            <a:chOff x="2013045" y="4813233"/>
            <a:chExt cx="921986" cy="228854"/>
          </a:xfrm>
        </p:grpSpPr>
        <p:sp>
          <p:nvSpPr>
            <p:cNvPr id="3100" name="Google Shape;3100;p7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71"/>
          <p:cNvGrpSpPr/>
          <p:nvPr/>
        </p:nvGrpSpPr>
        <p:grpSpPr>
          <a:xfrm>
            <a:off x="1005985" y="2656004"/>
            <a:ext cx="792421" cy="269941"/>
            <a:chOff x="1046767" y="4756633"/>
            <a:chExt cx="859646" cy="292841"/>
          </a:xfrm>
        </p:grpSpPr>
        <p:sp>
          <p:nvSpPr>
            <p:cNvPr id="3103" name="Google Shape;3103;p7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6" name="Google Shape;3106;p7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0" name="Google Shape;3110;p71"/>
          <p:cNvGrpSpPr/>
          <p:nvPr/>
        </p:nvGrpSpPr>
        <p:grpSpPr>
          <a:xfrm>
            <a:off x="7141841" y="2550562"/>
            <a:ext cx="166473" cy="141497"/>
            <a:chOff x="4660325" y="1866850"/>
            <a:chExt cx="68350" cy="58100"/>
          </a:xfrm>
        </p:grpSpPr>
        <p:sp>
          <p:nvSpPr>
            <p:cNvPr id="3111" name="Google Shape;3111;p7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3" name="Google Shape;3113;p71"/>
          <p:cNvGrpSpPr/>
          <p:nvPr/>
        </p:nvGrpSpPr>
        <p:grpSpPr>
          <a:xfrm>
            <a:off x="7451186" y="2576286"/>
            <a:ext cx="162515" cy="90049"/>
            <a:chOff x="4791775" y="1877500"/>
            <a:chExt cx="66725" cy="36975"/>
          </a:xfrm>
        </p:grpSpPr>
        <p:sp>
          <p:nvSpPr>
            <p:cNvPr id="3114" name="Google Shape;3114;p7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71"/>
          <p:cNvGrpSpPr/>
          <p:nvPr/>
        </p:nvGrpSpPr>
        <p:grpSpPr>
          <a:xfrm>
            <a:off x="7772899" y="2576286"/>
            <a:ext cx="144979" cy="90049"/>
            <a:chOff x="4923925" y="1877500"/>
            <a:chExt cx="59525" cy="36975"/>
          </a:xfrm>
        </p:grpSpPr>
        <p:sp>
          <p:nvSpPr>
            <p:cNvPr id="3117" name="Google Shape;3117;p7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9" name="Google Shape;3119;p71"/>
          <p:cNvGrpSpPr/>
          <p:nvPr/>
        </p:nvGrpSpPr>
        <p:grpSpPr>
          <a:xfrm>
            <a:off x="8067390" y="2558477"/>
            <a:ext cx="141447" cy="125667"/>
            <a:chOff x="5058450" y="1870100"/>
            <a:chExt cx="58075" cy="51600"/>
          </a:xfrm>
        </p:grpSpPr>
        <p:sp>
          <p:nvSpPr>
            <p:cNvPr id="3120" name="Google Shape;3120;p7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2" name="Google Shape;3122;p71"/>
          <p:cNvGrpSpPr/>
          <p:nvPr/>
        </p:nvGrpSpPr>
        <p:grpSpPr>
          <a:xfrm>
            <a:off x="7481905" y="2980885"/>
            <a:ext cx="101077" cy="107645"/>
            <a:chOff x="4811425" y="2065025"/>
            <a:chExt cx="41500" cy="44200"/>
          </a:xfrm>
        </p:grpSpPr>
        <p:sp>
          <p:nvSpPr>
            <p:cNvPr id="3123" name="Google Shape;3123;p7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71"/>
          <p:cNvGrpSpPr/>
          <p:nvPr/>
        </p:nvGrpSpPr>
        <p:grpSpPr>
          <a:xfrm>
            <a:off x="7774342" y="2981098"/>
            <a:ext cx="120867" cy="107218"/>
            <a:chOff x="4929875" y="2065025"/>
            <a:chExt cx="49625" cy="44025"/>
          </a:xfrm>
        </p:grpSpPr>
        <p:sp>
          <p:nvSpPr>
            <p:cNvPr id="3126" name="Google Shape;3126;p7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71"/>
          <p:cNvGrpSpPr/>
          <p:nvPr/>
        </p:nvGrpSpPr>
        <p:grpSpPr>
          <a:xfrm>
            <a:off x="8103011" y="2984112"/>
            <a:ext cx="70206" cy="101191"/>
            <a:chOff x="5083925" y="2066350"/>
            <a:chExt cx="28825" cy="41550"/>
          </a:xfrm>
        </p:grpSpPr>
        <p:sp>
          <p:nvSpPr>
            <p:cNvPr id="3129" name="Google Shape;3129;p7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1" name="Google Shape;3131;p71"/>
          <p:cNvGrpSpPr/>
          <p:nvPr/>
        </p:nvGrpSpPr>
        <p:grpSpPr>
          <a:xfrm>
            <a:off x="7134565" y="2999759"/>
            <a:ext cx="181026" cy="69896"/>
            <a:chOff x="4659775" y="2072775"/>
            <a:chExt cx="74325" cy="28700"/>
          </a:xfrm>
        </p:grpSpPr>
        <p:sp>
          <p:nvSpPr>
            <p:cNvPr id="3132" name="Google Shape;3132;p7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5" name="Google Shape;3135;p71"/>
          <p:cNvGrpSpPr/>
          <p:nvPr/>
        </p:nvGrpSpPr>
        <p:grpSpPr>
          <a:xfrm>
            <a:off x="8054421" y="2790324"/>
            <a:ext cx="167387" cy="89197"/>
            <a:chOff x="4662475" y="1976500"/>
            <a:chExt cx="68725" cy="36625"/>
          </a:xfrm>
        </p:grpSpPr>
        <p:sp>
          <p:nvSpPr>
            <p:cNvPr id="3136" name="Google Shape;3136;p7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71"/>
          <p:cNvGrpSpPr/>
          <p:nvPr/>
        </p:nvGrpSpPr>
        <p:grpSpPr>
          <a:xfrm>
            <a:off x="7751326" y="2793764"/>
            <a:ext cx="166899" cy="82317"/>
            <a:chOff x="4920150" y="1977875"/>
            <a:chExt cx="68525" cy="33800"/>
          </a:xfrm>
        </p:grpSpPr>
        <p:sp>
          <p:nvSpPr>
            <p:cNvPr id="3140" name="Google Shape;3140;p7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3" name="Google Shape;3143;p71"/>
          <p:cNvGrpSpPr/>
          <p:nvPr/>
        </p:nvGrpSpPr>
        <p:grpSpPr>
          <a:xfrm>
            <a:off x="7162483" y="3197682"/>
            <a:ext cx="125190" cy="127859"/>
            <a:chOff x="4676550" y="2160575"/>
            <a:chExt cx="51400" cy="52500"/>
          </a:xfrm>
        </p:grpSpPr>
        <p:sp>
          <p:nvSpPr>
            <p:cNvPr id="3144" name="Google Shape;3144;p7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7" name="Google Shape;3147;p71"/>
          <p:cNvGrpSpPr/>
          <p:nvPr/>
        </p:nvGrpSpPr>
        <p:grpSpPr>
          <a:xfrm>
            <a:off x="7459741" y="3204714"/>
            <a:ext cx="145405" cy="113794"/>
            <a:chOff x="4768325" y="2163475"/>
            <a:chExt cx="59700" cy="46725"/>
          </a:xfrm>
        </p:grpSpPr>
        <p:sp>
          <p:nvSpPr>
            <p:cNvPr id="3148" name="Google Shape;3148;p7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0" name="Google Shape;3150;p7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6" name="Google Shape;3156;p71"/>
          <p:cNvGrpSpPr/>
          <p:nvPr/>
        </p:nvGrpSpPr>
        <p:grpSpPr>
          <a:xfrm>
            <a:off x="7476059" y="3459808"/>
            <a:ext cx="112768" cy="106853"/>
            <a:chOff x="4768575" y="2253950"/>
            <a:chExt cx="46300" cy="43875"/>
          </a:xfrm>
        </p:grpSpPr>
        <p:sp>
          <p:nvSpPr>
            <p:cNvPr id="3157" name="Google Shape;3157;p7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9" name="Google Shape;3159;p71"/>
          <p:cNvGrpSpPr/>
          <p:nvPr/>
        </p:nvGrpSpPr>
        <p:grpSpPr>
          <a:xfrm>
            <a:off x="7775682" y="3948834"/>
            <a:ext cx="118187" cy="146246"/>
            <a:chOff x="4960900" y="2433225"/>
            <a:chExt cx="48525" cy="60050"/>
          </a:xfrm>
        </p:grpSpPr>
        <p:sp>
          <p:nvSpPr>
            <p:cNvPr id="3160" name="Google Shape;3160;p7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71"/>
          <p:cNvGrpSpPr/>
          <p:nvPr/>
        </p:nvGrpSpPr>
        <p:grpSpPr>
          <a:xfrm>
            <a:off x="7464247" y="4212895"/>
            <a:ext cx="136394" cy="143810"/>
            <a:chOff x="4854075" y="2527625"/>
            <a:chExt cx="56000" cy="59050"/>
          </a:xfrm>
        </p:grpSpPr>
        <p:sp>
          <p:nvSpPr>
            <p:cNvPr id="3163" name="Google Shape;3163;p7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5" name="Google Shape;3165;p7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8" name="Google Shape;3168;p71"/>
          <p:cNvGrpSpPr/>
          <p:nvPr/>
        </p:nvGrpSpPr>
        <p:grpSpPr>
          <a:xfrm>
            <a:off x="8088458" y="3676639"/>
            <a:ext cx="99312" cy="160797"/>
            <a:chOff x="5059700" y="2334775"/>
            <a:chExt cx="40775" cy="66025"/>
          </a:xfrm>
        </p:grpSpPr>
        <p:sp>
          <p:nvSpPr>
            <p:cNvPr id="3169" name="Google Shape;3169;p7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8" name="Google Shape;3178;p71"/>
          <p:cNvGrpSpPr/>
          <p:nvPr/>
        </p:nvGrpSpPr>
        <p:grpSpPr>
          <a:xfrm>
            <a:off x="8045622" y="3941771"/>
            <a:ext cx="184984" cy="160371"/>
            <a:chOff x="5037700" y="2430325"/>
            <a:chExt cx="75950" cy="65850"/>
          </a:xfrm>
        </p:grpSpPr>
        <p:sp>
          <p:nvSpPr>
            <p:cNvPr id="3179" name="Google Shape;3179;p7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71"/>
          <p:cNvGrpSpPr/>
          <p:nvPr/>
        </p:nvGrpSpPr>
        <p:grpSpPr>
          <a:xfrm>
            <a:off x="7465128" y="3708223"/>
            <a:ext cx="173014" cy="97629"/>
            <a:chOff x="4756975" y="2341800"/>
            <a:chExt cx="91975" cy="51925"/>
          </a:xfrm>
        </p:grpSpPr>
        <p:sp>
          <p:nvSpPr>
            <p:cNvPr id="3182" name="Google Shape;3182;p7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2" name="Google Shape;3202;p71"/>
          <p:cNvGrpSpPr/>
          <p:nvPr/>
        </p:nvGrpSpPr>
        <p:grpSpPr>
          <a:xfrm>
            <a:off x="7732065" y="4196920"/>
            <a:ext cx="212497" cy="175761"/>
            <a:chOff x="4943575" y="2516350"/>
            <a:chExt cx="98675" cy="81700"/>
          </a:xfrm>
        </p:grpSpPr>
        <p:sp>
          <p:nvSpPr>
            <p:cNvPr id="3203" name="Google Shape;3203;p7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1" name="Google Shape;3281;p7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289"/>
        <p:cNvGrpSpPr/>
        <p:nvPr/>
      </p:nvGrpSpPr>
      <p:grpSpPr>
        <a:xfrm>
          <a:off x="0" y="0"/>
          <a:ext cx="0" cy="0"/>
          <a:chOff x="0" y="0"/>
          <a:chExt cx="0" cy="0"/>
        </a:xfrm>
      </p:grpSpPr>
      <p:grpSp>
        <p:nvGrpSpPr>
          <p:cNvPr id="3290" name="Google Shape;3290;p72"/>
          <p:cNvGrpSpPr/>
          <p:nvPr/>
        </p:nvGrpSpPr>
        <p:grpSpPr>
          <a:xfrm>
            <a:off x="722058" y="957091"/>
            <a:ext cx="2492868" cy="1379876"/>
            <a:chOff x="2654821" y="2311071"/>
            <a:chExt cx="2279715" cy="1262120"/>
          </a:xfrm>
        </p:grpSpPr>
        <p:grpSp>
          <p:nvGrpSpPr>
            <p:cNvPr id="3291" name="Google Shape;3291;p72"/>
            <p:cNvGrpSpPr/>
            <p:nvPr/>
          </p:nvGrpSpPr>
          <p:grpSpPr>
            <a:xfrm>
              <a:off x="4034269" y="2840745"/>
              <a:ext cx="40212" cy="36437"/>
              <a:chOff x="4293400" y="2574725"/>
              <a:chExt cx="84425" cy="80100"/>
            </a:xfrm>
          </p:grpSpPr>
          <p:sp>
            <p:nvSpPr>
              <p:cNvPr id="3292" name="Google Shape;3292;p7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293" name="Google Shape;3293;p7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72"/>
            <p:cNvGrpSpPr/>
            <p:nvPr/>
          </p:nvGrpSpPr>
          <p:grpSpPr>
            <a:xfrm>
              <a:off x="3894606" y="2334874"/>
              <a:ext cx="913198" cy="518984"/>
              <a:chOff x="4000175" y="1462675"/>
              <a:chExt cx="1917275" cy="1140875"/>
            </a:xfrm>
          </p:grpSpPr>
          <p:sp>
            <p:nvSpPr>
              <p:cNvPr id="3295" name="Google Shape;3295;p7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296" name="Google Shape;3296;p72"/>
              <p:cNvGrpSpPr/>
              <p:nvPr/>
            </p:nvGrpSpPr>
            <p:grpSpPr>
              <a:xfrm>
                <a:off x="4000175" y="1462675"/>
                <a:ext cx="1917275" cy="1140875"/>
                <a:chOff x="4000175" y="1462675"/>
                <a:chExt cx="1917275" cy="1140875"/>
              </a:xfrm>
            </p:grpSpPr>
            <p:sp>
              <p:nvSpPr>
                <p:cNvPr id="3297" name="Google Shape;3297;p7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298" name="Google Shape;3298;p7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02" name="Google Shape;3302;p7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03" name="Google Shape;3303;p72"/>
            <p:cNvGrpSpPr/>
            <p:nvPr/>
          </p:nvGrpSpPr>
          <p:grpSpPr>
            <a:xfrm>
              <a:off x="3875768" y="2846704"/>
              <a:ext cx="44796" cy="47366"/>
              <a:chOff x="3960625" y="2587825"/>
              <a:chExt cx="94050" cy="104125"/>
            </a:xfrm>
          </p:grpSpPr>
          <p:sp>
            <p:nvSpPr>
              <p:cNvPr id="3304" name="Google Shape;3304;p7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305" name="Google Shape;3305;p7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6" name="Google Shape;3306;p72"/>
            <p:cNvGrpSpPr/>
            <p:nvPr/>
          </p:nvGrpSpPr>
          <p:grpSpPr>
            <a:xfrm>
              <a:off x="3782759" y="2807162"/>
              <a:ext cx="82686" cy="85487"/>
              <a:chOff x="3765350" y="2500900"/>
              <a:chExt cx="173600" cy="187925"/>
            </a:xfrm>
          </p:grpSpPr>
          <p:sp>
            <p:nvSpPr>
              <p:cNvPr id="3307" name="Google Shape;3307;p7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308" name="Google Shape;3308;p7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72"/>
            <p:cNvGrpSpPr/>
            <p:nvPr/>
          </p:nvGrpSpPr>
          <p:grpSpPr>
            <a:xfrm>
              <a:off x="3775674" y="2798496"/>
              <a:ext cx="40545" cy="23564"/>
              <a:chOff x="3750475" y="2481850"/>
              <a:chExt cx="85125" cy="51800"/>
            </a:xfrm>
          </p:grpSpPr>
          <p:sp>
            <p:nvSpPr>
              <p:cNvPr id="3314" name="Google Shape;3314;p7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316" name="Google Shape;3316;p72"/>
            <p:cNvGrpSpPr/>
            <p:nvPr/>
          </p:nvGrpSpPr>
          <p:grpSpPr>
            <a:xfrm>
              <a:off x="3716946" y="2776024"/>
              <a:ext cx="81971" cy="76912"/>
              <a:chOff x="3627175" y="2432450"/>
              <a:chExt cx="172100" cy="169075"/>
            </a:xfrm>
          </p:grpSpPr>
          <p:sp>
            <p:nvSpPr>
              <p:cNvPr id="3317" name="Google Shape;3317;p7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319" name="Google Shape;3319;p7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320" name="Google Shape;3320;p72"/>
            <p:cNvGrpSpPr/>
            <p:nvPr/>
          </p:nvGrpSpPr>
          <p:grpSpPr>
            <a:xfrm>
              <a:off x="3685682" y="2845624"/>
              <a:ext cx="29311" cy="45055"/>
              <a:chOff x="3561536" y="2585450"/>
              <a:chExt cx="61539" cy="99045"/>
            </a:xfrm>
          </p:grpSpPr>
          <p:sp>
            <p:nvSpPr>
              <p:cNvPr id="3321" name="Google Shape;3321;p7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323" name="Google Shape;3323;p72"/>
            <p:cNvGrpSpPr/>
            <p:nvPr/>
          </p:nvGrpSpPr>
          <p:grpSpPr>
            <a:xfrm>
              <a:off x="3849905" y="2572252"/>
              <a:ext cx="74339" cy="119559"/>
              <a:chOff x="3906325" y="1984500"/>
              <a:chExt cx="156075" cy="262825"/>
            </a:xfrm>
          </p:grpSpPr>
          <p:sp>
            <p:nvSpPr>
              <p:cNvPr id="3324" name="Google Shape;3324;p7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325" name="Google Shape;3325;p7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72"/>
            <p:cNvGrpSpPr/>
            <p:nvPr/>
          </p:nvGrpSpPr>
          <p:grpSpPr>
            <a:xfrm>
              <a:off x="2654821" y="2414345"/>
              <a:ext cx="667570" cy="558731"/>
              <a:chOff x="1397225" y="1637375"/>
              <a:chExt cx="1401575" cy="1228250"/>
            </a:xfrm>
          </p:grpSpPr>
          <p:sp>
            <p:nvSpPr>
              <p:cNvPr id="3327" name="Google Shape;3327;p7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328" name="Google Shape;3328;p72"/>
              <p:cNvGrpSpPr/>
              <p:nvPr/>
            </p:nvGrpSpPr>
            <p:grpSpPr>
              <a:xfrm>
                <a:off x="1397225" y="1637375"/>
                <a:ext cx="1398775" cy="1228250"/>
                <a:chOff x="1397225" y="1637375"/>
                <a:chExt cx="1398775" cy="1228250"/>
              </a:xfrm>
            </p:grpSpPr>
            <p:sp>
              <p:nvSpPr>
                <p:cNvPr id="3329" name="Google Shape;3329;p7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31" name="Google Shape;3331;p72"/>
            <p:cNvGrpSpPr/>
            <p:nvPr/>
          </p:nvGrpSpPr>
          <p:grpSpPr>
            <a:xfrm>
              <a:off x="3230417" y="3103734"/>
              <a:ext cx="282982" cy="280332"/>
              <a:chOff x="2605700" y="3152850"/>
              <a:chExt cx="594125" cy="616250"/>
            </a:xfrm>
          </p:grpSpPr>
          <p:sp>
            <p:nvSpPr>
              <p:cNvPr id="3332" name="Google Shape;3332;p7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333" name="Google Shape;3333;p7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334" name="Google Shape;3334;p72"/>
            <p:cNvGrpSpPr/>
            <p:nvPr/>
          </p:nvGrpSpPr>
          <p:grpSpPr>
            <a:xfrm>
              <a:off x="3265985" y="3226989"/>
              <a:ext cx="87151" cy="346202"/>
              <a:chOff x="2680375" y="3423800"/>
              <a:chExt cx="182975" cy="761050"/>
            </a:xfrm>
          </p:grpSpPr>
          <p:sp>
            <p:nvSpPr>
              <p:cNvPr id="3335" name="Google Shape;3335;p7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336" name="Google Shape;3336;p7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 name="Google Shape;3337;p72"/>
            <p:cNvGrpSpPr/>
            <p:nvPr/>
          </p:nvGrpSpPr>
          <p:grpSpPr>
            <a:xfrm>
              <a:off x="3855466" y="3289811"/>
              <a:ext cx="112514" cy="94210"/>
              <a:chOff x="3918000" y="3561900"/>
              <a:chExt cx="236225" cy="207100"/>
            </a:xfrm>
          </p:grpSpPr>
          <p:sp>
            <p:nvSpPr>
              <p:cNvPr id="3338" name="Google Shape;3338;p7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339" name="Google Shape;3339;p7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0" name="Google Shape;3340;p7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343" name="Google Shape;3343;p72"/>
            <p:cNvGrpSpPr/>
            <p:nvPr/>
          </p:nvGrpSpPr>
          <p:grpSpPr>
            <a:xfrm>
              <a:off x="2905224" y="2311071"/>
              <a:ext cx="596721" cy="528992"/>
              <a:chOff x="1922950" y="1410350"/>
              <a:chExt cx="1252825" cy="1162875"/>
            </a:xfrm>
          </p:grpSpPr>
          <p:sp>
            <p:nvSpPr>
              <p:cNvPr id="3344" name="Google Shape;3344;p7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360" name="Google Shape;3360;p7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380" name="Google Shape;3380;p7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81" name="Google Shape;3381;p7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2" name="Google Shape;3382;p72"/>
            <p:cNvGrpSpPr/>
            <p:nvPr/>
          </p:nvGrpSpPr>
          <p:grpSpPr>
            <a:xfrm>
              <a:off x="3280929" y="3294542"/>
              <a:ext cx="109894" cy="272224"/>
              <a:chOff x="2711750" y="3572300"/>
              <a:chExt cx="230725" cy="598425"/>
            </a:xfrm>
          </p:grpSpPr>
          <p:sp>
            <p:nvSpPr>
              <p:cNvPr id="3383" name="Google Shape;3383;p7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5" name="Google Shape;3385;p7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6" name="Google Shape;3386;p72"/>
            <p:cNvGrpSpPr/>
            <p:nvPr/>
          </p:nvGrpSpPr>
          <p:grpSpPr>
            <a:xfrm>
              <a:off x="3790439" y="2408636"/>
              <a:ext cx="73017" cy="75684"/>
              <a:chOff x="3781475" y="1624825"/>
              <a:chExt cx="153300" cy="166375"/>
            </a:xfrm>
          </p:grpSpPr>
          <p:sp>
            <p:nvSpPr>
              <p:cNvPr id="3387" name="Google Shape;3387;p7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1" name="Google Shape;3391;p7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8" name="Google Shape;3398;p72"/>
            <p:cNvGrpSpPr/>
            <p:nvPr/>
          </p:nvGrpSpPr>
          <p:grpSpPr>
            <a:xfrm>
              <a:off x="4403342" y="3107749"/>
              <a:ext cx="316680" cy="101374"/>
              <a:chOff x="5068275" y="3161675"/>
              <a:chExt cx="664875" cy="222850"/>
            </a:xfrm>
          </p:grpSpPr>
          <p:sp>
            <p:nvSpPr>
              <p:cNvPr id="3399" name="Google Shape;3399;p7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3" name="Google Shape;3403;p7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2" name="Google Shape;3432;p72"/>
            <p:cNvGrpSpPr/>
            <p:nvPr/>
          </p:nvGrpSpPr>
          <p:grpSpPr>
            <a:xfrm>
              <a:off x="3697513" y="2707266"/>
              <a:ext cx="59549" cy="79733"/>
              <a:chOff x="3586375" y="2281300"/>
              <a:chExt cx="125025" cy="175275"/>
            </a:xfrm>
          </p:grpSpPr>
          <p:sp>
            <p:nvSpPr>
              <p:cNvPr id="3433" name="Google Shape;3433;p7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5" name="Google Shape;3435;p7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6" name="Google Shape;3436;p72"/>
            <p:cNvGrpSpPr/>
            <p:nvPr/>
          </p:nvGrpSpPr>
          <p:grpSpPr>
            <a:xfrm>
              <a:off x="4513224" y="3221724"/>
              <a:ext cx="274563" cy="280321"/>
              <a:chOff x="5298975" y="3412225"/>
              <a:chExt cx="576450" cy="616225"/>
            </a:xfrm>
          </p:grpSpPr>
          <p:sp>
            <p:nvSpPr>
              <p:cNvPr id="3437" name="Google Shape;3437;p7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438" name="Google Shape;3438;p7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72"/>
            <p:cNvGrpSpPr/>
            <p:nvPr/>
          </p:nvGrpSpPr>
          <p:grpSpPr>
            <a:xfrm>
              <a:off x="4824403" y="3421846"/>
              <a:ext cx="110132" cy="130647"/>
              <a:chOff x="5952300" y="3852150"/>
              <a:chExt cx="231225" cy="287200"/>
            </a:xfrm>
          </p:grpSpPr>
          <p:sp>
            <p:nvSpPr>
              <p:cNvPr id="3440" name="Google Shape;3440;p7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2" name="Google Shape;3442;p7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0" name="Google Shape;3450;p72"/>
            <p:cNvGrpSpPr/>
            <p:nvPr/>
          </p:nvGrpSpPr>
          <p:grpSpPr>
            <a:xfrm>
              <a:off x="4295710" y="3079670"/>
              <a:ext cx="14968" cy="27135"/>
              <a:chOff x="4842300" y="3099950"/>
              <a:chExt cx="31425" cy="59650"/>
            </a:xfrm>
          </p:grpSpPr>
          <p:sp>
            <p:nvSpPr>
              <p:cNvPr id="3451" name="Google Shape;3451;p7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5" name="Google Shape;3455;p7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3" name="Google Shape;3463;p72"/>
            <p:cNvGrpSpPr/>
            <p:nvPr/>
          </p:nvGrpSpPr>
          <p:grpSpPr>
            <a:xfrm>
              <a:off x="3831056" y="2816010"/>
              <a:ext cx="37378" cy="27612"/>
              <a:chOff x="3866750" y="2520350"/>
              <a:chExt cx="78475" cy="60700"/>
            </a:xfrm>
          </p:grpSpPr>
          <p:sp>
            <p:nvSpPr>
              <p:cNvPr id="3464" name="Google Shape;3464;p7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8" name="Google Shape;3468;p7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485" name="Google Shape;3485;p7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497" name="Google Shape;3497;p7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0" name="Google Shape;3510;p72"/>
            <p:cNvGrpSpPr/>
            <p:nvPr/>
          </p:nvGrpSpPr>
          <p:grpSpPr>
            <a:xfrm>
              <a:off x="3632736" y="3051591"/>
              <a:ext cx="63288" cy="45217"/>
              <a:chOff x="3450375" y="3038225"/>
              <a:chExt cx="132875" cy="99400"/>
            </a:xfrm>
          </p:grpSpPr>
          <p:sp>
            <p:nvSpPr>
              <p:cNvPr id="3511" name="Google Shape;3511;p7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3" name="Google Shape;3513;p7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22" name="Google Shape;3522;p7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32" name="Google Shape;3532;p7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38" name="Google Shape;3538;p7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8" name="Google Shape;3548;p72"/>
          <p:cNvGrpSpPr/>
          <p:nvPr/>
        </p:nvGrpSpPr>
        <p:grpSpPr>
          <a:xfrm>
            <a:off x="3530618" y="1021765"/>
            <a:ext cx="2078182" cy="1366558"/>
            <a:chOff x="235800" y="830650"/>
            <a:chExt cx="6978450" cy="4588844"/>
          </a:xfrm>
        </p:grpSpPr>
        <p:sp>
          <p:nvSpPr>
            <p:cNvPr id="3549" name="Google Shape;3549;p7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5" name="Google Shape;3555;p72"/>
          <p:cNvGrpSpPr/>
          <p:nvPr/>
        </p:nvGrpSpPr>
        <p:grpSpPr>
          <a:xfrm>
            <a:off x="719115" y="2852867"/>
            <a:ext cx="2622876" cy="1333540"/>
            <a:chOff x="238125" y="1038125"/>
            <a:chExt cx="7146800" cy="3633625"/>
          </a:xfrm>
        </p:grpSpPr>
        <p:sp>
          <p:nvSpPr>
            <p:cNvPr id="3556" name="Google Shape;3556;p7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72"/>
          <p:cNvGrpSpPr/>
          <p:nvPr/>
        </p:nvGrpSpPr>
        <p:grpSpPr>
          <a:xfrm>
            <a:off x="5834043" y="994977"/>
            <a:ext cx="2590840" cy="1380235"/>
            <a:chOff x="233350" y="949250"/>
            <a:chExt cx="7137300" cy="3802300"/>
          </a:xfrm>
        </p:grpSpPr>
        <p:sp>
          <p:nvSpPr>
            <p:cNvPr id="5129" name="Google Shape;5129;p7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72"/>
          <p:cNvGrpSpPr/>
          <p:nvPr/>
        </p:nvGrpSpPr>
        <p:grpSpPr>
          <a:xfrm>
            <a:off x="7648472" y="3039750"/>
            <a:ext cx="104231" cy="320340"/>
            <a:chOff x="7564426" y="3224343"/>
            <a:chExt cx="119985" cy="368801"/>
          </a:xfrm>
        </p:grpSpPr>
        <p:sp>
          <p:nvSpPr>
            <p:cNvPr id="5181" name="Google Shape;5181;p7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72"/>
          <p:cNvGrpSpPr/>
          <p:nvPr/>
        </p:nvGrpSpPr>
        <p:grpSpPr>
          <a:xfrm>
            <a:off x="7347961" y="3033852"/>
            <a:ext cx="189489" cy="332132"/>
            <a:chOff x="8370831" y="3202002"/>
            <a:chExt cx="218129" cy="382376"/>
          </a:xfrm>
        </p:grpSpPr>
        <p:sp>
          <p:nvSpPr>
            <p:cNvPr id="5184" name="Google Shape;5184;p7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72"/>
          <p:cNvGrpSpPr/>
          <p:nvPr/>
        </p:nvGrpSpPr>
        <p:grpSpPr>
          <a:xfrm>
            <a:off x="8071350" y="3444984"/>
            <a:ext cx="309429" cy="267000"/>
            <a:chOff x="6742064" y="3750480"/>
            <a:chExt cx="399315" cy="344560"/>
          </a:xfrm>
        </p:grpSpPr>
        <p:sp>
          <p:nvSpPr>
            <p:cNvPr id="5187" name="Google Shape;5187;p7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72"/>
          <p:cNvGrpSpPr/>
          <p:nvPr/>
        </p:nvGrpSpPr>
        <p:grpSpPr>
          <a:xfrm>
            <a:off x="7610369" y="3796031"/>
            <a:ext cx="180437" cy="281608"/>
            <a:chOff x="7248525" y="3739696"/>
            <a:chExt cx="230531" cy="359790"/>
          </a:xfrm>
        </p:grpSpPr>
        <p:sp>
          <p:nvSpPr>
            <p:cNvPr id="5190" name="Google Shape;5190;p7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72"/>
          <p:cNvGrpSpPr/>
          <p:nvPr/>
        </p:nvGrpSpPr>
        <p:grpSpPr>
          <a:xfrm>
            <a:off x="7856288" y="3439255"/>
            <a:ext cx="162896" cy="278710"/>
            <a:chOff x="7601242" y="3729267"/>
            <a:chExt cx="222566" cy="380803"/>
          </a:xfrm>
        </p:grpSpPr>
        <p:sp>
          <p:nvSpPr>
            <p:cNvPr id="5193" name="Google Shape;5193;p7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5" name="Google Shape;5195;p72"/>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6" name="Google Shape;5196;p72"/>
          <p:cNvGrpSpPr/>
          <p:nvPr/>
        </p:nvGrpSpPr>
        <p:grpSpPr>
          <a:xfrm>
            <a:off x="7345934" y="3440396"/>
            <a:ext cx="193543" cy="275990"/>
            <a:chOff x="8304647" y="3738687"/>
            <a:chExt cx="225076" cy="320956"/>
          </a:xfrm>
        </p:grpSpPr>
        <p:sp>
          <p:nvSpPr>
            <p:cNvPr id="5197" name="Google Shape;5197;p7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72"/>
          <p:cNvGrpSpPr/>
          <p:nvPr/>
        </p:nvGrpSpPr>
        <p:grpSpPr>
          <a:xfrm>
            <a:off x="7618426" y="3440396"/>
            <a:ext cx="178492" cy="275990"/>
            <a:chOff x="8615101" y="3738687"/>
            <a:chExt cx="207573" cy="320956"/>
          </a:xfrm>
        </p:grpSpPr>
        <p:sp>
          <p:nvSpPr>
            <p:cNvPr id="5201" name="Google Shape;5201;p7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4" name="Google Shape;5204;p72"/>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5" name="Google Shape;5205;p72"/>
          <p:cNvGrpSpPr/>
          <p:nvPr/>
        </p:nvGrpSpPr>
        <p:grpSpPr>
          <a:xfrm>
            <a:off x="6013131" y="3561884"/>
            <a:ext cx="557670" cy="511283"/>
            <a:chOff x="6015419" y="3716859"/>
            <a:chExt cx="557671" cy="511283"/>
          </a:xfrm>
        </p:grpSpPr>
        <p:sp>
          <p:nvSpPr>
            <p:cNvPr id="5206" name="Google Shape;5206;p7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7" name="Google Shape;5207;p72"/>
            <p:cNvGrpSpPr/>
            <p:nvPr/>
          </p:nvGrpSpPr>
          <p:grpSpPr>
            <a:xfrm>
              <a:off x="6036094" y="3716980"/>
              <a:ext cx="529860" cy="510468"/>
              <a:chOff x="6036094" y="3716980"/>
              <a:chExt cx="529860" cy="510468"/>
            </a:xfrm>
          </p:grpSpPr>
          <p:sp>
            <p:nvSpPr>
              <p:cNvPr id="5208" name="Google Shape;5208;p7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8" name="Google Shape;5218;p72"/>
          <p:cNvGrpSpPr/>
          <p:nvPr/>
        </p:nvGrpSpPr>
        <p:grpSpPr>
          <a:xfrm>
            <a:off x="6642016" y="2918653"/>
            <a:ext cx="576302" cy="511871"/>
            <a:chOff x="6644304" y="3073628"/>
            <a:chExt cx="576302" cy="511871"/>
          </a:xfrm>
        </p:grpSpPr>
        <p:sp>
          <p:nvSpPr>
            <p:cNvPr id="5219" name="Google Shape;5219;p7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0" name="Google Shape;5220;p72"/>
            <p:cNvGrpSpPr/>
            <p:nvPr/>
          </p:nvGrpSpPr>
          <p:grpSpPr>
            <a:xfrm>
              <a:off x="6712169" y="3085440"/>
              <a:ext cx="481622" cy="494913"/>
              <a:chOff x="6712169" y="3085440"/>
              <a:chExt cx="481622" cy="494913"/>
            </a:xfrm>
          </p:grpSpPr>
          <p:sp>
            <p:nvSpPr>
              <p:cNvPr id="5221" name="Google Shape;5221;p7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6" name="Google Shape;5226;p7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9" name="Google Shape;5229;p72"/>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0" name="Google Shape;5230;p72"/>
          <p:cNvGrpSpPr/>
          <p:nvPr/>
        </p:nvGrpSpPr>
        <p:grpSpPr>
          <a:xfrm>
            <a:off x="6649867" y="3561648"/>
            <a:ext cx="560631" cy="511352"/>
            <a:chOff x="6652154" y="3716623"/>
            <a:chExt cx="560631" cy="511352"/>
          </a:xfrm>
        </p:grpSpPr>
        <p:sp>
          <p:nvSpPr>
            <p:cNvPr id="5231" name="Google Shape;5231;p7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2" name="Google Shape;5232;p72"/>
            <p:cNvGrpSpPr/>
            <p:nvPr/>
          </p:nvGrpSpPr>
          <p:grpSpPr>
            <a:xfrm>
              <a:off x="6669657" y="3716715"/>
              <a:ext cx="466779" cy="464290"/>
              <a:chOff x="6669657" y="3716715"/>
              <a:chExt cx="466779" cy="464290"/>
            </a:xfrm>
          </p:grpSpPr>
          <p:sp>
            <p:nvSpPr>
              <p:cNvPr id="5233" name="Google Shape;5233;p7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6" name="Google Shape;5246;p72"/>
          <p:cNvGrpSpPr/>
          <p:nvPr/>
        </p:nvGrpSpPr>
        <p:grpSpPr>
          <a:xfrm>
            <a:off x="7843958" y="3843056"/>
            <a:ext cx="187557" cy="187557"/>
            <a:chOff x="8565775" y="671075"/>
            <a:chExt cx="441000" cy="441000"/>
          </a:xfrm>
        </p:grpSpPr>
        <p:sp>
          <p:nvSpPr>
            <p:cNvPr id="5247" name="Google Shape;5247;p7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9" name="Google Shape;5249;p72"/>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2"/>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1" name="Google Shape;5251;p72"/>
          <p:cNvGrpSpPr/>
          <p:nvPr/>
        </p:nvGrpSpPr>
        <p:grpSpPr>
          <a:xfrm>
            <a:off x="5997813" y="2921275"/>
            <a:ext cx="587871" cy="512373"/>
            <a:chOff x="6000100" y="3076250"/>
            <a:chExt cx="587871" cy="512373"/>
          </a:xfrm>
        </p:grpSpPr>
        <p:sp>
          <p:nvSpPr>
            <p:cNvPr id="5252" name="Google Shape;5252;p7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3" name="Google Shape;5253;p72"/>
            <p:cNvGrpSpPr/>
            <p:nvPr/>
          </p:nvGrpSpPr>
          <p:grpSpPr>
            <a:xfrm>
              <a:off x="6031360" y="3076713"/>
              <a:ext cx="539107" cy="480965"/>
              <a:chOff x="6031360" y="3076713"/>
              <a:chExt cx="539107" cy="480965"/>
            </a:xfrm>
          </p:grpSpPr>
          <p:sp>
            <p:nvSpPr>
              <p:cNvPr id="5254" name="Google Shape;5254;p7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1" name="Google Shape;5261;p72"/>
          <p:cNvGrpSpPr/>
          <p:nvPr/>
        </p:nvGrpSpPr>
        <p:grpSpPr>
          <a:xfrm>
            <a:off x="3574273" y="2854307"/>
            <a:ext cx="2241344" cy="1330656"/>
            <a:chOff x="3597785" y="3065882"/>
            <a:chExt cx="2241344" cy="1330656"/>
          </a:xfrm>
        </p:grpSpPr>
        <p:grpSp>
          <p:nvGrpSpPr>
            <p:cNvPr id="5262" name="Google Shape;5262;p72"/>
            <p:cNvGrpSpPr/>
            <p:nvPr/>
          </p:nvGrpSpPr>
          <p:grpSpPr>
            <a:xfrm>
              <a:off x="5296908" y="3937355"/>
              <a:ext cx="143198" cy="32380"/>
              <a:chOff x="5296908" y="3937355"/>
              <a:chExt cx="143198" cy="32380"/>
            </a:xfrm>
          </p:grpSpPr>
          <p:sp>
            <p:nvSpPr>
              <p:cNvPr id="5263" name="Google Shape;5263;p7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4" name="Google Shape;5264;p72"/>
              <p:cNvGrpSpPr/>
              <p:nvPr/>
            </p:nvGrpSpPr>
            <p:grpSpPr>
              <a:xfrm>
                <a:off x="5402331" y="3937355"/>
                <a:ext cx="37776" cy="32380"/>
                <a:chOff x="5402331" y="3937355"/>
                <a:chExt cx="37776" cy="32380"/>
              </a:xfrm>
            </p:grpSpPr>
            <p:sp>
              <p:nvSpPr>
                <p:cNvPr id="5265" name="Google Shape;5265;p7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72"/>
              <p:cNvGrpSpPr/>
              <p:nvPr/>
            </p:nvGrpSpPr>
            <p:grpSpPr>
              <a:xfrm>
                <a:off x="5296908" y="3937355"/>
                <a:ext cx="37783" cy="32380"/>
                <a:chOff x="5296908" y="3937355"/>
                <a:chExt cx="37783" cy="32380"/>
              </a:xfrm>
            </p:grpSpPr>
            <p:sp>
              <p:nvSpPr>
                <p:cNvPr id="5268" name="Google Shape;5268;p7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0" name="Google Shape;5270;p72"/>
            <p:cNvGrpSpPr/>
            <p:nvPr/>
          </p:nvGrpSpPr>
          <p:grpSpPr>
            <a:xfrm>
              <a:off x="4724163" y="3119631"/>
              <a:ext cx="120838" cy="84218"/>
              <a:chOff x="4724163" y="3119631"/>
              <a:chExt cx="120838" cy="84218"/>
            </a:xfrm>
          </p:grpSpPr>
          <p:grpSp>
            <p:nvGrpSpPr>
              <p:cNvPr id="5271" name="Google Shape;5271;p72"/>
              <p:cNvGrpSpPr/>
              <p:nvPr/>
            </p:nvGrpSpPr>
            <p:grpSpPr>
              <a:xfrm>
                <a:off x="4746712" y="3132773"/>
                <a:ext cx="86869" cy="56424"/>
                <a:chOff x="4746712" y="3132773"/>
                <a:chExt cx="86869" cy="56424"/>
              </a:xfrm>
            </p:grpSpPr>
            <p:sp>
              <p:nvSpPr>
                <p:cNvPr id="5272" name="Google Shape;5272;p7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72"/>
              <p:cNvGrpSpPr/>
              <p:nvPr/>
            </p:nvGrpSpPr>
            <p:grpSpPr>
              <a:xfrm>
                <a:off x="4773634" y="3143336"/>
                <a:ext cx="37776" cy="32451"/>
                <a:chOff x="4773634" y="3143336"/>
                <a:chExt cx="37776" cy="32451"/>
              </a:xfrm>
            </p:grpSpPr>
            <p:sp>
              <p:nvSpPr>
                <p:cNvPr id="5275" name="Google Shape;5275;p7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72"/>
              <p:cNvGrpSpPr/>
              <p:nvPr/>
            </p:nvGrpSpPr>
            <p:grpSpPr>
              <a:xfrm>
                <a:off x="4724163" y="3131248"/>
                <a:ext cx="37776" cy="32459"/>
                <a:chOff x="4724163" y="3131248"/>
                <a:chExt cx="37776" cy="32459"/>
              </a:xfrm>
            </p:grpSpPr>
            <p:sp>
              <p:nvSpPr>
                <p:cNvPr id="5278" name="Google Shape;5278;p7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72"/>
              <p:cNvGrpSpPr/>
              <p:nvPr/>
            </p:nvGrpSpPr>
            <p:grpSpPr>
              <a:xfrm>
                <a:off x="4755081" y="3176054"/>
                <a:ext cx="32357" cy="27795"/>
                <a:chOff x="4755081" y="3176054"/>
                <a:chExt cx="32357" cy="27795"/>
              </a:xfrm>
            </p:grpSpPr>
            <p:sp>
              <p:nvSpPr>
                <p:cNvPr id="5281" name="Google Shape;5281;p7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72"/>
              <p:cNvGrpSpPr/>
              <p:nvPr/>
            </p:nvGrpSpPr>
            <p:grpSpPr>
              <a:xfrm>
                <a:off x="4812550" y="3119631"/>
                <a:ext cx="32451" cy="27803"/>
                <a:chOff x="4812550" y="3119631"/>
                <a:chExt cx="32451" cy="27803"/>
              </a:xfrm>
            </p:grpSpPr>
            <p:sp>
              <p:nvSpPr>
                <p:cNvPr id="5284" name="Google Shape;5284;p7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6" name="Google Shape;5286;p72"/>
            <p:cNvGrpSpPr/>
            <p:nvPr/>
          </p:nvGrpSpPr>
          <p:grpSpPr>
            <a:xfrm>
              <a:off x="5382826" y="4027197"/>
              <a:ext cx="268967" cy="250422"/>
              <a:chOff x="5382826" y="4027197"/>
              <a:chExt cx="268967" cy="250422"/>
            </a:xfrm>
          </p:grpSpPr>
          <p:grpSp>
            <p:nvGrpSpPr>
              <p:cNvPr id="5287" name="Google Shape;5287;p72"/>
              <p:cNvGrpSpPr/>
              <p:nvPr/>
            </p:nvGrpSpPr>
            <p:grpSpPr>
              <a:xfrm>
                <a:off x="5405280" y="4042510"/>
                <a:ext cx="237570" cy="218647"/>
                <a:chOff x="5405280" y="4042510"/>
                <a:chExt cx="237570" cy="218647"/>
              </a:xfrm>
            </p:grpSpPr>
            <p:sp>
              <p:nvSpPr>
                <p:cNvPr id="5288" name="Google Shape;5288;p7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72"/>
              <p:cNvGrpSpPr/>
              <p:nvPr/>
            </p:nvGrpSpPr>
            <p:grpSpPr>
              <a:xfrm>
                <a:off x="5382826" y="4125549"/>
                <a:ext cx="37776" cy="32380"/>
                <a:chOff x="5382826" y="4125549"/>
                <a:chExt cx="37776" cy="32380"/>
              </a:xfrm>
            </p:grpSpPr>
            <p:sp>
              <p:nvSpPr>
                <p:cNvPr id="5295" name="Google Shape;5295;p7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72"/>
              <p:cNvGrpSpPr/>
              <p:nvPr/>
            </p:nvGrpSpPr>
            <p:grpSpPr>
              <a:xfrm>
                <a:off x="5475680" y="4195587"/>
                <a:ext cx="37783" cy="32364"/>
                <a:chOff x="5475680" y="4195587"/>
                <a:chExt cx="37783" cy="32364"/>
              </a:xfrm>
            </p:grpSpPr>
            <p:sp>
              <p:nvSpPr>
                <p:cNvPr id="5298" name="Google Shape;5298;p7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72"/>
              <p:cNvGrpSpPr/>
              <p:nvPr/>
            </p:nvGrpSpPr>
            <p:grpSpPr>
              <a:xfrm>
                <a:off x="5532575" y="4027197"/>
                <a:ext cx="33308" cy="32262"/>
                <a:chOff x="5532575" y="4027197"/>
                <a:chExt cx="33308" cy="32262"/>
              </a:xfrm>
            </p:grpSpPr>
            <p:sp>
              <p:nvSpPr>
                <p:cNvPr id="5301" name="Google Shape;5301;p7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72"/>
              <p:cNvGrpSpPr/>
              <p:nvPr/>
            </p:nvGrpSpPr>
            <p:grpSpPr>
              <a:xfrm>
                <a:off x="5590706" y="4245348"/>
                <a:ext cx="33497" cy="32270"/>
                <a:chOff x="5590706" y="4245348"/>
                <a:chExt cx="33497" cy="32270"/>
              </a:xfrm>
            </p:grpSpPr>
            <p:sp>
              <p:nvSpPr>
                <p:cNvPr id="5304" name="Google Shape;5304;p7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72"/>
              <p:cNvGrpSpPr/>
              <p:nvPr/>
            </p:nvGrpSpPr>
            <p:grpSpPr>
              <a:xfrm>
                <a:off x="5618681" y="4109677"/>
                <a:ext cx="33112" cy="32357"/>
                <a:chOff x="5618681" y="4109677"/>
                <a:chExt cx="33112" cy="32357"/>
              </a:xfrm>
            </p:grpSpPr>
            <p:sp>
              <p:nvSpPr>
                <p:cNvPr id="5307" name="Google Shape;5307;p7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72"/>
              <p:cNvGrpSpPr/>
              <p:nvPr/>
            </p:nvGrpSpPr>
            <p:grpSpPr>
              <a:xfrm>
                <a:off x="5479298" y="4128262"/>
                <a:ext cx="31405" cy="26906"/>
                <a:chOff x="5479298" y="4128262"/>
                <a:chExt cx="31405" cy="26906"/>
              </a:xfrm>
            </p:grpSpPr>
            <p:sp>
              <p:nvSpPr>
                <p:cNvPr id="5310" name="Google Shape;5310;p7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72"/>
              <p:cNvGrpSpPr/>
              <p:nvPr/>
            </p:nvGrpSpPr>
            <p:grpSpPr>
              <a:xfrm>
                <a:off x="5582903" y="4180116"/>
                <a:ext cx="31499" cy="26898"/>
                <a:chOff x="5582903" y="4180116"/>
                <a:chExt cx="31499" cy="26898"/>
              </a:xfrm>
            </p:grpSpPr>
            <p:sp>
              <p:nvSpPr>
                <p:cNvPr id="5313" name="Google Shape;5313;p7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5" name="Google Shape;5315;p72"/>
            <p:cNvGrpSpPr/>
            <p:nvPr/>
          </p:nvGrpSpPr>
          <p:grpSpPr>
            <a:xfrm>
              <a:off x="3977681" y="3230323"/>
              <a:ext cx="94584" cy="84085"/>
              <a:chOff x="3977681" y="3230323"/>
              <a:chExt cx="94584" cy="84085"/>
            </a:xfrm>
          </p:grpSpPr>
          <p:grpSp>
            <p:nvGrpSpPr>
              <p:cNvPr id="5316" name="Google Shape;5316;p72"/>
              <p:cNvGrpSpPr/>
              <p:nvPr/>
            </p:nvGrpSpPr>
            <p:grpSpPr>
              <a:xfrm>
                <a:off x="4000135" y="3243041"/>
                <a:ext cx="59570" cy="57186"/>
                <a:chOff x="4000135" y="3243041"/>
                <a:chExt cx="59570" cy="57186"/>
              </a:xfrm>
            </p:grpSpPr>
            <p:sp>
              <p:nvSpPr>
                <p:cNvPr id="5317" name="Google Shape;5317;p7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72"/>
              <p:cNvGrpSpPr/>
              <p:nvPr/>
            </p:nvGrpSpPr>
            <p:grpSpPr>
              <a:xfrm>
                <a:off x="3977681" y="3245872"/>
                <a:ext cx="37783" cy="32380"/>
                <a:chOff x="3977681" y="3245872"/>
                <a:chExt cx="37783" cy="32380"/>
              </a:xfrm>
            </p:grpSpPr>
            <p:sp>
              <p:nvSpPr>
                <p:cNvPr id="5321" name="Google Shape;5321;p7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72"/>
              <p:cNvGrpSpPr/>
              <p:nvPr/>
            </p:nvGrpSpPr>
            <p:grpSpPr>
              <a:xfrm>
                <a:off x="4040860" y="3262672"/>
                <a:ext cx="31405" cy="27001"/>
                <a:chOff x="4040860" y="3262672"/>
                <a:chExt cx="31405" cy="27001"/>
              </a:xfrm>
            </p:grpSpPr>
            <p:sp>
              <p:nvSpPr>
                <p:cNvPr id="5324" name="Google Shape;5324;p7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72"/>
              <p:cNvGrpSpPr/>
              <p:nvPr/>
            </p:nvGrpSpPr>
            <p:grpSpPr>
              <a:xfrm>
                <a:off x="4021072" y="3230323"/>
                <a:ext cx="31397" cy="26906"/>
                <a:chOff x="4021072" y="3230323"/>
                <a:chExt cx="31397" cy="26906"/>
              </a:xfrm>
            </p:grpSpPr>
            <p:sp>
              <p:nvSpPr>
                <p:cNvPr id="5327" name="Google Shape;5327;p7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72"/>
              <p:cNvGrpSpPr/>
              <p:nvPr/>
            </p:nvGrpSpPr>
            <p:grpSpPr>
              <a:xfrm>
                <a:off x="4001472" y="3287462"/>
                <a:ext cx="31499" cy="26945"/>
                <a:chOff x="4001472" y="3287462"/>
                <a:chExt cx="31499" cy="26945"/>
              </a:xfrm>
            </p:grpSpPr>
            <p:sp>
              <p:nvSpPr>
                <p:cNvPr id="5330" name="Google Shape;5330;p7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2" name="Google Shape;5332;p72"/>
            <p:cNvGrpSpPr/>
            <p:nvPr/>
          </p:nvGrpSpPr>
          <p:grpSpPr>
            <a:xfrm>
              <a:off x="4084715" y="3258865"/>
              <a:ext cx="184961" cy="137268"/>
              <a:chOff x="4084715" y="3258865"/>
              <a:chExt cx="184961" cy="137268"/>
            </a:xfrm>
          </p:grpSpPr>
          <p:grpSp>
            <p:nvGrpSpPr>
              <p:cNvPr id="5333" name="Google Shape;5333;p72"/>
              <p:cNvGrpSpPr/>
              <p:nvPr/>
            </p:nvGrpSpPr>
            <p:grpSpPr>
              <a:xfrm>
                <a:off x="4107453" y="3271583"/>
                <a:ext cx="153470" cy="110275"/>
                <a:chOff x="4107453" y="3271583"/>
                <a:chExt cx="153470" cy="110275"/>
              </a:xfrm>
            </p:grpSpPr>
            <p:sp>
              <p:nvSpPr>
                <p:cNvPr id="5334" name="Google Shape;5334;p7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72"/>
              <p:cNvGrpSpPr/>
              <p:nvPr/>
            </p:nvGrpSpPr>
            <p:grpSpPr>
              <a:xfrm>
                <a:off x="4136947" y="3258865"/>
                <a:ext cx="31499" cy="27001"/>
                <a:chOff x="4136947" y="3258865"/>
                <a:chExt cx="31499" cy="27001"/>
              </a:xfrm>
            </p:grpSpPr>
            <p:sp>
              <p:nvSpPr>
                <p:cNvPr id="5339" name="Google Shape;5339;p7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72"/>
              <p:cNvGrpSpPr/>
              <p:nvPr/>
            </p:nvGrpSpPr>
            <p:grpSpPr>
              <a:xfrm>
                <a:off x="4084715" y="3266478"/>
                <a:ext cx="31468" cy="26898"/>
                <a:chOff x="4084715" y="3266478"/>
                <a:chExt cx="31468" cy="26898"/>
              </a:xfrm>
            </p:grpSpPr>
            <p:sp>
              <p:nvSpPr>
                <p:cNvPr id="5342" name="Google Shape;5342;p7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2"/>
              <p:cNvGrpSpPr/>
              <p:nvPr/>
            </p:nvGrpSpPr>
            <p:grpSpPr>
              <a:xfrm>
                <a:off x="4159213" y="3279849"/>
                <a:ext cx="31405" cy="26945"/>
                <a:chOff x="4159213" y="3279849"/>
                <a:chExt cx="31405" cy="26945"/>
              </a:xfrm>
            </p:grpSpPr>
            <p:sp>
              <p:nvSpPr>
                <p:cNvPr id="5345" name="Google Shape;5345;p7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72"/>
              <p:cNvGrpSpPr/>
              <p:nvPr/>
            </p:nvGrpSpPr>
            <p:grpSpPr>
              <a:xfrm>
                <a:off x="4201550" y="3266502"/>
                <a:ext cx="31405" cy="26883"/>
                <a:chOff x="4201550" y="3266502"/>
                <a:chExt cx="31405" cy="26883"/>
              </a:xfrm>
            </p:grpSpPr>
            <p:sp>
              <p:nvSpPr>
                <p:cNvPr id="5348" name="Google Shape;5348;p7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72"/>
              <p:cNvGrpSpPr/>
              <p:nvPr/>
            </p:nvGrpSpPr>
            <p:grpSpPr>
              <a:xfrm>
                <a:off x="4201550" y="3338278"/>
                <a:ext cx="31405" cy="26930"/>
                <a:chOff x="4201550" y="3338278"/>
                <a:chExt cx="31405" cy="26930"/>
              </a:xfrm>
            </p:grpSpPr>
            <p:sp>
              <p:nvSpPr>
                <p:cNvPr id="5351" name="Google Shape;5351;p7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72"/>
              <p:cNvGrpSpPr/>
              <p:nvPr/>
            </p:nvGrpSpPr>
            <p:grpSpPr>
              <a:xfrm>
                <a:off x="4238272" y="3369132"/>
                <a:ext cx="31405" cy="27001"/>
                <a:chOff x="4238272" y="3369132"/>
                <a:chExt cx="31405" cy="27001"/>
              </a:xfrm>
            </p:grpSpPr>
            <p:sp>
              <p:nvSpPr>
                <p:cNvPr id="5354" name="Google Shape;5354;p7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6" name="Google Shape;5356;p72"/>
            <p:cNvGrpSpPr/>
            <p:nvPr/>
          </p:nvGrpSpPr>
          <p:grpSpPr>
            <a:xfrm>
              <a:off x="4068639" y="3200169"/>
              <a:ext cx="77643" cy="37272"/>
              <a:chOff x="4068639" y="3200169"/>
              <a:chExt cx="77643" cy="37272"/>
            </a:xfrm>
          </p:grpSpPr>
          <p:sp>
            <p:nvSpPr>
              <p:cNvPr id="5357" name="Google Shape;5357;p7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8" name="Google Shape;5358;p72"/>
              <p:cNvGrpSpPr/>
              <p:nvPr/>
            </p:nvGrpSpPr>
            <p:grpSpPr>
              <a:xfrm>
                <a:off x="4114878" y="3200169"/>
                <a:ext cx="31405" cy="26993"/>
                <a:chOff x="4114878" y="3200169"/>
                <a:chExt cx="31405" cy="26993"/>
              </a:xfrm>
            </p:grpSpPr>
            <p:sp>
              <p:nvSpPr>
                <p:cNvPr id="5359" name="Google Shape;5359;p7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72"/>
              <p:cNvGrpSpPr/>
              <p:nvPr/>
            </p:nvGrpSpPr>
            <p:grpSpPr>
              <a:xfrm>
                <a:off x="4068639" y="3210535"/>
                <a:ext cx="31499" cy="26906"/>
                <a:chOff x="4068639" y="3210535"/>
                <a:chExt cx="31499" cy="26906"/>
              </a:xfrm>
            </p:grpSpPr>
            <p:sp>
              <p:nvSpPr>
                <p:cNvPr id="5362" name="Google Shape;5362;p7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4" name="Google Shape;5364;p72"/>
            <p:cNvGrpSpPr/>
            <p:nvPr/>
          </p:nvGrpSpPr>
          <p:grpSpPr>
            <a:xfrm>
              <a:off x="3869702" y="3066935"/>
              <a:ext cx="382664" cy="190294"/>
              <a:chOff x="3869702" y="3066935"/>
              <a:chExt cx="382664" cy="190294"/>
            </a:xfrm>
          </p:grpSpPr>
          <p:grpSp>
            <p:nvGrpSpPr>
              <p:cNvPr id="5365" name="Google Shape;5365;p72"/>
              <p:cNvGrpSpPr/>
              <p:nvPr/>
            </p:nvGrpSpPr>
            <p:grpSpPr>
              <a:xfrm>
                <a:off x="3888633" y="3082351"/>
                <a:ext cx="351172" cy="160698"/>
                <a:chOff x="3888633" y="3082351"/>
                <a:chExt cx="351172" cy="160698"/>
              </a:xfrm>
            </p:grpSpPr>
            <p:sp>
              <p:nvSpPr>
                <p:cNvPr id="5366" name="Google Shape;5366;p7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72"/>
              <p:cNvGrpSpPr/>
              <p:nvPr/>
            </p:nvGrpSpPr>
            <p:grpSpPr>
              <a:xfrm>
                <a:off x="4143703" y="3066935"/>
                <a:ext cx="37783" cy="32357"/>
                <a:chOff x="4143703" y="3066935"/>
                <a:chExt cx="37783" cy="32357"/>
              </a:xfrm>
            </p:grpSpPr>
            <p:sp>
              <p:nvSpPr>
                <p:cNvPr id="5373" name="Google Shape;5373;p7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72"/>
              <p:cNvGrpSpPr/>
              <p:nvPr/>
            </p:nvGrpSpPr>
            <p:grpSpPr>
              <a:xfrm>
                <a:off x="4044565" y="3103563"/>
                <a:ext cx="37783" cy="32451"/>
                <a:chOff x="4044565" y="3103563"/>
                <a:chExt cx="37783" cy="32451"/>
              </a:xfrm>
            </p:grpSpPr>
            <p:sp>
              <p:nvSpPr>
                <p:cNvPr id="5376" name="Google Shape;5376;p7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72"/>
              <p:cNvGrpSpPr/>
              <p:nvPr/>
            </p:nvGrpSpPr>
            <p:grpSpPr>
              <a:xfrm>
                <a:off x="4017454" y="3188237"/>
                <a:ext cx="37776" cy="32357"/>
                <a:chOff x="4017454" y="3188237"/>
                <a:chExt cx="37776" cy="32357"/>
              </a:xfrm>
            </p:grpSpPr>
            <p:sp>
              <p:nvSpPr>
                <p:cNvPr id="5379" name="Google Shape;5379;p7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72"/>
              <p:cNvGrpSpPr/>
              <p:nvPr/>
            </p:nvGrpSpPr>
            <p:grpSpPr>
              <a:xfrm>
                <a:off x="3921548" y="3157509"/>
                <a:ext cx="37783" cy="32357"/>
                <a:chOff x="3921548" y="3157509"/>
                <a:chExt cx="37783" cy="32357"/>
              </a:xfrm>
            </p:grpSpPr>
            <p:sp>
              <p:nvSpPr>
                <p:cNvPr id="5382" name="Google Shape;5382;p7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72"/>
              <p:cNvGrpSpPr/>
              <p:nvPr/>
            </p:nvGrpSpPr>
            <p:grpSpPr>
              <a:xfrm>
                <a:off x="3939056" y="3211620"/>
                <a:ext cx="37783" cy="32380"/>
                <a:chOff x="3939056" y="3211620"/>
                <a:chExt cx="37783" cy="32380"/>
              </a:xfrm>
            </p:grpSpPr>
            <p:sp>
              <p:nvSpPr>
                <p:cNvPr id="5385" name="Google Shape;5385;p7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72"/>
              <p:cNvGrpSpPr/>
              <p:nvPr/>
            </p:nvGrpSpPr>
            <p:grpSpPr>
              <a:xfrm>
                <a:off x="4176240" y="3136965"/>
                <a:ext cx="31405" cy="26930"/>
                <a:chOff x="4176240" y="3136965"/>
                <a:chExt cx="31405" cy="26930"/>
              </a:xfrm>
            </p:grpSpPr>
            <p:sp>
              <p:nvSpPr>
                <p:cNvPr id="5388" name="Google Shape;5388;p7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72"/>
              <p:cNvGrpSpPr/>
              <p:nvPr/>
            </p:nvGrpSpPr>
            <p:grpSpPr>
              <a:xfrm>
                <a:off x="4133148" y="3152593"/>
                <a:ext cx="31499" cy="27001"/>
                <a:chOff x="4133148" y="3152593"/>
                <a:chExt cx="31499" cy="27001"/>
              </a:xfrm>
            </p:grpSpPr>
            <p:sp>
              <p:nvSpPr>
                <p:cNvPr id="5391" name="Google Shape;5391;p7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72"/>
              <p:cNvGrpSpPr/>
              <p:nvPr/>
            </p:nvGrpSpPr>
            <p:grpSpPr>
              <a:xfrm>
                <a:off x="4220866" y="3073534"/>
                <a:ext cx="31499" cy="26898"/>
                <a:chOff x="4220866" y="3073534"/>
                <a:chExt cx="31499" cy="26898"/>
              </a:xfrm>
            </p:grpSpPr>
            <p:sp>
              <p:nvSpPr>
                <p:cNvPr id="5394" name="Google Shape;5394;p7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2"/>
              <p:cNvGrpSpPr/>
              <p:nvPr/>
            </p:nvGrpSpPr>
            <p:grpSpPr>
              <a:xfrm>
                <a:off x="3869702" y="3230323"/>
                <a:ext cx="31499" cy="26906"/>
                <a:chOff x="3869702" y="3230323"/>
                <a:chExt cx="31499" cy="26906"/>
              </a:xfrm>
            </p:grpSpPr>
            <p:sp>
              <p:nvSpPr>
                <p:cNvPr id="5397" name="Google Shape;5397;p7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9" name="Google Shape;5399;p72"/>
            <p:cNvGrpSpPr/>
            <p:nvPr/>
          </p:nvGrpSpPr>
          <p:grpSpPr>
            <a:xfrm>
              <a:off x="4271383" y="3065882"/>
              <a:ext cx="304556" cy="341663"/>
              <a:chOff x="4271383" y="3065882"/>
              <a:chExt cx="304556" cy="341663"/>
            </a:xfrm>
          </p:grpSpPr>
          <p:grpSp>
            <p:nvGrpSpPr>
              <p:cNvPr id="5400" name="Google Shape;5400;p72"/>
              <p:cNvGrpSpPr/>
              <p:nvPr/>
            </p:nvGrpSpPr>
            <p:grpSpPr>
              <a:xfrm>
                <a:off x="4293838" y="3078639"/>
                <a:ext cx="269353" cy="311973"/>
                <a:chOff x="4293838" y="3078639"/>
                <a:chExt cx="269353" cy="311973"/>
              </a:xfrm>
            </p:grpSpPr>
            <p:sp>
              <p:nvSpPr>
                <p:cNvPr id="5401" name="Google Shape;5401;p7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72"/>
              <p:cNvGrpSpPr/>
              <p:nvPr/>
            </p:nvGrpSpPr>
            <p:grpSpPr>
              <a:xfrm>
                <a:off x="4538164" y="3342061"/>
                <a:ext cx="37776" cy="32380"/>
                <a:chOff x="4538164" y="3342061"/>
                <a:chExt cx="37776" cy="32380"/>
              </a:xfrm>
            </p:grpSpPr>
            <p:sp>
              <p:nvSpPr>
                <p:cNvPr id="5419" name="Google Shape;5419;p7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72"/>
              <p:cNvGrpSpPr/>
              <p:nvPr/>
            </p:nvGrpSpPr>
            <p:grpSpPr>
              <a:xfrm>
                <a:off x="4271383" y="3194742"/>
                <a:ext cx="37783" cy="32420"/>
                <a:chOff x="4271383" y="3194742"/>
                <a:chExt cx="37783" cy="32420"/>
              </a:xfrm>
            </p:grpSpPr>
            <p:sp>
              <p:nvSpPr>
                <p:cNvPr id="5422" name="Google Shape;5422;p7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2"/>
              <p:cNvGrpSpPr/>
              <p:nvPr/>
            </p:nvGrpSpPr>
            <p:grpSpPr>
              <a:xfrm>
                <a:off x="4284416" y="3084058"/>
                <a:ext cx="37783" cy="32357"/>
                <a:chOff x="4284416" y="3084058"/>
                <a:chExt cx="37783" cy="32357"/>
              </a:xfrm>
            </p:grpSpPr>
            <p:sp>
              <p:nvSpPr>
                <p:cNvPr id="5425" name="Google Shape;5425;p7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72"/>
              <p:cNvGrpSpPr/>
              <p:nvPr/>
            </p:nvGrpSpPr>
            <p:grpSpPr>
              <a:xfrm>
                <a:off x="4478697" y="3297561"/>
                <a:ext cx="37776" cy="32451"/>
                <a:chOff x="4478697" y="3297561"/>
                <a:chExt cx="37776" cy="32451"/>
              </a:xfrm>
            </p:grpSpPr>
            <p:sp>
              <p:nvSpPr>
                <p:cNvPr id="5428" name="Google Shape;5428;p7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72"/>
              <p:cNvGrpSpPr/>
              <p:nvPr/>
            </p:nvGrpSpPr>
            <p:grpSpPr>
              <a:xfrm>
                <a:off x="4411813" y="3331711"/>
                <a:ext cx="37776" cy="32451"/>
                <a:chOff x="4411813" y="3331711"/>
                <a:chExt cx="37776" cy="32451"/>
              </a:xfrm>
            </p:grpSpPr>
            <p:sp>
              <p:nvSpPr>
                <p:cNvPr id="5431" name="Google Shape;5431;p7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72"/>
              <p:cNvGrpSpPr/>
              <p:nvPr/>
            </p:nvGrpSpPr>
            <p:grpSpPr>
              <a:xfrm>
                <a:off x="4337984" y="3375188"/>
                <a:ext cx="37776" cy="32357"/>
                <a:chOff x="4337984" y="3375188"/>
                <a:chExt cx="37776" cy="32357"/>
              </a:xfrm>
            </p:grpSpPr>
            <p:sp>
              <p:nvSpPr>
                <p:cNvPr id="5434" name="Google Shape;5434;p7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72"/>
              <p:cNvGrpSpPr/>
              <p:nvPr/>
            </p:nvGrpSpPr>
            <p:grpSpPr>
              <a:xfrm>
                <a:off x="4494867" y="3090530"/>
                <a:ext cx="37878" cy="32451"/>
                <a:chOff x="4494867" y="3090530"/>
                <a:chExt cx="37878" cy="32451"/>
              </a:xfrm>
            </p:grpSpPr>
            <p:sp>
              <p:nvSpPr>
                <p:cNvPr id="5437" name="Google Shape;5437;p7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72"/>
              <p:cNvGrpSpPr/>
              <p:nvPr/>
            </p:nvGrpSpPr>
            <p:grpSpPr>
              <a:xfrm>
                <a:off x="4525124" y="3207774"/>
                <a:ext cx="37783" cy="32420"/>
                <a:chOff x="4525124" y="3207774"/>
                <a:chExt cx="37783" cy="32420"/>
              </a:xfrm>
            </p:grpSpPr>
            <p:sp>
              <p:nvSpPr>
                <p:cNvPr id="5440" name="Google Shape;5440;p7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72"/>
              <p:cNvGrpSpPr/>
              <p:nvPr/>
            </p:nvGrpSpPr>
            <p:grpSpPr>
              <a:xfrm>
                <a:off x="4440544" y="3176479"/>
                <a:ext cx="31499" cy="26898"/>
                <a:chOff x="4440544" y="3176479"/>
                <a:chExt cx="31499" cy="26898"/>
              </a:xfrm>
            </p:grpSpPr>
            <p:sp>
              <p:nvSpPr>
                <p:cNvPr id="5443" name="Google Shape;5443;p7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72"/>
              <p:cNvGrpSpPr/>
              <p:nvPr/>
            </p:nvGrpSpPr>
            <p:grpSpPr>
              <a:xfrm>
                <a:off x="4350545" y="3156400"/>
                <a:ext cx="31405" cy="27001"/>
                <a:chOff x="4350545" y="3156400"/>
                <a:chExt cx="31405" cy="27001"/>
              </a:xfrm>
            </p:grpSpPr>
            <p:sp>
              <p:nvSpPr>
                <p:cNvPr id="5446" name="Google Shape;5446;p7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72"/>
              <p:cNvGrpSpPr/>
              <p:nvPr/>
            </p:nvGrpSpPr>
            <p:grpSpPr>
              <a:xfrm>
                <a:off x="4376703" y="3255058"/>
                <a:ext cx="31405" cy="27001"/>
                <a:chOff x="4376703" y="3255058"/>
                <a:chExt cx="31405" cy="27001"/>
              </a:xfrm>
            </p:grpSpPr>
            <p:sp>
              <p:nvSpPr>
                <p:cNvPr id="5449" name="Google Shape;5449;p7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72"/>
              <p:cNvGrpSpPr/>
              <p:nvPr/>
            </p:nvGrpSpPr>
            <p:grpSpPr>
              <a:xfrm>
                <a:off x="4331322" y="3283656"/>
                <a:ext cx="31405" cy="26945"/>
                <a:chOff x="4331322" y="3283656"/>
                <a:chExt cx="31405" cy="26945"/>
              </a:xfrm>
            </p:grpSpPr>
            <p:sp>
              <p:nvSpPr>
                <p:cNvPr id="5452" name="Google Shape;5452;p7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72"/>
              <p:cNvGrpSpPr/>
              <p:nvPr/>
            </p:nvGrpSpPr>
            <p:grpSpPr>
              <a:xfrm>
                <a:off x="4380510" y="3065882"/>
                <a:ext cx="31405" cy="26938"/>
                <a:chOff x="4380510" y="3065882"/>
                <a:chExt cx="31405" cy="26938"/>
              </a:xfrm>
            </p:grpSpPr>
            <p:sp>
              <p:nvSpPr>
                <p:cNvPr id="5455" name="Google Shape;5455;p7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7" name="Google Shape;5457;p72"/>
            <p:cNvGrpSpPr/>
            <p:nvPr/>
          </p:nvGrpSpPr>
          <p:grpSpPr>
            <a:xfrm>
              <a:off x="4558998" y="3188237"/>
              <a:ext cx="1280131" cy="1052746"/>
              <a:chOff x="4558998" y="3188237"/>
              <a:chExt cx="1280131" cy="1052746"/>
            </a:xfrm>
          </p:grpSpPr>
          <p:sp>
            <p:nvSpPr>
              <p:cNvPr id="5458" name="Google Shape;5458;p7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72"/>
              <p:cNvGrpSpPr/>
              <p:nvPr/>
            </p:nvGrpSpPr>
            <p:grpSpPr>
              <a:xfrm>
                <a:off x="4579164" y="3203653"/>
                <a:ext cx="1244833" cy="1020397"/>
                <a:chOff x="4579164" y="3203653"/>
                <a:chExt cx="1244833" cy="1020397"/>
              </a:xfrm>
            </p:grpSpPr>
            <p:sp>
              <p:nvSpPr>
                <p:cNvPr id="5460" name="Google Shape;5460;p7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2" name="Google Shape;5462;p72"/>
                <p:cNvGrpSpPr/>
                <p:nvPr/>
              </p:nvGrpSpPr>
              <p:grpSpPr>
                <a:xfrm>
                  <a:off x="4579164" y="3203653"/>
                  <a:ext cx="1244833" cy="1020397"/>
                  <a:chOff x="4579164" y="3203653"/>
                  <a:chExt cx="1244833" cy="1020397"/>
                </a:xfrm>
              </p:grpSpPr>
              <p:sp>
                <p:nvSpPr>
                  <p:cNvPr id="5463" name="Google Shape;5463;p7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5" name="Google Shape;5465;p72"/>
                  <p:cNvGrpSpPr/>
                  <p:nvPr/>
                </p:nvGrpSpPr>
                <p:grpSpPr>
                  <a:xfrm>
                    <a:off x="4579164" y="3203653"/>
                    <a:ext cx="1244833" cy="1020397"/>
                    <a:chOff x="4579164" y="3203653"/>
                    <a:chExt cx="1244833" cy="1020397"/>
                  </a:xfrm>
                </p:grpSpPr>
                <p:sp>
                  <p:nvSpPr>
                    <p:cNvPr id="5466" name="Google Shape;5466;p7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4" name="Google Shape;5474;p72"/>
                    <p:cNvGrpSpPr/>
                    <p:nvPr/>
                  </p:nvGrpSpPr>
                  <p:grpSpPr>
                    <a:xfrm>
                      <a:off x="4579164" y="3203653"/>
                      <a:ext cx="1244833" cy="1020397"/>
                      <a:chOff x="4579164" y="3203653"/>
                      <a:chExt cx="1244833" cy="1020397"/>
                    </a:xfrm>
                  </p:grpSpPr>
                  <p:sp>
                    <p:nvSpPr>
                      <p:cNvPr id="5475" name="Google Shape;5475;p7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9" name="Google Shape;5489;p72"/>
                      <p:cNvGrpSpPr/>
                      <p:nvPr/>
                    </p:nvGrpSpPr>
                    <p:grpSpPr>
                      <a:xfrm>
                        <a:off x="4579164" y="3203653"/>
                        <a:ext cx="1244833" cy="1020397"/>
                        <a:chOff x="4579164" y="3203653"/>
                        <a:chExt cx="1244833" cy="1020397"/>
                      </a:xfrm>
                    </p:grpSpPr>
                    <p:sp>
                      <p:nvSpPr>
                        <p:cNvPr id="5490" name="Google Shape;5490;p7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4" name="Google Shape;5514;p72"/>
                        <p:cNvGrpSpPr/>
                        <p:nvPr/>
                      </p:nvGrpSpPr>
                      <p:grpSpPr>
                        <a:xfrm>
                          <a:off x="4579164" y="3203653"/>
                          <a:ext cx="1244833" cy="1020397"/>
                          <a:chOff x="4579164" y="3203653"/>
                          <a:chExt cx="1244833" cy="1020397"/>
                        </a:xfrm>
                      </p:grpSpPr>
                      <p:sp>
                        <p:nvSpPr>
                          <p:cNvPr id="5515" name="Google Shape;5515;p7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6" name="Google Shape;5516;p72"/>
                          <p:cNvGrpSpPr/>
                          <p:nvPr/>
                        </p:nvGrpSpPr>
                        <p:grpSpPr>
                          <a:xfrm>
                            <a:off x="4579164" y="3203653"/>
                            <a:ext cx="1244833" cy="1020397"/>
                            <a:chOff x="4579164" y="3203653"/>
                            <a:chExt cx="1244833" cy="1020397"/>
                          </a:xfrm>
                        </p:grpSpPr>
                        <p:sp>
                          <p:nvSpPr>
                            <p:cNvPr id="5517" name="Google Shape;5517;p7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4" name="Google Shape;5524;p72"/>
                            <p:cNvGrpSpPr/>
                            <p:nvPr/>
                          </p:nvGrpSpPr>
                          <p:grpSpPr>
                            <a:xfrm>
                              <a:off x="4579164" y="3203653"/>
                              <a:ext cx="1244833" cy="1020397"/>
                              <a:chOff x="4579164" y="3203653"/>
                              <a:chExt cx="1244833" cy="1020397"/>
                            </a:xfrm>
                          </p:grpSpPr>
                          <p:sp>
                            <p:nvSpPr>
                              <p:cNvPr id="5525" name="Google Shape;5525;p7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8" name="Google Shape;5538;p72"/>
                              <p:cNvGrpSpPr/>
                              <p:nvPr/>
                            </p:nvGrpSpPr>
                            <p:grpSpPr>
                              <a:xfrm>
                                <a:off x="4579164" y="3203653"/>
                                <a:ext cx="1244833" cy="1020397"/>
                                <a:chOff x="4579164" y="3203653"/>
                                <a:chExt cx="1244833" cy="1020397"/>
                              </a:xfrm>
                            </p:grpSpPr>
                            <p:sp>
                              <p:nvSpPr>
                                <p:cNvPr id="5539" name="Google Shape;5539;p7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6" name="Google Shape;5546;p72"/>
                                <p:cNvGrpSpPr/>
                                <p:nvPr/>
                              </p:nvGrpSpPr>
                              <p:grpSpPr>
                                <a:xfrm>
                                  <a:off x="4579164" y="3203653"/>
                                  <a:ext cx="1244833" cy="1020397"/>
                                  <a:chOff x="4579164" y="3203653"/>
                                  <a:chExt cx="1244833" cy="1020397"/>
                                </a:xfrm>
                              </p:grpSpPr>
                              <p:sp>
                                <p:nvSpPr>
                                  <p:cNvPr id="5547" name="Google Shape;5547;p7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2" name="Google Shape;5552;p72"/>
                                  <p:cNvGrpSpPr/>
                                  <p:nvPr/>
                                </p:nvGrpSpPr>
                                <p:grpSpPr>
                                  <a:xfrm>
                                    <a:off x="4579164" y="3203653"/>
                                    <a:ext cx="1244833" cy="1020397"/>
                                    <a:chOff x="4579164" y="3203653"/>
                                    <a:chExt cx="1244833" cy="1020397"/>
                                  </a:xfrm>
                                </p:grpSpPr>
                                <p:sp>
                                  <p:nvSpPr>
                                    <p:cNvPr id="5553" name="Google Shape;5553;p7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557" name="Google Shape;5557;p7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60" name="Google Shape;5560;p7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561" name="Google Shape;5561;p72"/>
              <p:cNvGrpSpPr/>
              <p:nvPr/>
            </p:nvGrpSpPr>
            <p:grpSpPr>
              <a:xfrm>
                <a:off x="4595437" y="3598775"/>
                <a:ext cx="37776" cy="32451"/>
                <a:chOff x="4595437" y="3598775"/>
                <a:chExt cx="37776" cy="32451"/>
              </a:xfrm>
            </p:grpSpPr>
            <p:sp>
              <p:nvSpPr>
                <p:cNvPr id="5562" name="Google Shape;5562;p7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72"/>
              <p:cNvGrpSpPr/>
              <p:nvPr/>
            </p:nvGrpSpPr>
            <p:grpSpPr>
              <a:xfrm>
                <a:off x="4641864" y="3524443"/>
                <a:ext cx="37776" cy="32380"/>
                <a:chOff x="4641864" y="3524443"/>
                <a:chExt cx="37776" cy="32380"/>
              </a:xfrm>
            </p:grpSpPr>
            <p:sp>
              <p:nvSpPr>
                <p:cNvPr id="5565" name="Google Shape;5565;p7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2"/>
              <p:cNvGrpSpPr/>
              <p:nvPr/>
            </p:nvGrpSpPr>
            <p:grpSpPr>
              <a:xfrm>
                <a:off x="4648431" y="3893901"/>
                <a:ext cx="37776" cy="32357"/>
                <a:chOff x="4648431" y="3893901"/>
                <a:chExt cx="37776" cy="32357"/>
              </a:xfrm>
            </p:grpSpPr>
            <p:sp>
              <p:nvSpPr>
                <p:cNvPr id="5568" name="Google Shape;5568;p7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72"/>
              <p:cNvGrpSpPr/>
              <p:nvPr/>
            </p:nvGrpSpPr>
            <p:grpSpPr>
              <a:xfrm>
                <a:off x="4567752" y="3722908"/>
                <a:ext cx="37870" cy="32380"/>
                <a:chOff x="4567752" y="3722908"/>
                <a:chExt cx="37870" cy="32380"/>
              </a:xfrm>
            </p:grpSpPr>
            <p:sp>
              <p:nvSpPr>
                <p:cNvPr id="5571" name="Google Shape;5571;p7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72"/>
              <p:cNvGrpSpPr/>
              <p:nvPr/>
            </p:nvGrpSpPr>
            <p:grpSpPr>
              <a:xfrm>
                <a:off x="4617506" y="3652052"/>
                <a:ext cx="37783" cy="32357"/>
                <a:chOff x="4617506" y="3652052"/>
                <a:chExt cx="37783" cy="32357"/>
              </a:xfrm>
            </p:grpSpPr>
            <p:sp>
              <p:nvSpPr>
                <p:cNvPr id="5574" name="Google Shape;5574;p7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72"/>
              <p:cNvGrpSpPr/>
              <p:nvPr/>
            </p:nvGrpSpPr>
            <p:grpSpPr>
              <a:xfrm>
                <a:off x="4739005" y="3554149"/>
                <a:ext cx="37870" cy="32357"/>
                <a:chOff x="4739005" y="3554149"/>
                <a:chExt cx="37870" cy="32357"/>
              </a:xfrm>
            </p:grpSpPr>
            <p:sp>
              <p:nvSpPr>
                <p:cNvPr id="5577" name="Google Shape;5577;p7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72"/>
              <p:cNvGrpSpPr/>
              <p:nvPr/>
            </p:nvGrpSpPr>
            <p:grpSpPr>
              <a:xfrm>
                <a:off x="4806557" y="3630258"/>
                <a:ext cx="37776" cy="32364"/>
                <a:chOff x="4806557" y="3630258"/>
                <a:chExt cx="37776" cy="32364"/>
              </a:xfrm>
            </p:grpSpPr>
            <p:sp>
              <p:nvSpPr>
                <p:cNvPr id="5580" name="Google Shape;5580;p7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72"/>
              <p:cNvGrpSpPr/>
              <p:nvPr/>
            </p:nvGrpSpPr>
            <p:grpSpPr>
              <a:xfrm>
                <a:off x="4737007" y="4004357"/>
                <a:ext cx="37870" cy="32357"/>
                <a:chOff x="4737007" y="4004357"/>
                <a:chExt cx="37870" cy="32357"/>
              </a:xfrm>
            </p:grpSpPr>
            <p:sp>
              <p:nvSpPr>
                <p:cNvPr id="5583" name="Google Shape;5583;p7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72"/>
              <p:cNvGrpSpPr/>
              <p:nvPr/>
            </p:nvGrpSpPr>
            <p:grpSpPr>
              <a:xfrm>
                <a:off x="4773634" y="4208627"/>
                <a:ext cx="37776" cy="32357"/>
                <a:chOff x="4773634" y="4208627"/>
                <a:chExt cx="37776" cy="32357"/>
              </a:xfrm>
            </p:grpSpPr>
            <p:sp>
              <p:nvSpPr>
                <p:cNvPr id="5586" name="Google Shape;5586;p7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72"/>
              <p:cNvGrpSpPr/>
              <p:nvPr/>
            </p:nvGrpSpPr>
            <p:grpSpPr>
              <a:xfrm>
                <a:off x="4888282" y="4074764"/>
                <a:ext cx="37776" cy="32451"/>
                <a:chOff x="4888282" y="4074764"/>
                <a:chExt cx="37776" cy="32451"/>
              </a:xfrm>
            </p:grpSpPr>
            <p:sp>
              <p:nvSpPr>
                <p:cNvPr id="5589" name="Google Shape;5589;p7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72"/>
              <p:cNvGrpSpPr/>
              <p:nvPr/>
            </p:nvGrpSpPr>
            <p:grpSpPr>
              <a:xfrm>
                <a:off x="4901315" y="3804271"/>
                <a:ext cx="37776" cy="32364"/>
                <a:chOff x="4901315" y="3804271"/>
                <a:chExt cx="37776" cy="32364"/>
              </a:xfrm>
            </p:grpSpPr>
            <p:sp>
              <p:nvSpPr>
                <p:cNvPr id="5592" name="Google Shape;5592;p7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72"/>
              <p:cNvGrpSpPr/>
              <p:nvPr/>
            </p:nvGrpSpPr>
            <p:grpSpPr>
              <a:xfrm>
                <a:off x="4866394" y="3715035"/>
                <a:ext cx="37846" cy="32357"/>
                <a:chOff x="4866394" y="3715035"/>
                <a:chExt cx="37846" cy="32357"/>
              </a:xfrm>
            </p:grpSpPr>
            <p:sp>
              <p:nvSpPr>
                <p:cNvPr id="5595" name="Google Shape;5595;p7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72"/>
              <p:cNvGrpSpPr/>
              <p:nvPr/>
            </p:nvGrpSpPr>
            <p:grpSpPr>
              <a:xfrm>
                <a:off x="4979233" y="3839798"/>
                <a:ext cx="37878" cy="32420"/>
                <a:chOff x="4979233" y="3839798"/>
                <a:chExt cx="37878" cy="32420"/>
              </a:xfrm>
            </p:grpSpPr>
            <p:sp>
              <p:nvSpPr>
                <p:cNvPr id="5598" name="Google Shape;5598;p7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72"/>
              <p:cNvGrpSpPr/>
              <p:nvPr/>
            </p:nvGrpSpPr>
            <p:grpSpPr>
              <a:xfrm>
                <a:off x="4790662" y="3679147"/>
                <a:ext cx="37783" cy="32380"/>
                <a:chOff x="4790662" y="3679147"/>
                <a:chExt cx="37783" cy="32380"/>
              </a:xfrm>
            </p:grpSpPr>
            <p:sp>
              <p:nvSpPr>
                <p:cNvPr id="5601" name="Google Shape;5601;p7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72"/>
              <p:cNvGrpSpPr/>
              <p:nvPr/>
            </p:nvGrpSpPr>
            <p:grpSpPr>
              <a:xfrm>
                <a:off x="4857263" y="3557861"/>
                <a:ext cx="37776" cy="32357"/>
                <a:chOff x="4857263" y="3557861"/>
                <a:chExt cx="37776" cy="32357"/>
              </a:xfrm>
            </p:grpSpPr>
            <p:sp>
              <p:nvSpPr>
                <p:cNvPr id="5604" name="Google Shape;5604;p7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2"/>
              <p:cNvGrpSpPr/>
              <p:nvPr/>
            </p:nvGrpSpPr>
            <p:grpSpPr>
              <a:xfrm>
                <a:off x="4883902" y="3648033"/>
                <a:ext cx="37783" cy="32380"/>
                <a:chOff x="4883902" y="3648033"/>
                <a:chExt cx="37783" cy="32380"/>
              </a:xfrm>
            </p:grpSpPr>
            <p:sp>
              <p:nvSpPr>
                <p:cNvPr id="5607" name="Google Shape;5607;p7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72"/>
              <p:cNvGrpSpPr/>
              <p:nvPr/>
            </p:nvGrpSpPr>
            <p:grpSpPr>
              <a:xfrm>
                <a:off x="4907780" y="3347220"/>
                <a:ext cx="37878" cy="32357"/>
                <a:chOff x="4907780" y="3347220"/>
                <a:chExt cx="37878" cy="32357"/>
              </a:xfrm>
            </p:grpSpPr>
            <p:sp>
              <p:nvSpPr>
                <p:cNvPr id="5610" name="Google Shape;5610;p7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2" name="Google Shape;5612;p72"/>
              <p:cNvGrpSpPr/>
              <p:nvPr/>
            </p:nvGrpSpPr>
            <p:grpSpPr>
              <a:xfrm>
                <a:off x="5065048" y="3738150"/>
                <a:ext cx="37783" cy="32364"/>
                <a:chOff x="5065048" y="3738150"/>
                <a:chExt cx="37783" cy="32364"/>
              </a:xfrm>
            </p:grpSpPr>
            <p:sp>
              <p:nvSpPr>
                <p:cNvPr id="5613" name="Google Shape;5613;p7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72"/>
              <p:cNvGrpSpPr/>
              <p:nvPr/>
            </p:nvGrpSpPr>
            <p:grpSpPr>
              <a:xfrm>
                <a:off x="5071616" y="3284615"/>
                <a:ext cx="37783" cy="32357"/>
                <a:chOff x="5071616" y="3284615"/>
                <a:chExt cx="37783" cy="32357"/>
              </a:xfrm>
            </p:grpSpPr>
            <p:sp>
              <p:nvSpPr>
                <p:cNvPr id="5616" name="Google Shape;5616;p7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72"/>
              <p:cNvGrpSpPr/>
              <p:nvPr/>
            </p:nvGrpSpPr>
            <p:grpSpPr>
              <a:xfrm>
                <a:off x="5389291" y="3759921"/>
                <a:ext cx="37783" cy="32380"/>
                <a:chOff x="5389291" y="3759921"/>
                <a:chExt cx="37783" cy="32380"/>
              </a:xfrm>
            </p:grpSpPr>
            <p:sp>
              <p:nvSpPr>
                <p:cNvPr id="5619" name="Google Shape;5619;p7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72"/>
              <p:cNvGrpSpPr/>
              <p:nvPr/>
            </p:nvGrpSpPr>
            <p:grpSpPr>
              <a:xfrm>
                <a:off x="5431534" y="3632932"/>
                <a:ext cx="37878" cy="32451"/>
                <a:chOff x="5431534" y="3632932"/>
                <a:chExt cx="37878" cy="32451"/>
              </a:xfrm>
            </p:grpSpPr>
            <p:sp>
              <p:nvSpPr>
                <p:cNvPr id="5622" name="Google Shape;5622;p7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72"/>
              <p:cNvGrpSpPr/>
              <p:nvPr/>
            </p:nvGrpSpPr>
            <p:grpSpPr>
              <a:xfrm>
                <a:off x="5540755" y="3544829"/>
                <a:ext cx="37783" cy="32357"/>
                <a:chOff x="5540755" y="3544829"/>
                <a:chExt cx="37783" cy="32357"/>
              </a:xfrm>
            </p:grpSpPr>
            <p:sp>
              <p:nvSpPr>
                <p:cNvPr id="5625" name="Google Shape;5625;p7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72"/>
              <p:cNvGrpSpPr/>
              <p:nvPr/>
            </p:nvGrpSpPr>
            <p:grpSpPr>
              <a:xfrm>
                <a:off x="5579293" y="3412107"/>
                <a:ext cx="37776" cy="32357"/>
                <a:chOff x="5579293" y="3412107"/>
                <a:chExt cx="37776" cy="32357"/>
              </a:xfrm>
            </p:grpSpPr>
            <p:sp>
              <p:nvSpPr>
                <p:cNvPr id="5628" name="Google Shape;5628;p7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72"/>
              <p:cNvGrpSpPr/>
              <p:nvPr/>
            </p:nvGrpSpPr>
            <p:grpSpPr>
              <a:xfrm>
                <a:off x="5801346" y="3284615"/>
                <a:ext cx="37783" cy="32357"/>
                <a:chOff x="5801346" y="3284615"/>
                <a:chExt cx="37783" cy="32357"/>
              </a:xfrm>
            </p:grpSpPr>
            <p:sp>
              <p:nvSpPr>
                <p:cNvPr id="5631" name="Google Shape;5631;p7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72"/>
              <p:cNvGrpSpPr/>
              <p:nvPr/>
            </p:nvGrpSpPr>
            <p:grpSpPr>
              <a:xfrm>
                <a:off x="5763578" y="3399067"/>
                <a:ext cx="37776" cy="32364"/>
                <a:chOff x="5763578" y="3399067"/>
                <a:chExt cx="37776" cy="32364"/>
              </a:xfrm>
            </p:grpSpPr>
            <p:sp>
              <p:nvSpPr>
                <p:cNvPr id="5634" name="Google Shape;5634;p7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72"/>
              <p:cNvGrpSpPr/>
              <p:nvPr/>
            </p:nvGrpSpPr>
            <p:grpSpPr>
              <a:xfrm>
                <a:off x="5395858" y="3230952"/>
                <a:ext cx="37776" cy="32364"/>
                <a:chOff x="5395858" y="3230952"/>
                <a:chExt cx="37776" cy="32364"/>
              </a:xfrm>
            </p:grpSpPr>
            <p:sp>
              <p:nvSpPr>
                <p:cNvPr id="5637" name="Google Shape;5637;p7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72"/>
              <p:cNvGrpSpPr/>
              <p:nvPr/>
            </p:nvGrpSpPr>
            <p:grpSpPr>
              <a:xfrm>
                <a:off x="5264088" y="3188237"/>
                <a:ext cx="37776" cy="32357"/>
                <a:chOff x="5264088" y="3188237"/>
                <a:chExt cx="37776" cy="32357"/>
              </a:xfrm>
            </p:grpSpPr>
            <p:sp>
              <p:nvSpPr>
                <p:cNvPr id="5640" name="Google Shape;5640;p7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72"/>
              <p:cNvGrpSpPr/>
              <p:nvPr/>
            </p:nvGrpSpPr>
            <p:grpSpPr>
              <a:xfrm>
                <a:off x="5585758" y="3237425"/>
                <a:ext cx="37878" cy="32357"/>
                <a:chOff x="5585758" y="3237425"/>
                <a:chExt cx="37878" cy="32357"/>
              </a:xfrm>
            </p:grpSpPr>
            <p:sp>
              <p:nvSpPr>
                <p:cNvPr id="5643" name="Google Shape;5643;p7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2"/>
              <p:cNvGrpSpPr/>
              <p:nvPr/>
            </p:nvGrpSpPr>
            <p:grpSpPr>
              <a:xfrm>
                <a:off x="4874196" y="3291088"/>
                <a:ext cx="37878" cy="32451"/>
                <a:chOff x="4874196" y="3291088"/>
                <a:chExt cx="37878" cy="32451"/>
              </a:xfrm>
            </p:grpSpPr>
            <p:sp>
              <p:nvSpPr>
                <p:cNvPr id="5646" name="Google Shape;5646;p7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72"/>
              <p:cNvGrpSpPr/>
              <p:nvPr/>
            </p:nvGrpSpPr>
            <p:grpSpPr>
              <a:xfrm>
                <a:off x="5197770" y="3785466"/>
                <a:ext cx="37783" cy="32427"/>
                <a:chOff x="5197770" y="3785466"/>
                <a:chExt cx="37783" cy="32427"/>
              </a:xfrm>
            </p:grpSpPr>
            <p:sp>
              <p:nvSpPr>
                <p:cNvPr id="5649" name="Google Shape;5649;p7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72"/>
              <p:cNvGrpSpPr/>
              <p:nvPr/>
            </p:nvGrpSpPr>
            <p:grpSpPr>
              <a:xfrm>
                <a:off x="5177699" y="3492117"/>
                <a:ext cx="37776" cy="32357"/>
                <a:chOff x="5177699" y="3492117"/>
                <a:chExt cx="37776" cy="32357"/>
              </a:xfrm>
            </p:grpSpPr>
            <p:sp>
              <p:nvSpPr>
                <p:cNvPr id="5652" name="Google Shape;5652;p7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72"/>
              <p:cNvGrpSpPr/>
              <p:nvPr/>
            </p:nvGrpSpPr>
            <p:grpSpPr>
              <a:xfrm>
                <a:off x="5349431" y="3622346"/>
                <a:ext cx="37870" cy="32380"/>
                <a:chOff x="5349431" y="3622346"/>
                <a:chExt cx="37870" cy="32380"/>
              </a:xfrm>
            </p:grpSpPr>
            <p:sp>
              <p:nvSpPr>
                <p:cNvPr id="5655" name="Google Shape;5655;p7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72"/>
              <p:cNvGrpSpPr/>
              <p:nvPr/>
            </p:nvGrpSpPr>
            <p:grpSpPr>
              <a:xfrm>
                <a:off x="5068855" y="3563980"/>
                <a:ext cx="53954" cy="46223"/>
                <a:chOff x="5068855" y="3563980"/>
                <a:chExt cx="53954" cy="46223"/>
              </a:xfrm>
            </p:grpSpPr>
            <p:sp>
              <p:nvSpPr>
                <p:cNvPr id="5658" name="Google Shape;5658;p7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72"/>
              <p:cNvGrpSpPr/>
              <p:nvPr/>
            </p:nvGrpSpPr>
            <p:grpSpPr>
              <a:xfrm>
                <a:off x="5037654" y="3392507"/>
                <a:ext cx="37870" cy="32451"/>
                <a:chOff x="5037654" y="3392507"/>
                <a:chExt cx="37870" cy="32451"/>
              </a:xfrm>
            </p:grpSpPr>
            <p:sp>
              <p:nvSpPr>
                <p:cNvPr id="5661" name="Google Shape;5661;p7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72"/>
              <p:cNvGrpSpPr/>
              <p:nvPr/>
            </p:nvGrpSpPr>
            <p:grpSpPr>
              <a:xfrm>
                <a:off x="5456560" y="3368629"/>
                <a:ext cx="37870" cy="32451"/>
                <a:chOff x="5456560" y="3368629"/>
                <a:chExt cx="37870" cy="32451"/>
              </a:xfrm>
            </p:grpSpPr>
            <p:sp>
              <p:nvSpPr>
                <p:cNvPr id="5664" name="Google Shape;5664;p7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72"/>
              <p:cNvGrpSpPr/>
              <p:nvPr/>
            </p:nvGrpSpPr>
            <p:grpSpPr>
              <a:xfrm>
                <a:off x="4755749" y="3501516"/>
                <a:ext cx="46246" cy="39608"/>
                <a:chOff x="4755749" y="3501516"/>
                <a:chExt cx="46246" cy="39608"/>
              </a:xfrm>
            </p:grpSpPr>
            <p:sp>
              <p:nvSpPr>
                <p:cNvPr id="5667" name="Google Shape;5667;p7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72"/>
              <p:cNvGrpSpPr/>
              <p:nvPr/>
            </p:nvGrpSpPr>
            <p:grpSpPr>
              <a:xfrm>
                <a:off x="4681346" y="3485582"/>
                <a:ext cx="37783" cy="32427"/>
                <a:chOff x="4681346" y="3485582"/>
                <a:chExt cx="37783" cy="32427"/>
              </a:xfrm>
            </p:grpSpPr>
            <p:sp>
              <p:nvSpPr>
                <p:cNvPr id="5670" name="Google Shape;5670;p7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72"/>
              <p:cNvGrpSpPr/>
              <p:nvPr/>
            </p:nvGrpSpPr>
            <p:grpSpPr>
              <a:xfrm>
                <a:off x="4767067" y="3291088"/>
                <a:ext cx="37878" cy="32451"/>
                <a:chOff x="4767067" y="3291088"/>
                <a:chExt cx="37878" cy="32451"/>
              </a:xfrm>
            </p:grpSpPr>
            <p:sp>
              <p:nvSpPr>
                <p:cNvPr id="5673" name="Google Shape;5673;p7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72"/>
              <p:cNvGrpSpPr/>
              <p:nvPr/>
            </p:nvGrpSpPr>
            <p:grpSpPr>
              <a:xfrm>
                <a:off x="4687819" y="3405539"/>
                <a:ext cx="37776" cy="32451"/>
                <a:chOff x="4687819" y="3405539"/>
                <a:chExt cx="37776" cy="32451"/>
              </a:xfrm>
            </p:grpSpPr>
            <p:sp>
              <p:nvSpPr>
                <p:cNvPr id="5676" name="Google Shape;5676;p7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72"/>
              <p:cNvGrpSpPr/>
              <p:nvPr/>
            </p:nvGrpSpPr>
            <p:grpSpPr>
              <a:xfrm>
                <a:off x="4923101" y="3444809"/>
                <a:ext cx="52813" cy="45318"/>
                <a:chOff x="4923101" y="3444809"/>
                <a:chExt cx="52813" cy="45318"/>
              </a:xfrm>
            </p:grpSpPr>
            <p:sp>
              <p:nvSpPr>
                <p:cNvPr id="5679" name="Google Shape;5679;p7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72"/>
              <p:cNvGrpSpPr/>
              <p:nvPr/>
            </p:nvGrpSpPr>
            <p:grpSpPr>
              <a:xfrm>
                <a:off x="4846040" y="3654750"/>
                <a:ext cx="31405" cy="26993"/>
                <a:chOff x="4846040" y="3654750"/>
                <a:chExt cx="31405" cy="26993"/>
              </a:xfrm>
            </p:grpSpPr>
            <p:sp>
              <p:nvSpPr>
                <p:cNvPr id="5682" name="Google Shape;5682;p7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2"/>
              <p:cNvGrpSpPr/>
              <p:nvPr/>
            </p:nvGrpSpPr>
            <p:grpSpPr>
              <a:xfrm>
                <a:off x="4925673" y="3691700"/>
                <a:ext cx="40253" cy="34472"/>
                <a:chOff x="4925673" y="3691700"/>
                <a:chExt cx="40253" cy="34472"/>
              </a:xfrm>
            </p:grpSpPr>
            <p:sp>
              <p:nvSpPr>
                <p:cNvPr id="5685" name="Google Shape;5685;p7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7" name="Google Shape;5687;p72"/>
              <p:cNvGrpSpPr/>
              <p:nvPr/>
            </p:nvGrpSpPr>
            <p:grpSpPr>
              <a:xfrm>
                <a:off x="4894653" y="3740848"/>
                <a:ext cx="31405" cy="26906"/>
                <a:chOff x="4894653" y="3740848"/>
                <a:chExt cx="31405" cy="26906"/>
              </a:xfrm>
            </p:grpSpPr>
            <p:sp>
              <p:nvSpPr>
                <p:cNvPr id="5688" name="Google Shape;5688;p7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72"/>
              <p:cNvGrpSpPr/>
              <p:nvPr/>
            </p:nvGrpSpPr>
            <p:grpSpPr>
              <a:xfrm>
                <a:off x="4962300" y="3696348"/>
                <a:ext cx="38255" cy="32773"/>
                <a:chOff x="4962300" y="3696348"/>
                <a:chExt cx="38255" cy="32773"/>
              </a:xfrm>
            </p:grpSpPr>
            <p:sp>
              <p:nvSpPr>
                <p:cNvPr id="5691" name="Google Shape;5691;p7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72"/>
              <p:cNvGrpSpPr/>
              <p:nvPr/>
            </p:nvGrpSpPr>
            <p:grpSpPr>
              <a:xfrm>
                <a:off x="4980185" y="3743349"/>
                <a:ext cx="31499" cy="26969"/>
                <a:chOff x="4980185" y="3743349"/>
                <a:chExt cx="31499" cy="26969"/>
              </a:xfrm>
            </p:grpSpPr>
            <p:sp>
              <p:nvSpPr>
                <p:cNvPr id="5694" name="Google Shape;5694;p7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72"/>
              <p:cNvGrpSpPr/>
              <p:nvPr/>
            </p:nvGrpSpPr>
            <p:grpSpPr>
              <a:xfrm>
                <a:off x="5013768" y="3734312"/>
                <a:ext cx="31499" cy="26969"/>
                <a:chOff x="5013768" y="3734312"/>
                <a:chExt cx="31499" cy="26969"/>
              </a:xfrm>
            </p:grpSpPr>
            <p:sp>
              <p:nvSpPr>
                <p:cNvPr id="5697" name="Google Shape;5697;p7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72"/>
              <p:cNvGrpSpPr/>
              <p:nvPr/>
            </p:nvGrpSpPr>
            <p:grpSpPr>
              <a:xfrm>
                <a:off x="5036703" y="3764545"/>
                <a:ext cx="31499" cy="26898"/>
                <a:chOff x="5036703" y="3764545"/>
                <a:chExt cx="31499" cy="26898"/>
              </a:xfrm>
            </p:grpSpPr>
            <p:sp>
              <p:nvSpPr>
                <p:cNvPr id="5700" name="Google Shape;5700;p7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72"/>
              <p:cNvGrpSpPr/>
              <p:nvPr/>
            </p:nvGrpSpPr>
            <p:grpSpPr>
              <a:xfrm>
                <a:off x="4953546" y="3768352"/>
                <a:ext cx="31405" cy="26898"/>
                <a:chOff x="4953546" y="3768352"/>
                <a:chExt cx="31405" cy="26898"/>
              </a:xfrm>
            </p:grpSpPr>
            <p:sp>
              <p:nvSpPr>
                <p:cNvPr id="5703" name="Google Shape;5703;p7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72"/>
              <p:cNvGrpSpPr/>
              <p:nvPr/>
            </p:nvGrpSpPr>
            <p:grpSpPr>
              <a:xfrm>
                <a:off x="4964770" y="3814016"/>
                <a:ext cx="31499" cy="26993"/>
                <a:chOff x="4964770" y="3814016"/>
                <a:chExt cx="31499" cy="26993"/>
              </a:xfrm>
            </p:grpSpPr>
            <p:sp>
              <p:nvSpPr>
                <p:cNvPr id="5706" name="Google Shape;5706;p7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72"/>
              <p:cNvGrpSpPr/>
              <p:nvPr/>
            </p:nvGrpSpPr>
            <p:grpSpPr>
              <a:xfrm>
                <a:off x="4923290" y="3800504"/>
                <a:ext cx="31468" cy="26898"/>
                <a:chOff x="4923290" y="3800504"/>
                <a:chExt cx="31468" cy="26898"/>
              </a:xfrm>
            </p:grpSpPr>
            <p:sp>
              <p:nvSpPr>
                <p:cNvPr id="5709" name="Google Shape;5709;p7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72"/>
              <p:cNvGrpSpPr/>
              <p:nvPr/>
            </p:nvGrpSpPr>
            <p:grpSpPr>
              <a:xfrm>
                <a:off x="5108534" y="3650943"/>
                <a:ext cx="31405" cy="26993"/>
                <a:chOff x="5108534" y="3650943"/>
                <a:chExt cx="31405" cy="26993"/>
              </a:xfrm>
            </p:grpSpPr>
            <p:sp>
              <p:nvSpPr>
                <p:cNvPr id="5712" name="Google Shape;5712;p7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72"/>
              <p:cNvGrpSpPr/>
              <p:nvPr/>
            </p:nvGrpSpPr>
            <p:grpSpPr>
              <a:xfrm>
                <a:off x="5119380" y="3760739"/>
                <a:ext cx="31499" cy="26993"/>
                <a:chOff x="5119380" y="3760739"/>
                <a:chExt cx="31499" cy="26993"/>
              </a:xfrm>
            </p:grpSpPr>
            <p:sp>
              <p:nvSpPr>
                <p:cNvPr id="5715" name="Google Shape;5715;p7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72"/>
              <p:cNvGrpSpPr/>
              <p:nvPr/>
            </p:nvGrpSpPr>
            <p:grpSpPr>
              <a:xfrm>
                <a:off x="5119380" y="3788235"/>
                <a:ext cx="31499" cy="26993"/>
                <a:chOff x="5119380" y="3788235"/>
                <a:chExt cx="31499" cy="26993"/>
              </a:xfrm>
            </p:grpSpPr>
            <p:sp>
              <p:nvSpPr>
                <p:cNvPr id="5718" name="Google Shape;5718;p7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72"/>
              <p:cNvGrpSpPr/>
              <p:nvPr/>
            </p:nvGrpSpPr>
            <p:grpSpPr>
              <a:xfrm>
                <a:off x="5158005" y="3875284"/>
                <a:ext cx="31405" cy="27001"/>
                <a:chOff x="5158005" y="3875284"/>
                <a:chExt cx="31405" cy="27001"/>
              </a:xfrm>
            </p:grpSpPr>
            <p:sp>
              <p:nvSpPr>
                <p:cNvPr id="5721" name="Google Shape;5721;p7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72"/>
              <p:cNvGrpSpPr/>
              <p:nvPr/>
            </p:nvGrpSpPr>
            <p:grpSpPr>
              <a:xfrm>
                <a:off x="5233163" y="3764545"/>
                <a:ext cx="31499" cy="26898"/>
                <a:chOff x="5233163" y="3764545"/>
                <a:chExt cx="31499" cy="26898"/>
              </a:xfrm>
            </p:grpSpPr>
            <p:sp>
              <p:nvSpPr>
                <p:cNvPr id="5724" name="Google Shape;5724;p7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72"/>
              <p:cNvGrpSpPr/>
              <p:nvPr/>
            </p:nvGrpSpPr>
            <p:grpSpPr>
              <a:xfrm>
                <a:off x="5276168" y="3805545"/>
                <a:ext cx="31499" cy="26906"/>
                <a:chOff x="5276168" y="3805545"/>
                <a:chExt cx="31499" cy="26906"/>
              </a:xfrm>
            </p:grpSpPr>
            <p:sp>
              <p:nvSpPr>
                <p:cNvPr id="5727" name="Google Shape;5727;p7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72"/>
              <p:cNvGrpSpPr/>
              <p:nvPr/>
            </p:nvGrpSpPr>
            <p:grpSpPr>
              <a:xfrm>
                <a:off x="5294053" y="3851933"/>
                <a:ext cx="31405" cy="26945"/>
                <a:chOff x="5294053" y="3851933"/>
                <a:chExt cx="31405" cy="26945"/>
              </a:xfrm>
            </p:grpSpPr>
            <p:sp>
              <p:nvSpPr>
                <p:cNvPr id="5730" name="Google Shape;5730;p7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72"/>
              <p:cNvGrpSpPr/>
              <p:nvPr/>
            </p:nvGrpSpPr>
            <p:grpSpPr>
              <a:xfrm>
                <a:off x="5341723" y="3851902"/>
                <a:ext cx="31405" cy="26977"/>
                <a:chOff x="5341723" y="3851902"/>
                <a:chExt cx="31405" cy="26977"/>
              </a:xfrm>
            </p:grpSpPr>
            <p:sp>
              <p:nvSpPr>
                <p:cNvPr id="5733" name="Google Shape;5733;p7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72"/>
              <p:cNvGrpSpPr/>
              <p:nvPr/>
            </p:nvGrpSpPr>
            <p:grpSpPr>
              <a:xfrm>
                <a:off x="5054871" y="3507855"/>
                <a:ext cx="31405" cy="26993"/>
                <a:chOff x="5054871" y="3507855"/>
                <a:chExt cx="31405" cy="26993"/>
              </a:xfrm>
            </p:grpSpPr>
            <p:sp>
              <p:nvSpPr>
                <p:cNvPr id="5736" name="Google Shape;5736;p7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72"/>
              <p:cNvGrpSpPr/>
              <p:nvPr/>
            </p:nvGrpSpPr>
            <p:grpSpPr>
              <a:xfrm>
                <a:off x="4876579" y="3675325"/>
                <a:ext cx="31405" cy="26969"/>
                <a:chOff x="4876579" y="3675325"/>
                <a:chExt cx="31405" cy="26969"/>
              </a:xfrm>
            </p:grpSpPr>
            <p:sp>
              <p:nvSpPr>
                <p:cNvPr id="5739" name="Google Shape;5739;p7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72"/>
              <p:cNvGrpSpPr/>
              <p:nvPr/>
            </p:nvGrpSpPr>
            <p:grpSpPr>
              <a:xfrm>
                <a:off x="4842233" y="3688333"/>
                <a:ext cx="31405" cy="26993"/>
                <a:chOff x="4842233" y="3688333"/>
                <a:chExt cx="31405" cy="26993"/>
              </a:xfrm>
            </p:grpSpPr>
            <p:sp>
              <p:nvSpPr>
                <p:cNvPr id="5742" name="Google Shape;5742;p7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72"/>
              <p:cNvGrpSpPr/>
              <p:nvPr/>
            </p:nvGrpSpPr>
            <p:grpSpPr>
              <a:xfrm>
                <a:off x="5187876" y="3608032"/>
                <a:ext cx="31405" cy="27001"/>
                <a:chOff x="5187876" y="3608032"/>
                <a:chExt cx="31405" cy="27001"/>
              </a:xfrm>
            </p:grpSpPr>
            <p:sp>
              <p:nvSpPr>
                <p:cNvPr id="5745" name="Google Shape;5745;p7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7" name="Google Shape;5747;p7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9" name="Google Shape;5749;p72"/>
              <p:cNvGrpSpPr/>
              <p:nvPr/>
            </p:nvGrpSpPr>
            <p:grpSpPr>
              <a:xfrm>
                <a:off x="5269224" y="3304167"/>
                <a:ext cx="40253" cy="34402"/>
                <a:chOff x="5269224" y="3304167"/>
                <a:chExt cx="40253" cy="34402"/>
              </a:xfrm>
            </p:grpSpPr>
            <p:sp>
              <p:nvSpPr>
                <p:cNvPr id="5750" name="Google Shape;5750;p7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72"/>
              <p:cNvGrpSpPr/>
              <p:nvPr/>
            </p:nvGrpSpPr>
            <p:grpSpPr>
              <a:xfrm>
                <a:off x="5327354" y="3476615"/>
                <a:ext cx="49864" cy="42723"/>
                <a:chOff x="5327354" y="3476615"/>
                <a:chExt cx="49864" cy="42723"/>
              </a:xfrm>
            </p:grpSpPr>
            <p:sp>
              <p:nvSpPr>
                <p:cNvPr id="5753" name="Google Shape;5753;p7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5" name="Google Shape;5755;p7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7" name="Google Shape;5757;p72"/>
              <p:cNvGrpSpPr/>
              <p:nvPr/>
            </p:nvGrpSpPr>
            <p:grpSpPr>
              <a:xfrm>
                <a:off x="5341723" y="3775957"/>
                <a:ext cx="31405" cy="26898"/>
                <a:chOff x="5341723" y="3775957"/>
                <a:chExt cx="31405" cy="26898"/>
              </a:xfrm>
            </p:grpSpPr>
            <p:sp>
              <p:nvSpPr>
                <p:cNvPr id="5758" name="Google Shape;5758;p7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72"/>
              <p:cNvGrpSpPr/>
              <p:nvPr/>
            </p:nvGrpSpPr>
            <p:grpSpPr>
              <a:xfrm>
                <a:off x="5439053" y="3699274"/>
                <a:ext cx="31405" cy="26898"/>
                <a:chOff x="5439053" y="3699274"/>
                <a:chExt cx="31405" cy="26898"/>
              </a:xfrm>
            </p:grpSpPr>
            <p:sp>
              <p:nvSpPr>
                <p:cNvPr id="5761" name="Google Shape;5761;p7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3" name="Google Shape;5763;p72"/>
              <p:cNvGrpSpPr/>
              <p:nvPr/>
            </p:nvGrpSpPr>
            <p:grpSpPr>
              <a:xfrm>
                <a:off x="5412414" y="3622307"/>
                <a:ext cx="31499" cy="26993"/>
                <a:chOff x="5412414" y="3622307"/>
                <a:chExt cx="31499" cy="26993"/>
              </a:xfrm>
            </p:grpSpPr>
            <p:sp>
              <p:nvSpPr>
                <p:cNvPr id="5764" name="Google Shape;5764;p7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72"/>
              <p:cNvGrpSpPr/>
              <p:nvPr/>
            </p:nvGrpSpPr>
            <p:grpSpPr>
              <a:xfrm>
                <a:off x="5476254" y="3473949"/>
                <a:ext cx="26835" cy="26930"/>
                <a:chOff x="5476254" y="3473949"/>
                <a:chExt cx="26835" cy="26930"/>
              </a:xfrm>
            </p:grpSpPr>
            <p:sp>
              <p:nvSpPr>
                <p:cNvPr id="5767" name="Google Shape;5767;p7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72"/>
              <p:cNvGrpSpPr/>
              <p:nvPr/>
            </p:nvGrpSpPr>
            <p:grpSpPr>
              <a:xfrm>
                <a:off x="5564547" y="3481594"/>
                <a:ext cx="31397" cy="26898"/>
                <a:chOff x="5564547" y="3481594"/>
                <a:chExt cx="31397" cy="26898"/>
              </a:xfrm>
            </p:grpSpPr>
            <p:sp>
              <p:nvSpPr>
                <p:cNvPr id="5770" name="Google Shape;5770;p7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72"/>
              <p:cNvGrpSpPr/>
              <p:nvPr/>
            </p:nvGrpSpPr>
            <p:grpSpPr>
              <a:xfrm>
                <a:off x="5534101" y="3470174"/>
                <a:ext cx="31397" cy="26906"/>
                <a:chOff x="5534101" y="3470174"/>
                <a:chExt cx="31397" cy="26906"/>
              </a:xfrm>
            </p:grpSpPr>
            <p:sp>
              <p:nvSpPr>
                <p:cNvPr id="5773" name="Google Shape;5773;p7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72"/>
              <p:cNvGrpSpPr/>
              <p:nvPr/>
            </p:nvGrpSpPr>
            <p:grpSpPr>
              <a:xfrm>
                <a:off x="5610879" y="3314486"/>
                <a:ext cx="31499" cy="26938"/>
                <a:chOff x="5610879" y="3314486"/>
                <a:chExt cx="31499" cy="26938"/>
              </a:xfrm>
            </p:grpSpPr>
            <p:sp>
              <p:nvSpPr>
                <p:cNvPr id="5776" name="Google Shape;5776;p7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72"/>
              <p:cNvGrpSpPr/>
              <p:nvPr/>
            </p:nvGrpSpPr>
            <p:grpSpPr>
              <a:xfrm>
                <a:off x="4834525" y="3501382"/>
                <a:ext cx="31499" cy="26898"/>
                <a:chOff x="4834525" y="3501382"/>
                <a:chExt cx="31499" cy="26898"/>
              </a:xfrm>
            </p:grpSpPr>
            <p:sp>
              <p:nvSpPr>
                <p:cNvPr id="5779" name="Google Shape;5779;p7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72"/>
              <p:cNvGrpSpPr/>
              <p:nvPr/>
            </p:nvGrpSpPr>
            <p:grpSpPr>
              <a:xfrm>
                <a:off x="4898460" y="3580158"/>
                <a:ext cx="31405" cy="26898"/>
                <a:chOff x="4898460" y="3580158"/>
                <a:chExt cx="31405" cy="26898"/>
              </a:xfrm>
            </p:grpSpPr>
            <p:sp>
              <p:nvSpPr>
                <p:cNvPr id="5782" name="Google Shape;5782;p7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72"/>
              <p:cNvGrpSpPr/>
              <p:nvPr/>
            </p:nvGrpSpPr>
            <p:grpSpPr>
              <a:xfrm>
                <a:off x="4882667" y="3608032"/>
                <a:ext cx="31499" cy="27001"/>
                <a:chOff x="4882667" y="3608032"/>
                <a:chExt cx="31499" cy="27001"/>
              </a:xfrm>
            </p:grpSpPr>
            <p:sp>
              <p:nvSpPr>
                <p:cNvPr id="5785" name="Google Shape;5785;p7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72"/>
              <p:cNvGrpSpPr/>
              <p:nvPr/>
            </p:nvGrpSpPr>
            <p:grpSpPr>
              <a:xfrm>
                <a:off x="4843373" y="3631407"/>
                <a:ext cx="16273" cy="16186"/>
                <a:chOff x="4843373" y="3631407"/>
                <a:chExt cx="16273" cy="16186"/>
              </a:xfrm>
            </p:grpSpPr>
            <p:sp>
              <p:nvSpPr>
                <p:cNvPr id="5788" name="Google Shape;5788;p7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72"/>
              <p:cNvGrpSpPr/>
              <p:nvPr/>
            </p:nvGrpSpPr>
            <p:grpSpPr>
              <a:xfrm>
                <a:off x="4727773" y="3591578"/>
                <a:ext cx="31499" cy="26898"/>
                <a:chOff x="4727773" y="3591578"/>
                <a:chExt cx="31499" cy="26898"/>
              </a:xfrm>
            </p:grpSpPr>
            <p:sp>
              <p:nvSpPr>
                <p:cNvPr id="5791" name="Google Shape;5791;p7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3" name="Google Shape;5793;p7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5" name="Google Shape;5795;p72"/>
              <p:cNvGrpSpPr/>
              <p:nvPr/>
            </p:nvGrpSpPr>
            <p:grpSpPr>
              <a:xfrm>
                <a:off x="4609421" y="3577398"/>
                <a:ext cx="31499" cy="27001"/>
                <a:chOff x="4609421" y="3577398"/>
                <a:chExt cx="31499" cy="27001"/>
              </a:xfrm>
            </p:grpSpPr>
            <p:sp>
              <p:nvSpPr>
                <p:cNvPr id="5796" name="Google Shape;5796;p7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72"/>
              <p:cNvGrpSpPr/>
              <p:nvPr/>
            </p:nvGrpSpPr>
            <p:grpSpPr>
              <a:xfrm>
                <a:off x="4649289" y="3577398"/>
                <a:ext cx="31499" cy="27001"/>
                <a:chOff x="4649289" y="3577398"/>
                <a:chExt cx="31499" cy="27001"/>
              </a:xfrm>
            </p:grpSpPr>
            <p:sp>
              <p:nvSpPr>
                <p:cNvPr id="5799" name="Google Shape;5799;p7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72"/>
              <p:cNvGrpSpPr/>
              <p:nvPr/>
            </p:nvGrpSpPr>
            <p:grpSpPr>
              <a:xfrm>
                <a:off x="4605614" y="3639523"/>
                <a:ext cx="31499" cy="26906"/>
                <a:chOff x="4605614" y="3639523"/>
                <a:chExt cx="31499" cy="26906"/>
              </a:xfrm>
            </p:grpSpPr>
            <p:sp>
              <p:nvSpPr>
                <p:cNvPr id="5802" name="Google Shape;5802;p7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72"/>
              <p:cNvGrpSpPr/>
              <p:nvPr/>
            </p:nvGrpSpPr>
            <p:grpSpPr>
              <a:xfrm>
                <a:off x="4785149" y="3618846"/>
                <a:ext cx="26930" cy="26843"/>
                <a:chOff x="4785149" y="3618846"/>
                <a:chExt cx="26930" cy="26843"/>
              </a:xfrm>
            </p:grpSpPr>
            <p:sp>
              <p:nvSpPr>
                <p:cNvPr id="5805" name="Google Shape;5805;p7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72"/>
              <p:cNvGrpSpPr/>
              <p:nvPr/>
            </p:nvGrpSpPr>
            <p:grpSpPr>
              <a:xfrm>
                <a:off x="4810167" y="3601567"/>
                <a:ext cx="31405" cy="26898"/>
                <a:chOff x="4810167" y="3601567"/>
                <a:chExt cx="31405" cy="26898"/>
              </a:xfrm>
            </p:grpSpPr>
            <p:sp>
              <p:nvSpPr>
                <p:cNvPr id="5808" name="Google Shape;5808;p7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72"/>
              <p:cNvGrpSpPr/>
              <p:nvPr/>
            </p:nvGrpSpPr>
            <p:grpSpPr>
              <a:xfrm>
                <a:off x="4831002" y="3373230"/>
                <a:ext cx="31405" cy="26898"/>
                <a:chOff x="4831002" y="3373230"/>
                <a:chExt cx="31405" cy="26898"/>
              </a:xfrm>
            </p:grpSpPr>
            <p:sp>
              <p:nvSpPr>
                <p:cNvPr id="5811" name="Google Shape;5811;p7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72"/>
              <p:cNvGrpSpPr/>
              <p:nvPr/>
            </p:nvGrpSpPr>
            <p:grpSpPr>
              <a:xfrm>
                <a:off x="4719311" y="3355054"/>
                <a:ext cx="31499" cy="27001"/>
                <a:chOff x="4719311" y="3355054"/>
                <a:chExt cx="31499" cy="27001"/>
              </a:xfrm>
            </p:grpSpPr>
            <p:sp>
              <p:nvSpPr>
                <p:cNvPr id="5814" name="Google Shape;5814;p7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72"/>
              <p:cNvGrpSpPr/>
              <p:nvPr/>
            </p:nvGrpSpPr>
            <p:grpSpPr>
              <a:xfrm>
                <a:off x="4798755" y="3450260"/>
                <a:ext cx="26930" cy="26930"/>
                <a:chOff x="4798755" y="3450260"/>
                <a:chExt cx="26930" cy="26930"/>
              </a:xfrm>
            </p:grpSpPr>
            <p:sp>
              <p:nvSpPr>
                <p:cNvPr id="5817" name="Google Shape;5817;p7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72"/>
              <p:cNvGrpSpPr/>
              <p:nvPr/>
            </p:nvGrpSpPr>
            <p:grpSpPr>
              <a:xfrm>
                <a:off x="4645576" y="3467555"/>
                <a:ext cx="31405" cy="26953"/>
                <a:chOff x="4645576" y="3467555"/>
                <a:chExt cx="31405" cy="26953"/>
              </a:xfrm>
            </p:grpSpPr>
            <p:sp>
              <p:nvSpPr>
                <p:cNvPr id="5820" name="Google Shape;5820;p7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72"/>
              <p:cNvGrpSpPr/>
              <p:nvPr/>
            </p:nvGrpSpPr>
            <p:grpSpPr>
              <a:xfrm>
                <a:off x="4687631" y="3583965"/>
                <a:ext cx="31499" cy="26898"/>
                <a:chOff x="4687631" y="3583965"/>
                <a:chExt cx="31499" cy="26898"/>
              </a:xfrm>
            </p:grpSpPr>
            <p:sp>
              <p:nvSpPr>
                <p:cNvPr id="5823" name="Google Shape;5823;p7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72"/>
              <p:cNvGrpSpPr/>
              <p:nvPr/>
            </p:nvGrpSpPr>
            <p:grpSpPr>
              <a:xfrm>
                <a:off x="4719311" y="3471314"/>
                <a:ext cx="31499" cy="27001"/>
                <a:chOff x="4719311" y="3471314"/>
                <a:chExt cx="31499" cy="27001"/>
              </a:xfrm>
            </p:grpSpPr>
            <p:sp>
              <p:nvSpPr>
                <p:cNvPr id="5826" name="Google Shape;5826;p7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72"/>
              <p:cNvGrpSpPr/>
              <p:nvPr/>
            </p:nvGrpSpPr>
            <p:grpSpPr>
              <a:xfrm>
                <a:off x="4719311" y="3434404"/>
                <a:ext cx="31499" cy="26898"/>
                <a:chOff x="4719311" y="3434404"/>
                <a:chExt cx="31499" cy="26898"/>
              </a:xfrm>
            </p:grpSpPr>
            <p:sp>
              <p:nvSpPr>
                <p:cNvPr id="5829" name="Google Shape;5829;p7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72"/>
              <p:cNvGrpSpPr/>
              <p:nvPr/>
            </p:nvGrpSpPr>
            <p:grpSpPr>
              <a:xfrm>
                <a:off x="4768876" y="3401772"/>
                <a:ext cx="31499" cy="26898"/>
                <a:chOff x="4768876" y="3401772"/>
                <a:chExt cx="31499" cy="26898"/>
              </a:xfrm>
            </p:grpSpPr>
            <p:sp>
              <p:nvSpPr>
                <p:cNvPr id="5832" name="Google Shape;5832;p7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72"/>
              <p:cNvGrpSpPr/>
              <p:nvPr/>
            </p:nvGrpSpPr>
            <p:grpSpPr>
              <a:xfrm>
                <a:off x="4762214" y="3471377"/>
                <a:ext cx="26938" cy="26938"/>
                <a:chOff x="4762214" y="3471377"/>
                <a:chExt cx="26938" cy="26938"/>
              </a:xfrm>
            </p:grpSpPr>
            <p:sp>
              <p:nvSpPr>
                <p:cNvPr id="5835" name="Google Shape;5835;p7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72"/>
              <p:cNvGrpSpPr/>
              <p:nvPr/>
            </p:nvGrpSpPr>
            <p:grpSpPr>
              <a:xfrm>
                <a:off x="4790473" y="3344782"/>
                <a:ext cx="31405" cy="26898"/>
                <a:chOff x="4790473" y="3344782"/>
                <a:chExt cx="31405" cy="26898"/>
              </a:xfrm>
            </p:grpSpPr>
            <p:sp>
              <p:nvSpPr>
                <p:cNvPr id="5838" name="Google Shape;5838;p7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72"/>
              <p:cNvGrpSpPr/>
              <p:nvPr/>
            </p:nvGrpSpPr>
            <p:grpSpPr>
              <a:xfrm>
                <a:off x="4823774" y="3950733"/>
                <a:ext cx="37398" cy="32034"/>
                <a:chOff x="4823774" y="3950733"/>
                <a:chExt cx="37398" cy="32034"/>
              </a:xfrm>
            </p:grpSpPr>
            <p:sp>
              <p:nvSpPr>
                <p:cNvPr id="5841" name="Google Shape;5841;p7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72"/>
              <p:cNvGrpSpPr/>
              <p:nvPr/>
            </p:nvGrpSpPr>
            <p:grpSpPr>
              <a:xfrm>
                <a:off x="4823396" y="4110566"/>
                <a:ext cx="31405" cy="26906"/>
                <a:chOff x="4823396" y="4110566"/>
                <a:chExt cx="31405" cy="26906"/>
              </a:xfrm>
            </p:grpSpPr>
            <p:sp>
              <p:nvSpPr>
                <p:cNvPr id="5844" name="Google Shape;5844;p7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72"/>
              <p:cNvGrpSpPr/>
              <p:nvPr/>
            </p:nvGrpSpPr>
            <p:grpSpPr>
              <a:xfrm>
                <a:off x="4838332" y="3821150"/>
                <a:ext cx="31499" cy="26898"/>
                <a:chOff x="4838332" y="3821150"/>
                <a:chExt cx="31499" cy="26898"/>
              </a:xfrm>
            </p:grpSpPr>
            <p:sp>
              <p:nvSpPr>
                <p:cNvPr id="5847" name="Google Shape;5847;p7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72"/>
              <p:cNvGrpSpPr/>
              <p:nvPr/>
            </p:nvGrpSpPr>
            <p:grpSpPr>
              <a:xfrm>
                <a:off x="4661275" y="3815007"/>
                <a:ext cx="36824" cy="31523"/>
                <a:chOff x="4661275" y="3815007"/>
                <a:chExt cx="36824" cy="31523"/>
              </a:xfrm>
            </p:grpSpPr>
            <p:sp>
              <p:nvSpPr>
                <p:cNvPr id="5850" name="Google Shape;5850;p7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72"/>
              <p:cNvGrpSpPr/>
              <p:nvPr/>
            </p:nvGrpSpPr>
            <p:grpSpPr>
              <a:xfrm>
                <a:off x="4558998" y="3851037"/>
                <a:ext cx="33591" cy="28699"/>
                <a:chOff x="4558998" y="3851037"/>
                <a:chExt cx="33591" cy="28699"/>
              </a:xfrm>
            </p:grpSpPr>
            <p:sp>
              <p:nvSpPr>
                <p:cNvPr id="5853" name="Google Shape;5853;p7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72"/>
              <p:cNvGrpSpPr/>
              <p:nvPr/>
            </p:nvGrpSpPr>
            <p:grpSpPr>
              <a:xfrm>
                <a:off x="4696762" y="3638587"/>
                <a:ext cx="33591" cy="28794"/>
                <a:chOff x="4696762" y="3638587"/>
                <a:chExt cx="33591" cy="28794"/>
              </a:xfrm>
            </p:grpSpPr>
            <p:sp>
              <p:nvSpPr>
                <p:cNvPr id="5856" name="Google Shape;5856;p7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72"/>
              <p:cNvGrpSpPr/>
              <p:nvPr/>
            </p:nvGrpSpPr>
            <p:grpSpPr>
              <a:xfrm>
                <a:off x="4929479" y="3939140"/>
                <a:ext cx="33497" cy="28692"/>
                <a:chOff x="4929479" y="3939140"/>
                <a:chExt cx="33497" cy="28692"/>
              </a:xfrm>
            </p:grpSpPr>
            <p:sp>
              <p:nvSpPr>
                <p:cNvPr id="5859" name="Google Shape;5859;p7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72"/>
              <p:cNvGrpSpPr/>
              <p:nvPr/>
            </p:nvGrpSpPr>
            <p:grpSpPr>
              <a:xfrm>
                <a:off x="4907119" y="3986039"/>
                <a:ext cx="33497" cy="28699"/>
                <a:chOff x="4907119" y="3986039"/>
                <a:chExt cx="33497" cy="28699"/>
              </a:xfrm>
            </p:grpSpPr>
            <p:sp>
              <p:nvSpPr>
                <p:cNvPr id="5862" name="Google Shape;5862;p7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72"/>
              <p:cNvGrpSpPr/>
              <p:nvPr/>
            </p:nvGrpSpPr>
            <p:grpSpPr>
              <a:xfrm>
                <a:off x="4911783" y="4048102"/>
                <a:ext cx="33591" cy="28762"/>
                <a:chOff x="4911783" y="4048102"/>
                <a:chExt cx="33591" cy="28762"/>
              </a:xfrm>
            </p:grpSpPr>
            <p:sp>
              <p:nvSpPr>
                <p:cNvPr id="5865" name="Google Shape;5865;p7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7" name="Google Shape;5867;p7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9" name="Google Shape;5869;p72"/>
              <p:cNvGrpSpPr/>
              <p:nvPr/>
            </p:nvGrpSpPr>
            <p:grpSpPr>
              <a:xfrm>
                <a:off x="4762623" y="3837847"/>
                <a:ext cx="42416" cy="36273"/>
                <a:chOff x="4762623" y="3837847"/>
                <a:chExt cx="42416" cy="36273"/>
              </a:xfrm>
            </p:grpSpPr>
            <p:sp>
              <p:nvSpPr>
                <p:cNvPr id="5870" name="Google Shape;5870;p7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72"/>
              <p:cNvGrpSpPr/>
              <p:nvPr/>
            </p:nvGrpSpPr>
            <p:grpSpPr>
              <a:xfrm>
                <a:off x="4746044" y="4104966"/>
                <a:ext cx="33497" cy="28699"/>
                <a:chOff x="4746044" y="4104966"/>
                <a:chExt cx="33497" cy="28699"/>
              </a:xfrm>
            </p:grpSpPr>
            <p:sp>
              <p:nvSpPr>
                <p:cNvPr id="5873" name="Google Shape;5873;p7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5" name="Google Shape;5875;p72"/>
              <p:cNvGrpSpPr/>
              <p:nvPr/>
            </p:nvGrpSpPr>
            <p:grpSpPr>
              <a:xfrm>
                <a:off x="4859646" y="4162554"/>
                <a:ext cx="33591" cy="28762"/>
                <a:chOff x="4859646" y="4162554"/>
                <a:chExt cx="33591" cy="28762"/>
              </a:xfrm>
            </p:grpSpPr>
            <p:sp>
              <p:nvSpPr>
                <p:cNvPr id="5876" name="Google Shape;5876;p7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8" name="Google Shape;5878;p72"/>
            <p:cNvGrpSpPr/>
            <p:nvPr/>
          </p:nvGrpSpPr>
          <p:grpSpPr>
            <a:xfrm>
              <a:off x="3597785" y="3274438"/>
              <a:ext cx="855610" cy="1122100"/>
              <a:chOff x="3597785" y="3274438"/>
              <a:chExt cx="855610" cy="1122100"/>
            </a:xfrm>
          </p:grpSpPr>
          <p:grpSp>
            <p:nvGrpSpPr>
              <p:cNvPr id="5879" name="Google Shape;5879;p72"/>
              <p:cNvGrpSpPr/>
              <p:nvPr/>
            </p:nvGrpSpPr>
            <p:grpSpPr>
              <a:xfrm>
                <a:off x="3617857" y="3284717"/>
                <a:ext cx="826785" cy="1099165"/>
                <a:chOff x="3617857" y="3284717"/>
                <a:chExt cx="826785" cy="1099165"/>
              </a:xfrm>
            </p:grpSpPr>
            <p:sp>
              <p:nvSpPr>
                <p:cNvPr id="5880" name="Google Shape;5880;p7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72"/>
              <p:cNvGrpSpPr/>
              <p:nvPr/>
            </p:nvGrpSpPr>
            <p:grpSpPr>
              <a:xfrm>
                <a:off x="4180904" y="4251758"/>
                <a:ext cx="37783" cy="32420"/>
                <a:chOff x="4180904" y="4251758"/>
                <a:chExt cx="37783" cy="32420"/>
              </a:xfrm>
            </p:grpSpPr>
            <p:sp>
              <p:nvSpPr>
                <p:cNvPr id="5937" name="Google Shape;5937;p7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72"/>
              <p:cNvGrpSpPr/>
              <p:nvPr/>
            </p:nvGrpSpPr>
            <p:grpSpPr>
              <a:xfrm>
                <a:off x="4201644" y="4081324"/>
                <a:ext cx="37783" cy="32364"/>
                <a:chOff x="4201644" y="4081324"/>
                <a:chExt cx="37783" cy="32364"/>
              </a:xfrm>
            </p:grpSpPr>
            <p:sp>
              <p:nvSpPr>
                <p:cNvPr id="5940" name="Google Shape;5940;p7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72"/>
              <p:cNvGrpSpPr/>
              <p:nvPr/>
            </p:nvGrpSpPr>
            <p:grpSpPr>
              <a:xfrm>
                <a:off x="4284416" y="3887428"/>
                <a:ext cx="37783" cy="32451"/>
                <a:chOff x="4284416" y="3887428"/>
                <a:chExt cx="37783" cy="32451"/>
              </a:xfrm>
            </p:grpSpPr>
            <p:sp>
              <p:nvSpPr>
                <p:cNvPr id="5943" name="Google Shape;5943;p7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72"/>
              <p:cNvGrpSpPr/>
              <p:nvPr/>
            </p:nvGrpSpPr>
            <p:grpSpPr>
              <a:xfrm>
                <a:off x="4223721" y="3860404"/>
                <a:ext cx="37870" cy="32364"/>
                <a:chOff x="4223721" y="3860404"/>
                <a:chExt cx="37870" cy="32364"/>
              </a:xfrm>
            </p:grpSpPr>
            <p:sp>
              <p:nvSpPr>
                <p:cNvPr id="5946" name="Google Shape;5946;p7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72"/>
              <p:cNvGrpSpPr/>
              <p:nvPr/>
            </p:nvGrpSpPr>
            <p:grpSpPr>
              <a:xfrm>
                <a:off x="4104889" y="3699242"/>
                <a:ext cx="37776" cy="32357"/>
                <a:chOff x="4104889" y="3699242"/>
                <a:chExt cx="37776" cy="32357"/>
              </a:xfrm>
            </p:grpSpPr>
            <p:sp>
              <p:nvSpPr>
                <p:cNvPr id="5949" name="Google Shape;5949;p7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72"/>
              <p:cNvGrpSpPr/>
              <p:nvPr/>
            </p:nvGrpSpPr>
            <p:grpSpPr>
              <a:xfrm>
                <a:off x="4143608" y="3475121"/>
                <a:ext cx="37878" cy="32420"/>
                <a:chOff x="4143608" y="3475121"/>
                <a:chExt cx="37878" cy="32420"/>
              </a:xfrm>
            </p:grpSpPr>
            <p:sp>
              <p:nvSpPr>
                <p:cNvPr id="5952" name="Google Shape;5952;p7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72"/>
              <p:cNvGrpSpPr/>
              <p:nvPr/>
            </p:nvGrpSpPr>
            <p:grpSpPr>
              <a:xfrm>
                <a:off x="4217248" y="3570893"/>
                <a:ext cx="37776" cy="32364"/>
                <a:chOff x="4217248" y="3570893"/>
                <a:chExt cx="37776" cy="32364"/>
              </a:xfrm>
            </p:grpSpPr>
            <p:sp>
              <p:nvSpPr>
                <p:cNvPr id="5955" name="Google Shape;5955;p7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72"/>
              <p:cNvGrpSpPr/>
              <p:nvPr/>
            </p:nvGrpSpPr>
            <p:grpSpPr>
              <a:xfrm>
                <a:off x="4255307" y="3431612"/>
                <a:ext cx="37776" cy="32451"/>
                <a:chOff x="4255307" y="3431612"/>
                <a:chExt cx="37776" cy="32451"/>
              </a:xfrm>
            </p:grpSpPr>
            <p:sp>
              <p:nvSpPr>
                <p:cNvPr id="5958" name="Google Shape;5958;p7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72"/>
              <p:cNvGrpSpPr/>
              <p:nvPr/>
            </p:nvGrpSpPr>
            <p:grpSpPr>
              <a:xfrm>
                <a:off x="3853052" y="3577398"/>
                <a:ext cx="37776" cy="32420"/>
                <a:chOff x="3853052" y="3577398"/>
                <a:chExt cx="37776" cy="32420"/>
              </a:xfrm>
            </p:grpSpPr>
            <p:sp>
              <p:nvSpPr>
                <p:cNvPr id="5961" name="Google Shape;5961;p7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72"/>
              <p:cNvGrpSpPr/>
              <p:nvPr/>
            </p:nvGrpSpPr>
            <p:grpSpPr>
              <a:xfrm>
                <a:off x="4039908" y="3412107"/>
                <a:ext cx="37776" cy="32357"/>
                <a:chOff x="4039908" y="3412107"/>
                <a:chExt cx="37776" cy="32357"/>
              </a:xfrm>
            </p:grpSpPr>
            <p:sp>
              <p:nvSpPr>
                <p:cNvPr id="5964" name="Google Shape;5964;p7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72"/>
              <p:cNvGrpSpPr/>
              <p:nvPr/>
            </p:nvGrpSpPr>
            <p:grpSpPr>
              <a:xfrm>
                <a:off x="4017360" y="3342061"/>
                <a:ext cx="37870" cy="32380"/>
                <a:chOff x="4017360" y="3342061"/>
                <a:chExt cx="37870" cy="32380"/>
              </a:xfrm>
            </p:grpSpPr>
            <p:sp>
              <p:nvSpPr>
                <p:cNvPr id="5967" name="Google Shape;5967;p7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9" name="Google Shape;5969;p7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1" name="Google Shape;5971;p72"/>
              <p:cNvGrpSpPr/>
              <p:nvPr/>
            </p:nvGrpSpPr>
            <p:grpSpPr>
              <a:xfrm>
                <a:off x="3750870" y="3418650"/>
                <a:ext cx="37776" cy="32380"/>
                <a:chOff x="3750870" y="3418650"/>
                <a:chExt cx="37776" cy="32380"/>
              </a:xfrm>
            </p:grpSpPr>
            <p:sp>
              <p:nvSpPr>
                <p:cNvPr id="5972" name="Google Shape;5972;p7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72"/>
              <p:cNvGrpSpPr/>
              <p:nvPr/>
            </p:nvGrpSpPr>
            <p:grpSpPr>
              <a:xfrm>
                <a:off x="3632509" y="3274438"/>
                <a:ext cx="37783" cy="32357"/>
                <a:chOff x="3632509" y="3274438"/>
                <a:chExt cx="37783" cy="32357"/>
              </a:xfrm>
            </p:grpSpPr>
            <p:sp>
              <p:nvSpPr>
                <p:cNvPr id="5975" name="Google Shape;5975;p7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72"/>
              <p:cNvGrpSpPr/>
              <p:nvPr/>
            </p:nvGrpSpPr>
            <p:grpSpPr>
              <a:xfrm>
                <a:off x="3906424" y="3297561"/>
                <a:ext cx="37776" cy="32451"/>
                <a:chOff x="3906424" y="3297561"/>
                <a:chExt cx="37776" cy="32451"/>
              </a:xfrm>
            </p:grpSpPr>
            <p:sp>
              <p:nvSpPr>
                <p:cNvPr id="5978" name="Google Shape;5978;p7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2"/>
              <p:cNvGrpSpPr/>
              <p:nvPr/>
            </p:nvGrpSpPr>
            <p:grpSpPr>
              <a:xfrm>
                <a:off x="3866084" y="3412107"/>
                <a:ext cx="37776" cy="32357"/>
                <a:chOff x="3866084" y="3412107"/>
                <a:chExt cx="37776" cy="32357"/>
              </a:xfrm>
            </p:grpSpPr>
            <p:sp>
              <p:nvSpPr>
                <p:cNvPr id="5981" name="Google Shape;5981;p7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72"/>
              <p:cNvGrpSpPr/>
              <p:nvPr/>
            </p:nvGrpSpPr>
            <p:grpSpPr>
              <a:xfrm>
                <a:off x="4023919" y="3766409"/>
                <a:ext cx="37783" cy="32357"/>
                <a:chOff x="4023919" y="3766409"/>
                <a:chExt cx="37783" cy="32357"/>
              </a:xfrm>
            </p:grpSpPr>
            <p:sp>
              <p:nvSpPr>
                <p:cNvPr id="5984" name="Google Shape;5984;p7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72"/>
              <p:cNvGrpSpPr/>
              <p:nvPr/>
            </p:nvGrpSpPr>
            <p:grpSpPr>
              <a:xfrm>
                <a:off x="3973882" y="3779449"/>
                <a:ext cx="37776" cy="32357"/>
                <a:chOff x="3973882" y="3779449"/>
                <a:chExt cx="37776" cy="32357"/>
              </a:xfrm>
            </p:grpSpPr>
            <p:sp>
              <p:nvSpPr>
                <p:cNvPr id="5987" name="Google Shape;5987;p7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9" name="Google Shape;5989;p72"/>
              <p:cNvGrpSpPr/>
              <p:nvPr/>
            </p:nvGrpSpPr>
            <p:grpSpPr>
              <a:xfrm>
                <a:off x="4073398" y="3838028"/>
                <a:ext cx="37776" cy="32380"/>
                <a:chOff x="4073398" y="3838028"/>
                <a:chExt cx="37776" cy="32380"/>
              </a:xfrm>
            </p:grpSpPr>
            <p:sp>
              <p:nvSpPr>
                <p:cNvPr id="5990" name="Google Shape;5990;p7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72"/>
              <p:cNvGrpSpPr/>
              <p:nvPr/>
            </p:nvGrpSpPr>
            <p:grpSpPr>
              <a:xfrm>
                <a:off x="4342672" y="4144496"/>
                <a:ext cx="37752" cy="32364"/>
                <a:chOff x="4342672" y="4144496"/>
                <a:chExt cx="37752" cy="32364"/>
              </a:xfrm>
            </p:grpSpPr>
            <p:sp>
              <p:nvSpPr>
                <p:cNvPr id="5993" name="Google Shape;5993;p7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72"/>
              <p:cNvGrpSpPr/>
              <p:nvPr/>
            </p:nvGrpSpPr>
            <p:grpSpPr>
              <a:xfrm>
                <a:off x="4406386" y="4056872"/>
                <a:ext cx="37783" cy="32364"/>
                <a:chOff x="4406386" y="4056872"/>
                <a:chExt cx="37783" cy="32364"/>
              </a:xfrm>
            </p:grpSpPr>
            <p:sp>
              <p:nvSpPr>
                <p:cNvPr id="5996" name="Google Shape;5996;p7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8" name="Google Shape;5998;p72"/>
              <p:cNvGrpSpPr/>
              <p:nvPr/>
            </p:nvGrpSpPr>
            <p:grpSpPr>
              <a:xfrm>
                <a:off x="4284416" y="4245254"/>
                <a:ext cx="37783" cy="32357"/>
                <a:chOff x="4284416" y="4245254"/>
                <a:chExt cx="37783" cy="32357"/>
              </a:xfrm>
            </p:grpSpPr>
            <p:sp>
              <p:nvSpPr>
                <p:cNvPr id="5999" name="Google Shape;5999;p7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72"/>
              <p:cNvGrpSpPr/>
              <p:nvPr/>
            </p:nvGrpSpPr>
            <p:grpSpPr>
              <a:xfrm>
                <a:off x="4219057" y="4331258"/>
                <a:ext cx="37776" cy="32364"/>
                <a:chOff x="4219057" y="4331258"/>
                <a:chExt cx="37776" cy="32364"/>
              </a:xfrm>
            </p:grpSpPr>
            <p:sp>
              <p:nvSpPr>
                <p:cNvPr id="6002" name="Google Shape;6002;p7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72"/>
              <p:cNvGrpSpPr/>
              <p:nvPr/>
            </p:nvGrpSpPr>
            <p:grpSpPr>
              <a:xfrm>
                <a:off x="4204122" y="4141688"/>
                <a:ext cx="33497" cy="28699"/>
                <a:chOff x="4204122" y="4141688"/>
                <a:chExt cx="33497" cy="28699"/>
              </a:xfrm>
            </p:grpSpPr>
            <p:sp>
              <p:nvSpPr>
                <p:cNvPr id="6005" name="Google Shape;6005;p7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72"/>
              <p:cNvGrpSpPr/>
              <p:nvPr/>
            </p:nvGrpSpPr>
            <p:grpSpPr>
              <a:xfrm>
                <a:off x="4301546" y="4003869"/>
                <a:ext cx="38916" cy="33324"/>
                <a:chOff x="4301546" y="4003869"/>
                <a:chExt cx="38916" cy="33324"/>
              </a:xfrm>
            </p:grpSpPr>
            <p:sp>
              <p:nvSpPr>
                <p:cNvPr id="6008" name="Google Shape;6008;p7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72"/>
              <p:cNvGrpSpPr/>
              <p:nvPr/>
            </p:nvGrpSpPr>
            <p:grpSpPr>
              <a:xfrm>
                <a:off x="4210681" y="3924669"/>
                <a:ext cx="36549" cy="31366"/>
                <a:chOff x="4210681" y="3924669"/>
                <a:chExt cx="36549" cy="31366"/>
              </a:xfrm>
            </p:grpSpPr>
            <p:sp>
              <p:nvSpPr>
                <p:cNvPr id="6011" name="Google Shape;6011;p7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72"/>
              <p:cNvGrpSpPr/>
              <p:nvPr/>
            </p:nvGrpSpPr>
            <p:grpSpPr>
              <a:xfrm>
                <a:off x="3987771" y="3628874"/>
                <a:ext cx="31499" cy="26993"/>
                <a:chOff x="3987771" y="3628874"/>
                <a:chExt cx="31499" cy="26993"/>
              </a:xfrm>
            </p:grpSpPr>
            <p:sp>
              <p:nvSpPr>
                <p:cNvPr id="6014" name="Google Shape;6014;p7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72"/>
              <p:cNvGrpSpPr/>
              <p:nvPr/>
            </p:nvGrpSpPr>
            <p:grpSpPr>
              <a:xfrm>
                <a:off x="4087382" y="3775674"/>
                <a:ext cx="31405" cy="26898"/>
                <a:chOff x="4087382" y="3775674"/>
                <a:chExt cx="31405" cy="26898"/>
              </a:xfrm>
            </p:grpSpPr>
            <p:sp>
              <p:nvSpPr>
                <p:cNvPr id="6017" name="Google Shape;6017;p7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72"/>
              <p:cNvGrpSpPr/>
              <p:nvPr/>
            </p:nvGrpSpPr>
            <p:grpSpPr>
              <a:xfrm>
                <a:off x="4118873" y="3856637"/>
                <a:ext cx="31405" cy="26906"/>
                <a:chOff x="4118873" y="3856637"/>
                <a:chExt cx="31405" cy="26906"/>
              </a:xfrm>
            </p:grpSpPr>
            <p:sp>
              <p:nvSpPr>
                <p:cNvPr id="6020" name="Google Shape;6020;p7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72"/>
              <p:cNvGrpSpPr/>
              <p:nvPr/>
            </p:nvGrpSpPr>
            <p:grpSpPr>
              <a:xfrm>
                <a:off x="4168541" y="3639523"/>
                <a:ext cx="31499" cy="26906"/>
                <a:chOff x="4168541" y="3639523"/>
                <a:chExt cx="31499" cy="26906"/>
              </a:xfrm>
            </p:grpSpPr>
            <p:sp>
              <p:nvSpPr>
                <p:cNvPr id="6023" name="Google Shape;6023;p7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72"/>
              <p:cNvGrpSpPr/>
              <p:nvPr/>
            </p:nvGrpSpPr>
            <p:grpSpPr>
              <a:xfrm>
                <a:off x="3965789" y="3393545"/>
                <a:ext cx="31405" cy="26945"/>
                <a:chOff x="3965789" y="3393545"/>
                <a:chExt cx="31405" cy="26945"/>
              </a:xfrm>
            </p:grpSpPr>
            <p:sp>
              <p:nvSpPr>
                <p:cNvPr id="6026" name="Google Shape;6026;p7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72"/>
              <p:cNvGrpSpPr/>
              <p:nvPr/>
            </p:nvGrpSpPr>
            <p:grpSpPr>
              <a:xfrm>
                <a:off x="3925166" y="3491008"/>
                <a:ext cx="31405" cy="27001"/>
                <a:chOff x="3925166" y="3491008"/>
                <a:chExt cx="31405" cy="27001"/>
              </a:xfrm>
            </p:grpSpPr>
            <p:sp>
              <p:nvSpPr>
                <p:cNvPr id="6029" name="Google Shape;6029;p7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72"/>
              <p:cNvGrpSpPr/>
              <p:nvPr/>
            </p:nvGrpSpPr>
            <p:grpSpPr>
              <a:xfrm>
                <a:off x="3682845" y="3340976"/>
                <a:ext cx="31397" cy="26898"/>
                <a:chOff x="3682845" y="3340976"/>
                <a:chExt cx="31397" cy="26898"/>
              </a:xfrm>
            </p:grpSpPr>
            <p:sp>
              <p:nvSpPr>
                <p:cNvPr id="6032" name="Google Shape;6032;p7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2"/>
              <p:cNvGrpSpPr/>
              <p:nvPr/>
            </p:nvGrpSpPr>
            <p:grpSpPr>
              <a:xfrm>
                <a:off x="3795393" y="3353725"/>
                <a:ext cx="31499" cy="26993"/>
                <a:chOff x="3795393" y="3353725"/>
                <a:chExt cx="31499" cy="26993"/>
              </a:xfrm>
            </p:grpSpPr>
            <p:sp>
              <p:nvSpPr>
                <p:cNvPr id="6035" name="Google Shape;6035;p7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72"/>
              <p:cNvGrpSpPr/>
              <p:nvPr/>
            </p:nvGrpSpPr>
            <p:grpSpPr>
              <a:xfrm>
                <a:off x="4176909" y="4363221"/>
                <a:ext cx="38924" cy="33316"/>
                <a:chOff x="4176909" y="4363221"/>
                <a:chExt cx="38924" cy="33316"/>
              </a:xfrm>
            </p:grpSpPr>
            <p:sp>
              <p:nvSpPr>
                <p:cNvPr id="6038" name="Google Shape;6038;p7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72"/>
              <p:cNvGrpSpPr/>
              <p:nvPr/>
            </p:nvGrpSpPr>
            <p:grpSpPr>
              <a:xfrm>
                <a:off x="4226191" y="4007660"/>
                <a:ext cx="33560" cy="28770"/>
                <a:chOff x="4226191" y="4007660"/>
                <a:chExt cx="33560" cy="28770"/>
              </a:xfrm>
            </p:grpSpPr>
            <p:sp>
              <p:nvSpPr>
                <p:cNvPr id="6041" name="Google Shape;6041;p7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72"/>
              <p:cNvGrpSpPr/>
              <p:nvPr/>
            </p:nvGrpSpPr>
            <p:grpSpPr>
              <a:xfrm>
                <a:off x="3597785" y="3377045"/>
                <a:ext cx="33591" cy="28699"/>
                <a:chOff x="3597785" y="3377045"/>
                <a:chExt cx="33591" cy="28699"/>
              </a:xfrm>
            </p:grpSpPr>
            <p:sp>
              <p:nvSpPr>
                <p:cNvPr id="6044" name="Google Shape;6044;p7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72"/>
              <p:cNvGrpSpPr/>
              <p:nvPr/>
            </p:nvGrpSpPr>
            <p:grpSpPr>
              <a:xfrm>
                <a:off x="3887870" y="3669796"/>
                <a:ext cx="33591" cy="28692"/>
                <a:chOff x="3887870" y="3669796"/>
                <a:chExt cx="33591" cy="28692"/>
              </a:xfrm>
            </p:grpSpPr>
            <p:sp>
              <p:nvSpPr>
                <p:cNvPr id="6047" name="Google Shape;6047;p7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72"/>
              <p:cNvGrpSpPr/>
              <p:nvPr/>
            </p:nvGrpSpPr>
            <p:grpSpPr>
              <a:xfrm>
                <a:off x="3818320" y="3481625"/>
                <a:ext cx="33497" cy="28770"/>
                <a:chOff x="3818320" y="3481625"/>
                <a:chExt cx="33497" cy="28770"/>
              </a:xfrm>
            </p:grpSpPr>
            <p:sp>
              <p:nvSpPr>
                <p:cNvPr id="6050" name="Google Shape;6050;p7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72"/>
              <p:cNvGrpSpPr/>
              <p:nvPr/>
            </p:nvGrpSpPr>
            <p:grpSpPr>
              <a:xfrm>
                <a:off x="4278139" y="4120948"/>
                <a:ext cx="37492" cy="32129"/>
                <a:chOff x="4278139" y="4120948"/>
                <a:chExt cx="37492" cy="32129"/>
              </a:xfrm>
            </p:grpSpPr>
            <p:sp>
              <p:nvSpPr>
                <p:cNvPr id="6053" name="Google Shape;6053;p7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72"/>
              <p:cNvGrpSpPr/>
              <p:nvPr/>
            </p:nvGrpSpPr>
            <p:grpSpPr>
              <a:xfrm>
                <a:off x="4419898" y="3977388"/>
                <a:ext cx="33497" cy="28692"/>
                <a:chOff x="4419898" y="3977388"/>
                <a:chExt cx="33497" cy="28692"/>
              </a:xfrm>
            </p:grpSpPr>
            <p:sp>
              <p:nvSpPr>
                <p:cNvPr id="6056" name="Google Shape;6056;p7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72"/>
              <p:cNvGrpSpPr/>
              <p:nvPr/>
            </p:nvGrpSpPr>
            <p:grpSpPr>
              <a:xfrm>
                <a:off x="4158930" y="4034684"/>
                <a:ext cx="33497" cy="28762"/>
                <a:chOff x="4158930" y="4034684"/>
                <a:chExt cx="33497" cy="28762"/>
              </a:xfrm>
            </p:grpSpPr>
            <p:sp>
              <p:nvSpPr>
                <p:cNvPr id="6059" name="Google Shape;6059;p7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72"/>
              <p:cNvGrpSpPr/>
              <p:nvPr/>
            </p:nvGrpSpPr>
            <p:grpSpPr>
              <a:xfrm>
                <a:off x="4134949" y="3957049"/>
                <a:ext cx="33497" cy="28770"/>
                <a:chOff x="4134949" y="3957049"/>
                <a:chExt cx="33497" cy="28770"/>
              </a:xfrm>
            </p:grpSpPr>
            <p:sp>
              <p:nvSpPr>
                <p:cNvPr id="6062" name="Google Shape;6062;p7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72"/>
              <p:cNvGrpSpPr/>
              <p:nvPr/>
            </p:nvGrpSpPr>
            <p:grpSpPr>
              <a:xfrm>
                <a:off x="4193653" y="4184403"/>
                <a:ext cx="43580" cy="37264"/>
                <a:chOff x="4193653" y="4184403"/>
                <a:chExt cx="43580" cy="37264"/>
              </a:xfrm>
            </p:grpSpPr>
            <p:sp>
              <p:nvSpPr>
                <p:cNvPr id="6065" name="Google Shape;6065;p7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72"/>
              <p:cNvGrpSpPr/>
              <p:nvPr/>
            </p:nvGrpSpPr>
            <p:grpSpPr>
              <a:xfrm>
                <a:off x="4343600" y="3943844"/>
                <a:ext cx="43580" cy="37312"/>
                <a:chOff x="4343600" y="3943844"/>
                <a:chExt cx="43580" cy="37312"/>
              </a:xfrm>
            </p:grpSpPr>
            <p:sp>
              <p:nvSpPr>
                <p:cNvPr id="6068" name="Google Shape;6068;p7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72"/>
              <p:cNvGrpSpPr/>
              <p:nvPr/>
            </p:nvGrpSpPr>
            <p:grpSpPr>
              <a:xfrm>
                <a:off x="4172339" y="3381693"/>
                <a:ext cx="31499" cy="27001"/>
                <a:chOff x="4172339" y="3381693"/>
                <a:chExt cx="31499" cy="27001"/>
              </a:xfrm>
            </p:grpSpPr>
            <p:sp>
              <p:nvSpPr>
                <p:cNvPr id="6071" name="Google Shape;6071;p7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6076"/>
        <p:cNvGrpSpPr/>
        <p:nvPr/>
      </p:nvGrpSpPr>
      <p:grpSpPr>
        <a:xfrm>
          <a:off x="0" y="0"/>
          <a:ext cx="0" cy="0"/>
          <a:chOff x="0" y="0"/>
          <a:chExt cx="0" cy="0"/>
        </a:xfrm>
      </p:grpSpPr>
      <p:grpSp>
        <p:nvGrpSpPr>
          <p:cNvPr id="6077" name="Google Shape;6077;p73"/>
          <p:cNvGrpSpPr/>
          <p:nvPr/>
        </p:nvGrpSpPr>
        <p:grpSpPr>
          <a:xfrm>
            <a:off x="729274" y="969759"/>
            <a:ext cx="2507799" cy="206239"/>
            <a:chOff x="106648" y="895722"/>
            <a:chExt cx="4481413" cy="374300"/>
          </a:xfrm>
        </p:grpSpPr>
        <p:grpSp>
          <p:nvGrpSpPr>
            <p:cNvPr id="6078" name="Google Shape;6078;p73"/>
            <p:cNvGrpSpPr/>
            <p:nvPr/>
          </p:nvGrpSpPr>
          <p:grpSpPr>
            <a:xfrm>
              <a:off x="2233276" y="895722"/>
              <a:ext cx="1082667" cy="223591"/>
              <a:chOff x="4808316" y="2800065"/>
              <a:chExt cx="1999386" cy="412910"/>
            </a:xfrm>
          </p:grpSpPr>
          <p:sp>
            <p:nvSpPr>
              <p:cNvPr id="6079" name="Google Shape;6079;p7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0" name="Google Shape;6080;p73"/>
              <p:cNvGrpSpPr/>
              <p:nvPr/>
            </p:nvGrpSpPr>
            <p:grpSpPr>
              <a:xfrm>
                <a:off x="4808316" y="2800065"/>
                <a:ext cx="92400" cy="411825"/>
                <a:chOff x="845575" y="2563700"/>
                <a:chExt cx="92400" cy="411825"/>
              </a:xfrm>
            </p:grpSpPr>
            <p:cxnSp>
              <p:nvCxnSpPr>
                <p:cNvPr id="6081" name="Google Shape;6081;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82" name="Google Shape;6082;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3" name="Google Shape;6083;p73"/>
            <p:cNvGrpSpPr/>
            <p:nvPr/>
          </p:nvGrpSpPr>
          <p:grpSpPr>
            <a:xfrm>
              <a:off x="106648" y="895722"/>
              <a:ext cx="1088401" cy="223591"/>
              <a:chOff x="881025" y="2800065"/>
              <a:chExt cx="2009975" cy="412910"/>
            </a:xfrm>
          </p:grpSpPr>
          <p:sp>
            <p:nvSpPr>
              <p:cNvPr id="6084" name="Google Shape;6084;p7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73"/>
              <p:cNvGrpSpPr/>
              <p:nvPr/>
            </p:nvGrpSpPr>
            <p:grpSpPr>
              <a:xfrm>
                <a:off x="881025" y="2800065"/>
                <a:ext cx="92400" cy="411825"/>
                <a:chOff x="845575" y="2563700"/>
                <a:chExt cx="92400" cy="411825"/>
              </a:xfrm>
            </p:grpSpPr>
            <p:cxnSp>
              <p:nvCxnSpPr>
                <p:cNvPr id="6086" name="Google Shape;6086;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87" name="Google Shape;6087;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8" name="Google Shape;6088;p73"/>
            <p:cNvGrpSpPr/>
            <p:nvPr/>
          </p:nvGrpSpPr>
          <p:grpSpPr>
            <a:xfrm>
              <a:off x="1172346" y="1047018"/>
              <a:ext cx="1083151" cy="223003"/>
              <a:chOff x="2849073" y="3079467"/>
              <a:chExt cx="2000279" cy="411825"/>
            </a:xfrm>
          </p:grpSpPr>
          <p:sp>
            <p:nvSpPr>
              <p:cNvPr id="6089" name="Google Shape;6089;p7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0" name="Google Shape;6090;p73"/>
              <p:cNvGrpSpPr/>
              <p:nvPr/>
            </p:nvGrpSpPr>
            <p:grpSpPr>
              <a:xfrm rot="10800000">
                <a:off x="2849073" y="3079467"/>
                <a:ext cx="92400" cy="411825"/>
                <a:chOff x="2070100" y="2563700"/>
                <a:chExt cx="92400" cy="411825"/>
              </a:xfrm>
            </p:grpSpPr>
            <p:cxnSp>
              <p:nvCxnSpPr>
                <p:cNvPr id="6091" name="Google Shape;6091;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92" name="Google Shape;6092;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3" name="Google Shape;6093;p73"/>
            <p:cNvGrpSpPr/>
            <p:nvPr/>
          </p:nvGrpSpPr>
          <p:grpSpPr>
            <a:xfrm>
              <a:off x="3290132" y="1047018"/>
              <a:ext cx="1297929" cy="223003"/>
              <a:chOff x="6760035" y="3079467"/>
              <a:chExt cx="2396914" cy="411825"/>
            </a:xfrm>
          </p:grpSpPr>
          <p:sp>
            <p:nvSpPr>
              <p:cNvPr id="6094" name="Google Shape;6094;p7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5" name="Google Shape;6095;p73"/>
              <p:cNvGrpSpPr/>
              <p:nvPr/>
            </p:nvGrpSpPr>
            <p:grpSpPr>
              <a:xfrm rot="10800000">
                <a:off x="6760035" y="3079467"/>
                <a:ext cx="92400" cy="411825"/>
                <a:chOff x="2070100" y="2563700"/>
                <a:chExt cx="92400" cy="411825"/>
              </a:xfrm>
            </p:grpSpPr>
            <p:cxnSp>
              <p:nvCxnSpPr>
                <p:cNvPr id="6096" name="Google Shape;6096;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097" name="Google Shape;6097;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98" name="Google Shape;6098;p73"/>
          <p:cNvGrpSpPr/>
          <p:nvPr/>
        </p:nvGrpSpPr>
        <p:grpSpPr>
          <a:xfrm>
            <a:off x="2147036" y="3369130"/>
            <a:ext cx="1086701" cy="799429"/>
            <a:chOff x="2183288" y="3555572"/>
            <a:chExt cx="1136241" cy="835873"/>
          </a:xfrm>
        </p:grpSpPr>
        <p:sp>
          <p:nvSpPr>
            <p:cNvPr id="6099" name="Google Shape;6099;p7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0" name="Google Shape;6100;p73"/>
            <p:cNvGrpSpPr/>
            <p:nvPr/>
          </p:nvGrpSpPr>
          <p:grpSpPr>
            <a:xfrm>
              <a:off x="2205895" y="3637269"/>
              <a:ext cx="1089848" cy="724993"/>
              <a:chOff x="2205895" y="3637269"/>
              <a:chExt cx="1089848" cy="724993"/>
            </a:xfrm>
          </p:grpSpPr>
          <p:sp>
            <p:nvSpPr>
              <p:cNvPr id="6101" name="Google Shape;6101;p7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7" name="Google Shape;6107;p7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08" name="Google Shape;6108;p7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09" name="Google Shape;6109;p73"/>
            <p:cNvGrpSpPr/>
            <p:nvPr/>
          </p:nvGrpSpPr>
          <p:grpSpPr>
            <a:xfrm>
              <a:off x="3173850" y="3779426"/>
              <a:ext cx="145679" cy="70048"/>
              <a:chOff x="3173850" y="3779426"/>
              <a:chExt cx="145679" cy="70048"/>
            </a:xfrm>
          </p:grpSpPr>
          <p:cxnSp>
            <p:nvCxnSpPr>
              <p:cNvPr id="6110" name="Google Shape;6110;p7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111" name="Google Shape;6111;p7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73"/>
            <p:cNvGrpSpPr/>
            <p:nvPr/>
          </p:nvGrpSpPr>
          <p:grpSpPr>
            <a:xfrm>
              <a:off x="2183288" y="4139483"/>
              <a:ext cx="145133" cy="70048"/>
              <a:chOff x="2183288" y="4139483"/>
              <a:chExt cx="145133" cy="70048"/>
            </a:xfrm>
          </p:grpSpPr>
          <p:cxnSp>
            <p:nvCxnSpPr>
              <p:cNvPr id="6113" name="Google Shape;6113;p7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114" name="Google Shape;6114;p7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5" name="Google Shape;6115;p7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6" name="Google Shape;6116;p7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17" name="Google Shape;6117;p73"/>
            <p:cNvGrpSpPr/>
            <p:nvPr/>
          </p:nvGrpSpPr>
          <p:grpSpPr>
            <a:xfrm>
              <a:off x="2943836" y="4268886"/>
              <a:ext cx="60717" cy="122559"/>
              <a:chOff x="2943836" y="4268886"/>
              <a:chExt cx="60717" cy="122559"/>
            </a:xfrm>
          </p:grpSpPr>
          <p:sp>
            <p:nvSpPr>
              <p:cNvPr id="6118" name="Google Shape;6118;p7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9" name="Google Shape;6119;p7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120" name="Google Shape;6120;p73"/>
          <p:cNvGrpSpPr/>
          <p:nvPr/>
        </p:nvGrpSpPr>
        <p:grpSpPr>
          <a:xfrm>
            <a:off x="3409981" y="1290129"/>
            <a:ext cx="1675870" cy="758251"/>
            <a:chOff x="3530532" y="1496185"/>
            <a:chExt cx="1562000" cy="706730"/>
          </a:xfrm>
        </p:grpSpPr>
        <p:cxnSp>
          <p:nvCxnSpPr>
            <p:cNvPr id="6121" name="Google Shape;6121;p7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122" name="Google Shape;6122;p73"/>
            <p:cNvGrpSpPr/>
            <p:nvPr/>
          </p:nvGrpSpPr>
          <p:grpSpPr>
            <a:xfrm>
              <a:off x="3530532" y="1496185"/>
              <a:ext cx="323430" cy="463587"/>
              <a:chOff x="3530532" y="1496185"/>
              <a:chExt cx="323430" cy="463587"/>
            </a:xfrm>
          </p:grpSpPr>
          <p:grpSp>
            <p:nvGrpSpPr>
              <p:cNvPr id="6123" name="Google Shape;6123;p73"/>
              <p:cNvGrpSpPr/>
              <p:nvPr/>
            </p:nvGrpSpPr>
            <p:grpSpPr>
              <a:xfrm>
                <a:off x="3567462" y="1496185"/>
                <a:ext cx="286500" cy="361376"/>
                <a:chOff x="3567462" y="1496185"/>
                <a:chExt cx="286500" cy="361376"/>
              </a:xfrm>
            </p:grpSpPr>
            <p:cxnSp>
              <p:nvCxnSpPr>
                <p:cNvPr id="6124" name="Google Shape;6124;p7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25" name="Google Shape;6125;p7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7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73"/>
            <p:cNvGrpSpPr/>
            <p:nvPr/>
          </p:nvGrpSpPr>
          <p:grpSpPr>
            <a:xfrm>
              <a:off x="3891569" y="1779209"/>
              <a:ext cx="323945" cy="423706"/>
              <a:chOff x="3891569" y="1779209"/>
              <a:chExt cx="323945" cy="423706"/>
            </a:xfrm>
          </p:grpSpPr>
          <p:grpSp>
            <p:nvGrpSpPr>
              <p:cNvPr id="6128" name="Google Shape;6128;p73"/>
              <p:cNvGrpSpPr/>
              <p:nvPr/>
            </p:nvGrpSpPr>
            <p:grpSpPr>
              <a:xfrm>
                <a:off x="3929014" y="1881638"/>
                <a:ext cx="286500" cy="321278"/>
                <a:chOff x="3929014" y="1881638"/>
                <a:chExt cx="286500" cy="321278"/>
              </a:xfrm>
            </p:grpSpPr>
            <p:cxnSp>
              <p:nvCxnSpPr>
                <p:cNvPr id="6129" name="Google Shape;6129;p7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130" name="Google Shape;6130;p7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1" name="Google Shape;6131;p7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73"/>
            <p:cNvGrpSpPr/>
            <p:nvPr/>
          </p:nvGrpSpPr>
          <p:grpSpPr>
            <a:xfrm>
              <a:off x="4252606" y="1496185"/>
              <a:ext cx="324721" cy="463587"/>
              <a:chOff x="4252606" y="1496185"/>
              <a:chExt cx="324721" cy="463587"/>
            </a:xfrm>
          </p:grpSpPr>
          <p:grpSp>
            <p:nvGrpSpPr>
              <p:cNvPr id="6133" name="Google Shape;6133;p73"/>
              <p:cNvGrpSpPr/>
              <p:nvPr/>
            </p:nvGrpSpPr>
            <p:grpSpPr>
              <a:xfrm>
                <a:off x="4290828" y="1496185"/>
                <a:ext cx="286500" cy="361376"/>
                <a:chOff x="4290828" y="1496185"/>
                <a:chExt cx="286500" cy="361376"/>
              </a:xfrm>
            </p:grpSpPr>
            <p:cxnSp>
              <p:nvCxnSpPr>
                <p:cNvPr id="6134" name="Google Shape;6134;p7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35" name="Google Shape;6135;p7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6" name="Google Shape;6136;p7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73"/>
            <p:cNvGrpSpPr/>
            <p:nvPr/>
          </p:nvGrpSpPr>
          <p:grpSpPr>
            <a:xfrm>
              <a:off x="4613643" y="1763716"/>
              <a:ext cx="325308" cy="439200"/>
              <a:chOff x="4613643" y="1763716"/>
              <a:chExt cx="325308" cy="439200"/>
            </a:xfrm>
          </p:grpSpPr>
          <p:grpSp>
            <p:nvGrpSpPr>
              <p:cNvPr id="6138" name="Google Shape;6138;p73"/>
              <p:cNvGrpSpPr/>
              <p:nvPr/>
            </p:nvGrpSpPr>
            <p:grpSpPr>
              <a:xfrm>
                <a:off x="4652451" y="1879538"/>
                <a:ext cx="286500" cy="323378"/>
                <a:chOff x="4652451" y="1879538"/>
                <a:chExt cx="286500" cy="323378"/>
              </a:xfrm>
            </p:grpSpPr>
            <p:cxnSp>
              <p:nvCxnSpPr>
                <p:cNvPr id="6139" name="Google Shape;6139;p7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140" name="Google Shape;6140;p7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1" name="Google Shape;6141;p7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2" name="Google Shape;6142;p73"/>
          <p:cNvGrpSpPr/>
          <p:nvPr/>
        </p:nvGrpSpPr>
        <p:grpSpPr>
          <a:xfrm>
            <a:off x="3421841" y="2143755"/>
            <a:ext cx="1652173" cy="391517"/>
            <a:chOff x="3512551" y="2358270"/>
            <a:chExt cx="1597383" cy="378533"/>
          </a:xfrm>
        </p:grpSpPr>
        <p:cxnSp>
          <p:nvCxnSpPr>
            <p:cNvPr id="6143" name="Google Shape;6143;p73"/>
            <p:cNvCxnSpPr>
              <a:stCxn id="6144" idx="6"/>
              <a:endCxn id="614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146" name="Google Shape;6146;p73"/>
            <p:cNvGrpSpPr/>
            <p:nvPr/>
          </p:nvGrpSpPr>
          <p:grpSpPr>
            <a:xfrm>
              <a:off x="3512551" y="2358270"/>
              <a:ext cx="225647" cy="307714"/>
              <a:chOff x="2182679" y="2004714"/>
              <a:chExt cx="792300" cy="1080458"/>
            </a:xfrm>
          </p:grpSpPr>
          <p:cxnSp>
            <p:nvCxnSpPr>
              <p:cNvPr id="6147" name="Google Shape;6147;p73"/>
              <p:cNvCxnSpPr>
                <a:stCxn id="614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44" name="Google Shape;6144;p7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73"/>
            <p:cNvGrpSpPr/>
            <p:nvPr/>
          </p:nvGrpSpPr>
          <p:grpSpPr>
            <a:xfrm>
              <a:off x="3969644" y="2440153"/>
              <a:ext cx="225853" cy="296651"/>
              <a:chOff x="3775710" y="1729289"/>
              <a:chExt cx="136500" cy="179289"/>
            </a:xfrm>
          </p:grpSpPr>
          <p:cxnSp>
            <p:nvCxnSpPr>
              <p:cNvPr id="6150" name="Google Shape;6150;p7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151" name="Google Shape;6151;p7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73"/>
            <p:cNvGrpSpPr/>
            <p:nvPr/>
          </p:nvGrpSpPr>
          <p:grpSpPr>
            <a:xfrm>
              <a:off x="4427051" y="2358270"/>
              <a:ext cx="225647" cy="307714"/>
              <a:chOff x="5393704" y="2004714"/>
              <a:chExt cx="792300" cy="1080458"/>
            </a:xfrm>
          </p:grpSpPr>
          <p:cxnSp>
            <p:nvCxnSpPr>
              <p:cNvPr id="6154" name="Google Shape;6154;p73"/>
              <p:cNvCxnSpPr>
                <a:stCxn id="615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56" name="Google Shape;6156;p7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73"/>
            <p:cNvGrpSpPr/>
            <p:nvPr/>
          </p:nvGrpSpPr>
          <p:grpSpPr>
            <a:xfrm>
              <a:off x="4884287" y="2440252"/>
              <a:ext cx="225647" cy="296532"/>
              <a:chOff x="6999166" y="2292572"/>
              <a:chExt cx="792300" cy="1041192"/>
            </a:xfrm>
          </p:grpSpPr>
          <p:cxnSp>
            <p:nvCxnSpPr>
              <p:cNvPr id="6158" name="Google Shape;6158;p7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145" name="Google Shape;6145;p7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0" name="Google Shape;6160;p73"/>
          <p:cNvGrpSpPr/>
          <p:nvPr/>
        </p:nvGrpSpPr>
        <p:grpSpPr>
          <a:xfrm>
            <a:off x="6842649" y="979955"/>
            <a:ext cx="1581844" cy="732818"/>
            <a:chOff x="634175" y="2986275"/>
            <a:chExt cx="3147949" cy="1458344"/>
          </a:xfrm>
        </p:grpSpPr>
        <p:cxnSp>
          <p:nvCxnSpPr>
            <p:cNvPr id="6161" name="Google Shape;6161;p73"/>
            <p:cNvCxnSpPr>
              <a:stCxn id="6162" idx="4"/>
              <a:endCxn id="616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164" name="Google Shape;6164;p73"/>
            <p:cNvCxnSpPr>
              <a:stCxn id="6163" idx="0"/>
              <a:endCxn id="616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66" name="Google Shape;6166;p73"/>
            <p:cNvCxnSpPr>
              <a:stCxn id="6165" idx="4"/>
              <a:endCxn id="616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68" name="Google Shape;6168;p73"/>
            <p:cNvCxnSpPr>
              <a:stCxn id="6167" idx="0"/>
              <a:endCxn id="616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169" name="Google Shape;6169;p7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65" name="Google Shape;6165;p7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62" name="Google Shape;6162;p7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67" name="Google Shape;6167;p7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63" name="Google Shape;6163;p7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170" name="Google Shape;6170;p73"/>
          <p:cNvGrpSpPr/>
          <p:nvPr/>
        </p:nvGrpSpPr>
        <p:grpSpPr>
          <a:xfrm>
            <a:off x="3410364" y="2674265"/>
            <a:ext cx="1675128" cy="313674"/>
            <a:chOff x="998425" y="1182125"/>
            <a:chExt cx="1065400" cy="199500"/>
          </a:xfrm>
        </p:grpSpPr>
        <p:sp>
          <p:nvSpPr>
            <p:cNvPr id="6171" name="Google Shape;6171;p7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73"/>
          <p:cNvGrpSpPr/>
          <p:nvPr/>
        </p:nvGrpSpPr>
        <p:grpSpPr>
          <a:xfrm>
            <a:off x="3410363" y="3630231"/>
            <a:ext cx="1675129" cy="525345"/>
            <a:chOff x="5194708" y="3484366"/>
            <a:chExt cx="3148148" cy="987304"/>
          </a:xfrm>
        </p:grpSpPr>
        <p:grpSp>
          <p:nvGrpSpPr>
            <p:cNvPr id="6177" name="Google Shape;6177;p73"/>
            <p:cNvGrpSpPr/>
            <p:nvPr/>
          </p:nvGrpSpPr>
          <p:grpSpPr>
            <a:xfrm>
              <a:off x="7531521" y="3484366"/>
              <a:ext cx="811335" cy="987304"/>
              <a:chOff x="3379425" y="1617275"/>
              <a:chExt cx="1090650" cy="1327200"/>
            </a:xfrm>
          </p:grpSpPr>
          <p:sp>
            <p:nvSpPr>
              <p:cNvPr id="6178" name="Google Shape;6178;p7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73"/>
            <p:cNvGrpSpPr/>
            <p:nvPr/>
          </p:nvGrpSpPr>
          <p:grpSpPr>
            <a:xfrm>
              <a:off x="6752546" y="3484366"/>
              <a:ext cx="811428" cy="987304"/>
              <a:chOff x="2332275" y="1617275"/>
              <a:chExt cx="1090775" cy="1327200"/>
            </a:xfrm>
          </p:grpSpPr>
          <p:sp>
            <p:nvSpPr>
              <p:cNvPr id="6182" name="Google Shape;6182;p7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73"/>
            <p:cNvGrpSpPr/>
            <p:nvPr/>
          </p:nvGrpSpPr>
          <p:grpSpPr>
            <a:xfrm>
              <a:off x="5973664" y="3484366"/>
              <a:ext cx="811335" cy="987304"/>
              <a:chOff x="1285250" y="1617275"/>
              <a:chExt cx="1090650" cy="1327200"/>
            </a:xfrm>
          </p:grpSpPr>
          <p:sp>
            <p:nvSpPr>
              <p:cNvPr id="6186" name="Google Shape;6186;p7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73"/>
            <p:cNvGrpSpPr/>
            <p:nvPr/>
          </p:nvGrpSpPr>
          <p:grpSpPr>
            <a:xfrm>
              <a:off x="5194708" y="3484366"/>
              <a:ext cx="811409" cy="987304"/>
              <a:chOff x="238125" y="1617275"/>
              <a:chExt cx="1090750" cy="1327200"/>
            </a:xfrm>
          </p:grpSpPr>
          <p:sp>
            <p:nvSpPr>
              <p:cNvPr id="6190" name="Google Shape;6190;p7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3" name="Google Shape;6193;p73"/>
          <p:cNvGrpSpPr/>
          <p:nvPr/>
        </p:nvGrpSpPr>
        <p:grpSpPr>
          <a:xfrm>
            <a:off x="6844048" y="2276120"/>
            <a:ext cx="1579046" cy="522230"/>
            <a:chOff x="6853641" y="2534077"/>
            <a:chExt cx="1515545" cy="501229"/>
          </a:xfrm>
        </p:grpSpPr>
        <p:grpSp>
          <p:nvGrpSpPr>
            <p:cNvPr id="6194" name="Google Shape;6194;p73"/>
            <p:cNvGrpSpPr/>
            <p:nvPr/>
          </p:nvGrpSpPr>
          <p:grpSpPr>
            <a:xfrm>
              <a:off x="6853641" y="2618923"/>
              <a:ext cx="1515545" cy="324556"/>
              <a:chOff x="6853641" y="2618923"/>
              <a:chExt cx="1515545" cy="324556"/>
            </a:xfrm>
          </p:grpSpPr>
          <p:sp>
            <p:nvSpPr>
              <p:cNvPr id="6195" name="Google Shape;6195;p7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0" name="Google Shape;6200;p7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73"/>
          <p:cNvGrpSpPr/>
          <p:nvPr/>
        </p:nvGrpSpPr>
        <p:grpSpPr>
          <a:xfrm>
            <a:off x="3438940" y="3151161"/>
            <a:ext cx="1617976" cy="346616"/>
            <a:chOff x="1808063" y="4294338"/>
            <a:chExt cx="3370782" cy="721817"/>
          </a:xfrm>
        </p:grpSpPr>
        <p:sp>
          <p:nvSpPr>
            <p:cNvPr id="6206" name="Google Shape;6206;p7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73"/>
          <p:cNvGrpSpPr/>
          <p:nvPr/>
        </p:nvGrpSpPr>
        <p:grpSpPr>
          <a:xfrm>
            <a:off x="5264936" y="3817911"/>
            <a:ext cx="1417067" cy="350605"/>
            <a:chOff x="4234950" y="2101012"/>
            <a:chExt cx="4219974" cy="1044090"/>
          </a:xfrm>
        </p:grpSpPr>
        <p:sp>
          <p:nvSpPr>
            <p:cNvPr id="6217" name="Google Shape;6217;p7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3"/>
          <p:cNvGrpSpPr/>
          <p:nvPr/>
        </p:nvGrpSpPr>
        <p:grpSpPr>
          <a:xfrm>
            <a:off x="6840408" y="1808668"/>
            <a:ext cx="1586327" cy="371557"/>
            <a:chOff x="1247650" y="2075423"/>
            <a:chExt cx="6648477" cy="1557238"/>
          </a:xfrm>
        </p:grpSpPr>
        <p:sp>
          <p:nvSpPr>
            <p:cNvPr id="6234" name="Google Shape;6234;p7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73"/>
          <p:cNvGrpSpPr/>
          <p:nvPr/>
        </p:nvGrpSpPr>
        <p:grpSpPr>
          <a:xfrm>
            <a:off x="5271678" y="961858"/>
            <a:ext cx="1415601" cy="1648533"/>
            <a:chOff x="1839112" y="2209163"/>
            <a:chExt cx="1918159" cy="2233784"/>
          </a:xfrm>
        </p:grpSpPr>
        <p:sp>
          <p:nvSpPr>
            <p:cNvPr id="6241" name="Google Shape;6241;p7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4" name="Google Shape;6244;p73"/>
            <p:cNvCxnSpPr>
              <a:stCxn id="6241" idx="6"/>
              <a:endCxn id="624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45" name="Google Shape;6245;p73"/>
            <p:cNvCxnSpPr>
              <a:stCxn id="6242" idx="4"/>
              <a:endCxn id="624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247" name="Google Shape;6247;p73"/>
            <p:cNvCxnSpPr>
              <a:stCxn id="6246" idx="6"/>
              <a:endCxn id="624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48" name="Google Shape;6248;p73"/>
            <p:cNvCxnSpPr>
              <a:stCxn id="6243" idx="4"/>
              <a:endCxn id="624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246" name="Google Shape;6246;p7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51" name="Google Shape;6251;p73"/>
            <p:cNvCxnSpPr>
              <a:endCxn id="625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252" name="Google Shape;6252;p73"/>
          <p:cNvGrpSpPr/>
          <p:nvPr/>
        </p:nvGrpSpPr>
        <p:grpSpPr>
          <a:xfrm>
            <a:off x="3428944" y="979942"/>
            <a:ext cx="1637968" cy="154942"/>
            <a:chOff x="238125" y="2506075"/>
            <a:chExt cx="7115411" cy="673075"/>
          </a:xfrm>
        </p:grpSpPr>
        <p:sp>
          <p:nvSpPr>
            <p:cNvPr id="6253" name="Google Shape;6253;p7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73"/>
          <p:cNvGrpSpPr/>
          <p:nvPr/>
        </p:nvGrpSpPr>
        <p:grpSpPr>
          <a:xfrm>
            <a:off x="1969680" y="1294660"/>
            <a:ext cx="1262932" cy="785408"/>
            <a:chOff x="548861" y="389676"/>
            <a:chExt cx="3843371" cy="2390163"/>
          </a:xfrm>
        </p:grpSpPr>
        <p:cxnSp>
          <p:nvCxnSpPr>
            <p:cNvPr id="6259" name="Google Shape;6259;p7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60" name="Google Shape;6260;p7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61" name="Google Shape;6261;p7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62" name="Google Shape;6262;p7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263" name="Google Shape;6263;p7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264" name="Google Shape;6264;p7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65" name="Google Shape;6265;p7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266" name="Google Shape;6266;p7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73"/>
          <p:cNvGrpSpPr/>
          <p:nvPr/>
        </p:nvGrpSpPr>
        <p:grpSpPr>
          <a:xfrm>
            <a:off x="757812" y="2401537"/>
            <a:ext cx="1412054" cy="633562"/>
            <a:chOff x="1187400" y="2529299"/>
            <a:chExt cx="6769193" cy="2241903"/>
          </a:xfrm>
        </p:grpSpPr>
        <p:sp>
          <p:nvSpPr>
            <p:cNvPr id="6273" name="Google Shape;6273;p7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274" name="Google Shape;6274;p7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75" name="Google Shape;6275;p7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76" name="Google Shape;6276;p7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77" name="Google Shape;6277;p7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78" name="Google Shape;6278;p7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279" name="Google Shape;6279;p7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280" name="Google Shape;6280;p73"/>
            <p:cNvCxnSpPr>
              <a:stCxn id="6273" idx="2"/>
              <a:endCxn id="627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81" name="Google Shape;6281;p73"/>
            <p:cNvCxnSpPr>
              <a:stCxn id="6275" idx="0"/>
              <a:endCxn id="627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82" name="Google Shape;6282;p73"/>
            <p:cNvCxnSpPr>
              <a:stCxn id="6275" idx="2"/>
              <a:endCxn id="627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83" name="Google Shape;6283;p73"/>
            <p:cNvCxnSpPr>
              <a:stCxn id="6276" idx="0"/>
              <a:endCxn id="627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84" name="Google Shape;6284;p73"/>
            <p:cNvCxnSpPr>
              <a:stCxn id="6274" idx="2"/>
              <a:endCxn id="627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285" name="Google Shape;6285;p73"/>
            <p:cNvCxnSpPr>
              <a:stCxn id="6278" idx="0"/>
              <a:endCxn id="627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286" name="Google Shape;6286;p73"/>
          <p:cNvGrpSpPr/>
          <p:nvPr/>
        </p:nvGrpSpPr>
        <p:grpSpPr>
          <a:xfrm>
            <a:off x="6844058" y="2894246"/>
            <a:ext cx="1579035" cy="540873"/>
            <a:chOff x="6895650" y="3126697"/>
            <a:chExt cx="1436662" cy="492105"/>
          </a:xfrm>
        </p:grpSpPr>
        <p:sp>
          <p:nvSpPr>
            <p:cNvPr id="6287" name="Google Shape;6287;p7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2" name="Google Shape;6292;p73"/>
            <p:cNvGrpSpPr/>
            <p:nvPr/>
          </p:nvGrpSpPr>
          <p:grpSpPr>
            <a:xfrm>
              <a:off x="6995957" y="3335810"/>
              <a:ext cx="1230393" cy="71754"/>
              <a:chOff x="6995957" y="3287964"/>
              <a:chExt cx="1230393" cy="71754"/>
            </a:xfrm>
          </p:grpSpPr>
          <p:sp>
            <p:nvSpPr>
              <p:cNvPr id="6293" name="Google Shape;6293;p7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8" name="Google Shape;6298;p73"/>
          <p:cNvGrpSpPr/>
          <p:nvPr/>
        </p:nvGrpSpPr>
        <p:grpSpPr>
          <a:xfrm>
            <a:off x="6842640" y="3531009"/>
            <a:ext cx="1581862" cy="650625"/>
            <a:chOff x="6777990" y="3710194"/>
            <a:chExt cx="1646915" cy="677382"/>
          </a:xfrm>
        </p:grpSpPr>
        <p:grpSp>
          <p:nvGrpSpPr>
            <p:cNvPr id="6299" name="Google Shape;6299;p73"/>
            <p:cNvGrpSpPr/>
            <p:nvPr/>
          </p:nvGrpSpPr>
          <p:grpSpPr>
            <a:xfrm>
              <a:off x="6777990" y="3874492"/>
              <a:ext cx="411129" cy="513083"/>
              <a:chOff x="6777990" y="3874492"/>
              <a:chExt cx="411129" cy="513083"/>
            </a:xfrm>
          </p:grpSpPr>
          <p:cxnSp>
            <p:nvCxnSpPr>
              <p:cNvPr id="6300" name="Google Shape;6300;p7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01" name="Google Shape;6301;p7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73"/>
            <p:cNvGrpSpPr/>
            <p:nvPr/>
          </p:nvGrpSpPr>
          <p:grpSpPr>
            <a:xfrm>
              <a:off x="7188425" y="3710194"/>
              <a:ext cx="411123" cy="520535"/>
              <a:chOff x="7188425" y="3710194"/>
              <a:chExt cx="411123" cy="520535"/>
            </a:xfrm>
          </p:grpSpPr>
          <p:cxnSp>
            <p:nvCxnSpPr>
              <p:cNvPr id="6303" name="Google Shape;6303;p7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04" name="Google Shape;6304;p7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73"/>
            <p:cNvGrpSpPr/>
            <p:nvPr/>
          </p:nvGrpSpPr>
          <p:grpSpPr>
            <a:xfrm>
              <a:off x="7603341" y="3874492"/>
              <a:ext cx="411474" cy="513083"/>
              <a:chOff x="7603341" y="3874492"/>
              <a:chExt cx="411474" cy="513083"/>
            </a:xfrm>
          </p:grpSpPr>
          <p:cxnSp>
            <p:nvCxnSpPr>
              <p:cNvPr id="6306" name="Google Shape;6306;p7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07" name="Google Shape;6307;p7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73"/>
            <p:cNvGrpSpPr/>
            <p:nvPr/>
          </p:nvGrpSpPr>
          <p:grpSpPr>
            <a:xfrm>
              <a:off x="8013776" y="3722847"/>
              <a:ext cx="411129" cy="507881"/>
              <a:chOff x="8013776" y="3722847"/>
              <a:chExt cx="411129" cy="507881"/>
            </a:xfrm>
          </p:grpSpPr>
          <p:cxnSp>
            <p:nvCxnSpPr>
              <p:cNvPr id="6309" name="Google Shape;6309;p7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310" name="Google Shape;6310;p7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1" name="Google Shape;6311;p73"/>
          <p:cNvGrpSpPr/>
          <p:nvPr/>
        </p:nvGrpSpPr>
        <p:grpSpPr>
          <a:xfrm>
            <a:off x="5262155" y="2703849"/>
            <a:ext cx="1421889" cy="1020603"/>
            <a:chOff x="5190863" y="2824811"/>
            <a:chExt cx="1544860" cy="1108869"/>
          </a:xfrm>
        </p:grpSpPr>
        <p:grpSp>
          <p:nvGrpSpPr>
            <p:cNvPr id="6312" name="Google Shape;6312;p73"/>
            <p:cNvGrpSpPr/>
            <p:nvPr/>
          </p:nvGrpSpPr>
          <p:grpSpPr>
            <a:xfrm>
              <a:off x="5938695" y="3176919"/>
              <a:ext cx="685761" cy="404739"/>
              <a:chOff x="5938695" y="3176919"/>
              <a:chExt cx="685761" cy="404739"/>
            </a:xfrm>
          </p:grpSpPr>
          <p:grpSp>
            <p:nvGrpSpPr>
              <p:cNvPr id="6313" name="Google Shape;6313;p73"/>
              <p:cNvGrpSpPr/>
              <p:nvPr/>
            </p:nvGrpSpPr>
            <p:grpSpPr>
              <a:xfrm>
                <a:off x="5938695" y="3176919"/>
                <a:ext cx="685761" cy="404739"/>
                <a:chOff x="5938695" y="3176919"/>
                <a:chExt cx="685761" cy="404739"/>
              </a:xfrm>
            </p:grpSpPr>
            <p:sp>
              <p:nvSpPr>
                <p:cNvPr id="6314" name="Google Shape;6314;p7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6" name="Google Shape;6316;p7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73"/>
            <p:cNvGrpSpPr/>
            <p:nvPr/>
          </p:nvGrpSpPr>
          <p:grpSpPr>
            <a:xfrm>
              <a:off x="5305233" y="3176835"/>
              <a:ext cx="685971" cy="404655"/>
              <a:chOff x="5305233" y="3176835"/>
              <a:chExt cx="685971" cy="404655"/>
            </a:xfrm>
          </p:grpSpPr>
          <p:grpSp>
            <p:nvGrpSpPr>
              <p:cNvPr id="6318" name="Google Shape;6318;p73"/>
              <p:cNvGrpSpPr/>
              <p:nvPr/>
            </p:nvGrpSpPr>
            <p:grpSpPr>
              <a:xfrm>
                <a:off x="5305233" y="3176835"/>
                <a:ext cx="685971" cy="404655"/>
                <a:chOff x="5305233" y="3176835"/>
                <a:chExt cx="685971" cy="404655"/>
              </a:xfrm>
            </p:grpSpPr>
            <p:sp>
              <p:nvSpPr>
                <p:cNvPr id="6319" name="Google Shape;6319;p7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1" name="Google Shape;6321;p7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2" name="Google Shape;6322;p7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3" name="Google Shape;6323;p73"/>
            <p:cNvGrpSpPr/>
            <p:nvPr/>
          </p:nvGrpSpPr>
          <p:grpSpPr>
            <a:xfrm>
              <a:off x="5657361" y="2824811"/>
              <a:ext cx="1078361" cy="404655"/>
              <a:chOff x="5657361" y="2824811"/>
              <a:chExt cx="1078361" cy="404655"/>
            </a:xfrm>
          </p:grpSpPr>
          <p:grpSp>
            <p:nvGrpSpPr>
              <p:cNvPr id="6324" name="Google Shape;6324;p73"/>
              <p:cNvGrpSpPr/>
              <p:nvPr/>
            </p:nvGrpSpPr>
            <p:grpSpPr>
              <a:xfrm>
                <a:off x="5657361" y="2824811"/>
                <a:ext cx="1078361" cy="404655"/>
                <a:chOff x="5657361" y="2824811"/>
                <a:chExt cx="1078361" cy="404655"/>
              </a:xfrm>
            </p:grpSpPr>
            <p:grpSp>
              <p:nvGrpSpPr>
                <p:cNvPr id="6325" name="Google Shape;6325;p73"/>
                <p:cNvGrpSpPr/>
                <p:nvPr/>
              </p:nvGrpSpPr>
              <p:grpSpPr>
                <a:xfrm>
                  <a:off x="5938485" y="2824811"/>
                  <a:ext cx="797237" cy="404655"/>
                  <a:chOff x="5938485" y="2824811"/>
                  <a:chExt cx="797237" cy="404655"/>
                </a:xfrm>
              </p:grpSpPr>
              <p:sp>
                <p:nvSpPr>
                  <p:cNvPr id="6326" name="Google Shape;6326;p7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8" name="Google Shape;6328;p7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9" name="Google Shape;6329;p7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73"/>
            <p:cNvGrpSpPr/>
            <p:nvPr/>
          </p:nvGrpSpPr>
          <p:grpSpPr>
            <a:xfrm>
              <a:off x="5190863" y="3528942"/>
              <a:ext cx="1078026" cy="404739"/>
              <a:chOff x="5190863" y="3528942"/>
              <a:chExt cx="1078026" cy="404739"/>
            </a:xfrm>
          </p:grpSpPr>
          <p:sp>
            <p:nvSpPr>
              <p:cNvPr id="6331" name="Google Shape;6331;p7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2" name="Google Shape;6332;p73"/>
              <p:cNvGrpSpPr/>
              <p:nvPr/>
            </p:nvGrpSpPr>
            <p:grpSpPr>
              <a:xfrm>
                <a:off x="5190863" y="3528942"/>
                <a:ext cx="1078026" cy="404739"/>
                <a:chOff x="5190863" y="3528942"/>
                <a:chExt cx="1078026" cy="404739"/>
              </a:xfrm>
            </p:grpSpPr>
            <p:sp>
              <p:nvSpPr>
                <p:cNvPr id="6333" name="Google Shape;6333;p7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35" name="Google Shape;6335;p73"/>
          <p:cNvGrpSpPr/>
          <p:nvPr/>
        </p:nvGrpSpPr>
        <p:grpSpPr>
          <a:xfrm>
            <a:off x="728162" y="1268317"/>
            <a:ext cx="1086719" cy="879487"/>
            <a:chOff x="803162" y="1474292"/>
            <a:chExt cx="1086719" cy="879487"/>
          </a:xfrm>
        </p:grpSpPr>
        <p:grpSp>
          <p:nvGrpSpPr>
            <p:cNvPr id="6336" name="Google Shape;6336;p73"/>
            <p:cNvGrpSpPr/>
            <p:nvPr/>
          </p:nvGrpSpPr>
          <p:grpSpPr>
            <a:xfrm>
              <a:off x="803162" y="1625948"/>
              <a:ext cx="445856" cy="576579"/>
              <a:chOff x="803162" y="1625948"/>
              <a:chExt cx="445856" cy="576579"/>
            </a:xfrm>
          </p:grpSpPr>
          <p:sp>
            <p:nvSpPr>
              <p:cNvPr id="6337" name="Google Shape;6337;p7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8" name="Google Shape;6338;p73"/>
              <p:cNvGrpSpPr/>
              <p:nvPr/>
            </p:nvGrpSpPr>
            <p:grpSpPr>
              <a:xfrm>
                <a:off x="1056023" y="1625948"/>
                <a:ext cx="192995" cy="576579"/>
                <a:chOff x="1056023" y="1625948"/>
                <a:chExt cx="192995" cy="576579"/>
              </a:xfrm>
            </p:grpSpPr>
            <p:sp>
              <p:nvSpPr>
                <p:cNvPr id="6339" name="Google Shape;6339;p7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4" name="Google Shape;6344;p73"/>
            <p:cNvGrpSpPr/>
            <p:nvPr/>
          </p:nvGrpSpPr>
          <p:grpSpPr>
            <a:xfrm>
              <a:off x="1371406" y="1474292"/>
              <a:ext cx="518475" cy="879487"/>
              <a:chOff x="1398231" y="1474292"/>
              <a:chExt cx="518475" cy="879487"/>
            </a:xfrm>
          </p:grpSpPr>
          <p:grpSp>
            <p:nvGrpSpPr>
              <p:cNvPr id="6345" name="Google Shape;6345;p73"/>
              <p:cNvGrpSpPr/>
              <p:nvPr/>
            </p:nvGrpSpPr>
            <p:grpSpPr>
              <a:xfrm>
                <a:off x="1398231" y="1474292"/>
                <a:ext cx="518475" cy="341643"/>
                <a:chOff x="1398231" y="1474292"/>
                <a:chExt cx="518475" cy="341643"/>
              </a:xfrm>
            </p:grpSpPr>
            <p:sp>
              <p:nvSpPr>
                <p:cNvPr id="6346" name="Google Shape;6346;p7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7" name="Google Shape;6347;p73"/>
                <p:cNvGrpSpPr/>
                <p:nvPr/>
              </p:nvGrpSpPr>
              <p:grpSpPr>
                <a:xfrm>
                  <a:off x="1616453" y="1474292"/>
                  <a:ext cx="300253" cy="341643"/>
                  <a:chOff x="1616453" y="1475379"/>
                  <a:chExt cx="300253" cy="341643"/>
                </a:xfrm>
              </p:grpSpPr>
              <p:sp>
                <p:nvSpPr>
                  <p:cNvPr id="6348" name="Google Shape;6348;p7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5" name="Google Shape;6355;p73"/>
                  <p:cNvGrpSpPr/>
                  <p:nvPr/>
                </p:nvGrpSpPr>
                <p:grpSpPr>
                  <a:xfrm>
                    <a:off x="1839639" y="1475379"/>
                    <a:ext cx="77067" cy="341643"/>
                    <a:chOff x="1839639" y="1475379"/>
                    <a:chExt cx="77067" cy="341643"/>
                  </a:xfrm>
                </p:grpSpPr>
                <p:sp>
                  <p:nvSpPr>
                    <p:cNvPr id="6356" name="Google Shape;6356;p7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8" name="Google Shape;6358;p73"/>
              <p:cNvGrpSpPr/>
              <p:nvPr/>
            </p:nvGrpSpPr>
            <p:grpSpPr>
              <a:xfrm>
                <a:off x="1398451" y="2012951"/>
                <a:ext cx="518255" cy="340828"/>
                <a:chOff x="1398451" y="2012951"/>
                <a:chExt cx="518255" cy="340828"/>
              </a:xfrm>
            </p:grpSpPr>
            <p:sp>
              <p:nvSpPr>
                <p:cNvPr id="6359" name="Google Shape;6359;p7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0" name="Google Shape;6360;p73"/>
                <p:cNvGrpSpPr/>
                <p:nvPr/>
              </p:nvGrpSpPr>
              <p:grpSpPr>
                <a:xfrm>
                  <a:off x="1616453" y="2012951"/>
                  <a:ext cx="300253" cy="340828"/>
                  <a:chOff x="1616453" y="2013538"/>
                  <a:chExt cx="300253" cy="340828"/>
                </a:xfrm>
              </p:grpSpPr>
              <p:sp>
                <p:nvSpPr>
                  <p:cNvPr id="6361" name="Google Shape;6361;p7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8" name="Google Shape;6368;p73"/>
                  <p:cNvGrpSpPr/>
                  <p:nvPr/>
                </p:nvGrpSpPr>
                <p:grpSpPr>
                  <a:xfrm>
                    <a:off x="1839639" y="2013538"/>
                    <a:ext cx="77067" cy="340828"/>
                    <a:chOff x="1839639" y="2013538"/>
                    <a:chExt cx="77067" cy="340828"/>
                  </a:xfrm>
                </p:grpSpPr>
                <p:sp>
                  <p:nvSpPr>
                    <p:cNvPr id="6369" name="Google Shape;6369;p7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371" name="Google Shape;6371;p73"/>
          <p:cNvGrpSpPr/>
          <p:nvPr/>
        </p:nvGrpSpPr>
        <p:grpSpPr>
          <a:xfrm>
            <a:off x="724986" y="3399503"/>
            <a:ext cx="1368681" cy="682918"/>
            <a:chOff x="724986" y="3605478"/>
            <a:chExt cx="1368681" cy="682918"/>
          </a:xfrm>
        </p:grpSpPr>
        <p:grpSp>
          <p:nvGrpSpPr>
            <p:cNvPr id="6372" name="Google Shape;6372;p73"/>
            <p:cNvGrpSpPr/>
            <p:nvPr/>
          </p:nvGrpSpPr>
          <p:grpSpPr>
            <a:xfrm>
              <a:off x="1289102" y="3823629"/>
              <a:ext cx="240442" cy="250435"/>
              <a:chOff x="-165066" y="3843615"/>
              <a:chExt cx="221259" cy="230455"/>
            </a:xfrm>
          </p:grpSpPr>
          <p:sp>
            <p:nvSpPr>
              <p:cNvPr id="6373" name="Google Shape;6373;p7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73"/>
            <p:cNvGrpSpPr/>
            <p:nvPr/>
          </p:nvGrpSpPr>
          <p:grpSpPr>
            <a:xfrm>
              <a:off x="724986" y="3605478"/>
              <a:ext cx="1368681" cy="682918"/>
              <a:chOff x="724986" y="3605478"/>
              <a:chExt cx="1368681" cy="682918"/>
            </a:xfrm>
          </p:grpSpPr>
          <p:grpSp>
            <p:nvGrpSpPr>
              <p:cNvPr id="6394" name="Google Shape;6394;p73"/>
              <p:cNvGrpSpPr/>
              <p:nvPr/>
            </p:nvGrpSpPr>
            <p:grpSpPr>
              <a:xfrm>
                <a:off x="1498221" y="4047614"/>
                <a:ext cx="529172" cy="240783"/>
                <a:chOff x="1498221" y="4047614"/>
                <a:chExt cx="529172" cy="240783"/>
              </a:xfrm>
            </p:grpSpPr>
            <p:grpSp>
              <p:nvGrpSpPr>
                <p:cNvPr id="6395" name="Google Shape;6395;p73"/>
                <p:cNvGrpSpPr/>
                <p:nvPr/>
              </p:nvGrpSpPr>
              <p:grpSpPr>
                <a:xfrm>
                  <a:off x="1826655" y="4224370"/>
                  <a:ext cx="200738" cy="25631"/>
                  <a:chOff x="1826655" y="4224370"/>
                  <a:chExt cx="200738" cy="25631"/>
                </a:xfrm>
              </p:grpSpPr>
              <p:sp>
                <p:nvSpPr>
                  <p:cNvPr id="6396" name="Google Shape;6396;p7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73"/>
                <p:cNvGrpSpPr/>
                <p:nvPr/>
              </p:nvGrpSpPr>
              <p:grpSpPr>
                <a:xfrm>
                  <a:off x="1498221" y="4047614"/>
                  <a:ext cx="328444" cy="240783"/>
                  <a:chOff x="1498221" y="4047614"/>
                  <a:chExt cx="328444" cy="240783"/>
                </a:xfrm>
              </p:grpSpPr>
              <p:sp>
                <p:nvSpPr>
                  <p:cNvPr id="6399" name="Google Shape;6399;p7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0" name="Google Shape;6400;p73"/>
                  <p:cNvGrpSpPr/>
                  <p:nvPr/>
                </p:nvGrpSpPr>
                <p:grpSpPr>
                  <a:xfrm>
                    <a:off x="1498221" y="4047614"/>
                    <a:ext cx="150566" cy="190416"/>
                    <a:chOff x="1498221" y="4047614"/>
                    <a:chExt cx="150566" cy="190416"/>
                  </a:xfrm>
                </p:grpSpPr>
                <p:sp>
                  <p:nvSpPr>
                    <p:cNvPr id="6401" name="Google Shape;6401;p7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03" name="Google Shape;6403;p73"/>
              <p:cNvGrpSpPr/>
              <p:nvPr/>
            </p:nvGrpSpPr>
            <p:grpSpPr>
              <a:xfrm>
                <a:off x="1560718" y="3800594"/>
                <a:ext cx="532948" cy="302090"/>
                <a:chOff x="1560718" y="3800594"/>
                <a:chExt cx="532948" cy="302090"/>
              </a:xfrm>
            </p:grpSpPr>
            <p:grpSp>
              <p:nvGrpSpPr>
                <p:cNvPr id="6404" name="Google Shape;6404;p73"/>
                <p:cNvGrpSpPr/>
                <p:nvPr/>
              </p:nvGrpSpPr>
              <p:grpSpPr>
                <a:xfrm>
                  <a:off x="1912179" y="3827344"/>
                  <a:ext cx="181487" cy="25631"/>
                  <a:chOff x="1912179" y="3827344"/>
                  <a:chExt cx="181487" cy="25631"/>
                </a:xfrm>
              </p:grpSpPr>
              <p:sp>
                <p:nvSpPr>
                  <p:cNvPr id="6405" name="Google Shape;6405;p7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73"/>
                <p:cNvGrpSpPr/>
                <p:nvPr/>
              </p:nvGrpSpPr>
              <p:grpSpPr>
                <a:xfrm>
                  <a:off x="1912179" y="4044505"/>
                  <a:ext cx="181487" cy="25622"/>
                  <a:chOff x="1912179" y="4044506"/>
                  <a:chExt cx="181487" cy="25622"/>
                </a:xfrm>
              </p:grpSpPr>
              <p:sp>
                <p:nvSpPr>
                  <p:cNvPr id="6408" name="Google Shape;6408;p7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73"/>
                <p:cNvGrpSpPr/>
                <p:nvPr/>
              </p:nvGrpSpPr>
              <p:grpSpPr>
                <a:xfrm>
                  <a:off x="1560718" y="3800594"/>
                  <a:ext cx="351472" cy="302090"/>
                  <a:chOff x="1560718" y="3800594"/>
                  <a:chExt cx="351472" cy="302090"/>
                </a:xfrm>
              </p:grpSpPr>
              <p:grpSp>
                <p:nvGrpSpPr>
                  <p:cNvPr id="6411" name="Google Shape;6411;p73"/>
                  <p:cNvGrpSpPr/>
                  <p:nvPr/>
                </p:nvGrpSpPr>
                <p:grpSpPr>
                  <a:xfrm>
                    <a:off x="1560718" y="3842857"/>
                    <a:ext cx="173586" cy="217131"/>
                    <a:chOff x="1560718" y="3842857"/>
                    <a:chExt cx="173586" cy="217131"/>
                  </a:xfrm>
                </p:grpSpPr>
                <p:sp>
                  <p:nvSpPr>
                    <p:cNvPr id="6412" name="Google Shape;6412;p7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5" name="Google Shape;6415;p7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17" name="Google Shape;6417;p7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8" name="Google Shape;6418;p73"/>
              <p:cNvGrpSpPr/>
              <p:nvPr/>
            </p:nvGrpSpPr>
            <p:grpSpPr>
              <a:xfrm>
                <a:off x="785350" y="3605478"/>
                <a:ext cx="535311" cy="249245"/>
                <a:chOff x="785350" y="3605478"/>
                <a:chExt cx="535311" cy="249245"/>
              </a:xfrm>
            </p:grpSpPr>
            <p:grpSp>
              <p:nvGrpSpPr>
                <p:cNvPr id="6419" name="Google Shape;6419;p73"/>
                <p:cNvGrpSpPr/>
                <p:nvPr/>
              </p:nvGrpSpPr>
              <p:grpSpPr>
                <a:xfrm>
                  <a:off x="785350" y="3605478"/>
                  <a:ext cx="376191" cy="102736"/>
                  <a:chOff x="785350" y="3605478"/>
                  <a:chExt cx="376191" cy="102736"/>
                </a:xfrm>
              </p:grpSpPr>
              <p:sp>
                <p:nvSpPr>
                  <p:cNvPr id="6420" name="Google Shape;6420;p7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73"/>
                <p:cNvGrpSpPr/>
                <p:nvPr/>
              </p:nvGrpSpPr>
              <p:grpSpPr>
                <a:xfrm>
                  <a:off x="1161530" y="3655851"/>
                  <a:ext cx="159131" cy="198872"/>
                  <a:chOff x="1161530" y="3655851"/>
                  <a:chExt cx="159131" cy="198872"/>
                </a:xfrm>
              </p:grpSpPr>
              <p:sp>
                <p:nvSpPr>
                  <p:cNvPr id="6424" name="Google Shape;6424;p7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6" name="Google Shape;6426;p73"/>
              <p:cNvGrpSpPr/>
              <p:nvPr/>
            </p:nvGrpSpPr>
            <p:grpSpPr>
              <a:xfrm>
                <a:off x="785350" y="4047614"/>
                <a:ext cx="535311" cy="240783"/>
                <a:chOff x="785350" y="4047614"/>
                <a:chExt cx="535311" cy="240783"/>
              </a:xfrm>
            </p:grpSpPr>
            <p:grpSp>
              <p:nvGrpSpPr>
                <p:cNvPr id="6427" name="Google Shape;6427;p73"/>
                <p:cNvGrpSpPr/>
                <p:nvPr/>
              </p:nvGrpSpPr>
              <p:grpSpPr>
                <a:xfrm>
                  <a:off x="1161636" y="4047614"/>
                  <a:ext cx="159025" cy="190415"/>
                  <a:chOff x="1161636" y="4047614"/>
                  <a:chExt cx="159025" cy="190415"/>
                </a:xfrm>
              </p:grpSpPr>
              <p:sp>
                <p:nvSpPr>
                  <p:cNvPr id="6428" name="Google Shape;6428;p7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73"/>
                <p:cNvGrpSpPr/>
                <p:nvPr/>
              </p:nvGrpSpPr>
              <p:grpSpPr>
                <a:xfrm>
                  <a:off x="785350" y="4185661"/>
                  <a:ext cx="376191" cy="102736"/>
                  <a:chOff x="785350" y="4185661"/>
                  <a:chExt cx="376191" cy="102736"/>
                </a:xfrm>
              </p:grpSpPr>
              <p:sp>
                <p:nvSpPr>
                  <p:cNvPr id="6431" name="Google Shape;6431;p7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34" name="Google Shape;6434;p73"/>
              <p:cNvGrpSpPr/>
              <p:nvPr/>
            </p:nvGrpSpPr>
            <p:grpSpPr>
              <a:xfrm>
                <a:off x="1501054" y="3605478"/>
                <a:ext cx="526340" cy="249240"/>
                <a:chOff x="1501054" y="3605478"/>
                <a:chExt cx="526340" cy="249240"/>
              </a:xfrm>
            </p:grpSpPr>
            <p:grpSp>
              <p:nvGrpSpPr>
                <p:cNvPr id="6435" name="Google Shape;6435;p73"/>
                <p:cNvGrpSpPr/>
                <p:nvPr/>
              </p:nvGrpSpPr>
              <p:grpSpPr>
                <a:xfrm>
                  <a:off x="1834208" y="3643867"/>
                  <a:ext cx="193185" cy="25622"/>
                  <a:chOff x="1834208" y="3643867"/>
                  <a:chExt cx="193185" cy="25622"/>
                </a:xfrm>
              </p:grpSpPr>
              <p:sp>
                <p:nvSpPr>
                  <p:cNvPr id="6436" name="Google Shape;6436;p7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73"/>
                <p:cNvGrpSpPr/>
                <p:nvPr/>
              </p:nvGrpSpPr>
              <p:grpSpPr>
                <a:xfrm>
                  <a:off x="1501054" y="3605478"/>
                  <a:ext cx="333165" cy="249240"/>
                  <a:chOff x="1501054" y="3605478"/>
                  <a:chExt cx="333165" cy="249240"/>
                </a:xfrm>
              </p:grpSpPr>
              <p:sp>
                <p:nvSpPr>
                  <p:cNvPr id="6439" name="Google Shape;6439;p7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0" name="Google Shape;6440;p73"/>
                  <p:cNvGrpSpPr/>
                  <p:nvPr/>
                </p:nvGrpSpPr>
                <p:grpSpPr>
                  <a:xfrm>
                    <a:off x="1501054" y="3655851"/>
                    <a:ext cx="155286" cy="198867"/>
                    <a:chOff x="1501054" y="3655851"/>
                    <a:chExt cx="155286" cy="198867"/>
                  </a:xfrm>
                </p:grpSpPr>
                <p:sp>
                  <p:nvSpPr>
                    <p:cNvPr id="6441" name="Google Shape;6441;p7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43" name="Google Shape;6443;p73"/>
              <p:cNvGrpSpPr/>
              <p:nvPr/>
            </p:nvGrpSpPr>
            <p:grpSpPr>
              <a:xfrm>
                <a:off x="724986" y="3800594"/>
                <a:ext cx="532950" cy="302090"/>
                <a:chOff x="724986" y="3800594"/>
                <a:chExt cx="532950" cy="302090"/>
              </a:xfrm>
            </p:grpSpPr>
            <p:grpSp>
              <p:nvGrpSpPr>
                <p:cNvPr id="6444" name="Google Shape;6444;p73"/>
                <p:cNvGrpSpPr/>
                <p:nvPr/>
              </p:nvGrpSpPr>
              <p:grpSpPr>
                <a:xfrm>
                  <a:off x="724986" y="4044367"/>
                  <a:ext cx="181314" cy="25626"/>
                  <a:chOff x="724986" y="4044367"/>
                  <a:chExt cx="181314" cy="25626"/>
                </a:xfrm>
              </p:grpSpPr>
              <p:sp>
                <p:nvSpPr>
                  <p:cNvPr id="6445" name="Google Shape;6445;p7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73"/>
                <p:cNvGrpSpPr/>
                <p:nvPr/>
              </p:nvGrpSpPr>
              <p:grpSpPr>
                <a:xfrm>
                  <a:off x="906290" y="3800594"/>
                  <a:ext cx="351646" cy="302090"/>
                  <a:chOff x="906290" y="3800594"/>
                  <a:chExt cx="351646" cy="302090"/>
                </a:xfrm>
              </p:grpSpPr>
              <p:grpSp>
                <p:nvGrpSpPr>
                  <p:cNvPr id="6448" name="Google Shape;6448;p73"/>
                  <p:cNvGrpSpPr/>
                  <p:nvPr/>
                </p:nvGrpSpPr>
                <p:grpSpPr>
                  <a:xfrm>
                    <a:off x="1084172" y="3842857"/>
                    <a:ext cx="173764" cy="217131"/>
                    <a:chOff x="1084172" y="3842857"/>
                    <a:chExt cx="173764" cy="217131"/>
                  </a:xfrm>
                </p:grpSpPr>
                <p:grpSp>
                  <p:nvGrpSpPr>
                    <p:cNvPr id="6449" name="Google Shape;6449;p73"/>
                    <p:cNvGrpSpPr/>
                    <p:nvPr/>
                  </p:nvGrpSpPr>
                  <p:grpSpPr>
                    <a:xfrm>
                      <a:off x="1156862" y="3936509"/>
                      <a:ext cx="101073" cy="25622"/>
                      <a:chOff x="1156862" y="3936509"/>
                      <a:chExt cx="101073" cy="25622"/>
                    </a:xfrm>
                  </p:grpSpPr>
                  <p:sp>
                    <p:nvSpPr>
                      <p:cNvPr id="6450" name="Google Shape;6450;p7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2" name="Google Shape;6452;p7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7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73"/>
                <p:cNvGrpSpPr/>
                <p:nvPr/>
              </p:nvGrpSpPr>
              <p:grpSpPr>
                <a:xfrm>
                  <a:off x="724986" y="3830189"/>
                  <a:ext cx="189533" cy="25626"/>
                  <a:chOff x="724986" y="3830189"/>
                  <a:chExt cx="189533" cy="25626"/>
                </a:xfrm>
              </p:grpSpPr>
              <p:sp>
                <p:nvSpPr>
                  <p:cNvPr id="6456" name="Google Shape;6456;p7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458" name="Google Shape;6458;p73"/>
          <p:cNvGrpSpPr/>
          <p:nvPr/>
        </p:nvGrpSpPr>
        <p:grpSpPr>
          <a:xfrm>
            <a:off x="2253298" y="2249665"/>
            <a:ext cx="948701" cy="935378"/>
            <a:chOff x="2253298" y="2428317"/>
            <a:chExt cx="948701" cy="935378"/>
          </a:xfrm>
        </p:grpSpPr>
        <p:sp>
          <p:nvSpPr>
            <p:cNvPr id="6459" name="Google Shape;6459;p7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495"/>
        <p:cNvGrpSpPr/>
        <p:nvPr/>
      </p:nvGrpSpPr>
      <p:grpSpPr>
        <a:xfrm>
          <a:off x="0" y="0"/>
          <a:ext cx="0" cy="0"/>
          <a:chOff x="0" y="0"/>
          <a:chExt cx="0" cy="0"/>
        </a:xfrm>
      </p:grpSpPr>
      <p:graphicFrame>
        <p:nvGraphicFramePr>
          <p:cNvPr id="6496" name="Google Shape;6496;p74"/>
          <p:cNvGraphicFramePr/>
          <p:nvPr/>
        </p:nvGraphicFramePr>
        <p:xfrm>
          <a:off x="3342575" y="2130450"/>
          <a:ext cx="3000000" cy="3000000"/>
        </p:xfrm>
        <a:graphic>
          <a:graphicData uri="http://schemas.openxmlformats.org/drawingml/2006/table">
            <a:tbl>
              <a:tblPr>
                <a:noFill/>
                <a:tableStyleId>{58257AAA-C991-4853-BFAB-50C3FD627F01}</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6497" name="Google Shape;6497;p74"/>
          <p:cNvGrpSpPr/>
          <p:nvPr/>
        </p:nvGrpSpPr>
        <p:grpSpPr>
          <a:xfrm>
            <a:off x="3339744" y="952977"/>
            <a:ext cx="2363393" cy="1017867"/>
            <a:chOff x="3292400" y="1219146"/>
            <a:chExt cx="2615240" cy="1110239"/>
          </a:xfrm>
        </p:grpSpPr>
        <p:sp>
          <p:nvSpPr>
            <p:cNvPr id="6498" name="Google Shape;6498;p7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499" name="Google Shape;6499;p7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00" name="Google Shape;6500;p7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501" name="Google Shape;6501;p7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502" name="Google Shape;6502;p7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503" name="Google Shape;6503;p7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504" name="Google Shape;6504;p7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505" name="Google Shape;6505;p7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506" name="Google Shape;6506;p7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507" name="Google Shape;6507;p7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508" name="Google Shape;6508;p7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09" name="Google Shape;6509;p7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510" name="Google Shape;6510;p7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11" name="Google Shape;6511;p7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512" name="Google Shape;6512;p74"/>
            <p:cNvGrpSpPr/>
            <p:nvPr/>
          </p:nvGrpSpPr>
          <p:grpSpPr>
            <a:xfrm>
              <a:off x="3748438" y="1378608"/>
              <a:ext cx="2159202" cy="903971"/>
              <a:chOff x="1683525" y="2179850"/>
              <a:chExt cx="4519050" cy="2134525"/>
            </a:xfrm>
          </p:grpSpPr>
          <p:sp>
            <p:nvSpPr>
              <p:cNvPr id="6513" name="Google Shape;6513;p7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14" name="Google Shape;6514;p7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15" name="Google Shape;6515;p7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16" name="Google Shape;6516;p7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17" name="Google Shape;6517;p7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18" name="Google Shape;6518;p7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19" name="Google Shape;6519;p7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20" name="Google Shape;6520;p7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21" name="Google Shape;6521;p7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22" name="Google Shape;6522;p7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23" name="Google Shape;6523;p7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24" name="Google Shape;6524;p7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525" name="Google Shape;6525;p74"/>
          <p:cNvGraphicFramePr/>
          <p:nvPr/>
        </p:nvGraphicFramePr>
        <p:xfrm>
          <a:off x="5935838" y="2130450"/>
          <a:ext cx="3000000" cy="3000000"/>
        </p:xfrm>
        <a:graphic>
          <a:graphicData uri="http://schemas.openxmlformats.org/drawingml/2006/table">
            <a:tbl>
              <a:tblPr>
                <a:noFill/>
                <a:tableStyleId>{58257AAA-C991-4853-BFAB-50C3FD627F01}</a:tableStyleId>
              </a:tblPr>
              <a:tblGrid>
                <a:gridCol w="622825"/>
                <a:gridCol w="622825"/>
                <a:gridCol w="622825"/>
                <a:gridCol w="6228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6526" name="Google Shape;6526;p74"/>
          <p:cNvGrpSpPr/>
          <p:nvPr/>
        </p:nvGrpSpPr>
        <p:grpSpPr>
          <a:xfrm>
            <a:off x="5913087" y="3189047"/>
            <a:ext cx="2519825" cy="1001454"/>
            <a:chOff x="1906114" y="789980"/>
            <a:chExt cx="1487676" cy="606868"/>
          </a:xfrm>
        </p:grpSpPr>
        <p:cxnSp>
          <p:nvCxnSpPr>
            <p:cNvPr id="6527" name="Google Shape;6527;p7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28" name="Google Shape;6528;p7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29" name="Google Shape;6529;p7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530" name="Google Shape;6530;p7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531" name="Google Shape;6531;p7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532" name="Google Shape;6532;p7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533" name="Google Shape;6533;p7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534" name="Google Shape;6534;p7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541" name="Google Shape;6541;p7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542" name="Google Shape;6542;p7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543" name="Google Shape;6543;p7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74"/>
          <p:cNvGrpSpPr/>
          <p:nvPr/>
        </p:nvGrpSpPr>
        <p:grpSpPr>
          <a:xfrm>
            <a:off x="712562" y="998005"/>
            <a:ext cx="2394370" cy="976502"/>
            <a:chOff x="749309" y="1112739"/>
            <a:chExt cx="2371603" cy="976502"/>
          </a:xfrm>
        </p:grpSpPr>
        <p:sp>
          <p:nvSpPr>
            <p:cNvPr id="6545" name="Google Shape;6545;p7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577" name="Google Shape;6577;p74"/>
          <p:cNvGraphicFramePr/>
          <p:nvPr/>
        </p:nvGraphicFramePr>
        <p:xfrm>
          <a:off x="5935863" y="996300"/>
          <a:ext cx="3000000" cy="3000000"/>
        </p:xfrm>
        <a:graphic>
          <a:graphicData uri="http://schemas.openxmlformats.org/drawingml/2006/table">
            <a:tbl>
              <a:tblPr>
                <a:noFill/>
                <a:tableStyleId>{58257AAA-C991-4853-BFAB-50C3FD627F01}</a:tableStyleId>
              </a:tblPr>
              <a:tblGrid>
                <a:gridCol w="622825"/>
                <a:gridCol w="622825"/>
                <a:gridCol w="622825"/>
                <a:gridCol w="622825"/>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bl>
          </a:graphicData>
        </a:graphic>
      </p:graphicFrame>
      <p:grpSp>
        <p:nvGrpSpPr>
          <p:cNvPr id="6578" name="Google Shape;6578;p74"/>
          <p:cNvGrpSpPr/>
          <p:nvPr/>
        </p:nvGrpSpPr>
        <p:grpSpPr>
          <a:xfrm>
            <a:off x="4086504" y="2517093"/>
            <a:ext cx="1517436" cy="74460"/>
            <a:chOff x="3980086" y="2804397"/>
            <a:chExt cx="1227600" cy="66900"/>
          </a:xfrm>
        </p:grpSpPr>
        <p:sp>
          <p:nvSpPr>
            <p:cNvPr id="6579" name="Google Shape;6579;p7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4"/>
          <p:cNvGrpSpPr/>
          <p:nvPr/>
        </p:nvGrpSpPr>
        <p:grpSpPr>
          <a:xfrm>
            <a:off x="4711569" y="2809680"/>
            <a:ext cx="892956" cy="74460"/>
            <a:chOff x="3980086" y="2804397"/>
            <a:chExt cx="1227600" cy="66900"/>
          </a:xfrm>
        </p:grpSpPr>
        <p:sp>
          <p:nvSpPr>
            <p:cNvPr id="6582" name="Google Shape;6582;p7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74"/>
          <p:cNvGrpSpPr/>
          <p:nvPr/>
        </p:nvGrpSpPr>
        <p:grpSpPr>
          <a:xfrm>
            <a:off x="3344661" y="3168563"/>
            <a:ext cx="2363244" cy="1005943"/>
            <a:chOff x="3358415" y="3361302"/>
            <a:chExt cx="2363244" cy="1024695"/>
          </a:xfrm>
        </p:grpSpPr>
        <p:grpSp>
          <p:nvGrpSpPr>
            <p:cNvPr id="6585" name="Google Shape;6585;p74"/>
            <p:cNvGrpSpPr/>
            <p:nvPr/>
          </p:nvGrpSpPr>
          <p:grpSpPr>
            <a:xfrm>
              <a:off x="3358415" y="3361302"/>
              <a:ext cx="441300" cy="1024695"/>
              <a:chOff x="3358415" y="3361302"/>
              <a:chExt cx="441300" cy="1024695"/>
            </a:xfrm>
          </p:grpSpPr>
          <p:sp>
            <p:nvSpPr>
              <p:cNvPr id="6586" name="Google Shape;6586;p7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74"/>
            <p:cNvGrpSpPr/>
            <p:nvPr/>
          </p:nvGrpSpPr>
          <p:grpSpPr>
            <a:xfrm>
              <a:off x="3838901" y="3361302"/>
              <a:ext cx="441300" cy="1024695"/>
              <a:chOff x="3838901" y="3361302"/>
              <a:chExt cx="441300" cy="1024695"/>
            </a:xfrm>
          </p:grpSpPr>
          <p:sp>
            <p:nvSpPr>
              <p:cNvPr id="6593" name="Google Shape;6593;p7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74"/>
            <p:cNvGrpSpPr/>
            <p:nvPr/>
          </p:nvGrpSpPr>
          <p:grpSpPr>
            <a:xfrm>
              <a:off x="4319387" y="3361302"/>
              <a:ext cx="441300" cy="1024695"/>
              <a:chOff x="4319387" y="3361302"/>
              <a:chExt cx="441300" cy="1024695"/>
            </a:xfrm>
          </p:grpSpPr>
          <p:sp>
            <p:nvSpPr>
              <p:cNvPr id="6600" name="Google Shape;6600;p7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74"/>
            <p:cNvGrpSpPr/>
            <p:nvPr/>
          </p:nvGrpSpPr>
          <p:grpSpPr>
            <a:xfrm>
              <a:off x="4799873" y="3361302"/>
              <a:ext cx="441300" cy="1024695"/>
              <a:chOff x="4799873" y="3361302"/>
              <a:chExt cx="441300" cy="1024695"/>
            </a:xfrm>
          </p:grpSpPr>
          <p:sp>
            <p:nvSpPr>
              <p:cNvPr id="6607" name="Google Shape;6607;p7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4"/>
            <p:cNvGrpSpPr/>
            <p:nvPr/>
          </p:nvGrpSpPr>
          <p:grpSpPr>
            <a:xfrm>
              <a:off x="5280360" y="3361302"/>
              <a:ext cx="441300" cy="1024695"/>
              <a:chOff x="5280360" y="3361302"/>
              <a:chExt cx="441300" cy="1024695"/>
            </a:xfrm>
          </p:grpSpPr>
          <p:sp>
            <p:nvSpPr>
              <p:cNvPr id="6614" name="Google Shape;6614;p7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620" name="Google Shape;6620;p74"/>
          <p:cNvGraphicFramePr/>
          <p:nvPr/>
        </p:nvGraphicFramePr>
        <p:xfrm>
          <a:off x="711088" y="2130450"/>
          <a:ext cx="3000000" cy="3000000"/>
        </p:xfrm>
        <a:graphic>
          <a:graphicData uri="http://schemas.openxmlformats.org/drawingml/2006/table">
            <a:tbl>
              <a:tblPr>
                <a:noFill/>
                <a:tableStyleId>{58257AAA-C991-4853-BFAB-50C3FD627F01}</a:tableStyleId>
              </a:tblPr>
              <a:tblGrid>
                <a:gridCol w="600900"/>
                <a:gridCol w="600900"/>
                <a:gridCol w="600900"/>
                <a:gridCol w="600900"/>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6621" name="Google Shape;6621;p74"/>
          <p:cNvGrpSpPr/>
          <p:nvPr/>
        </p:nvGrpSpPr>
        <p:grpSpPr>
          <a:xfrm>
            <a:off x="712613" y="3180175"/>
            <a:ext cx="2403614" cy="1005900"/>
            <a:chOff x="726450" y="3372825"/>
            <a:chExt cx="2403614" cy="1005900"/>
          </a:xfrm>
        </p:grpSpPr>
        <p:grpSp>
          <p:nvGrpSpPr>
            <p:cNvPr id="6622" name="Google Shape;6622;p74"/>
            <p:cNvGrpSpPr/>
            <p:nvPr/>
          </p:nvGrpSpPr>
          <p:grpSpPr>
            <a:xfrm>
              <a:off x="726450" y="3696000"/>
              <a:ext cx="2403614" cy="500898"/>
              <a:chOff x="726450" y="3696000"/>
              <a:chExt cx="2403614" cy="500898"/>
            </a:xfrm>
          </p:grpSpPr>
          <p:sp>
            <p:nvSpPr>
              <p:cNvPr id="6623" name="Google Shape;6623;p7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24" name="Google Shape;6624;p7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25" name="Google Shape;6625;p74"/>
            <p:cNvGrpSpPr/>
            <p:nvPr/>
          </p:nvGrpSpPr>
          <p:grpSpPr>
            <a:xfrm>
              <a:off x="1348050" y="3372825"/>
              <a:ext cx="1720425" cy="1005900"/>
              <a:chOff x="1348050" y="3372825"/>
              <a:chExt cx="1720425" cy="1005900"/>
            </a:xfrm>
          </p:grpSpPr>
          <p:sp>
            <p:nvSpPr>
              <p:cNvPr id="6626" name="Google Shape;6626;p7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27" name="Google Shape;6627;p7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28" name="Google Shape;6628;p7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29" name="Google Shape;6629;p7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30" name="Google Shape;6630;p7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31" name="Google Shape;6631;p74"/>
            <p:cNvGrpSpPr/>
            <p:nvPr/>
          </p:nvGrpSpPr>
          <p:grpSpPr>
            <a:xfrm>
              <a:off x="1455707" y="3731058"/>
              <a:ext cx="1491150" cy="417657"/>
              <a:chOff x="1455707" y="3731058"/>
              <a:chExt cx="1491150" cy="417657"/>
            </a:xfrm>
          </p:grpSpPr>
          <p:grpSp>
            <p:nvGrpSpPr>
              <p:cNvPr id="6632" name="Google Shape;6632;p74"/>
              <p:cNvGrpSpPr/>
              <p:nvPr/>
            </p:nvGrpSpPr>
            <p:grpSpPr>
              <a:xfrm>
                <a:off x="1472938" y="3745828"/>
                <a:ext cx="72126" cy="53788"/>
                <a:chOff x="1472938" y="3745828"/>
                <a:chExt cx="72126" cy="53788"/>
              </a:xfrm>
            </p:grpSpPr>
            <p:sp>
              <p:nvSpPr>
                <p:cNvPr id="6633" name="Google Shape;6633;p7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74"/>
              <p:cNvGrpSpPr/>
              <p:nvPr/>
            </p:nvGrpSpPr>
            <p:grpSpPr>
              <a:xfrm>
                <a:off x="1819181" y="4089633"/>
                <a:ext cx="72126" cy="53788"/>
                <a:chOff x="1819181" y="4089633"/>
                <a:chExt cx="72126" cy="53788"/>
              </a:xfrm>
            </p:grpSpPr>
            <p:sp>
              <p:nvSpPr>
                <p:cNvPr id="6636" name="Google Shape;6636;p7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74"/>
              <p:cNvGrpSpPr/>
              <p:nvPr/>
            </p:nvGrpSpPr>
            <p:grpSpPr>
              <a:xfrm>
                <a:off x="1455707" y="4084171"/>
                <a:ext cx="64321" cy="64544"/>
                <a:chOff x="1455707" y="4084171"/>
                <a:chExt cx="64321" cy="64544"/>
              </a:xfrm>
            </p:grpSpPr>
            <p:sp>
              <p:nvSpPr>
                <p:cNvPr id="6639" name="Google Shape;6639;p7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74"/>
              <p:cNvGrpSpPr/>
              <p:nvPr/>
            </p:nvGrpSpPr>
            <p:grpSpPr>
              <a:xfrm>
                <a:off x="1818610" y="3731058"/>
                <a:ext cx="64321" cy="64544"/>
                <a:chOff x="1818610" y="3731058"/>
                <a:chExt cx="64321" cy="64544"/>
              </a:xfrm>
            </p:grpSpPr>
            <p:sp>
              <p:nvSpPr>
                <p:cNvPr id="6642" name="Google Shape;6642;p7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74"/>
              <p:cNvGrpSpPr/>
              <p:nvPr/>
            </p:nvGrpSpPr>
            <p:grpSpPr>
              <a:xfrm>
                <a:off x="2172491" y="4089633"/>
                <a:ext cx="72126" cy="53788"/>
                <a:chOff x="2172491" y="4089633"/>
                <a:chExt cx="72126" cy="53788"/>
              </a:xfrm>
            </p:grpSpPr>
            <p:sp>
              <p:nvSpPr>
                <p:cNvPr id="6645" name="Google Shape;6645;p7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74"/>
              <p:cNvGrpSpPr/>
              <p:nvPr/>
            </p:nvGrpSpPr>
            <p:grpSpPr>
              <a:xfrm>
                <a:off x="2171920" y="3731058"/>
                <a:ext cx="64321" cy="64544"/>
                <a:chOff x="2171920" y="3731058"/>
                <a:chExt cx="64321" cy="64544"/>
              </a:xfrm>
            </p:grpSpPr>
            <p:sp>
              <p:nvSpPr>
                <p:cNvPr id="6648" name="Google Shape;6648;p7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74"/>
              <p:cNvGrpSpPr/>
              <p:nvPr/>
            </p:nvGrpSpPr>
            <p:grpSpPr>
              <a:xfrm>
                <a:off x="2874730" y="3745828"/>
                <a:ext cx="72126" cy="53788"/>
                <a:chOff x="2874730" y="3745828"/>
                <a:chExt cx="72126" cy="53788"/>
              </a:xfrm>
            </p:grpSpPr>
            <p:sp>
              <p:nvSpPr>
                <p:cNvPr id="6651" name="Google Shape;6651;p7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74"/>
              <p:cNvGrpSpPr/>
              <p:nvPr/>
            </p:nvGrpSpPr>
            <p:grpSpPr>
              <a:xfrm>
                <a:off x="2878589" y="4081481"/>
                <a:ext cx="64321" cy="64544"/>
                <a:chOff x="2878589" y="4081481"/>
                <a:chExt cx="64321" cy="64544"/>
              </a:xfrm>
            </p:grpSpPr>
            <p:sp>
              <p:nvSpPr>
                <p:cNvPr id="6654" name="Google Shape;6654;p7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74"/>
              <p:cNvGrpSpPr/>
              <p:nvPr/>
            </p:nvGrpSpPr>
            <p:grpSpPr>
              <a:xfrm>
                <a:off x="2525796" y="4089633"/>
                <a:ext cx="72126" cy="53788"/>
                <a:chOff x="2525796" y="4089633"/>
                <a:chExt cx="72126" cy="53788"/>
              </a:xfrm>
            </p:grpSpPr>
            <p:sp>
              <p:nvSpPr>
                <p:cNvPr id="6657" name="Google Shape;6657;p7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74"/>
              <p:cNvGrpSpPr/>
              <p:nvPr/>
            </p:nvGrpSpPr>
            <p:grpSpPr>
              <a:xfrm>
                <a:off x="2525225" y="3731058"/>
                <a:ext cx="64321" cy="64544"/>
                <a:chOff x="2525225" y="3731058"/>
                <a:chExt cx="64321" cy="64544"/>
              </a:xfrm>
            </p:grpSpPr>
            <p:sp>
              <p:nvSpPr>
                <p:cNvPr id="6660" name="Google Shape;6660;p7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665"/>
        <p:cNvGrpSpPr/>
        <p:nvPr/>
      </p:nvGrpSpPr>
      <p:grpSpPr>
        <a:xfrm>
          <a:off x="0" y="0"/>
          <a:ext cx="0" cy="0"/>
          <a:chOff x="0" y="0"/>
          <a:chExt cx="0" cy="0"/>
        </a:xfrm>
      </p:grpSpPr>
      <p:grpSp>
        <p:nvGrpSpPr>
          <p:cNvPr id="6666" name="Google Shape;6666;p75"/>
          <p:cNvGrpSpPr/>
          <p:nvPr/>
        </p:nvGrpSpPr>
        <p:grpSpPr>
          <a:xfrm>
            <a:off x="716991" y="971306"/>
            <a:ext cx="845921" cy="690752"/>
            <a:chOff x="732428" y="1198513"/>
            <a:chExt cx="845921" cy="690752"/>
          </a:xfrm>
        </p:grpSpPr>
        <p:grpSp>
          <p:nvGrpSpPr>
            <p:cNvPr id="6667" name="Google Shape;6667;p75"/>
            <p:cNvGrpSpPr/>
            <p:nvPr/>
          </p:nvGrpSpPr>
          <p:grpSpPr>
            <a:xfrm>
              <a:off x="823030" y="1198513"/>
              <a:ext cx="755319" cy="690752"/>
              <a:chOff x="823030" y="1198513"/>
              <a:chExt cx="755319" cy="690752"/>
            </a:xfrm>
          </p:grpSpPr>
          <p:sp>
            <p:nvSpPr>
              <p:cNvPr id="6668" name="Google Shape;6668;p7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75"/>
            <p:cNvGrpSpPr/>
            <p:nvPr/>
          </p:nvGrpSpPr>
          <p:grpSpPr>
            <a:xfrm>
              <a:off x="732428" y="1239937"/>
              <a:ext cx="739912" cy="607886"/>
              <a:chOff x="732428" y="1239937"/>
              <a:chExt cx="739912" cy="607886"/>
            </a:xfrm>
          </p:grpSpPr>
          <p:sp>
            <p:nvSpPr>
              <p:cNvPr id="6671" name="Google Shape;6671;p7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75"/>
            <p:cNvGrpSpPr/>
            <p:nvPr/>
          </p:nvGrpSpPr>
          <p:grpSpPr>
            <a:xfrm>
              <a:off x="732428" y="1277018"/>
              <a:ext cx="702832" cy="533758"/>
              <a:chOff x="732428" y="1277018"/>
              <a:chExt cx="702832" cy="533758"/>
            </a:xfrm>
          </p:grpSpPr>
          <p:sp>
            <p:nvSpPr>
              <p:cNvPr id="6674" name="Google Shape;6674;p7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75"/>
            <p:cNvGrpSpPr/>
            <p:nvPr/>
          </p:nvGrpSpPr>
          <p:grpSpPr>
            <a:xfrm>
              <a:off x="931170" y="1306653"/>
              <a:ext cx="647179" cy="474455"/>
              <a:chOff x="931170" y="1306653"/>
              <a:chExt cx="647179" cy="474455"/>
            </a:xfrm>
          </p:grpSpPr>
          <p:sp>
            <p:nvSpPr>
              <p:cNvPr id="6677" name="Google Shape;6677;p7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9" name="Google Shape;6679;p7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75"/>
          <p:cNvGrpSpPr/>
          <p:nvPr/>
        </p:nvGrpSpPr>
        <p:grpSpPr>
          <a:xfrm>
            <a:off x="3948600" y="971313"/>
            <a:ext cx="634656" cy="699982"/>
            <a:chOff x="5985650" y="2860025"/>
            <a:chExt cx="1396075" cy="1539775"/>
          </a:xfrm>
        </p:grpSpPr>
        <p:sp>
          <p:nvSpPr>
            <p:cNvPr id="6681" name="Google Shape;6681;p7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75"/>
          <p:cNvGrpSpPr/>
          <p:nvPr/>
        </p:nvGrpSpPr>
        <p:grpSpPr>
          <a:xfrm>
            <a:off x="4704250" y="971306"/>
            <a:ext cx="725845" cy="699975"/>
            <a:chOff x="4249973" y="1201875"/>
            <a:chExt cx="1958568" cy="1888762"/>
          </a:xfrm>
        </p:grpSpPr>
        <p:sp>
          <p:nvSpPr>
            <p:cNvPr id="6714" name="Google Shape;6714;p7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5" name="Google Shape;6715;p75"/>
            <p:cNvGrpSpPr/>
            <p:nvPr/>
          </p:nvGrpSpPr>
          <p:grpSpPr>
            <a:xfrm>
              <a:off x="5853086" y="1789142"/>
              <a:ext cx="355454" cy="1048099"/>
              <a:chOff x="5576108" y="2016725"/>
              <a:chExt cx="565200" cy="1666560"/>
            </a:xfrm>
          </p:grpSpPr>
          <p:sp>
            <p:nvSpPr>
              <p:cNvPr id="6716" name="Google Shape;6716;p7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17" name="Google Shape;6717;p7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75"/>
            <p:cNvGrpSpPr/>
            <p:nvPr/>
          </p:nvGrpSpPr>
          <p:grpSpPr>
            <a:xfrm>
              <a:off x="4869455" y="2691676"/>
              <a:ext cx="1013897" cy="398961"/>
              <a:chOff x="4012057" y="3451825"/>
              <a:chExt cx="1612175" cy="634379"/>
            </a:xfrm>
          </p:grpSpPr>
          <p:sp>
            <p:nvSpPr>
              <p:cNvPr id="6719" name="Google Shape;6719;p7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20" name="Google Shape;6720;p7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75"/>
            <p:cNvGrpSpPr/>
            <p:nvPr/>
          </p:nvGrpSpPr>
          <p:grpSpPr>
            <a:xfrm>
              <a:off x="4276937" y="2155961"/>
              <a:ext cx="651965" cy="891358"/>
              <a:chOff x="3069908" y="2599997"/>
              <a:chExt cx="1036675" cy="1417328"/>
            </a:xfrm>
          </p:grpSpPr>
          <p:sp>
            <p:nvSpPr>
              <p:cNvPr id="6722" name="Google Shape;6722;p7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23" name="Google Shape;6723;p7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75"/>
            <p:cNvGrpSpPr/>
            <p:nvPr/>
          </p:nvGrpSpPr>
          <p:grpSpPr>
            <a:xfrm>
              <a:off x="5054918" y="1201875"/>
              <a:ext cx="999548" cy="602711"/>
              <a:chOff x="4306958" y="1082925"/>
              <a:chExt cx="1589359" cy="958358"/>
            </a:xfrm>
          </p:grpSpPr>
          <p:sp>
            <p:nvSpPr>
              <p:cNvPr id="6725" name="Google Shape;6725;p7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26" name="Google Shape;6726;p7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75"/>
            <p:cNvGrpSpPr/>
            <p:nvPr/>
          </p:nvGrpSpPr>
          <p:grpSpPr>
            <a:xfrm>
              <a:off x="4249973" y="1303451"/>
              <a:ext cx="799317" cy="841334"/>
              <a:chOff x="3027033" y="1244439"/>
              <a:chExt cx="1270977" cy="1337786"/>
            </a:xfrm>
          </p:grpSpPr>
          <p:sp>
            <p:nvSpPr>
              <p:cNvPr id="6728" name="Google Shape;6728;p7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29" name="Google Shape;6729;p7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0" name="Google Shape;6730;p75"/>
          <p:cNvGrpSpPr/>
          <p:nvPr/>
        </p:nvGrpSpPr>
        <p:grpSpPr>
          <a:xfrm>
            <a:off x="4057114" y="1858087"/>
            <a:ext cx="750769" cy="683784"/>
            <a:chOff x="4204684" y="2104422"/>
            <a:chExt cx="699822" cy="637382"/>
          </a:xfrm>
        </p:grpSpPr>
        <p:grpSp>
          <p:nvGrpSpPr>
            <p:cNvPr id="6731" name="Google Shape;6731;p75"/>
            <p:cNvGrpSpPr/>
            <p:nvPr/>
          </p:nvGrpSpPr>
          <p:grpSpPr>
            <a:xfrm>
              <a:off x="4204684" y="2430067"/>
              <a:ext cx="342957" cy="311738"/>
              <a:chOff x="4204684" y="2430067"/>
              <a:chExt cx="342957" cy="311738"/>
            </a:xfrm>
          </p:grpSpPr>
          <p:sp>
            <p:nvSpPr>
              <p:cNvPr id="6732" name="Google Shape;6732;p7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5"/>
            <p:cNvGrpSpPr/>
            <p:nvPr/>
          </p:nvGrpSpPr>
          <p:grpSpPr>
            <a:xfrm>
              <a:off x="4561586" y="2430067"/>
              <a:ext cx="342920" cy="311738"/>
              <a:chOff x="4561586" y="2430067"/>
              <a:chExt cx="342920" cy="311738"/>
            </a:xfrm>
          </p:grpSpPr>
          <p:sp>
            <p:nvSpPr>
              <p:cNvPr id="6735" name="Google Shape;6735;p7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75"/>
            <p:cNvGrpSpPr/>
            <p:nvPr/>
          </p:nvGrpSpPr>
          <p:grpSpPr>
            <a:xfrm>
              <a:off x="4561586" y="2104422"/>
              <a:ext cx="342920" cy="311738"/>
              <a:chOff x="4561586" y="2104422"/>
              <a:chExt cx="342920" cy="311738"/>
            </a:xfrm>
          </p:grpSpPr>
          <p:sp>
            <p:nvSpPr>
              <p:cNvPr id="6738" name="Google Shape;6738;p7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75"/>
            <p:cNvGrpSpPr/>
            <p:nvPr/>
          </p:nvGrpSpPr>
          <p:grpSpPr>
            <a:xfrm>
              <a:off x="4204684" y="2104422"/>
              <a:ext cx="342957" cy="311664"/>
              <a:chOff x="4204684" y="2104422"/>
              <a:chExt cx="342957" cy="311664"/>
            </a:xfrm>
          </p:grpSpPr>
          <p:sp>
            <p:nvSpPr>
              <p:cNvPr id="6741" name="Google Shape;6741;p7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3" name="Google Shape;6743;p75"/>
          <p:cNvGrpSpPr/>
          <p:nvPr/>
        </p:nvGrpSpPr>
        <p:grpSpPr>
          <a:xfrm>
            <a:off x="5521547" y="971301"/>
            <a:ext cx="660591" cy="688867"/>
            <a:chOff x="5830645" y="1267368"/>
            <a:chExt cx="530340" cy="553040"/>
          </a:xfrm>
        </p:grpSpPr>
        <p:sp>
          <p:nvSpPr>
            <p:cNvPr id="6744" name="Google Shape;6744;p7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5" name="Google Shape;6745;p75"/>
            <p:cNvGrpSpPr/>
            <p:nvPr/>
          </p:nvGrpSpPr>
          <p:grpSpPr>
            <a:xfrm>
              <a:off x="5830645" y="1267368"/>
              <a:ext cx="259743" cy="269909"/>
              <a:chOff x="5830645" y="1267368"/>
              <a:chExt cx="259743" cy="269909"/>
            </a:xfrm>
          </p:grpSpPr>
          <p:sp>
            <p:nvSpPr>
              <p:cNvPr id="6746" name="Google Shape;6746;p7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5"/>
            <p:cNvGrpSpPr/>
            <p:nvPr/>
          </p:nvGrpSpPr>
          <p:grpSpPr>
            <a:xfrm>
              <a:off x="6101293" y="1267368"/>
              <a:ext cx="259692" cy="269909"/>
              <a:chOff x="6101293" y="1267368"/>
              <a:chExt cx="259692" cy="269909"/>
            </a:xfrm>
          </p:grpSpPr>
          <p:sp>
            <p:nvSpPr>
              <p:cNvPr id="6749" name="Google Shape;6749;p7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75"/>
            <p:cNvGrpSpPr/>
            <p:nvPr/>
          </p:nvGrpSpPr>
          <p:grpSpPr>
            <a:xfrm>
              <a:off x="5830645" y="1550500"/>
              <a:ext cx="259692" cy="269909"/>
              <a:chOff x="5830645" y="1550500"/>
              <a:chExt cx="259692" cy="269909"/>
            </a:xfrm>
          </p:grpSpPr>
          <p:sp>
            <p:nvSpPr>
              <p:cNvPr id="6752" name="Google Shape;6752;p7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75"/>
            <p:cNvGrpSpPr/>
            <p:nvPr/>
          </p:nvGrpSpPr>
          <p:grpSpPr>
            <a:xfrm>
              <a:off x="6101293" y="1550500"/>
              <a:ext cx="259692" cy="269909"/>
              <a:chOff x="6101293" y="1550500"/>
              <a:chExt cx="259692" cy="269909"/>
            </a:xfrm>
          </p:grpSpPr>
          <p:sp>
            <p:nvSpPr>
              <p:cNvPr id="6755" name="Google Shape;6755;p7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7" name="Google Shape;6757;p75"/>
          <p:cNvGrpSpPr/>
          <p:nvPr/>
        </p:nvGrpSpPr>
        <p:grpSpPr>
          <a:xfrm>
            <a:off x="723700" y="1861760"/>
            <a:ext cx="697154" cy="679574"/>
            <a:chOff x="2679875" y="2361475"/>
            <a:chExt cx="780425" cy="760575"/>
          </a:xfrm>
        </p:grpSpPr>
        <p:sp>
          <p:nvSpPr>
            <p:cNvPr id="6758" name="Google Shape;6758;p7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5"/>
          <p:cNvGrpSpPr/>
          <p:nvPr/>
        </p:nvGrpSpPr>
        <p:grpSpPr>
          <a:xfrm>
            <a:off x="3122859" y="971352"/>
            <a:ext cx="735829" cy="684547"/>
            <a:chOff x="3351965" y="1148808"/>
            <a:chExt cx="750770" cy="698375"/>
          </a:xfrm>
        </p:grpSpPr>
        <p:grpSp>
          <p:nvGrpSpPr>
            <p:cNvPr id="6765" name="Google Shape;6765;p75"/>
            <p:cNvGrpSpPr/>
            <p:nvPr/>
          </p:nvGrpSpPr>
          <p:grpSpPr>
            <a:xfrm>
              <a:off x="3586796" y="1148808"/>
              <a:ext cx="294857" cy="286830"/>
              <a:chOff x="3750225" y="1774000"/>
              <a:chExt cx="149575" cy="145525"/>
            </a:xfrm>
          </p:grpSpPr>
          <p:sp>
            <p:nvSpPr>
              <p:cNvPr id="6766" name="Google Shape;6766;p7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75"/>
            <p:cNvGrpSpPr/>
            <p:nvPr/>
          </p:nvGrpSpPr>
          <p:grpSpPr>
            <a:xfrm>
              <a:off x="3779245" y="1375768"/>
              <a:ext cx="323490" cy="286978"/>
              <a:chOff x="3847850" y="1889150"/>
              <a:chExt cx="164100" cy="145600"/>
            </a:xfrm>
          </p:grpSpPr>
          <p:sp>
            <p:nvSpPr>
              <p:cNvPr id="6769" name="Google Shape;6769;p7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75"/>
            <p:cNvGrpSpPr/>
            <p:nvPr/>
          </p:nvGrpSpPr>
          <p:grpSpPr>
            <a:xfrm>
              <a:off x="3351965" y="1330435"/>
              <a:ext cx="295449" cy="285401"/>
              <a:chOff x="3631100" y="1866150"/>
              <a:chExt cx="149875" cy="144800"/>
            </a:xfrm>
          </p:grpSpPr>
          <p:sp>
            <p:nvSpPr>
              <p:cNvPr id="6772" name="Google Shape;6772;p7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75"/>
            <p:cNvGrpSpPr/>
            <p:nvPr/>
          </p:nvGrpSpPr>
          <p:grpSpPr>
            <a:xfrm>
              <a:off x="3548208" y="1560352"/>
              <a:ext cx="294808" cy="286830"/>
              <a:chOff x="3730650" y="1982800"/>
              <a:chExt cx="149550" cy="145525"/>
            </a:xfrm>
          </p:grpSpPr>
          <p:sp>
            <p:nvSpPr>
              <p:cNvPr id="6775" name="Google Shape;6775;p7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7" name="Google Shape;6777;p75"/>
          <p:cNvGrpSpPr/>
          <p:nvPr/>
        </p:nvGrpSpPr>
        <p:grpSpPr>
          <a:xfrm>
            <a:off x="7624512" y="971306"/>
            <a:ext cx="804565" cy="677795"/>
            <a:chOff x="7636443" y="1204988"/>
            <a:chExt cx="804565" cy="677795"/>
          </a:xfrm>
        </p:grpSpPr>
        <p:grpSp>
          <p:nvGrpSpPr>
            <p:cNvPr id="6778" name="Google Shape;6778;p75"/>
            <p:cNvGrpSpPr/>
            <p:nvPr/>
          </p:nvGrpSpPr>
          <p:grpSpPr>
            <a:xfrm>
              <a:off x="7636443" y="1509705"/>
              <a:ext cx="804565" cy="373078"/>
              <a:chOff x="7636443" y="1509705"/>
              <a:chExt cx="804565" cy="373078"/>
            </a:xfrm>
          </p:grpSpPr>
          <p:sp>
            <p:nvSpPr>
              <p:cNvPr id="6779" name="Google Shape;6779;p7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75"/>
            <p:cNvGrpSpPr/>
            <p:nvPr/>
          </p:nvGrpSpPr>
          <p:grpSpPr>
            <a:xfrm>
              <a:off x="7636443" y="1408133"/>
              <a:ext cx="804565" cy="373078"/>
              <a:chOff x="7636443" y="1408133"/>
              <a:chExt cx="804565" cy="373078"/>
            </a:xfrm>
          </p:grpSpPr>
          <p:sp>
            <p:nvSpPr>
              <p:cNvPr id="6782" name="Google Shape;6782;p7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75"/>
            <p:cNvGrpSpPr/>
            <p:nvPr/>
          </p:nvGrpSpPr>
          <p:grpSpPr>
            <a:xfrm>
              <a:off x="7636443" y="1306560"/>
              <a:ext cx="804565" cy="373078"/>
              <a:chOff x="7636443" y="1306560"/>
              <a:chExt cx="804565" cy="373078"/>
            </a:xfrm>
          </p:grpSpPr>
          <p:sp>
            <p:nvSpPr>
              <p:cNvPr id="6785" name="Google Shape;6785;p7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75"/>
            <p:cNvGrpSpPr/>
            <p:nvPr/>
          </p:nvGrpSpPr>
          <p:grpSpPr>
            <a:xfrm>
              <a:off x="7636443" y="1204988"/>
              <a:ext cx="804565" cy="373078"/>
              <a:chOff x="7636443" y="1204988"/>
              <a:chExt cx="804565" cy="373078"/>
            </a:xfrm>
          </p:grpSpPr>
          <p:sp>
            <p:nvSpPr>
              <p:cNvPr id="6788" name="Google Shape;6788;p7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0" name="Google Shape;6790;p75"/>
          <p:cNvGrpSpPr/>
          <p:nvPr/>
        </p:nvGrpSpPr>
        <p:grpSpPr>
          <a:xfrm>
            <a:off x="4963358" y="1878721"/>
            <a:ext cx="661339" cy="661188"/>
            <a:chOff x="3990000" y="975400"/>
            <a:chExt cx="3934200" cy="3933300"/>
          </a:xfrm>
        </p:grpSpPr>
        <p:sp>
          <p:nvSpPr>
            <p:cNvPr id="6791" name="Google Shape;6791;p7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75"/>
          <p:cNvGrpSpPr/>
          <p:nvPr/>
        </p:nvGrpSpPr>
        <p:grpSpPr>
          <a:xfrm>
            <a:off x="6607006" y="1857359"/>
            <a:ext cx="868881" cy="684241"/>
            <a:chOff x="6598259" y="2078634"/>
            <a:chExt cx="868881" cy="684241"/>
          </a:xfrm>
        </p:grpSpPr>
        <p:sp>
          <p:nvSpPr>
            <p:cNvPr id="6796" name="Google Shape;6796;p7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2" name="Google Shape;6802;p75"/>
            <p:cNvGrpSpPr/>
            <p:nvPr/>
          </p:nvGrpSpPr>
          <p:grpSpPr>
            <a:xfrm>
              <a:off x="6808175" y="2078634"/>
              <a:ext cx="452229" cy="684241"/>
              <a:chOff x="6808175" y="2078634"/>
              <a:chExt cx="452229" cy="684241"/>
            </a:xfrm>
          </p:grpSpPr>
          <p:sp>
            <p:nvSpPr>
              <p:cNvPr id="6803" name="Google Shape;6803;p7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9" name="Google Shape;6809;p75"/>
              <p:cNvGrpSpPr/>
              <p:nvPr/>
            </p:nvGrpSpPr>
            <p:grpSpPr>
              <a:xfrm>
                <a:off x="6821586" y="2078634"/>
                <a:ext cx="426871" cy="684241"/>
                <a:chOff x="6821586" y="2078634"/>
                <a:chExt cx="426871" cy="684241"/>
              </a:xfrm>
            </p:grpSpPr>
            <p:grpSp>
              <p:nvGrpSpPr>
                <p:cNvPr id="6810" name="Google Shape;6810;p75"/>
                <p:cNvGrpSpPr/>
                <p:nvPr/>
              </p:nvGrpSpPr>
              <p:grpSpPr>
                <a:xfrm>
                  <a:off x="6821586" y="2078634"/>
                  <a:ext cx="426871" cy="684241"/>
                  <a:chOff x="6821586" y="2078634"/>
                  <a:chExt cx="426871" cy="684241"/>
                </a:xfrm>
              </p:grpSpPr>
              <p:sp>
                <p:nvSpPr>
                  <p:cNvPr id="6811" name="Google Shape;6811;p7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0" name="Google Shape;6830;p7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36" name="Google Shape;6836;p75"/>
          <p:cNvGrpSpPr/>
          <p:nvPr/>
        </p:nvGrpSpPr>
        <p:grpSpPr>
          <a:xfrm>
            <a:off x="5780173" y="1862968"/>
            <a:ext cx="671358" cy="671358"/>
            <a:chOff x="6535625" y="760425"/>
            <a:chExt cx="1665900" cy="1665900"/>
          </a:xfrm>
        </p:grpSpPr>
        <p:sp>
          <p:nvSpPr>
            <p:cNvPr id="6837" name="Google Shape;6837;p7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75"/>
          <p:cNvGrpSpPr/>
          <p:nvPr/>
        </p:nvGrpSpPr>
        <p:grpSpPr>
          <a:xfrm>
            <a:off x="716989" y="3531368"/>
            <a:ext cx="1340789" cy="640830"/>
            <a:chOff x="238125" y="1151100"/>
            <a:chExt cx="7139450" cy="3412300"/>
          </a:xfrm>
        </p:grpSpPr>
        <p:sp>
          <p:nvSpPr>
            <p:cNvPr id="6842" name="Google Shape;6842;p7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75"/>
          <p:cNvGrpSpPr/>
          <p:nvPr/>
        </p:nvGrpSpPr>
        <p:grpSpPr>
          <a:xfrm>
            <a:off x="5584212" y="2734649"/>
            <a:ext cx="985357" cy="585764"/>
            <a:chOff x="5145061" y="2881789"/>
            <a:chExt cx="1107641" cy="658458"/>
          </a:xfrm>
        </p:grpSpPr>
        <p:grpSp>
          <p:nvGrpSpPr>
            <p:cNvPr id="6855" name="Google Shape;6855;p75"/>
            <p:cNvGrpSpPr/>
            <p:nvPr/>
          </p:nvGrpSpPr>
          <p:grpSpPr>
            <a:xfrm>
              <a:off x="5722989" y="3244587"/>
              <a:ext cx="529713" cy="295659"/>
              <a:chOff x="5722989" y="3244587"/>
              <a:chExt cx="529713" cy="295659"/>
            </a:xfrm>
          </p:grpSpPr>
          <p:sp>
            <p:nvSpPr>
              <p:cNvPr id="6856" name="Google Shape;6856;p7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57" name="Google Shape;6857;p7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58" name="Google Shape;6858;p75"/>
            <p:cNvGrpSpPr/>
            <p:nvPr/>
          </p:nvGrpSpPr>
          <p:grpSpPr>
            <a:xfrm>
              <a:off x="5145061" y="3244587"/>
              <a:ext cx="536807" cy="295659"/>
              <a:chOff x="5145061" y="3244587"/>
              <a:chExt cx="536807" cy="295659"/>
            </a:xfrm>
          </p:grpSpPr>
          <p:sp>
            <p:nvSpPr>
              <p:cNvPr id="6859" name="Google Shape;6859;p7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60" name="Google Shape;6860;p7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61" name="Google Shape;6861;p75"/>
            <p:cNvGrpSpPr/>
            <p:nvPr/>
          </p:nvGrpSpPr>
          <p:grpSpPr>
            <a:xfrm>
              <a:off x="5341327" y="2898245"/>
              <a:ext cx="532309" cy="614891"/>
              <a:chOff x="5341327" y="2898245"/>
              <a:chExt cx="532309" cy="614891"/>
            </a:xfrm>
          </p:grpSpPr>
          <p:sp>
            <p:nvSpPr>
              <p:cNvPr id="6862" name="Google Shape;6862;p7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63" name="Google Shape;6863;p7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64" name="Google Shape;6864;p75"/>
            <p:cNvGrpSpPr/>
            <p:nvPr/>
          </p:nvGrpSpPr>
          <p:grpSpPr>
            <a:xfrm>
              <a:off x="5532290" y="2881789"/>
              <a:ext cx="620516" cy="305456"/>
              <a:chOff x="5532290" y="2881789"/>
              <a:chExt cx="620516" cy="305456"/>
            </a:xfrm>
          </p:grpSpPr>
          <p:sp>
            <p:nvSpPr>
              <p:cNvPr id="6865" name="Google Shape;6865;p7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66" name="Google Shape;6866;p7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867" name="Google Shape;6867;p75"/>
          <p:cNvGrpSpPr/>
          <p:nvPr/>
        </p:nvGrpSpPr>
        <p:grpSpPr>
          <a:xfrm>
            <a:off x="8163135" y="3526707"/>
            <a:ext cx="269068" cy="645491"/>
            <a:chOff x="7026852" y="3311869"/>
            <a:chExt cx="434331" cy="1041954"/>
          </a:xfrm>
        </p:grpSpPr>
        <p:sp>
          <p:nvSpPr>
            <p:cNvPr id="6868" name="Google Shape;6868;p7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75"/>
          <p:cNvGrpSpPr/>
          <p:nvPr/>
        </p:nvGrpSpPr>
        <p:grpSpPr>
          <a:xfrm>
            <a:off x="6179716" y="3565945"/>
            <a:ext cx="293882" cy="293836"/>
            <a:chOff x="4873519" y="3311869"/>
            <a:chExt cx="499374" cy="499296"/>
          </a:xfrm>
        </p:grpSpPr>
        <p:sp>
          <p:nvSpPr>
            <p:cNvPr id="6872" name="Google Shape;6872;p7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75"/>
          <p:cNvGrpSpPr/>
          <p:nvPr/>
        </p:nvGrpSpPr>
        <p:grpSpPr>
          <a:xfrm>
            <a:off x="6179716" y="3878316"/>
            <a:ext cx="293882" cy="293882"/>
            <a:chOff x="4873519" y="3875839"/>
            <a:chExt cx="499374" cy="499374"/>
          </a:xfrm>
        </p:grpSpPr>
        <p:sp>
          <p:nvSpPr>
            <p:cNvPr id="6875" name="Google Shape;6875;p7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75"/>
          <p:cNvGrpSpPr/>
          <p:nvPr/>
        </p:nvGrpSpPr>
        <p:grpSpPr>
          <a:xfrm>
            <a:off x="2410244" y="1850269"/>
            <a:ext cx="698104" cy="698208"/>
            <a:chOff x="2565073" y="2075876"/>
            <a:chExt cx="672482" cy="672518"/>
          </a:xfrm>
        </p:grpSpPr>
        <p:sp>
          <p:nvSpPr>
            <p:cNvPr id="6878" name="Google Shape;6878;p7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75"/>
          <p:cNvGrpSpPr/>
          <p:nvPr/>
        </p:nvGrpSpPr>
        <p:grpSpPr>
          <a:xfrm>
            <a:off x="5633655" y="3534869"/>
            <a:ext cx="438354" cy="637329"/>
            <a:chOff x="1697726" y="3244179"/>
            <a:chExt cx="788124" cy="1146069"/>
          </a:xfrm>
        </p:grpSpPr>
        <p:sp>
          <p:nvSpPr>
            <p:cNvPr id="6885" name="Google Shape;6885;p7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7" name="Google Shape;6887;p75"/>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8" name="Google Shape;6888;p75"/>
          <p:cNvGrpSpPr/>
          <p:nvPr/>
        </p:nvGrpSpPr>
        <p:grpSpPr>
          <a:xfrm>
            <a:off x="7634869" y="1863232"/>
            <a:ext cx="799565" cy="670282"/>
            <a:chOff x="7617850" y="2063282"/>
            <a:chExt cx="799565" cy="670282"/>
          </a:xfrm>
        </p:grpSpPr>
        <p:cxnSp>
          <p:nvCxnSpPr>
            <p:cNvPr id="6889" name="Google Shape;6889;p7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90" name="Google Shape;6890;p7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91" name="Google Shape;6891;p7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92" name="Google Shape;6892;p7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893" name="Google Shape;6893;p7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894" name="Google Shape;6894;p7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895" name="Google Shape;6895;p75"/>
            <p:cNvGrpSpPr/>
            <p:nvPr/>
          </p:nvGrpSpPr>
          <p:grpSpPr>
            <a:xfrm>
              <a:off x="7734309" y="2063282"/>
              <a:ext cx="570957" cy="620095"/>
              <a:chOff x="7734309" y="2063282"/>
              <a:chExt cx="570957" cy="620095"/>
            </a:xfrm>
          </p:grpSpPr>
          <p:grpSp>
            <p:nvGrpSpPr>
              <p:cNvPr id="6896" name="Google Shape;6896;p75"/>
              <p:cNvGrpSpPr/>
              <p:nvPr/>
            </p:nvGrpSpPr>
            <p:grpSpPr>
              <a:xfrm>
                <a:off x="8031573" y="2063282"/>
                <a:ext cx="273693" cy="620095"/>
                <a:chOff x="8031573" y="2063282"/>
                <a:chExt cx="273693" cy="620095"/>
              </a:xfrm>
            </p:grpSpPr>
            <p:sp>
              <p:nvSpPr>
                <p:cNvPr id="6897" name="Google Shape;6897;p7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5"/>
              <p:cNvGrpSpPr/>
              <p:nvPr/>
            </p:nvGrpSpPr>
            <p:grpSpPr>
              <a:xfrm flipH="1">
                <a:off x="7734309" y="2063282"/>
                <a:ext cx="273693" cy="620095"/>
                <a:chOff x="8031573" y="2063282"/>
                <a:chExt cx="273693" cy="620095"/>
              </a:xfrm>
            </p:grpSpPr>
            <p:sp>
              <p:nvSpPr>
                <p:cNvPr id="6902" name="Google Shape;6902;p7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906" name="Google Shape;6906;p75"/>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5"/>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8" name="Google Shape;6908;p75"/>
          <p:cNvGrpSpPr/>
          <p:nvPr/>
        </p:nvGrpSpPr>
        <p:grpSpPr>
          <a:xfrm>
            <a:off x="7821475" y="2716715"/>
            <a:ext cx="602567" cy="601884"/>
            <a:chOff x="1186975" y="238125"/>
            <a:chExt cx="5244275" cy="5238325"/>
          </a:xfrm>
        </p:grpSpPr>
        <p:sp>
          <p:nvSpPr>
            <p:cNvPr id="6909" name="Google Shape;6909;p7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75"/>
          <p:cNvGrpSpPr/>
          <p:nvPr/>
        </p:nvGrpSpPr>
        <p:grpSpPr>
          <a:xfrm>
            <a:off x="3264213" y="1856199"/>
            <a:ext cx="651848" cy="687338"/>
            <a:chOff x="3400515" y="2056248"/>
            <a:chExt cx="698134" cy="735987"/>
          </a:xfrm>
        </p:grpSpPr>
        <p:grpSp>
          <p:nvGrpSpPr>
            <p:cNvPr id="6914" name="Google Shape;6914;p75"/>
            <p:cNvGrpSpPr/>
            <p:nvPr/>
          </p:nvGrpSpPr>
          <p:grpSpPr>
            <a:xfrm>
              <a:off x="3400515" y="2283913"/>
              <a:ext cx="312919" cy="219900"/>
              <a:chOff x="3400515" y="2283913"/>
              <a:chExt cx="312919" cy="219900"/>
            </a:xfrm>
          </p:grpSpPr>
          <p:sp>
            <p:nvSpPr>
              <p:cNvPr id="6915" name="Google Shape;6915;p7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16" name="Google Shape;6916;p7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917" name="Google Shape;6917;p75"/>
            <p:cNvGrpSpPr/>
            <p:nvPr/>
          </p:nvGrpSpPr>
          <p:grpSpPr>
            <a:xfrm>
              <a:off x="3547823" y="2461089"/>
              <a:ext cx="219900" cy="331146"/>
              <a:chOff x="3547823" y="2461089"/>
              <a:chExt cx="219900" cy="331146"/>
            </a:xfrm>
          </p:grpSpPr>
          <p:sp>
            <p:nvSpPr>
              <p:cNvPr id="6918" name="Google Shape;6918;p7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19" name="Google Shape;6919;p7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920" name="Google Shape;6920;p75"/>
            <p:cNvGrpSpPr/>
            <p:nvPr/>
          </p:nvGrpSpPr>
          <p:grpSpPr>
            <a:xfrm>
              <a:off x="3734138" y="2461089"/>
              <a:ext cx="219900" cy="331146"/>
              <a:chOff x="3734138" y="2461089"/>
              <a:chExt cx="219900" cy="331146"/>
            </a:xfrm>
          </p:grpSpPr>
          <p:sp>
            <p:nvSpPr>
              <p:cNvPr id="6921" name="Google Shape;6921;p7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22" name="Google Shape;6922;p7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923" name="Google Shape;6923;p75"/>
            <p:cNvGrpSpPr/>
            <p:nvPr/>
          </p:nvGrpSpPr>
          <p:grpSpPr>
            <a:xfrm>
              <a:off x="3787560" y="2281742"/>
              <a:ext cx="311089" cy="219900"/>
              <a:chOff x="3787560" y="2281742"/>
              <a:chExt cx="311089" cy="219900"/>
            </a:xfrm>
          </p:grpSpPr>
          <p:sp>
            <p:nvSpPr>
              <p:cNvPr id="6924" name="Google Shape;6924;p7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25" name="Google Shape;6925;p7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926" name="Google Shape;6926;p75"/>
            <p:cNvGrpSpPr/>
            <p:nvPr/>
          </p:nvGrpSpPr>
          <p:grpSpPr>
            <a:xfrm>
              <a:off x="3637290" y="2056248"/>
              <a:ext cx="219900" cy="330736"/>
              <a:chOff x="3637290" y="2056248"/>
              <a:chExt cx="219900" cy="330736"/>
            </a:xfrm>
          </p:grpSpPr>
          <p:sp>
            <p:nvSpPr>
              <p:cNvPr id="6927" name="Google Shape;6927;p7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928" name="Google Shape;6928;p7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29" name="Google Shape;6929;p75"/>
          <p:cNvGrpSpPr/>
          <p:nvPr/>
        </p:nvGrpSpPr>
        <p:grpSpPr>
          <a:xfrm>
            <a:off x="2555919" y="2726205"/>
            <a:ext cx="1268144" cy="592394"/>
            <a:chOff x="238125" y="1188750"/>
            <a:chExt cx="7140450" cy="3335550"/>
          </a:xfrm>
        </p:grpSpPr>
        <p:sp>
          <p:nvSpPr>
            <p:cNvPr id="6930" name="Google Shape;6930;p7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75"/>
          <p:cNvGrpSpPr/>
          <p:nvPr/>
        </p:nvGrpSpPr>
        <p:grpSpPr>
          <a:xfrm>
            <a:off x="6663819" y="2728360"/>
            <a:ext cx="1053944" cy="590147"/>
            <a:chOff x="238125" y="1335475"/>
            <a:chExt cx="5418735" cy="3034175"/>
          </a:xfrm>
        </p:grpSpPr>
        <p:sp>
          <p:nvSpPr>
            <p:cNvPr id="6936" name="Google Shape;6936;p7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75"/>
          <p:cNvGrpSpPr/>
          <p:nvPr/>
        </p:nvGrpSpPr>
        <p:grpSpPr>
          <a:xfrm>
            <a:off x="4094628" y="3533259"/>
            <a:ext cx="1268207" cy="638939"/>
            <a:chOff x="3967651" y="3645904"/>
            <a:chExt cx="1479304" cy="745292"/>
          </a:xfrm>
        </p:grpSpPr>
        <p:grpSp>
          <p:nvGrpSpPr>
            <p:cNvPr id="6940" name="Google Shape;6940;p75"/>
            <p:cNvGrpSpPr/>
            <p:nvPr/>
          </p:nvGrpSpPr>
          <p:grpSpPr>
            <a:xfrm>
              <a:off x="3967651" y="4009026"/>
              <a:ext cx="1479304" cy="382170"/>
              <a:chOff x="3967651" y="4009026"/>
              <a:chExt cx="1479304" cy="382170"/>
            </a:xfrm>
          </p:grpSpPr>
          <p:grpSp>
            <p:nvGrpSpPr>
              <p:cNvPr id="6941" name="Google Shape;6941;p75"/>
              <p:cNvGrpSpPr/>
              <p:nvPr/>
            </p:nvGrpSpPr>
            <p:grpSpPr>
              <a:xfrm>
                <a:off x="4892216" y="4195630"/>
                <a:ext cx="554739" cy="195566"/>
                <a:chOff x="3604375" y="4892160"/>
                <a:chExt cx="1651500" cy="582215"/>
              </a:xfrm>
            </p:grpSpPr>
            <p:sp>
              <p:nvSpPr>
                <p:cNvPr id="6942" name="Google Shape;6942;p7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75"/>
              <p:cNvGrpSpPr/>
              <p:nvPr/>
            </p:nvGrpSpPr>
            <p:grpSpPr>
              <a:xfrm>
                <a:off x="3967651" y="4146303"/>
                <a:ext cx="579402" cy="244893"/>
                <a:chOff x="851875" y="4745310"/>
                <a:chExt cx="1724925" cy="729065"/>
              </a:xfrm>
            </p:grpSpPr>
            <p:sp>
              <p:nvSpPr>
                <p:cNvPr id="6945" name="Google Shape;6945;p7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75"/>
              <p:cNvGrpSpPr/>
              <p:nvPr/>
            </p:nvGrpSpPr>
            <p:grpSpPr>
              <a:xfrm>
                <a:off x="4460753" y="4009026"/>
                <a:ext cx="493110" cy="382170"/>
                <a:chOff x="2319875" y="4336625"/>
                <a:chExt cx="1468025" cy="1137750"/>
              </a:xfrm>
            </p:grpSpPr>
            <p:sp>
              <p:nvSpPr>
                <p:cNvPr id="6948" name="Google Shape;6948;p7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0" name="Google Shape;6950;p75"/>
            <p:cNvGrpSpPr/>
            <p:nvPr/>
          </p:nvGrpSpPr>
          <p:grpSpPr>
            <a:xfrm>
              <a:off x="4479443" y="3645904"/>
              <a:ext cx="455965" cy="388789"/>
              <a:chOff x="2957425" y="238100"/>
              <a:chExt cx="1910200" cy="1628775"/>
            </a:xfrm>
          </p:grpSpPr>
          <p:sp>
            <p:nvSpPr>
              <p:cNvPr id="6951" name="Google Shape;6951;p7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1" name="Google Shape;6961;p75"/>
          <p:cNvGrpSpPr/>
          <p:nvPr/>
        </p:nvGrpSpPr>
        <p:grpSpPr>
          <a:xfrm>
            <a:off x="2480742" y="3534460"/>
            <a:ext cx="1243128" cy="637739"/>
            <a:chOff x="2496310" y="3693351"/>
            <a:chExt cx="1342906" cy="688926"/>
          </a:xfrm>
        </p:grpSpPr>
        <p:grpSp>
          <p:nvGrpSpPr>
            <p:cNvPr id="6962" name="Google Shape;6962;p75"/>
            <p:cNvGrpSpPr/>
            <p:nvPr/>
          </p:nvGrpSpPr>
          <p:grpSpPr>
            <a:xfrm>
              <a:off x="2496310" y="3693351"/>
              <a:ext cx="1342906" cy="688875"/>
              <a:chOff x="2496310" y="3693351"/>
              <a:chExt cx="1342906" cy="688875"/>
            </a:xfrm>
          </p:grpSpPr>
          <p:sp>
            <p:nvSpPr>
              <p:cNvPr id="6963" name="Google Shape;6963;p7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69" name="Google Shape;6969;p75"/>
              <p:cNvCxnSpPr>
                <a:stCxn id="696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970" name="Google Shape;6970;p75"/>
              <p:cNvCxnSpPr>
                <a:stCxn id="696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971" name="Google Shape;6971;p75"/>
              <p:cNvCxnSpPr>
                <a:stCxn id="696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972" name="Google Shape;6972;p75"/>
              <p:cNvCxnSpPr>
                <a:stCxn id="696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973" name="Google Shape;6973;p75"/>
              <p:cNvCxnSpPr>
                <a:stCxn id="696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974" name="Google Shape;6974;p75"/>
            <p:cNvGrpSpPr/>
            <p:nvPr/>
          </p:nvGrpSpPr>
          <p:grpSpPr>
            <a:xfrm>
              <a:off x="2675275" y="3930557"/>
              <a:ext cx="1003306" cy="451719"/>
              <a:chOff x="2675275" y="4174282"/>
              <a:chExt cx="1003306" cy="451719"/>
            </a:xfrm>
          </p:grpSpPr>
          <p:sp>
            <p:nvSpPr>
              <p:cNvPr id="6975" name="Google Shape;6975;p7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8" name="Google Shape;6978;p75"/>
          <p:cNvGrpSpPr/>
          <p:nvPr/>
        </p:nvGrpSpPr>
        <p:grpSpPr>
          <a:xfrm>
            <a:off x="1654412" y="971306"/>
            <a:ext cx="574511" cy="874709"/>
            <a:chOff x="1715404" y="1112080"/>
            <a:chExt cx="642270" cy="977984"/>
          </a:xfrm>
        </p:grpSpPr>
        <p:grpSp>
          <p:nvGrpSpPr>
            <p:cNvPr id="6979" name="Google Shape;6979;p75"/>
            <p:cNvGrpSpPr/>
            <p:nvPr/>
          </p:nvGrpSpPr>
          <p:grpSpPr>
            <a:xfrm>
              <a:off x="1715404" y="1112080"/>
              <a:ext cx="642270" cy="977984"/>
              <a:chOff x="1715404" y="1112080"/>
              <a:chExt cx="642270" cy="977984"/>
            </a:xfrm>
          </p:grpSpPr>
          <p:sp>
            <p:nvSpPr>
              <p:cNvPr id="6980" name="Google Shape;6980;p7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75"/>
            <p:cNvGrpSpPr/>
            <p:nvPr/>
          </p:nvGrpSpPr>
          <p:grpSpPr>
            <a:xfrm>
              <a:off x="1768927" y="1165603"/>
              <a:ext cx="535225" cy="851367"/>
              <a:chOff x="1768927" y="1165603"/>
              <a:chExt cx="535225" cy="851367"/>
            </a:xfrm>
          </p:grpSpPr>
          <p:sp>
            <p:nvSpPr>
              <p:cNvPr id="6983" name="Google Shape;6983;p7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75"/>
            <p:cNvGrpSpPr/>
            <p:nvPr/>
          </p:nvGrpSpPr>
          <p:grpSpPr>
            <a:xfrm>
              <a:off x="1822449" y="1219125"/>
              <a:ext cx="428180" cy="718859"/>
              <a:chOff x="1822449" y="1219125"/>
              <a:chExt cx="428180" cy="718859"/>
            </a:xfrm>
          </p:grpSpPr>
          <p:sp>
            <p:nvSpPr>
              <p:cNvPr id="6986" name="Google Shape;6986;p7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5"/>
            <p:cNvGrpSpPr/>
            <p:nvPr/>
          </p:nvGrpSpPr>
          <p:grpSpPr>
            <a:xfrm>
              <a:off x="1875972" y="1272648"/>
              <a:ext cx="321135" cy="586939"/>
              <a:chOff x="1875972" y="1272648"/>
              <a:chExt cx="321135" cy="586939"/>
            </a:xfrm>
          </p:grpSpPr>
          <p:sp>
            <p:nvSpPr>
              <p:cNvPr id="6989" name="Google Shape;6989;p7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1" name="Google Shape;6991;p75"/>
          <p:cNvGrpSpPr/>
          <p:nvPr/>
        </p:nvGrpSpPr>
        <p:grpSpPr>
          <a:xfrm>
            <a:off x="7761573" y="3528028"/>
            <a:ext cx="293855" cy="644170"/>
            <a:chOff x="241025" y="3151575"/>
            <a:chExt cx="293855" cy="644170"/>
          </a:xfrm>
        </p:grpSpPr>
        <p:sp>
          <p:nvSpPr>
            <p:cNvPr id="6992" name="Google Shape;6992;p7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75"/>
          <p:cNvGrpSpPr/>
          <p:nvPr/>
        </p:nvGrpSpPr>
        <p:grpSpPr>
          <a:xfrm>
            <a:off x="709557" y="2728028"/>
            <a:ext cx="1779649" cy="591620"/>
            <a:chOff x="246070" y="1983375"/>
            <a:chExt cx="1855347" cy="616849"/>
          </a:xfrm>
        </p:grpSpPr>
        <p:sp>
          <p:nvSpPr>
            <p:cNvPr id="6995" name="Google Shape;6995;p7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75"/>
          <p:cNvGrpSpPr/>
          <p:nvPr/>
        </p:nvGrpSpPr>
        <p:grpSpPr>
          <a:xfrm>
            <a:off x="2320424" y="971306"/>
            <a:ext cx="711055" cy="745993"/>
            <a:chOff x="2496269" y="1171698"/>
            <a:chExt cx="761953" cy="799392"/>
          </a:xfrm>
        </p:grpSpPr>
        <p:grpSp>
          <p:nvGrpSpPr>
            <p:cNvPr id="7005" name="Google Shape;7005;p75"/>
            <p:cNvGrpSpPr/>
            <p:nvPr/>
          </p:nvGrpSpPr>
          <p:grpSpPr>
            <a:xfrm>
              <a:off x="2496269" y="1171698"/>
              <a:ext cx="761953" cy="723022"/>
              <a:chOff x="2496269" y="1171698"/>
              <a:chExt cx="761953" cy="723022"/>
            </a:xfrm>
          </p:grpSpPr>
          <p:sp>
            <p:nvSpPr>
              <p:cNvPr id="7006" name="Google Shape;7006;p7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8" name="Google Shape;7008;p75"/>
              <p:cNvGrpSpPr/>
              <p:nvPr/>
            </p:nvGrpSpPr>
            <p:grpSpPr>
              <a:xfrm>
                <a:off x="2496269" y="1171698"/>
                <a:ext cx="761953" cy="723022"/>
                <a:chOff x="2496269" y="1120652"/>
                <a:chExt cx="761953" cy="723022"/>
              </a:xfrm>
            </p:grpSpPr>
            <p:grpSp>
              <p:nvGrpSpPr>
                <p:cNvPr id="7009" name="Google Shape;7009;p75"/>
                <p:cNvGrpSpPr/>
                <p:nvPr/>
              </p:nvGrpSpPr>
              <p:grpSpPr>
                <a:xfrm>
                  <a:off x="2496269" y="1120652"/>
                  <a:ext cx="761953" cy="723022"/>
                  <a:chOff x="2496269" y="1120652"/>
                  <a:chExt cx="761953" cy="723022"/>
                </a:xfrm>
              </p:grpSpPr>
              <p:grpSp>
                <p:nvGrpSpPr>
                  <p:cNvPr id="7010" name="Google Shape;7010;p75"/>
                  <p:cNvGrpSpPr/>
                  <p:nvPr/>
                </p:nvGrpSpPr>
                <p:grpSpPr>
                  <a:xfrm>
                    <a:off x="2496269" y="1304589"/>
                    <a:ext cx="407089" cy="305057"/>
                    <a:chOff x="2496269" y="1304589"/>
                    <a:chExt cx="407089" cy="305057"/>
                  </a:xfrm>
                </p:grpSpPr>
                <p:sp>
                  <p:nvSpPr>
                    <p:cNvPr id="7011" name="Google Shape;7011;p7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75"/>
                  <p:cNvGrpSpPr/>
                  <p:nvPr/>
                </p:nvGrpSpPr>
                <p:grpSpPr>
                  <a:xfrm>
                    <a:off x="2586468" y="1493376"/>
                    <a:ext cx="358850" cy="349656"/>
                    <a:chOff x="2586468" y="1493376"/>
                    <a:chExt cx="358850" cy="349656"/>
                  </a:xfrm>
                </p:grpSpPr>
                <p:sp>
                  <p:nvSpPr>
                    <p:cNvPr id="7014" name="Google Shape;7014;p7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75"/>
                  <p:cNvGrpSpPr/>
                  <p:nvPr/>
                </p:nvGrpSpPr>
                <p:grpSpPr>
                  <a:xfrm>
                    <a:off x="2807939" y="1494024"/>
                    <a:ext cx="358857" cy="349650"/>
                    <a:chOff x="2807939" y="1494024"/>
                    <a:chExt cx="358857" cy="349650"/>
                  </a:xfrm>
                </p:grpSpPr>
                <p:sp>
                  <p:nvSpPr>
                    <p:cNvPr id="7017" name="Google Shape;7017;p7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75"/>
                  <p:cNvGrpSpPr/>
                  <p:nvPr/>
                </p:nvGrpSpPr>
                <p:grpSpPr>
                  <a:xfrm>
                    <a:off x="2851133" y="1305635"/>
                    <a:ext cx="407089" cy="305057"/>
                    <a:chOff x="2851133" y="1305635"/>
                    <a:chExt cx="407089" cy="305057"/>
                  </a:xfrm>
                </p:grpSpPr>
                <p:sp>
                  <p:nvSpPr>
                    <p:cNvPr id="7020" name="Google Shape;7020;p7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75"/>
                  <p:cNvGrpSpPr/>
                  <p:nvPr/>
                </p:nvGrpSpPr>
                <p:grpSpPr>
                  <a:xfrm>
                    <a:off x="2727495" y="1120652"/>
                    <a:ext cx="300271" cy="396358"/>
                    <a:chOff x="2727495" y="1120652"/>
                    <a:chExt cx="300271" cy="396358"/>
                  </a:xfrm>
                </p:grpSpPr>
                <p:sp>
                  <p:nvSpPr>
                    <p:cNvPr id="7023" name="Google Shape;7023;p7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5" name="Google Shape;7025;p75"/>
                <p:cNvGrpSpPr/>
                <p:nvPr/>
              </p:nvGrpSpPr>
              <p:grpSpPr>
                <a:xfrm>
                  <a:off x="2722305" y="1350460"/>
                  <a:ext cx="308357" cy="308344"/>
                  <a:chOff x="2722305" y="1350460"/>
                  <a:chExt cx="308357" cy="308344"/>
                </a:xfrm>
              </p:grpSpPr>
              <p:sp>
                <p:nvSpPr>
                  <p:cNvPr id="7026" name="Google Shape;7026;p7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7" name="Google Shape;7027;p75"/>
                  <p:cNvGrpSpPr/>
                  <p:nvPr/>
                </p:nvGrpSpPr>
                <p:grpSpPr>
                  <a:xfrm>
                    <a:off x="2725064" y="1364529"/>
                    <a:ext cx="297954" cy="280182"/>
                    <a:chOff x="2725064" y="1364529"/>
                    <a:chExt cx="297954" cy="280182"/>
                  </a:xfrm>
                </p:grpSpPr>
                <p:sp>
                  <p:nvSpPr>
                    <p:cNvPr id="7028" name="Google Shape;7028;p7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033" name="Google Shape;7033;p7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75"/>
          <p:cNvGrpSpPr/>
          <p:nvPr/>
        </p:nvGrpSpPr>
        <p:grpSpPr>
          <a:xfrm>
            <a:off x="3909124" y="2727412"/>
            <a:ext cx="1569144" cy="591015"/>
            <a:chOff x="3820100" y="3023049"/>
            <a:chExt cx="1303926" cy="491162"/>
          </a:xfrm>
        </p:grpSpPr>
        <p:grpSp>
          <p:nvGrpSpPr>
            <p:cNvPr id="7039" name="Google Shape;7039;p75"/>
            <p:cNvGrpSpPr/>
            <p:nvPr/>
          </p:nvGrpSpPr>
          <p:grpSpPr>
            <a:xfrm>
              <a:off x="3820100" y="3023072"/>
              <a:ext cx="1303926" cy="491139"/>
              <a:chOff x="3820100" y="3023072"/>
              <a:chExt cx="1303926" cy="491139"/>
            </a:xfrm>
          </p:grpSpPr>
          <p:sp>
            <p:nvSpPr>
              <p:cNvPr id="7040" name="Google Shape;7040;p7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75"/>
            <p:cNvGrpSpPr/>
            <p:nvPr/>
          </p:nvGrpSpPr>
          <p:grpSpPr>
            <a:xfrm>
              <a:off x="4132439" y="3023645"/>
              <a:ext cx="393633" cy="177096"/>
              <a:chOff x="4132439" y="3023645"/>
              <a:chExt cx="393633" cy="177096"/>
            </a:xfrm>
          </p:grpSpPr>
          <p:sp>
            <p:nvSpPr>
              <p:cNvPr id="7043" name="Google Shape;7043;p7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75"/>
            <p:cNvGrpSpPr/>
            <p:nvPr/>
          </p:nvGrpSpPr>
          <p:grpSpPr>
            <a:xfrm>
              <a:off x="3921811" y="3023049"/>
              <a:ext cx="1002397" cy="388943"/>
              <a:chOff x="3921811" y="3023049"/>
              <a:chExt cx="1002397" cy="388943"/>
            </a:xfrm>
          </p:grpSpPr>
          <p:sp>
            <p:nvSpPr>
              <p:cNvPr id="7046" name="Google Shape;7046;p7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75"/>
            <p:cNvGrpSpPr/>
            <p:nvPr/>
          </p:nvGrpSpPr>
          <p:grpSpPr>
            <a:xfrm>
              <a:off x="4023645" y="3023049"/>
              <a:ext cx="683032" cy="286722"/>
              <a:chOff x="4023645" y="3023049"/>
              <a:chExt cx="683032" cy="286722"/>
            </a:xfrm>
          </p:grpSpPr>
          <p:sp>
            <p:nvSpPr>
              <p:cNvPr id="7049" name="Google Shape;7049;p7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1" name="Google Shape;7051;p75"/>
          <p:cNvGrpSpPr/>
          <p:nvPr/>
        </p:nvGrpSpPr>
        <p:grpSpPr>
          <a:xfrm>
            <a:off x="1541246" y="1854257"/>
            <a:ext cx="713522" cy="688025"/>
            <a:chOff x="1706078" y="2092648"/>
            <a:chExt cx="660913" cy="637296"/>
          </a:xfrm>
        </p:grpSpPr>
        <p:sp>
          <p:nvSpPr>
            <p:cNvPr id="7052" name="Google Shape;7052;p7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3" name="Google Shape;7053;p75"/>
            <p:cNvGrpSpPr/>
            <p:nvPr/>
          </p:nvGrpSpPr>
          <p:grpSpPr>
            <a:xfrm>
              <a:off x="1706078" y="2092648"/>
              <a:ext cx="660913" cy="575241"/>
              <a:chOff x="1706078" y="2092648"/>
              <a:chExt cx="660913" cy="575241"/>
            </a:xfrm>
          </p:grpSpPr>
          <p:sp>
            <p:nvSpPr>
              <p:cNvPr id="7054" name="Google Shape;7054;p7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7" name="Google Shape;7057;p75"/>
          <p:cNvGrpSpPr/>
          <p:nvPr/>
        </p:nvGrpSpPr>
        <p:grpSpPr>
          <a:xfrm>
            <a:off x="6303104" y="971806"/>
            <a:ext cx="1317459" cy="684168"/>
            <a:chOff x="238125" y="999450"/>
            <a:chExt cx="7140700" cy="3708225"/>
          </a:xfrm>
        </p:grpSpPr>
        <p:sp>
          <p:nvSpPr>
            <p:cNvPr id="7058" name="Google Shape;7058;p7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070"/>
        <p:cNvGrpSpPr/>
        <p:nvPr/>
      </p:nvGrpSpPr>
      <p:grpSpPr>
        <a:xfrm>
          <a:off x="0" y="0"/>
          <a:ext cx="0" cy="0"/>
          <a:chOff x="0" y="0"/>
          <a:chExt cx="0" cy="0"/>
        </a:xfrm>
      </p:grpSpPr>
      <p:grpSp>
        <p:nvGrpSpPr>
          <p:cNvPr id="7071" name="Google Shape;7071;p76"/>
          <p:cNvGrpSpPr/>
          <p:nvPr/>
        </p:nvGrpSpPr>
        <p:grpSpPr>
          <a:xfrm>
            <a:off x="717025" y="967615"/>
            <a:ext cx="1636117" cy="1526144"/>
            <a:chOff x="729238" y="1179665"/>
            <a:chExt cx="1636117" cy="1526144"/>
          </a:xfrm>
        </p:grpSpPr>
        <p:grpSp>
          <p:nvGrpSpPr>
            <p:cNvPr id="7072" name="Google Shape;7072;p76"/>
            <p:cNvGrpSpPr/>
            <p:nvPr/>
          </p:nvGrpSpPr>
          <p:grpSpPr>
            <a:xfrm>
              <a:off x="729238" y="1179665"/>
              <a:ext cx="80700" cy="1526144"/>
              <a:chOff x="729238" y="1179665"/>
              <a:chExt cx="80700" cy="1526144"/>
            </a:xfrm>
          </p:grpSpPr>
          <p:sp>
            <p:nvSpPr>
              <p:cNvPr id="7073" name="Google Shape;7073;p7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76"/>
            <p:cNvGrpSpPr/>
            <p:nvPr/>
          </p:nvGrpSpPr>
          <p:grpSpPr>
            <a:xfrm>
              <a:off x="903098" y="1179665"/>
              <a:ext cx="80700" cy="1526144"/>
              <a:chOff x="903098" y="1179665"/>
              <a:chExt cx="80700" cy="1526144"/>
            </a:xfrm>
          </p:grpSpPr>
          <p:sp>
            <p:nvSpPr>
              <p:cNvPr id="7084" name="Google Shape;7084;p7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76"/>
            <p:cNvGrpSpPr/>
            <p:nvPr/>
          </p:nvGrpSpPr>
          <p:grpSpPr>
            <a:xfrm>
              <a:off x="1076958" y="1179665"/>
              <a:ext cx="80700" cy="1526144"/>
              <a:chOff x="1076958" y="1179665"/>
              <a:chExt cx="80700" cy="1526144"/>
            </a:xfrm>
          </p:grpSpPr>
          <p:sp>
            <p:nvSpPr>
              <p:cNvPr id="7095" name="Google Shape;7095;p7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76"/>
            <p:cNvGrpSpPr/>
            <p:nvPr/>
          </p:nvGrpSpPr>
          <p:grpSpPr>
            <a:xfrm>
              <a:off x="1247707" y="1179665"/>
              <a:ext cx="80700" cy="1526144"/>
              <a:chOff x="1247707" y="1179665"/>
              <a:chExt cx="80700" cy="1526144"/>
            </a:xfrm>
          </p:grpSpPr>
          <p:sp>
            <p:nvSpPr>
              <p:cNvPr id="7106" name="Google Shape;7106;p7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76"/>
            <p:cNvGrpSpPr/>
            <p:nvPr/>
          </p:nvGrpSpPr>
          <p:grpSpPr>
            <a:xfrm>
              <a:off x="1421567" y="1179665"/>
              <a:ext cx="80700" cy="1526144"/>
              <a:chOff x="1421567" y="1179665"/>
              <a:chExt cx="80700" cy="1526144"/>
            </a:xfrm>
          </p:grpSpPr>
          <p:sp>
            <p:nvSpPr>
              <p:cNvPr id="7117" name="Google Shape;7117;p7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76"/>
            <p:cNvGrpSpPr/>
            <p:nvPr/>
          </p:nvGrpSpPr>
          <p:grpSpPr>
            <a:xfrm>
              <a:off x="1592327" y="1179665"/>
              <a:ext cx="80700" cy="1526144"/>
              <a:chOff x="1592327" y="1179665"/>
              <a:chExt cx="80700" cy="1526144"/>
            </a:xfrm>
          </p:grpSpPr>
          <p:sp>
            <p:nvSpPr>
              <p:cNvPr id="7128" name="Google Shape;7128;p7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76"/>
            <p:cNvGrpSpPr/>
            <p:nvPr/>
          </p:nvGrpSpPr>
          <p:grpSpPr>
            <a:xfrm>
              <a:off x="1766187" y="1179665"/>
              <a:ext cx="80700" cy="1526144"/>
              <a:chOff x="1766187" y="1179665"/>
              <a:chExt cx="80700" cy="1526144"/>
            </a:xfrm>
          </p:grpSpPr>
          <p:sp>
            <p:nvSpPr>
              <p:cNvPr id="7139" name="Google Shape;7139;p7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76"/>
            <p:cNvGrpSpPr/>
            <p:nvPr/>
          </p:nvGrpSpPr>
          <p:grpSpPr>
            <a:xfrm>
              <a:off x="1936935" y="1179665"/>
              <a:ext cx="80700" cy="1526144"/>
              <a:chOff x="1936935" y="1179665"/>
              <a:chExt cx="80700" cy="1526144"/>
            </a:xfrm>
          </p:grpSpPr>
          <p:sp>
            <p:nvSpPr>
              <p:cNvPr id="7150" name="Google Shape;7150;p7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76"/>
            <p:cNvGrpSpPr/>
            <p:nvPr/>
          </p:nvGrpSpPr>
          <p:grpSpPr>
            <a:xfrm>
              <a:off x="2110795" y="1179665"/>
              <a:ext cx="80700" cy="1526144"/>
              <a:chOff x="2110795" y="1179665"/>
              <a:chExt cx="80700" cy="1526144"/>
            </a:xfrm>
          </p:grpSpPr>
          <p:sp>
            <p:nvSpPr>
              <p:cNvPr id="7161" name="Google Shape;7161;p7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76"/>
            <p:cNvGrpSpPr/>
            <p:nvPr/>
          </p:nvGrpSpPr>
          <p:grpSpPr>
            <a:xfrm>
              <a:off x="2284655" y="1179665"/>
              <a:ext cx="80700" cy="1526144"/>
              <a:chOff x="2284655" y="1179665"/>
              <a:chExt cx="80700" cy="1526144"/>
            </a:xfrm>
          </p:grpSpPr>
          <p:sp>
            <p:nvSpPr>
              <p:cNvPr id="7172" name="Google Shape;7172;p7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2" name="Google Shape;7182;p76"/>
          <p:cNvGrpSpPr/>
          <p:nvPr/>
        </p:nvGrpSpPr>
        <p:grpSpPr>
          <a:xfrm>
            <a:off x="2611692" y="986753"/>
            <a:ext cx="1364248" cy="1102133"/>
            <a:chOff x="2623904" y="1198803"/>
            <a:chExt cx="1364248" cy="1102133"/>
          </a:xfrm>
        </p:grpSpPr>
        <p:grpSp>
          <p:nvGrpSpPr>
            <p:cNvPr id="7183" name="Google Shape;7183;p76"/>
            <p:cNvGrpSpPr/>
            <p:nvPr/>
          </p:nvGrpSpPr>
          <p:grpSpPr>
            <a:xfrm>
              <a:off x="2623907" y="1198803"/>
              <a:ext cx="1364245" cy="273000"/>
              <a:chOff x="2623907" y="1198803"/>
              <a:chExt cx="1364245" cy="273000"/>
            </a:xfrm>
          </p:grpSpPr>
          <p:sp>
            <p:nvSpPr>
              <p:cNvPr id="7184" name="Google Shape;7184;p7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76"/>
            <p:cNvGrpSpPr/>
            <p:nvPr/>
          </p:nvGrpSpPr>
          <p:grpSpPr>
            <a:xfrm>
              <a:off x="2623904" y="1476964"/>
              <a:ext cx="1364245" cy="273000"/>
              <a:chOff x="2623904" y="1476964"/>
              <a:chExt cx="1364245" cy="273000"/>
            </a:xfrm>
          </p:grpSpPr>
          <p:sp>
            <p:nvSpPr>
              <p:cNvPr id="7190" name="Google Shape;7190;p7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76"/>
            <p:cNvGrpSpPr/>
            <p:nvPr/>
          </p:nvGrpSpPr>
          <p:grpSpPr>
            <a:xfrm>
              <a:off x="2623907" y="1749775"/>
              <a:ext cx="1364245" cy="273000"/>
              <a:chOff x="2623907" y="1749775"/>
              <a:chExt cx="1364245" cy="273000"/>
            </a:xfrm>
          </p:grpSpPr>
          <p:sp>
            <p:nvSpPr>
              <p:cNvPr id="7196" name="Google Shape;7196;p7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76"/>
            <p:cNvGrpSpPr/>
            <p:nvPr/>
          </p:nvGrpSpPr>
          <p:grpSpPr>
            <a:xfrm>
              <a:off x="2623904" y="2027936"/>
              <a:ext cx="1364245" cy="273000"/>
              <a:chOff x="2623904" y="2027936"/>
              <a:chExt cx="1364245" cy="273000"/>
            </a:xfrm>
          </p:grpSpPr>
          <p:sp>
            <p:nvSpPr>
              <p:cNvPr id="7202" name="Google Shape;7202;p7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7" name="Google Shape;7207;p76"/>
          <p:cNvGrpSpPr/>
          <p:nvPr/>
        </p:nvGrpSpPr>
        <p:grpSpPr>
          <a:xfrm>
            <a:off x="2601153" y="2445826"/>
            <a:ext cx="1387541" cy="159124"/>
            <a:chOff x="3200660" y="2180272"/>
            <a:chExt cx="2563824" cy="378237"/>
          </a:xfrm>
        </p:grpSpPr>
        <p:sp>
          <p:nvSpPr>
            <p:cNvPr id="7208" name="Google Shape;7208;p7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76"/>
          <p:cNvGrpSpPr/>
          <p:nvPr/>
        </p:nvGrpSpPr>
        <p:grpSpPr>
          <a:xfrm>
            <a:off x="2597677" y="2723590"/>
            <a:ext cx="1390502" cy="159625"/>
            <a:chOff x="3530150" y="2790075"/>
            <a:chExt cx="1962600" cy="225300"/>
          </a:xfrm>
        </p:grpSpPr>
        <p:sp>
          <p:nvSpPr>
            <p:cNvPr id="7227" name="Google Shape;7227;p7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76"/>
          <p:cNvGrpSpPr/>
          <p:nvPr/>
        </p:nvGrpSpPr>
        <p:grpSpPr>
          <a:xfrm>
            <a:off x="2597735" y="3001855"/>
            <a:ext cx="1411629" cy="154175"/>
            <a:chOff x="3558802" y="4011244"/>
            <a:chExt cx="1866000" cy="111600"/>
          </a:xfrm>
        </p:grpSpPr>
        <p:sp>
          <p:nvSpPr>
            <p:cNvPr id="7230" name="Google Shape;7230;p7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76"/>
          <p:cNvGrpSpPr/>
          <p:nvPr/>
        </p:nvGrpSpPr>
        <p:grpSpPr>
          <a:xfrm>
            <a:off x="2598023" y="2207425"/>
            <a:ext cx="1383503" cy="119761"/>
            <a:chOff x="3465975" y="2270258"/>
            <a:chExt cx="1986364" cy="171947"/>
          </a:xfrm>
        </p:grpSpPr>
        <p:sp>
          <p:nvSpPr>
            <p:cNvPr id="7233" name="Google Shape;7233;p7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76"/>
          <p:cNvGrpSpPr/>
          <p:nvPr/>
        </p:nvGrpSpPr>
        <p:grpSpPr>
          <a:xfrm>
            <a:off x="2609030" y="3571198"/>
            <a:ext cx="1369531" cy="195460"/>
            <a:chOff x="723300" y="4253549"/>
            <a:chExt cx="2276482" cy="324900"/>
          </a:xfrm>
        </p:grpSpPr>
        <p:sp>
          <p:nvSpPr>
            <p:cNvPr id="7242" name="Google Shape;7242;p7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76"/>
          <p:cNvGrpSpPr/>
          <p:nvPr/>
        </p:nvGrpSpPr>
        <p:grpSpPr>
          <a:xfrm>
            <a:off x="2598591" y="3272439"/>
            <a:ext cx="1389066" cy="180119"/>
            <a:chOff x="705948" y="3788465"/>
            <a:chExt cx="2308953" cy="299400"/>
          </a:xfrm>
        </p:grpSpPr>
        <p:sp>
          <p:nvSpPr>
            <p:cNvPr id="7248" name="Google Shape;7248;p7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76"/>
          <p:cNvGrpSpPr/>
          <p:nvPr/>
        </p:nvGrpSpPr>
        <p:grpSpPr>
          <a:xfrm>
            <a:off x="4195581" y="1876393"/>
            <a:ext cx="1433821" cy="191501"/>
            <a:chOff x="4273350" y="2088443"/>
            <a:chExt cx="1433821" cy="191501"/>
          </a:xfrm>
        </p:grpSpPr>
        <p:grpSp>
          <p:nvGrpSpPr>
            <p:cNvPr id="7254" name="Google Shape;7254;p76"/>
            <p:cNvGrpSpPr/>
            <p:nvPr/>
          </p:nvGrpSpPr>
          <p:grpSpPr>
            <a:xfrm>
              <a:off x="4273350" y="2088443"/>
              <a:ext cx="1433821" cy="0"/>
              <a:chOff x="5224975" y="2962250"/>
              <a:chExt cx="1544400" cy="0"/>
            </a:xfrm>
          </p:grpSpPr>
          <p:cxnSp>
            <p:nvCxnSpPr>
              <p:cNvPr id="7255" name="Google Shape;7255;p7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256" name="Google Shape;7256;p7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257" name="Google Shape;7257;p76"/>
            <p:cNvGrpSpPr/>
            <p:nvPr/>
          </p:nvGrpSpPr>
          <p:grpSpPr>
            <a:xfrm>
              <a:off x="4273350" y="2279944"/>
              <a:ext cx="1433821" cy="0"/>
              <a:chOff x="5224975" y="2962250"/>
              <a:chExt cx="1544400" cy="0"/>
            </a:xfrm>
          </p:grpSpPr>
          <p:cxnSp>
            <p:nvCxnSpPr>
              <p:cNvPr id="7258" name="Google Shape;7258;p7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259" name="Google Shape;7259;p7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260" name="Google Shape;7260;p76"/>
          <p:cNvGrpSpPr/>
          <p:nvPr/>
        </p:nvGrpSpPr>
        <p:grpSpPr>
          <a:xfrm>
            <a:off x="2646528" y="3885297"/>
            <a:ext cx="1304609" cy="294074"/>
            <a:chOff x="2658741" y="4097347"/>
            <a:chExt cx="1304609" cy="294074"/>
          </a:xfrm>
        </p:grpSpPr>
        <p:grpSp>
          <p:nvGrpSpPr>
            <p:cNvPr id="7261" name="Google Shape;7261;p76"/>
            <p:cNvGrpSpPr/>
            <p:nvPr/>
          </p:nvGrpSpPr>
          <p:grpSpPr>
            <a:xfrm>
              <a:off x="2658741" y="4097347"/>
              <a:ext cx="118572" cy="294074"/>
              <a:chOff x="3343310" y="4475555"/>
              <a:chExt cx="127717" cy="316753"/>
            </a:xfrm>
          </p:grpSpPr>
          <p:sp>
            <p:nvSpPr>
              <p:cNvPr id="7262" name="Google Shape;7262;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76"/>
            <p:cNvGrpSpPr/>
            <p:nvPr/>
          </p:nvGrpSpPr>
          <p:grpSpPr>
            <a:xfrm>
              <a:off x="3815519" y="4098388"/>
              <a:ext cx="147831" cy="291991"/>
              <a:chOff x="3527539" y="4476677"/>
              <a:chExt cx="159232" cy="314510"/>
            </a:xfrm>
          </p:grpSpPr>
          <p:sp>
            <p:nvSpPr>
              <p:cNvPr id="7265" name="Google Shape;7265;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76"/>
            <p:cNvGrpSpPr/>
            <p:nvPr/>
          </p:nvGrpSpPr>
          <p:grpSpPr>
            <a:xfrm>
              <a:off x="3511696" y="4098388"/>
              <a:ext cx="147831" cy="291991"/>
              <a:chOff x="3527539" y="4476677"/>
              <a:chExt cx="159232" cy="314510"/>
            </a:xfrm>
          </p:grpSpPr>
          <p:sp>
            <p:nvSpPr>
              <p:cNvPr id="7268" name="Google Shape;7268;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76"/>
            <p:cNvGrpSpPr/>
            <p:nvPr/>
          </p:nvGrpSpPr>
          <p:grpSpPr>
            <a:xfrm>
              <a:off x="3207874" y="4098388"/>
              <a:ext cx="147831" cy="291991"/>
              <a:chOff x="3527539" y="4476677"/>
              <a:chExt cx="159232" cy="314510"/>
            </a:xfrm>
          </p:grpSpPr>
          <p:sp>
            <p:nvSpPr>
              <p:cNvPr id="7271" name="Google Shape;7271;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76"/>
            <p:cNvGrpSpPr/>
            <p:nvPr/>
          </p:nvGrpSpPr>
          <p:grpSpPr>
            <a:xfrm>
              <a:off x="2933305" y="4097347"/>
              <a:ext cx="118572" cy="294074"/>
              <a:chOff x="3343310" y="4475555"/>
              <a:chExt cx="127717" cy="316753"/>
            </a:xfrm>
          </p:grpSpPr>
          <p:sp>
            <p:nvSpPr>
              <p:cNvPr id="7274" name="Google Shape;7274;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6" name="Google Shape;7276;p76"/>
          <p:cNvGrpSpPr/>
          <p:nvPr/>
        </p:nvGrpSpPr>
        <p:grpSpPr>
          <a:xfrm>
            <a:off x="4197136" y="963991"/>
            <a:ext cx="1430711" cy="751237"/>
            <a:chOff x="5159450" y="1919950"/>
            <a:chExt cx="1541050" cy="862500"/>
          </a:xfrm>
        </p:grpSpPr>
        <p:sp>
          <p:nvSpPr>
            <p:cNvPr id="7277" name="Google Shape;7277;p7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278" name="Google Shape;7278;p76"/>
            <p:cNvGrpSpPr/>
            <p:nvPr/>
          </p:nvGrpSpPr>
          <p:grpSpPr>
            <a:xfrm>
              <a:off x="5159450" y="1919950"/>
              <a:ext cx="1541050" cy="862500"/>
              <a:chOff x="5159450" y="1919950"/>
              <a:chExt cx="1541050" cy="862500"/>
            </a:xfrm>
          </p:grpSpPr>
          <p:cxnSp>
            <p:nvCxnSpPr>
              <p:cNvPr id="7279" name="Google Shape;7279;p7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280" name="Google Shape;7280;p7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281" name="Google Shape;7281;p76"/>
          <p:cNvGrpSpPr/>
          <p:nvPr/>
        </p:nvGrpSpPr>
        <p:grpSpPr>
          <a:xfrm>
            <a:off x="4245274" y="2227761"/>
            <a:ext cx="1334436" cy="967914"/>
            <a:chOff x="4294923" y="2439811"/>
            <a:chExt cx="1334436" cy="967914"/>
          </a:xfrm>
        </p:grpSpPr>
        <p:grpSp>
          <p:nvGrpSpPr>
            <p:cNvPr id="7282" name="Google Shape;7282;p76"/>
            <p:cNvGrpSpPr/>
            <p:nvPr/>
          </p:nvGrpSpPr>
          <p:grpSpPr>
            <a:xfrm>
              <a:off x="4960455" y="2469658"/>
              <a:ext cx="668904" cy="885524"/>
              <a:chOff x="4960455" y="2469658"/>
              <a:chExt cx="668904" cy="885524"/>
            </a:xfrm>
          </p:grpSpPr>
          <p:sp>
            <p:nvSpPr>
              <p:cNvPr id="7283" name="Google Shape;7283;p7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76"/>
            <p:cNvGrpSpPr/>
            <p:nvPr/>
          </p:nvGrpSpPr>
          <p:grpSpPr>
            <a:xfrm>
              <a:off x="4294923" y="2469658"/>
              <a:ext cx="668951" cy="885524"/>
              <a:chOff x="4294923" y="2469658"/>
              <a:chExt cx="668951" cy="885524"/>
            </a:xfrm>
          </p:grpSpPr>
          <p:sp>
            <p:nvSpPr>
              <p:cNvPr id="7290" name="Google Shape;7290;p7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6" name="Google Shape;7296;p7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76"/>
          <p:cNvGrpSpPr/>
          <p:nvPr/>
        </p:nvGrpSpPr>
        <p:grpSpPr>
          <a:xfrm>
            <a:off x="4231477" y="3282206"/>
            <a:ext cx="1430949" cy="897289"/>
            <a:chOff x="4351371" y="3547942"/>
            <a:chExt cx="1345130" cy="843475"/>
          </a:xfrm>
        </p:grpSpPr>
        <p:grpSp>
          <p:nvGrpSpPr>
            <p:cNvPr id="7298" name="Google Shape;7298;p76"/>
            <p:cNvGrpSpPr/>
            <p:nvPr/>
          </p:nvGrpSpPr>
          <p:grpSpPr>
            <a:xfrm>
              <a:off x="4351371" y="4209917"/>
              <a:ext cx="1345130" cy="181500"/>
              <a:chOff x="4351371" y="4209917"/>
              <a:chExt cx="1345130" cy="181500"/>
            </a:xfrm>
          </p:grpSpPr>
          <p:sp>
            <p:nvSpPr>
              <p:cNvPr id="7299" name="Google Shape;7299;p7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0" name="Google Shape;7300;p7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301" name="Google Shape;7301;p76"/>
            <p:cNvGrpSpPr/>
            <p:nvPr/>
          </p:nvGrpSpPr>
          <p:grpSpPr>
            <a:xfrm>
              <a:off x="4403010" y="3985221"/>
              <a:ext cx="1109518" cy="181500"/>
              <a:chOff x="4403010" y="3985221"/>
              <a:chExt cx="1109518" cy="181500"/>
            </a:xfrm>
          </p:grpSpPr>
          <p:sp>
            <p:nvSpPr>
              <p:cNvPr id="7302" name="Google Shape;7302;p7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3" name="Google Shape;7303;p7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304" name="Google Shape;7304;p76"/>
            <p:cNvGrpSpPr/>
            <p:nvPr/>
          </p:nvGrpSpPr>
          <p:grpSpPr>
            <a:xfrm>
              <a:off x="4618704" y="3766582"/>
              <a:ext cx="807858" cy="181500"/>
              <a:chOff x="4618704" y="3766582"/>
              <a:chExt cx="807858" cy="181500"/>
            </a:xfrm>
          </p:grpSpPr>
          <p:sp>
            <p:nvSpPr>
              <p:cNvPr id="7305" name="Google Shape;7305;p7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6" name="Google Shape;7306;p7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307" name="Google Shape;7307;p76"/>
            <p:cNvGrpSpPr/>
            <p:nvPr/>
          </p:nvGrpSpPr>
          <p:grpSpPr>
            <a:xfrm>
              <a:off x="4735238" y="3547942"/>
              <a:ext cx="462839" cy="181500"/>
              <a:chOff x="4735238" y="3547942"/>
              <a:chExt cx="462839" cy="181500"/>
            </a:xfrm>
          </p:grpSpPr>
          <p:sp>
            <p:nvSpPr>
              <p:cNvPr id="7308" name="Google Shape;7308;p7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9" name="Google Shape;7309;p7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10" name="Google Shape;7310;p76"/>
          <p:cNvGrpSpPr/>
          <p:nvPr/>
        </p:nvGrpSpPr>
        <p:grpSpPr>
          <a:xfrm>
            <a:off x="7407835" y="2217530"/>
            <a:ext cx="1020955" cy="928853"/>
            <a:chOff x="926675" y="238125"/>
            <a:chExt cx="5755100" cy="5232975"/>
          </a:xfrm>
        </p:grpSpPr>
        <p:sp>
          <p:nvSpPr>
            <p:cNvPr id="7311" name="Google Shape;7311;p7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76"/>
          <p:cNvGrpSpPr/>
          <p:nvPr/>
        </p:nvGrpSpPr>
        <p:grpSpPr>
          <a:xfrm>
            <a:off x="715208" y="2616265"/>
            <a:ext cx="1695374" cy="1560837"/>
            <a:chOff x="727421" y="2828315"/>
            <a:chExt cx="1695374" cy="1560837"/>
          </a:xfrm>
        </p:grpSpPr>
        <p:grpSp>
          <p:nvGrpSpPr>
            <p:cNvPr id="7316" name="Google Shape;7316;p76"/>
            <p:cNvGrpSpPr/>
            <p:nvPr/>
          </p:nvGrpSpPr>
          <p:grpSpPr>
            <a:xfrm>
              <a:off x="727421" y="2828315"/>
              <a:ext cx="1695374" cy="1560837"/>
              <a:chOff x="734799" y="2782450"/>
              <a:chExt cx="1571100" cy="1577400"/>
            </a:xfrm>
          </p:grpSpPr>
          <p:cxnSp>
            <p:nvCxnSpPr>
              <p:cNvPr id="7317" name="Google Shape;7317;p7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318" name="Google Shape;7318;p7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319" name="Google Shape;7319;p76"/>
            <p:cNvGrpSpPr/>
            <p:nvPr/>
          </p:nvGrpSpPr>
          <p:grpSpPr>
            <a:xfrm>
              <a:off x="819108" y="2882501"/>
              <a:ext cx="1556791" cy="1426186"/>
              <a:chOff x="819108" y="2882501"/>
              <a:chExt cx="1556791" cy="1426186"/>
            </a:xfrm>
          </p:grpSpPr>
          <p:grpSp>
            <p:nvGrpSpPr>
              <p:cNvPr id="7320" name="Google Shape;7320;p76"/>
              <p:cNvGrpSpPr/>
              <p:nvPr/>
            </p:nvGrpSpPr>
            <p:grpSpPr>
              <a:xfrm>
                <a:off x="819108" y="2882501"/>
                <a:ext cx="103104" cy="1426186"/>
                <a:chOff x="4674013" y="3100904"/>
                <a:chExt cx="122758" cy="1698043"/>
              </a:xfrm>
            </p:grpSpPr>
            <p:sp>
              <p:nvSpPr>
                <p:cNvPr id="7321" name="Google Shape;7321;p7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76"/>
              <p:cNvGrpSpPr/>
              <p:nvPr/>
            </p:nvGrpSpPr>
            <p:grpSpPr>
              <a:xfrm>
                <a:off x="1062475" y="2882501"/>
                <a:ext cx="103104" cy="1426186"/>
                <a:chOff x="4940438" y="3100904"/>
                <a:chExt cx="122758" cy="1698043"/>
              </a:xfrm>
            </p:grpSpPr>
            <p:sp>
              <p:nvSpPr>
                <p:cNvPr id="7329" name="Google Shape;7329;p7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76"/>
              <p:cNvGrpSpPr/>
              <p:nvPr/>
            </p:nvGrpSpPr>
            <p:grpSpPr>
              <a:xfrm>
                <a:off x="1299324" y="2882501"/>
                <a:ext cx="103104" cy="1426186"/>
                <a:chOff x="5206863" y="3100904"/>
                <a:chExt cx="122758" cy="1698043"/>
              </a:xfrm>
            </p:grpSpPr>
            <p:sp>
              <p:nvSpPr>
                <p:cNvPr id="7337" name="Google Shape;7337;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76"/>
              <p:cNvGrpSpPr/>
              <p:nvPr/>
            </p:nvGrpSpPr>
            <p:grpSpPr>
              <a:xfrm>
                <a:off x="1786057" y="2882501"/>
                <a:ext cx="103104" cy="1426186"/>
                <a:chOff x="6006138" y="3143629"/>
                <a:chExt cx="122758" cy="1698043"/>
              </a:xfrm>
            </p:grpSpPr>
            <p:sp>
              <p:nvSpPr>
                <p:cNvPr id="7345" name="Google Shape;7345;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76"/>
              <p:cNvGrpSpPr/>
              <p:nvPr/>
            </p:nvGrpSpPr>
            <p:grpSpPr>
              <a:xfrm>
                <a:off x="2029422" y="2882501"/>
                <a:ext cx="103104" cy="1426186"/>
                <a:chOff x="6805413" y="3100904"/>
                <a:chExt cx="122758" cy="1698043"/>
              </a:xfrm>
            </p:grpSpPr>
            <p:sp>
              <p:nvSpPr>
                <p:cNvPr id="7353" name="Google Shape;7353;p7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76"/>
              <p:cNvGrpSpPr/>
              <p:nvPr/>
            </p:nvGrpSpPr>
            <p:grpSpPr>
              <a:xfrm>
                <a:off x="2272795" y="2882501"/>
                <a:ext cx="103104" cy="1426186"/>
                <a:chOff x="5206863" y="3100904"/>
                <a:chExt cx="122758" cy="1698043"/>
              </a:xfrm>
            </p:grpSpPr>
            <p:sp>
              <p:nvSpPr>
                <p:cNvPr id="7361" name="Google Shape;7361;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76"/>
              <p:cNvGrpSpPr/>
              <p:nvPr/>
            </p:nvGrpSpPr>
            <p:grpSpPr>
              <a:xfrm>
                <a:off x="1542694" y="2882501"/>
                <a:ext cx="103104" cy="1426186"/>
                <a:chOff x="6006138" y="3143629"/>
                <a:chExt cx="122758" cy="1698043"/>
              </a:xfrm>
            </p:grpSpPr>
            <p:sp>
              <p:nvSpPr>
                <p:cNvPr id="7369" name="Google Shape;7369;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76" name="Google Shape;7376;p76"/>
          <p:cNvGrpSpPr/>
          <p:nvPr/>
        </p:nvGrpSpPr>
        <p:grpSpPr>
          <a:xfrm>
            <a:off x="5671259" y="3305987"/>
            <a:ext cx="2749952" cy="870677"/>
            <a:chOff x="238125" y="1725700"/>
            <a:chExt cx="7139025" cy="2260325"/>
          </a:xfrm>
        </p:grpSpPr>
        <p:sp>
          <p:nvSpPr>
            <p:cNvPr id="7377" name="Google Shape;7377;p7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76"/>
          <p:cNvGrpSpPr/>
          <p:nvPr/>
        </p:nvGrpSpPr>
        <p:grpSpPr>
          <a:xfrm>
            <a:off x="5941423" y="2247733"/>
            <a:ext cx="1105452" cy="916747"/>
            <a:chOff x="5249100" y="1210600"/>
            <a:chExt cx="3502700" cy="2904775"/>
          </a:xfrm>
        </p:grpSpPr>
        <p:sp>
          <p:nvSpPr>
            <p:cNvPr id="7388" name="Google Shape;7388;p7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2" name="Google Shape;7392;p7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393" name="Google Shape;7393;p7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394" name="Google Shape;7394;p7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395" name="Google Shape;7395;p7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396" name="Google Shape;7396;p7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76"/>
          <p:cNvGrpSpPr/>
          <p:nvPr/>
        </p:nvGrpSpPr>
        <p:grpSpPr>
          <a:xfrm>
            <a:off x="7123971" y="967151"/>
            <a:ext cx="1304650" cy="1124856"/>
            <a:chOff x="7287122" y="1165658"/>
            <a:chExt cx="1219413" cy="1051365"/>
          </a:xfrm>
        </p:grpSpPr>
        <p:grpSp>
          <p:nvGrpSpPr>
            <p:cNvPr id="7398" name="Google Shape;7398;p76"/>
            <p:cNvGrpSpPr/>
            <p:nvPr/>
          </p:nvGrpSpPr>
          <p:grpSpPr>
            <a:xfrm>
              <a:off x="7287122" y="1969723"/>
              <a:ext cx="1219413" cy="247300"/>
              <a:chOff x="7287122" y="1969723"/>
              <a:chExt cx="1219413" cy="247300"/>
            </a:xfrm>
          </p:grpSpPr>
          <p:sp>
            <p:nvSpPr>
              <p:cNvPr id="7399" name="Google Shape;7399;p7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0" name="Google Shape;7400;p76"/>
              <p:cNvGrpSpPr/>
              <p:nvPr/>
            </p:nvGrpSpPr>
            <p:grpSpPr>
              <a:xfrm>
                <a:off x="7287122" y="2063892"/>
                <a:ext cx="1151753" cy="73428"/>
                <a:chOff x="7287122" y="2063892"/>
                <a:chExt cx="1151753" cy="73428"/>
              </a:xfrm>
            </p:grpSpPr>
            <p:sp>
              <p:nvSpPr>
                <p:cNvPr id="7401" name="Google Shape;7401;p7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2" name="Google Shape;7402;p7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403" name="Google Shape;7403;p76"/>
            <p:cNvGrpSpPr/>
            <p:nvPr/>
          </p:nvGrpSpPr>
          <p:grpSpPr>
            <a:xfrm>
              <a:off x="7287122" y="1712201"/>
              <a:ext cx="1219403" cy="246767"/>
              <a:chOff x="7287122" y="1712201"/>
              <a:chExt cx="1219403" cy="246767"/>
            </a:xfrm>
          </p:grpSpPr>
          <p:sp>
            <p:nvSpPr>
              <p:cNvPr id="7404" name="Google Shape;7404;p7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5" name="Google Shape;7405;p76"/>
              <p:cNvGrpSpPr/>
              <p:nvPr/>
            </p:nvGrpSpPr>
            <p:grpSpPr>
              <a:xfrm>
                <a:off x="7287122" y="1842861"/>
                <a:ext cx="1005303" cy="73419"/>
                <a:chOff x="7287122" y="1842861"/>
                <a:chExt cx="1005303" cy="73419"/>
              </a:xfrm>
            </p:grpSpPr>
            <p:sp>
              <p:nvSpPr>
                <p:cNvPr id="7406" name="Google Shape;7406;p7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7" name="Google Shape;7407;p7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408" name="Google Shape;7408;p76"/>
            <p:cNvGrpSpPr/>
            <p:nvPr/>
          </p:nvGrpSpPr>
          <p:grpSpPr>
            <a:xfrm>
              <a:off x="7287122" y="1447520"/>
              <a:ext cx="1219403" cy="286667"/>
              <a:chOff x="7287122" y="1447520"/>
              <a:chExt cx="1219403" cy="286667"/>
            </a:xfrm>
          </p:grpSpPr>
          <p:sp>
            <p:nvSpPr>
              <p:cNvPr id="7409" name="Google Shape;7409;p7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0" name="Google Shape;7410;p76"/>
              <p:cNvGrpSpPr/>
              <p:nvPr/>
            </p:nvGrpSpPr>
            <p:grpSpPr>
              <a:xfrm>
                <a:off x="7287122" y="1581977"/>
                <a:ext cx="852803" cy="73428"/>
                <a:chOff x="7287122" y="1581977"/>
                <a:chExt cx="852803" cy="73428"/>
              </a:xfrm>
            </p:grpSpPr>
            <p:sp>
              <p:nvSpPr>
                <p:cNvPr id="7411" name="Google Shape;7411;p7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2" name="Google Shape;7412;p7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413" name="Google Shape;7413;p76"/>
            <p:cNvGrpSpPr/>
            <p:nvPr/>
          </p:nvGrpSpPr>
          <p:grpSpPr>
            <a:xfrm>
              <a:off x="7287122" y="1165658"/>
              <a:ext cx="1219403" cy="344253"/>
              <a:chOff x="7287122" y="1165658"/>
              <a:chExt cx="1219403" cy="344253"/>
            </a:xfrm>
          </p:grpSpPr>
          <p:sp>
            <p:nvSpPr>
              <p:cNvPr id="7414" name="Google Shape;7414;p7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5" name="Google Shape;7415;p76"/>
              <p:cNvGrpSpPr/>
              <p:nvPr/>
            </p:nvGrpSpPr>
            <p:grpSpPr>
              <a:xfrm>
                <a:off x="7287122" y="1341025"/>
                <a:ext cx="695703" cy="73419"/>
                <a:chOff x="7287122" y="1341025"/>
                <a:chExt cx="695703" cy="73419"/>
              </a:xfrm>
            </p:grpSpPr>
            <p:sp>
              <p:nvSpPr>
                <p:cNvPr id="7416" name="Google Shape;7416;p7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7" name="Google Shape;7417;p7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418" name="Google Shape;7418;p76"/>
          <p:cNvGrpSpPr/>
          <p:nvPr/>
        </p:nvGrpSpPr>
        <p:grpSpPr>
          <a:xfrm>
            <a:off x="5790463" y="973174"/>
            <a:ext cx="1397729" cy="1098540"/>
            <a:chOff x="5900602" y="1193063"/>
            <a:chExt cx="1299851" cy="1021707"/>
          </a:xfrm>
        </p:grpSpPr>
        <p:grpSp>
          <p:nvGrpSpPr>
            <p:cNvPr id="7419" name="Google Shape;7419;p76"/>
            <p:cNvGrpSpPr/>
            <p:nvPr/>
          </p:nvGrpSpPr>
          <p:grpSpPr>
            <a:xfrm>
              <a:off x="6520337" y="1193063"/>
              <a:ext cx="341815" cy="799959"/>
              <a:chOff x="6520337" y="1193063"/>
              <a:chExt cx="341815" cy="799959"/>
            </a:xfrm>
          </p:grpSpPr>
          <p:grpSp>
            <p:nvGrpSpPr>
              <p:cNvPr id="7420" name="Google Shape;7420;p76"/>
              <p:cNvGrpSpPr/>
              <p:nvPr/>
            </p:nvGrpSpPr>
            <p:grpSpPr>
              <a:xfrm>
                <a:off x="6520337" y="1589527"/>
                <a:ext cx="213950" cy="403494"/>
                <a:chOff x="6520337" y="1589527"/>
                <a:chExt cx="213950" cy="403494"/>
              </a:xfrm>
            </p:grpSpPr>
            <p:sp>
              <p:nvSpPr>
                <p:cNvPr id="7421" name="Google Shape;7421;p7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76"/>
              <p:cNvGrpSpPr/>
              <p:nvPr/>
            </p:nvGrpSpPr>
            <p:grpSpPr>
              <a:xfrm>
                <a:off x="6577204" y="1193063"/>
                <a:ext cx="284947" cy="464512"/>
                <a:chOff x="6577204" y="1193063"/>
                <a:chExt cx="284947" cy="464512"/>
              </a:xfrm>
            </p:grpSpPr>
            <p:sp>
              <p:nvSpPr>
                <p:cNvPr id="7424" name="Google Shape;7424;p7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25" name="Google Shape;7425;p7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426" name="Google Shape;7426;p76"/>
            <p:cNvGrpSpPr/>
            <p:nvPr/>
          </p:nvGrpSpPr>
          <p:grpSpPr>
            <a:xfrm>
              <a:off x="6238903" y="1193063"/>
              <a:ext cx="300475" cy="900152"/>
              <a:chOff x="6238903" y="1193063"/>
              <a:chExt cx="300475" cy="900152"/>
            </a:xfrm>
          </p:grpSpPr>
          <p:grpSp>
            <p:nvGrpSpPr>
              <p:cNvPr id="7427" name="Google Shape;7427;p76"/>
              <p:cNvGrpSpPr/>
              <p:nvPr/>
            </p:nvGrpSpPr>
            <p:grpSpPr>
              <a:xfrm>
                <a:off x="6290865" y="1489315"/>
                <a:ext cx="248514" cy="603900"/>
                <a:chOff x="6290865" y="1489315"/>
                <a:chExt cx="248514" cy="603900"/>
              </a:xfrm>
            </p:grpSpPr>
            <p:sp>
              <p:nvSpPr>
                <p:cNvPr id="7428" name="Google Shape;7428;p7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76"/>
              <p:cNvGrpSpPr/>
              <p:nvPr/>
            </p:nvGrpSpPr>
            <p:grpSpPr>
              <a:xfrm>
                <a:off x="6238903" y="1193063"/>
                <a:ext cx="284947" cy="333087"/>
                <a:chOff x="6238903" y="1193063"/>
                <a:chExt cx="284947" cy="333087"/>
              </a:xfrm>
            </p:grpSpPr>
            <p:sp>
              <p:nvSpPr>
                <p:cNvPr id="7431" name="Google Shape;7431;p7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2" name="Google Shape;7432;p7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433" name="Google Shape;7433;p76"/>
            <p:cNvGrpSpPr/>
            <p:nvPr/>
          </p:nvGrpSpPr>
          <p:grpSpPr>
            <a:xfrm>
              <a:off x="5900602" y="1193063"/>
              <a:ext cx="444345" cy="1021707"/>
              <a:chOff x="5900602" y="1193063"/>
              <a:chExt cx="444345" cy="1021707"/>
            </a:xfrm>
          </p:grpSpPr>
          <p:grpSp>
            <p:nvGrpSpPr>
              <p:cNvPr id="7434" name="Google Shape;7434;p76"/>
              <p:cNvGrpSpPr/>
              <p:nvPr/>
            </p:nvGrpSpPr>
            <p:grpSpPr>
              <a:xfrm>
                <a:off x="6046501" y="1367785"/>
                <a:ext cx="298446" cy="846986"/>
                <a:chOff x="6046501" y="1367785"/>
                <a:chExt cx="298446" cy="846986"/>
              </a:xfrm>
            </p:grpSpPr>
            <p:sp>
              <p:nvSpPr>
                <p:cNvPr id="7435" name="Google Shape;7435;p7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6"/>
              <p:cNvGrpSpPr/>
              <p:nvPr/>
            </p:nvGrpSpPr>
            <p:grpSpPr>
              <a:xfrm>
                <a:off x="5900602" y="1193063"/>
                <a:ext cx="284947" cy="182312"/>
                <a:chOff x="5900602" y="1193063"/>
                <a:chExt cx="284947" cy="182312"/>
              </a:xfrm>
            </p:grpSpPr>
            <p:sp>
              <p:nvSpPr>
                <p:cNvPr id="7438" name="Google Shape;7438;p7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9" name="Google Shape;7439;p7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440" name="Google Shape;7440;p76"/>
            <p:cNvGrpSpPr/>
            <p:nvPr/>
          </p:nvGrpSpPr>
          <p:grpSpPr>
            <a:xfrm>
              <a:off x="6738300" y="1193063"/>
              <a:ext cx="462153" cy="707634"/>
              <a:chOff x="6738300" y="1193063"/>
              <a:chExt cx="462153" cy="707634"/>
            </a:xfrm>
          </p:grpSpPr>
          <p:grpSp>
            <p:nvGrpSpPr>
              <p:cNvPr id="7441" name="Google Shape;7441;p76"/>
              <p:cNvGrpSpPr/>
              <p:nvPr/>
            </p:nvGrpSpPr>
            <p:grpSpPr>
              <a:xfrm>
                <a:off x="6915505" y="1193063"/>
                <a:ext cx="284947" cy="597387"/>
                <a:chOff x="6915505" y="1193063"/>
                <a:chExt cx="284947" cy="597387"/>
              </a:xfrm>
            </p:grpSpPr>
            <p:sp>
              <p:nvSpPr>
                <p:cNvPr id="7442" name="Google Shape;7442;p7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43" name="Google Shape;7443;p7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444" name="Google Shape;7444;p76"/>
              <p:cNvGrpSpPr/>
              <p:nvPr/>
            </p:nvGrpSpPr>
            <p:grpSpPr>
              <a:xfrm>
                <a:off x="6738300" y="1684725"/>
                <a:ext cx="230066" cy="215971"/>
                <a:chOff x="6738300" y="1684725"/>
                <a:chExt cx="230066" cy="215971"/>
              </a:xfrm>
            </p:grpSpPr>
            <p:sp>
              <p:nvSpPr>
                <p:cNvPr id="7445" name="Google Shape;7445;p7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63"/>
        <p:cNvGrpSpPr/>
        <p:nvPr/>
      </p:nvGrpSpPr>
      <p:grpSpPr>
        <a:xfrm>
          <a:off x="0" y="0"/>
          <a:ext cx="0" cy="0"/>
          <a:chOff x="0" y="0"/>
          <a:chExt cx="0" cy="0"/>
        </a:xfrm>
      </p:grpSpPr>
      <p:sp>
        <p:nvSpPr>
          <p:cNvPr id="2164" name="Google Shape;2164;p54"/>
          <p:cNvSpPr/>
          <p:nvPr/>
        </p:nvSpPr>
        <p:spPr>
          <a:xfrm>
            <a:off x="874950" y="1108050"/>
            <a:ext cx="7394100" cy="2927400"/>
          </a:xfrm>
          <a:prstGeom prst="roundRect">
            <a:avLst>
              <a:gd name="adj" fmla="val 92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4"/>
          <p:cNvSpPr txBox="1">
            <a:spLocks noGrp="1"/>
          </p:cNvSpPr>
          <p:nvPr>
            <p:ph type="title"/>
          </p:nvPr>
        </p:nvSpPr>
        <p:spPr>
          <a:xfrm>
            <a:off x="1284000" y="1497700"/>
            <a:ext cx="6576000" cy="162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24,7%</a:t>
            </a:r>
            <a:endParaRPr dirty="0"/>
          </a:p>
        </p:txBody>
      </p:sp>
      <p:sp>
        <p:nvSpPr>
          <p:cNvPr id="2166" name="Google Shape;2166;p54"/>
          <p:cNvSpPr txBox="1">
            <a:spLocks noGrp="1"/>
          </p:cNvSpPr>
          <p:nvPr>
            <p:ph type="subTitle" idx="1"/>
          </p:nvPr>
        </p:nvSpPr>
        <p:spPr>
          <a:xfrm>
            <a:off x="1284000" y="3121863"/>
            <a:ext cx="6576000" cy="497100"/>
          </a:xfrm>
          <a:prstGeom prst="rect">
            <a:avLst/>
          </a:prstGeom>
        </p:spPr>
        <p:txBody>
          <a:bodyPr spcFirstLastPara="1" wrap="square" lIns="91425" tIns="91425" rIns="91425" bIns="91425" anchor="ctr" anchorCtr="0">
            <a:noAutofit/>
          </a:bodyPr>
          <a:lstStyle/>
          <a:p>
            <a:pPr marL="0" lvl="0" indent="0"/>
            <a:r>
              <a:rPr lang="en-US" dirty="0" err="1"/>
              <a:t>Menurut</a:t>
            </a:r>
            <a:r>
              <a:rPr lang="en-US" dirty="0"/>
              <a:t> RISKESDAS </a:t>
            </a:r>
            <a:r>
              <a:rPr lang="en-US" dirty="0" err="1"/>
              <a:t>tahun</a:t>
            </a:r>
            <a:r>
              <a:rPr lang="en-US" dirty="0"/>
              <a:t> </a:t>
            </a:r>
            <a:r>
              <a:rPr lang="en-US" dirty="0" smtClean="0"/>
              <a:t>2018</a:t>
            </a:r>
            <a:endParaRPr lang="en-US"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50"/>
        <p:cNvGrpSpPr/>
        <p:nvPr/>
      </p:nvGrpSpPr>
      <p:grpSpPr>
        <a:xfrm>
          <a:off x="0" y="0"/>
          <a:ext cx="0" cy="0"/>
          <a:chOff x="0" y="0"/>
          <a:chExt cx="0" cy="0"/>
        </a:xfrm>
      </p:grpSpPr>
      <p:grpSp>
        <p:nvGrpSpPr>
          <p:cNvPr id="7451" name="Google Shape;7451;p77"/>
          <p:cNvGrpSpPr/>
          <p:nvPr/>
        </p:nvGrpSpPr>
        <p:grpSpPr>
          <a:xfrm>
            <a:off x="839307" y="2318098"/>
            <a:ext cx="387992" cy="329326"/>
            <a:chOff x="839307" y="2318098"/>
            <a:chExt cx="387992" cy="329326"/>
          </a:xfrm>
        </p:grpSpPr>
        <p:sp>
          <p:nvSpPr>
            <p:cNvPr id="7452" name="Google Shape;7452;p77"/>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7"/>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7"/>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7"/>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7"/>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7"/>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7"/>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7"/>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7"/>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7"/>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77"/>
          <p:cNvGrpSpPr/>
          <p:nvPr/>
        </p:nvGrpSpPr>
        <p:grpSpPr>
          <a:xfrm>
            <a:off x="1414990" y="2289671"/>
            <a:ext cx="387073" cy="385996"/>
            <a:chOff x="1414990" y="2289671"/>
            <a:chExt cx="387073" cy="385996"/>
          </a:xfrm>
        </p:grpSpPr>
        <p:sp>
          <p:nvSpPr>
            <p:cNvPr id="7463" name="Google Shape;7463;p77"/>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7"/>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7"/>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7"/>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7"/>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7"/>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7"/>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7"/>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7"/>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7"/>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7"/>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7"/>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7"/>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7"/>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7"/>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7"/>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7"/>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7"/>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77"/>
          <p:cNvGrpSpPr/>
          <p:nvPr/>
        </p:nvGrpSpPr>
        <p:grpSpPr>
          <a:xfrm>
            <a:off x="1989911" y="2306065"/>
            <a:ext cx="387099" cy="353207"/>
            <a:chOff x="1989911" y="2306065"/>
            <a:chExt cx="387099" cy="353207"/>
          </a:xfrm>
        </p:grpSpPr>
        <p:sp>
          <p:nvSpPr>
            <p:cNvPr id="7482" name="Google Shape;7482;p77"/>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7"/>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7"/>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7"/>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7"/>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7"/>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7"/>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7"/>
          <p:cNvGrpSpPr/>
          <p:nvPr/>
        </p:nvGrpSpPr>
        <p:grpSpPr>
          <a:xfrm>
            <a:off x="2593102" y="2288778"/>
            <a:ext cx="204663" cy="363007"/>
            <a:chOff x="2593102" y="2288778"/>
            <a:chExt cx="204663" cy="363007"/>
          </a:xfrm>
        </p:grpSpPr>
        <p:sp>
          <p:nvSpPr>
            <p:cNvPr id="7490" name="Google Shape;7490;p77"/>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7"/>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7"/>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7"/>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7"/>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7"/>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7"/>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7"/>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7"/>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7"/>
          <p:cNvGrpSpPr/>
          <p:nvPr/>
        </p:nvGrpSpPr>
        <p:grpSpPr>
          <a:xfrm>
            <a:off x="2970874" y="2329763"/>
            <a:ext cx="403651" cy="305996"/>
            <a:chOff x="2970874" y="2329763"/>
            <a:chExt cx="403651" cy="305996"/>
          </a:xfrm>
        </p:grpSpPr>
        <p:sp>
          <p:nvSpPr>
            <p:cNvPr id="7500" name="Google Shape;7500;p77"/>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7"/>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7"/>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7"/>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7"/>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7"/>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7"/>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7"/>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7"/>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77"/>
          <p:cNvGrpSpPr/>
          <p:nvPr/>
        </p:nvGrpSpPr>
        <p:grpSpPr>
          <a:xfrm>
            <a:off x="3545795" y="2318755"/>
            <a:ext cx="387835" cy="327933"/>
            <a:chOff x="3545795" y="2318755"/>
            <a:chExt cx="387835" cy="327933"/>
          </a:xfrm>
        </p:grpSpPr>
        <p:sp>
          <p:nvSpPr>
            <p:cNvPr id="7510" name="Google Shape;7510;p77"/>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7"/>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7"/>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3" name="Google Shape;7513;p77"/>
            <p:cNvGrpSpPr/>
            <p:nvPr/>
          </p:nvGrpSpPr>
          <p:grpSpPr>
            <a:xfrm>
              <a:off x="3545795" y="2322301"/>
              <a:ext cx="387835" cy="324387"/>
              <a:chOff x="3545795" y="2322301"/>
              <a:chExt cx="387835" cy="324387"/>
            </a:xfrm>
          </p:grpSpPr>
          <p:sp>
            <p:nvSpPr>
              <p:cNvPr id="7514" name="Google Shape;7514;p77"/>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7"/>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7"/>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7"/>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7"/>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7"/>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7"/>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1" name="Google Shape;7521;p77"/>
          <p:cNvGrpSpPr/>
          <p:nvPr/>
        </p:nvGrpSpPr>
        <p:grpSpPr>
          <a:xfrm>
            <a:off x="4718468" y="2306984"/>
            <a:ext cx="364294" cy="351552"/>
            <a:chOff x="4718468" y="2306984"/>
            <a:chExt cx="364294" cy="351552"/>
          </a:xfrm>
        </p:grpSpPr>
        <p:sp>
          <p:nvSpPr>
            <p:cNvPr id="7522" name="Google Shape;7522;p77"/>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7"/>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7"/>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7"/>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7"/>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7"/>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7"/>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7"/>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7"/>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7"/>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77"/>
          <p:cNvGrpSpPr/>
          <p:nvPr/>
        </p:nvGrpSpPr>
        <p:grpSpPr>
          <a:xfrm>
            <a:off x="4147908" y="2303017"/>
            <a:ext cx="361194" cy="359355"/>
            <a:chOff x="4147908" y="2303017"/>
            <a:chExt cx="361194" cy="359355"/>
          </a:xfrm>
        </p:grpSpPr>
        <p:sp>
          <p:nvSpPr>
            <p:cNvPr id="7533" name="Google Shape;7533;p77"/>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7"/>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7"/>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7"/>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7"/>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7"/>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7"/>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7"/>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7"/>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7"/>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7"/>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7"/>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7"/>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7"/>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77"/>
          <p:cNvGrpSpPr/>
          <p:nvPr/>
        </p:nvGrpSpPr>
        <p:grpSpPr>
          <a:xfrm>
            <a:off x="5292128" y="2299891"/>
            <a:ext cx="367027" cy="365214"/>
            <a:chOff x="5292128" y="2299891"/>
            <a:chExt cx="367027" cy="365214"/>
          </a:xfrm>
        </p:grpSpPr>
        <p:sp>
          <p:nvSpPr>
            <p:cNvPr id="7548" name="Google Shape;7548;p77"/>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7"/>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7"/>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7"/>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7"/>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7"/>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77"/>
          <p:cNvGrpSpPr/>
          <p:nvPr/>
        </p:nvGrpSpPr>
        <p:grpSpPr>
          <a:xfrm>
            <a:off x="5873617" y="2309901"/>
            <a:ext cx="345720" cy="345720"/>
            <a:chOff x="5873617" y="2309901"/>
            <a:chExt cx="345720" cy="345720"/>
          </a:xfrm>
        </p:grpSpPr>
        <p:sp>
          <p:nvSpPr>
            <p:cNvPr id="7555" name="Google Shape;7555;p77"/>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7"/>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7"/>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7"/>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7"/>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7"/>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7"/>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7"/>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7"/>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7"/>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7"/>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7"/>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7"/>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7"/>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7"/>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7"/>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7"/>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7"/>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7"/>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77"/>
          <p:cNvGrpSpPr/>
          <p:nvPr/>
        </p:nvGrpSpPr>
        <p:grpSpPr>
          <a:xfrm>
            <a:off x="6863329" y="2297710"/>
            <a:ext cx="391460" cy="370127"/>
            <a:chOff x="6863329" y="2297710"/>
            <a:chExt cx="391460" cy="370127"/>
          </a:xfrm>
        </p:grpSpPr>
        <p:sp>
          <p:nvSpPr>
            <p:cNvPr id="7575" name="Google Shape;7575;p77"/>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7"/>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7"/>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7"/>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7"/>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7"/>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7"/>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7"/>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7"/>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7"/>
          <p:cNvGrpSpPr/>
          <p:nvPr/>
        </p:nvGrpSpPr>
        <p:grpSpPr>
          <a:xfrm>
            <a:off x="7421488" y="2318518"/>
            <a:ext cx="342620" cy="328459"/>
            <a:chOff x="7421488" y="2318518"/>
            <a:chExt cx="342620" cy="328459"/>
          </a:xfrm>
        </p:grpSpPr>
        <p:sp>
          <p:nvSpPr>
            <p:cNvPr id="7585" name="Google Shape;7585;p77"/>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7"/>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7"/>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7"/>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7"/>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7"/>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7"/>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7"/>
          <p:cNvGrpSpPr/>
          <p:nvPr/>
        </p:nvGrpSpPr>
        <p:grpSpPr>
          <a:xfrm>
            <a:off x="2508373" y="2779889"/>
            <a:ext cx="337523" cy="337680"/>
            <a:chOff x="2508373" y="2779889"/>
            <a:chExt cx="337523" cy="337680"/>
          </a:xfrm>
        </p:grpSpPr>
        <p:sp>
          <p:nvSpPr>
            <p:cNvPr id="7593" name="Google Shape;7593;p77"/>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7"/>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7"/>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7"/>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7"/>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7"/>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77"/>
          <p:cNvGrpSpPr/>
          <p:nvPr/>
        </p:nvGrpSpPr>
        <p:grpSpPr>
          <a:xfrm>
            <a:off x="1884401" y="4141593"/>
            <a:ext cx="410613" cy="372229"/>
            <a:chOff x="1884401" y="4141593"/>
            <a:chExt cx="410613" cy="372229"/>
          </a:xfrm>
        </p:grpSpPr>
        <p:sp>
          <p:nvSpPr>
            <p:cNvPr id="7600" name="Google Shape;7600;p77"/>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7"/>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7"/>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7"/>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7"/>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7"/>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7"/>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77"/>
          <p:cNvGrpSpPr/>
          <p:nvPr/>
        </p:nvGrpSpPr>
        <p:grpSpPr>
          <a:xfrm>
            <a:off x="1430832" y="2773689"/>
            <a:ext cx="294515" cy="349897"/>
            <a:chOff x="1430832" y="2773689"/>
            <a:chExt cx="294515" cy="349897"/>
          </a:xfrm>
        </p:grpSpPr>
        <p:sp>
          <p:nvSpPr>
            <p:cNvPr id="7608" name="Google Shape;7608;p77"/>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7"/>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7"/>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7"/>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7"/>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7"/>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7"/>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7"/>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7"/>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7"/>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7"/>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7"/>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7"/>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77"/>
          <p:cNvGrpSpPr/>
          <p:nvPr/>
        </p:nvGrpSpPr>
        <p:grpSpPr>
          <a:xfrm>
            <a:off x="3082217" y="2788586"/>
            <a:ext cx="288866" cy="320236"/>
            <a:chOff x="3082217" y="2788586"/>
            <a:chExt cx="288866" cy="320236"/>
          </a:xfrm>
        </p:grpSpPr>
        <p:sp>
          <p:nvSpPr>
            <p:cNvPr id="7622" name="Google Shape;7622;p77"/>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7"/>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7"/>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7"/>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7"/>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7"/>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7"/>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77"/>
          <p:cNvGrpSpPr/>
          <p:nvPr/>
        </p:nvGrpSpPr>
        <p:grpSpPr>
          <a:xfrm>
            <a:off x="3610557" y="2780704"/>
            <a:ext cx="325017" cy="336052"/>
            <a:chOff x="3610557" y="2780704"/>
            <a:chExt cx="325017" cy="336052"/>
          </a:xfrm>
        </p:grpSpPr>
        <p:sp>
          <p:nvSpPr>
            <p:cNvPr id="7630" name="Google Shape;7630;p77"/>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7"/>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7"/>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77"/>
          <p:cNvGrpSpPr/>
          <p:nvPr/>
        </p:nvGrpSpPr>
        <p:grpSpPr>
          <a:xfrm>
            <a:off x="4179067" y="2811495"/>
            <a:ext cx="286475" cy="274390"/>
            <a:chOff x="4179067" y="2811495"/>
            <a:chExt cx="286475" cy="274390"/>
          </a:xfrm>
        </p:grpSpPr>
        <p:sp>
          <p:nvSpPr>
            <p:cNvPr id="7634" name="Google Shape;7634;p77"/>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7"/>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7"/>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7"/>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7"/>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7"/>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7"/>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7"/>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7"/>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77"/>
          <p:cNvGrpSpPr/>
          <p:nvPr/>
        </p:nvGrpSpPr>
        <p:grpSpPr>
          <a:xfrm>
            <a:off x="4686757" y="2762156"/>
            <a:ext cx="371047" cy="374199"/>
            <a:chOff x="4686757" y="2762156"/>
            <a:chExt cx="371047" cy="374199"/>
          </a:xfrm>
        </p:grpSpPr>
        <p:sp>
          <p:nvSpPr>
            <p:cNvPr id="7644" name="Google Shape;7644;p77"/>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7"/>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7"/>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7"/>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7"/>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7"/>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7"/>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77"/>
          <p:cNvGrpSpPr/>
          <p:nvPr/>
        </p:nvGrpSpPr>
        <p:grpSpPr>
          <a:xfrm>
            <a:off x="5221613" y="2784802"/>
            <a:ext cx="406567" cy="327855"/>
            <a:chOff x="5221613" y="2784802"/>
            <a:chExt cx="406567" cy="327855"/>
          </a:xfrm>
        </p:grpSpPr>
        <p:sp>
          <p:nvSpPr>
            <p:cNvPr id="7652" name="Google Shape;7652;p77"/>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7"/>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7"/>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7"/>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7"/>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7"/>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7"/>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7"/>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7"/>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7"/>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7"/>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7"/>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7"/>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7"/>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7"/>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7"/>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7"/>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7"/>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7"/>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7"/>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7"/>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7"/>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7"/>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7"/>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7"/>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7"/>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7"/>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7"/>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7"/>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7"/>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77"/>
          <p:cNvGrpSpPr/>
          <p:nvPr/>
        </p:nvGrpSpPr>
        <p:grpSpPr>
          <a:xfrm>
            <a:off x="5812586" y="2760921"/>
            <a:ext cx="303605" cy="375434"/>
            <a:chOff x="5812586" y="2760921"/>
            <a:chExt cx="303605" cy="375434"/>
          </a:xfrm>
        </p:grpSpPr>
        <p:sp>
          <p:nvSpPr>
            <p:cNvPr id="7683" name="Google Shape;7683;p77"/>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7"/>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7"/>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7"/>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7"/>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7"/>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7"/>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7"/>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7"/>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7"/>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7"/>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77"/>
          <p:cNvGrpSpPr/>
          <p:nvPr/>
        </p:nvGrpSpPr>
        <p:grpSpPr>
          <a:xfrm>
            <a:off x="6334673" y="2759633"/>
            <a:ext cx="378508" cy="378166"/>
            <a:chOff x="6334673" y="2759633"/>
            <a:chExt cx="378508" cy="378166"/>
          </a:xfrm>
        </p:grpSpPr>
        <p:sp>
          <p:nvSpPr>
            <p:cNvPr id="7695" name="Google Shape;7695;p77"/>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7"/>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7"/>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7"/>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77"/>
          <p:cNvGrpSpPr/>
          <p:nvPr/>
        </p:nvGrpSpPr>
        <p:grpSpPr>
          <a:xfrm>
            <a:off x="8012645" y="2806477"/>
            <a:ext cx="319763" cy="284505"/>
            <a:chOff x="8012645" y="2806477"/>
            <a:chExt cx="319763" cy="284505"/>
          </a:xfrm>
        </p:grpSpPr>
        <p:sp>
          <p:nvSpPr>
            <p:cNvPr id="7700" name="Google Shape;7700;p77"/>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7"/>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7"/>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7"/>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7"/>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7"/>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7"/>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7"/>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7"/>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7"/>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77"/>
          <p:cNvGrpSpPr/>
          <p:nvPr/>
        </p:nvGrpSpPr>
        <p:grpSpPr>
          <a:xfrm>
            <a:off x="2454435" y="4162138"/>
            <a:ext cx="385339" cy="388071"/>
            <a:chOff x="2454435" y="4162138"/>
            <a:chExt cx="385339" cy="388071"/>
          </a:xfrm>
        </p:grpSpPr>
        <p:sp>
          <p:nvSpPr>
            <p:cNvPr id="7711" name="Google Shape;7711;p77"/>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7"/>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7"/>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7"/>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7"/>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7"/>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7"/>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7"/>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7"/>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7"/>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7"/>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77"/>
          <p:cNvGrpSpPr/>
          <p:nvPr/>
        </p:nvGrpSpPr>
        <p:grpSpPr>
          <a:xfrm>
            <a:off x="3601939" y="4161192"/>
            <a:ext cx="275178" cy="388912"/>
            <a:chOff x="3601939" y="4161192"/>
            <a:chExt cx="275178" cy="388912"/>
          </a:xfrm>
        </p:grpSpPr>
        <p:sp>
          <p:nvSpPr>
            <p:cNvPr id="7723" name="Google Shape;7723;p77"/>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7"/>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7"/>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7"/>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7"/>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7"/>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7"/>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7"/>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7"/>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7"/>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7"/>
          <p:cNvGrpSpPr/>
          <p:nvPr/>
        </p:nvGrpSpPr>
        <p:grpSpPr>
          <a:xfrm>
            <a:off x="836023" y="3215146"/>
            <a:ext cx="375802" cy="371677"/>
            <a:chOff x="836023" y="3215146"/>
            <a:chExt cx="375802" cy="371677"/>
          </a:xfrm>
        </p:grpSpPr>
        <p:sp>
          <p:nvSpPr>
            <p:cNvPr id="7734" name="Google Shape;7734;p77"/>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7"/>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7"/>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7"/>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7"/>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7"/>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7"/>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7"/>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7"/>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7"/>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7"/>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7"/>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7"/>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7"/>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7"/>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7"/>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7"/>
          <p:cNvGrpSpPr/>
          <p:nvPr/>
        </p:nvGrpSpPr>
        <p:grpSpPr>
          <a:xfrm>
            <a:off x="1356297" y="3210890"/>
            <a:ext cx="431368" cy="380189"/>
            <a:chOff x="1356297" y="3210890"/>
            <a:chExt cx="431368" cy="380189"/>
          </a:xfrm>
        </p:grpSpPr>
        <p:sp>
          <p:nvSpPr>
            <p:cNvPr id="7751" name="Google Shape;7751;p77"/>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7"/>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7"/>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7"/>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7"/>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7"/>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7"/>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7"/>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7"/>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7"/>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7"/>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7"/>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7"/>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77"/>
          <p:cNvGrpSpPr/>
          <p:nvPr/>
        </p:nvGrpSpPr>
        <p:grpSpPr>
          <a:xfrm>
            <a:off x="1903737" y="3215540"/>
            <a:ext cx="411874" cy="370731"/>
            <a:chOff x="1903737" y="3215540"/>
            <a:chExt cx="411874" cy="370731"/>
          </a:xfrm>
        </p:grpSpPr>
        <p:sp>
          <p:nvSpPr>
            <p:cNvPr id="7765" name="Google Shape;7765;p77"/>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7"/>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7"/>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7"/>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7"/>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7"/>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7"/>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7"/>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7"/>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77"/>
          <p:cNvGrpSpPr/>
          <p:nvPr/>
        </p:nvGrpSpPr>
        <p:grpSpPr>
          <a:xfrm>
            <a:off x="2468465" y="3248854"/>
            <a:ext cx="397818" cy="304078"/>
            <a:chOff x="2468465" y="3248854"/>
            <a:chExt cx="397818" cy="304078"/>
          </a:xfrm>
        </p:grpSpPr>
        <p:sp>
          <p:nvSpPr>
            <p:cNvPr id="7775" name="Google Shape;7775;p77"/>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7"/>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7"/>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7"/>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7"/>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7"/>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77"/>
          <p:cNvGrpSpPr/>
          <p:nvPr/>
        </p:nvGrpSpPr>
        <p:grpSpPr>
          <a:xfrm>
            <a:off x="3017166" y="3216013"/>
            <a:ext cx="394376" cy="369812"/>
            <a:chOff x="3017166" y="3216013"/>
            <a:chExt cx="394376" cy="369812"/>
          </a:xfrm>
        </p:grpSpPr>
        <p:sp>
          <p:nvSpPr>
            <p:cNvPr id="7782" name="Google Shape;7782;p77"/>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7"/>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77"/>
          <p:cNvGrpSpPr/>
          <p:nvPr/>
        </p:nvGrpSpPr>
        <p:grpSpPr>
          <a:xfrm>
            <a:off x="4210043" y="3213228"/>
            <a:ext cx="199014" cy="375408"/>
            <a:chOff x="4210043" y="3213228"/>
            <a:chExt cx="199014" cy="375408"/>
          </a:xfrm>
        </p:grpSpPr>
        <p:sp>
          <p:nvSpPr>
            <p:cNvPr id="7785" name="Google Shape;7785;p77"/>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7"/>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7"/>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7"/>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7"/>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7"/>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7"/>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7"/>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7"/>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7"/>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77"/>
          <p:cNvGrpSpPr/>
          <p:nvPr/>
        </p:nvGrpSpPr>
        <p:grpSpPr>
          <a:xfrm>
            <a:off x="4818146" y="3203323"/>
            <a:ext cx="77845" cy="395165"/>
            <a:chOff x="4818146" y="3203323"/>
            <a:chExt cx="77845" cy="395165"/>
          </a:xfrm>
        </p:grpSpPr>
        <p:sp>
          <p:nvSpPr>
            <p:cNvPr id="7796" name="Google Shape;7796;p77"/>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7"/>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7"/>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7"/>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7"/>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7"/>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7"/>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7"/>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77"/>
          <p:cNvGrpSpPr/>
          <p:nvPr/>
        </p:nvGrpSpPr>
        <p:grpSpPr>
          <a:xfrm>
            <a:off x="5228890" y="3235428"/>
            <a:ext cx="344091" cy="332767"/>
            <a:chOff x="5228890" y="3235428"/>
            <a:chExt cx="344091" cy="332767"/>
          </a:xfrm>
        </p:grpSpPr>
        <p:sp>
          <p:nvSpPr>
            <p:cNvPr id="7805" name="Google Shape;7805;p77"/>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7"/>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7"/>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7"/>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7"/>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77"/>
          <p:cNvGrpSpPr/>
          <p:nvPr/>
        </p:nvGrpSpPr>
        <p:grpSpPr>
          <a:xfrm>
            <a:off x="5757913" y="3227047"/>
            <a:ext cx="388544" cy="347927"/>
            <a:chOff x="5757913" y="3227047"/>
            <a:chExt cx="388544" cy="347927"/>
          </a:xfrm>
        </p:grpSpPr>
        <p:sp>
          <p:nvSpPr>
            <p:cNvPr id="7811" name="Google Shape;7811;p77"/>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7"/>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3" name="Google Shape;7813;p77"/>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7"/>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7"/>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7"/>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7"/>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7"/>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7"/>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7"/>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7"/>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7"/>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7"/>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7"/>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7"/>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7"/>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7"/>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7"/>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9" name="Google Shape;7829;p77"/>
          <p:cNvGrpSpPr/>
          <p:nvPr/>
        </p:nvGrpSpPr>
        <p:grpSpPr>
          <a:xfrm>
            <a:off x="7414946" y="3220873"/>
            <a:ext cx="360091" cy="360117"/>
            <a:chOff x="7414946" y="3220873"/>
            <a:chExt cx="360091" cy="360117"/>
          </a:xfrm>
        </p:grpSpPr>
        <p:sp>
          <p:nvSpPr>
            <p:cNvPr id="7830" name="Google Shape;7830;p77"/>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7"/>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7"/>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7"/>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7"/>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7"/>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7"/>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7"/>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7"/>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7"/>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7"/>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7"/>
          <p:cNvGrpSpPr/>
          <p:nvPr/>
        </p:nvGrpSpPr>
        <p:grpSpPr>
          <a:xfrm>
            <a:off x="8027227" y="3215041"/>
            <a:ext cx="231829" cy="371782"/>
            <a:chOff x="8027227" y="3215041"/>
            <a:chExt cx="231829" cy="371782"/>
          </a:xfrm>
        </p:grpSpPr>
        <p:sp>
          <p:nvSpPr>
            <p:cNvPr id="7842" name="Google Shape;7842;p77"/>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7"/>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7"/>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7"/>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7"/>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7"/>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7"/>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7"/>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7"/>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7"/>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7"/>
          <p:cNvGrpSpPr/>
          <p:nvPr/>
        </p:nvGrpSpPr>
        <p:grpSpPr>
          <a:xfrm>
            <a:off x="4093603" y="4146138"/>
            <a:ext cx="395638" cy="420544"/>
            <a:chOff x="4093603" y="4146138"/>
            <a:chExt cx="395638" cy="420544"/>
          </a:xfrm>
        </p:grpSpPr>
        <p:sp>
          <p:nvSpPr>
            <p:cNvPr id="7853" name="Google Shape;7853;p77"/>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7"/>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7"/>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7"/>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7"/>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7"/>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7"/>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7"/>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7"/>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7"/>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7"/>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7"/>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7"/>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7"/>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7"/>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7"/>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7"/>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77"/>
          <p:cNvGrpSpPr/>
          <p:nvPr/>
        </p:nvGrpSpPr>
        <p:grpSpPr>
          <a:xfrm>
            <a:off x="4644406" y="4162322"/>
            <a:ext cx="392065" cy="387887"/>
            <a:chOff x="4644406" y="4162322"/>
            <a:chExt cx="392065" cy="387887"/>
          </a:xfrm>
        </p:grpSpPr>
        <p:sp>
          <p:nvSpPr>
            <p:cNvPr id="7871" name="Google Shape;7871;p77"/>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7"/>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7"/>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7"/>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7"/>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7"/>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77"/>
          <p:cNvGrpSpPr/>
          <p:nvPr/>
        </p:nvGrpSpPr>
        <p:grpSpPr>
          <a:xfrm>
            <a:off x="5728383" y="4221698"/>
            <a:ext cx="417128" cy="269162"/>
            <a:chOff x="5728383" y="4221698"/>
            <a:chExt cx="417128" cy="269162"/>
          </a:xfrm>
        </p:grpSpPr>
        <p:sp>
          <p:nvSpPr>
            <p:cNvPr id="7878" name="Google Shape;7878;p77"/>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7"/>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7"/>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7"/>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7"/>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7"/>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7"/>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7"/>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7"/>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7"/>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7"/>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7"/>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77"/>
          <p:cNvGrpSpPr/>
          <p:nvPr/>
        </p:nvGrpSpPr>
        <p:grpSpPr>
          <a:xfrm>
            <a:off x="834210" y="3696905"/>
            <a:ext cx="371782" cy="342751"/>
            <a:chOff x="834210" y="3696905"/>
            <a:chExt cx="371782" cy="342751"/>
          </a:xfrm>
        </p:grpSpPr>
        <p:sp>
          <p:nvSpPr>
            <p:cNvPr id="7891" name="Google Shape;7891;p77"/>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7"/>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7"/>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7"/>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7"/>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7"/>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7"/>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7"/>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7"/>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7"/>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7"/>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7"/>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77"/>
          <p:cNvGrpSpPr/>
          <p:nvPr/>
        </p:nvGrpSpPr>
        <p:grpSpPr>
          <a:xfrm>
            <a:off x="1359398" y="3682271"/>
            <a:ext cx="395296" cy="371966"/>
            <a:chOff x="1359398" y="3682271"/>
            <a:chExt cx="395296" cy="371966"/>
          </a:xfrm>
        </p:grpSpPr>
        <p:sp>
          <p:nvSpPr>
            <p:cNvPr id="7904" name="Google Shape;7904;p77"/>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7"/>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7"/>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7"/>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7"/>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7"/>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7"/>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7"/>
          <p:cNvGrpSpPr/>
          <p:nvPr/>
        </p:nvGrpSpPr>
        <p:grpSpPr>
          <a:xfrm>
            <a:off x="1908099" y="3682271"/>
            <a:ext cx="395296" cy="371966"/>
            <a:chOff x="1908099" y="3682271"/>
            <a:chExt cx="395296" cy="371966"/>
          </a:xfrm>
        </p:grpSpPr>
        <p:sp>
          <p:nvSpPr>
            <p:cNvPr id="7912" name="Google Shape;7912;p77"/>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7"/>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7"/>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7"/>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7"/>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7"/>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7"/>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77"/>
          <p:cNvGrpSpPr/>
          <p:nvPr/>
        </p:nvGrpSpPr>
        <p:grpSpPr>
          <a:xfrm>
            <a:off x="2456800" y="3682271"/>
            <a:ext cx="395270" cy="371966"/>
            <a:chOff x="2456800" y="3682271"/>
            <a:chExt cx="395270" cy="371966"/>
          </a:xfrm>
        </p:grpSpPr>
        <p:sp>
          <p:nvSpPr>
            <p:cNvPr id="7920" name="Google Shape;7920;p77"/>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7"/>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7"/>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7"/>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7"/>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7"/>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7"/>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7"/>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7"/>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77"/>
          <p:cNvGrpSpPr/>
          <p:nvPr/>
        </p:nvGrpSpPr>
        <p:grpSpPr>
          <a:xfrm>
            <a:off x="3014250" y="3682271"/>
            <a:ext cx="391092" cy="371940"/>
            <a:chOff x="3014250" y="3682271"/>
            <a:chExt cx="391092" cy="371940"/>
          </a:xfrm>
        </p:grpSpPr>
        <p:sp>
          <p:nvSpPr>
            <p:cNvPr id="7930" name="Google Shape;7930;p77"/>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7"/>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7"/>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7"/>
          <p:cNvGrpSpPr/>
          <p:nvPr/>
        </p:nvGrpSpPr>
        <p:grpSpPr>
          <a:xfrm>
            <a:off x="3569125" y="3702947"/>
            <a:ext cx="388728" cy="330692"/>
            <a:chOff x="3569125" y="3702947"/>
            <a:chExt cx="388728" cy="330692"/>
          </a:xfrm>
        </p:grpSpPr>
        <p:sp>
          <p:nvSpPr>
            <p:cNvPr id="7934" name="Google Shape;7934;p77"/>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7"/>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7"/>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7"/>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77"/>
          <p:cNvGrpSpPr/>
          <p:nvPr/>
        </p:nvGrpSpPr>
        <p:grpSpPr>
          <a:xfrm>
            <a:off x="4111994" y="3682455"/>
            <a:ext cx="387992" cy="371625"/>
            <a:chOff x="4111994" y="3682455"/>
            <a:chExt cx="387992" cy="371625"/>
          </a:xfrm>
        </p:grpSpPr>
        <p:sp>
          <p:nvSpPr>
            <p:cNvPr id="7939" name="Google Shape;7939;p77"/>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7"/>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77"/>
          <p:cNvGrpSpPr/>
          <p:nvPr/>
        </p:nvGrpSpPr>
        <p:grpSpPr>
          <a:xfrm>
            <a:off x="4674908" y="3682271"/>
            <a:ext cx="371966" cy="371966"/>
            <a:chOff x="4674908" y="3682271"/>
            <a:chExt cx="371966" cy="371966"/>
          </a:xfrm>
        </p:grpSpPr>
        <p:sp>
          <p:nvSpPr>
            <p:cNvPr id="7942" name="Google Shape;7942;p77"/>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7"/>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7"/>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7"/>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77"/>
          <p:cNvGrpSpPr/>
          <p:nvPr/>
        </p:nvGrpSpPr>
        <p:grpSpPr>
          <a:xfrm>
            <a:off x="5223609" y="3731112"/>
            <a:ext cx="371782" cy="274285"/>
            <a:chOff x="5223609" y="3731112"/>
            <a:chExt cx="371782" cy="274285"/>
          </a:xfrm>
        </p:grpSpPr>
        <p:sp>
          <p:nvSpPr>
            <p:cNvPr id="7947" name="Google Shape;7947;p7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9" name="Google Shape;7949;p77"/>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0" name="Google Shape;7950;p77"/>
          <p:cNvGrpSpPr/>
          <p:nvPr/>
        </p:nvGrpSpPr>
        <p:grpSpPr>
          <a:xfrm>
            <a:off x="6319908" y="3696721"/>
            <a:ext cx="373963" cy="343119"/>
            <a:chOff x="6319908" y="3696721"/>
            <a:chExt cx="373963" cy="343119"/>
          </a:xfrm>
        </p:grpSpPr>
        <p:sp>
          <p:nvSpPr>
            <p:cNvPr id="7951" name="Google Shape;7951;p77"/>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7"/>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7"/>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7"/>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7"/>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7"/>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7"/>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7"/>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7"/>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77"/>
          <p:cNvGrpSpPr/>
          <p:nvPr/>
        </p:nvGrpSpPr>
        <p:grpSpPr>
          <a:xfrm>
            <a:off x="6871342" y="3740044"/>
            <a:ext cx="371966" cy="256420"/>
            <a:chOff x="6871342" y="3740044"/>
            <a:chExt cx="371966" cy="256420"/>
          </a:xfrm>
        </p:grpSpPr>
        <p:sp>
          <p:nvSpPr>
            <p:cNvPr id="7961" name="Google Shape;7961;p77"/>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7"/>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7"/>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7"/>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7"/>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7"/>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7"/>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7"/>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7"/>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7"/>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7"/>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7"/>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77"/>
          <p:cNvGrpSpPr/>
          <p:nvPr/>
        </p:nvGrpSpPr>
        <p:grpSpPr>
          <a:xfrm>
            <a:off x="7402362" y="3681535"/>
            <a:ext cx="402757" cy="372728"/>
            <a:chOff x="7402362" y="3681535"/>
            <a:chExt cx="402757" cy="372728"/>
          </a:xfrm>
        </p:grpSpPr>
        <p:sp>
          <p:nvSpPr>
            <p:cNvPr id="7974" name="Google Shape;7974;p77"/>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7"/>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7"/>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7"/>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7"/>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7"/>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7"/>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7"/>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7"/>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7"/>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7"/>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7"/>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7"/>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7"/>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7"/>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7"/>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77"/>
          <p:cNvGrpSpPr/>
          <p:nvPr/>
        </p:nvGrpSpPr>
        <p:grpSpPr>
          <a:xfrm>
            <a:off x="7960705" y="3736235"/>
            <a:ext cx="378902" cy="264065"/>
            <a:chOff x="7960705" y="3736235"/>
            <a:chExt cx="378902" cy="264065"/>
          </a:xfrm>
        </p:grpSpPr>
        <p:sp>
          <p:nvSpPr>
            <p:cNvPr id="7991" name="Google Shape;7991;p77"/>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7"/>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7"/>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7"/>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7"/>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7"/>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7"/>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7"/>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7"/>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7"/>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7"/>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7"/>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7"/>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7"/>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77"/>
          <p:cNvGrpSpPr/>
          <p:nvPr/>
        </p:nvGrpSpPr>
        <p:grpSpPr>
          <a:xfrm>
            <a:off x="6400828" y="4162270"/>
            <a:ext cx="166200" cy="388019"/>
            <a:chOff x="6400828" y="4162270"/>
            <a:chExt cx="166200" cy="388019"/>
          </a:xfrm>
        </p:grpSpPr>
        <p:sp>
          <p:nvSpPr>
            <p:cNvPr id="8006" name="Google Shape;8006;p77"/>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7"/>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7"/>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7"/>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7"/>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7"/>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7"/>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77"/>
          <p:cNvGrpSpPr/>
          <p:nvPr/>
        </p:nvGrpSpPr>
        <p:grpSpPr>
          <a:xfrm>
            <a:off x="6919815" y="4162270"/>
            <a:ext cx="225260" cy="388019"/>
            <a:chOff x="6919815" y="4162270"/>
            <a:chExt cx="225260" cy="388019"/>
          </a:xfrm>
        </p:grpSpPr>
        <p:sp>
          <p:nvSpPr>
            <p:cNvPr id="8014" name="Google Shape;8014;p77"/>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7"/>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7"/>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7"/>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7"/>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7"/>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7"/>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7"/>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77"/>
          <p:cNvGrpSpPr/>
          <p:nvPr/>
        </p:nvGrpSpPr>
        <p:grpSpPr>
          <a:xfrm>
            <a:off x="7385600" y="4177035"/>
            <a:ext cx="388728" cy="358383"/>
            <a:chOff x="7385600" y="4177035"/>
            <a:chExt cx="388728" cy="358383"/>
          </a:xfrm>
        </p:grpSpPr>
        <p:sp>
          <p:nvSpPr>
            <p:cNvPr id="8023" name="Google Shape;8023;p77"/>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7"/>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7"/>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7"/>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7"/>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7"/>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7"/>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77"/>
          <p:cNvGrpSpPr/>
          <p:nvPr/>
        </p:nvGrpSpPr>
        <p:grpSpPr>
          <a:xfrm>
            <a:off x="3625085" y="3259862"/>
            <a:ext cx="369207" cy="258259"/>
            <a:chOff x="3625085" y="3259862"/>
            <a:chExt cx="369207" cy="258259"/>
          </a:xfrm>
        </p:grpSpPr>
        <p:sp>
          <p:nvSpPr>
            <p:cNvPr id="8031" name="Google Shape;8031;p77"/>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7"/>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7"/>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7"/>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7"/>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7"/>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7"/>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7"/>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7"/>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7"/>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7"/>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7"/>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7"/>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7"/>
          <p:cNvGrpSpPr/>
          <p:nvPr/>
        </p:nvGrpSpPr>
        <p:grpSpPr>
          <a:xfrm>
            <a:off x="6317360" y="3276808"/>
            <a:ext cx="363217" cy="248590"/>
            <a:chOff x="6317360" y="3276808"/>
            <a:chExt cx="363217" cy="248590"/>
          </a:xfrm>
        </p:grpSpPr>
        <p:sp>
          <p:nvSpPr>
            <p:cNvPr id="8045" name="Google Shape;8045;p77"/>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7"/>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7"/>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7"/>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7"/>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7"/>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7"/>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7"/>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7"/>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7"/>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7"/>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7"/>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7"/>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7"/>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7"/>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7"/>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7"/>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7"/>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7"/>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7"/>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7"/>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7"/>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7"/>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7"/>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7"/>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7"/>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7"/>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7"/>
          <p:cNvGrpSpPr/>
          <p:nvPr/>
        </p:nvGrpSpPr>
        <p:grpSpPr>
          <a:xfrm>
            <a:off x="5084391" y="4183682"/>
            <a:ext cx="504064" cy="325595"/>
            <a:chOff x="5084391" y="4183682"/>
            <a:chExt cx="504064" cy="325595"/>
          </a:xfrm>
        </p:grpSpPr>
        <p:sp>
          <p:nvSpPr>
            <p:cNvPr id="8073" name="Google Shape;8073;p77"/>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7"/>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7"/>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7"/>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7"/>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7"/>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7"/>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7"/>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7"/>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7"/>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7"/>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7"/>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7"/>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7"/>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7"/>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7"/>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77"/>
          <p:cNvGrpSpPr/>
          <p:nvPr/>
        </p:nvGrpSpPr>
        <p:grpSpPr>
          <a:xfrm>
            <a:off x="7947595" y="2347996"/>
            <a:ext cx="379795" cy="267165"/>
            <a:chOff x="7947595" y="2347996"/>
            <a:chExt cx="379795" cy="267165"/>
          </a:xfrm>
        </p:grpSpPr>
        <p:sp>
          <p:nvSpPr>
            <p:cNvPr id="8090" name="Google Shape;8090;p77"/>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7"/>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7"/>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7"/>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7"/>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7"/>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7"/>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7"/>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7"/>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77"/>
          <p:cNvGrpSpPr/>
          <p:nvPr/>
        </p:nvGrpSpPr>
        <p:grpSpPr>
          <a:xfrm>
            <a:off x="6400644" y="2310269"/>
            <a:ext cx="275362" cy="338784"/>
            <a:chOff x="6400644" y="2310269"/>
            <a:chExt cx="275362" cy="338784"/>
          </a:xfrm>
        </p:grpSpPr>
        <p:sp>
          <p:nvSpPr>
            <p:cNvPr id="8100" name="Google Shape;8100;p77"/>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7"/>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7"/>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7"/>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7"/>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7"/>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7"/>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7"/>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7"/>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7"/>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7"/>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7"/>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7"/>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7"/>
          <p:cNvGrpSpPr/>
          <p:nvPr/>
        </p:nvGrpSpPr>
        <p:grpSpPr>
          <a:xfrm>
            <a:off x="1342268" y="4161009"/>
            <a:ext cx="359565" cy="358094"/>
            <a:chOff x="1342268" y="4161009"/>
            <a:chExt cx="359565" cy="358094"/>
          </a:xfrm>
        </p:grpSpPr>
        <p:sp>
          <p:nvSpPr>
            <p:cNvPr id="8114" name="Google Shape;8114;p77"/>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7"/>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7"/>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7"/>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7"/>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7"/>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7"/>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7"/>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7"/>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7"/>
          <p:cNvGrpSpPr/>
          <p:nvPr/>
        </p:nvGrpSpPr>
        <p:grpSpPr>
          <a:xfrm>
            <a:off x="1913012" y="2764940"/>
            <a:ext cx="417523" cy="374252"/>
            <a:chOff x="1913012" y="2764940"/>
            <a:chExt cx="417523" cy="374252"/>
          </a:xfrm>
        </p:grpSpPr>
        <p:sp>
          <p:nvSpPr>
            <p:cNvPr id="8124" name="Google Shape;8124;p77"/>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7"/>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7"/>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7"/>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7"/>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7"/>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7"/>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7"/>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7"/>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7"/>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7"/>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7"/>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77"/>
          <p:cNvGrpSpPr/>
          <p:nvPr/>
        </p:nvGrpSpPr>
        <p:grpSpPr>
          <a:xfrm>
            <a:off x="830742" y="2763601"/>
            <a:ext cx="384734" cy="381556"/>
            <a:chOff x="830742" y="2763601"/>
            <a:chExt cx="384734" cy="381556"/>
          </a:xfrm>
        </p:grpSpPr>
        <p:sp>
          <p:nvSpPr>
            <p:cNvPr id="8137" name="Google Shape;8137;p77"/>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7"/>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7"/>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7"/>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7"/>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7"/>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7"/>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7"/>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7"/>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7"/>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7"/>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7"/>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7"/>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7"/>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7"/>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7"/>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7"/>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7"/>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7"/>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7"/>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7"/>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77"/>
          <p:cNvGrpSpPr/>
          <p:nvPr/>
        </p:nvGrpSpPr>
        <p:grpSpPr>
          <a:xfrm>
            <a:off x="3007498" y="4183419"/>
            <a:ext cx="375434" cy="329667"/>
            <a:chOff x="3007498" y="4183419"/>
            <a:chExt cx="375434" cy="329667"/>
          </a:xfrm>
        </p:grpSpPr>
        <p:sp>
          <p:nvSpPr>
            <p:cNvPr id="8159" name="Google Shape;8159;p77"/>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7"/>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7"/>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7"/>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7"/>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7"/>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7"/>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7"/>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7"/>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7"/>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7"/>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7"/>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7"/>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7"/>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7"/>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7"/>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7"/>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7"/>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7"/>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7"/>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77"/>
          <p:cNvGrpSpPr/>
          <p:nvPr/>
        </p:nvGrpSpPr>
        <p:grpSpPr>
          <a:xfrm>
            <a:off x="6919276" y="2766990"/>
            <a:ext cx="274550" cy="354728"/>
            <a:chOff x="7606826" y="2419290"/>
            <a:chExt cx="274550" cy="354728"/>
          </a:xfrm>
        </p:grpSpPr>
        <p:sp>
          <p:nvSpPr>
            <p:cNvPr id="8180" name="Google Shape;8180;p7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77"/>
          <p:cNvGrpSpPr/>
          <p:nvPr/>
        </p:nvGrpSpPr>
        <p:grpSpPr>
          <a:xfrm>
            <a:off x="7550168" y="2777003"/>
            <a:ext cx="263316" cy="354728"/>
            <a:chOff x="8062968" y="2419290"/>
            <a:chExt cx="263316" cy="354728"/>
          </a:xfrm>
        </p:grpSpPr>
        <p:sp>
          <p:nvSpPr>
            <p:cNvPr id="8196" name="Google Shape;8196;p7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3" name="Google Shape;8213;p7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8214" name="Google Shape;8214;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218"/>
        <p:cNvGrpSpPr/>
        <p:nvPr/>
      </p:nvGrpSpPr>
      <p:grpSpPr>
        <a:xfrm>
          <a:off x="0" y="0"/>
          <a:ext cx="0" cy="0"/>
          <a:chOff x="0" y="0"/>
          <a:chExt cx="0" cy="0"/>
        </a:xfrm>
      </p:grpSpPr>
      <p:grpSp>
        <p:nvGrpSpPr>
          <p:cNvPr id="8219" name="Google Shape;8219;p78"/>
          <p:cNvGrpSpPr/>
          <p:nvPr/>
        </p:nvGrpSpPr>
        <p:grpSpPr>
          <a:xfrm>
            <a:off x="7075663" y="2261129"/>
            <a:ext cx="362163" cy="347098"/>
            <a:chOff x="7075663" y="2444129"/>
            <a:chExt cx="362163" cy="347098"/>
          </a:xfrm>
        </p:grpSpPr>
        <p:sp>
          <p:nvSpPr>
            <p:cNvPr id="8220" name="Google Shape;8220;p78"/>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8"/>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8"/>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8"/>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8"/>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8"/>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8"/>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8"/>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8"/>
          <p:cNvGrpSpPr/>
          <p:nvPr/>
        </p:nvGrpSpPr>
        <p:grpSpPr>
          <a:xfrm>
            <a:off x="6638175" y="2253584"/>
            <a:ext cx="372197" cy="362163"/>
            <a:chOff x="6638175" y="2436584"/>
            <a:chExt cx="372197" cy="362163"/>
          </a:xfrm>
        </p:grpSpPr>
        <p:sp>
          <p:nvSpPr>
            <p:cNvPr id="8229" name="Google Shape;8229;p78"/>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8"/>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8"/>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8"/>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8"/>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8"/>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8"/>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8"/>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8"/>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8"/>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8"/>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8"/>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8"/>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78"/>
          <p:cNvGrpSpPr/>
          <p:nvPr/>
        </p:nvGrpSpPr>
        <p:grpSpPr>
          <a:xfrm>
            <a:off x="6192906" y="2256440"/>
            <a:ext cx="371699" cy="356084"/>
            <a:chOff x="6192906" y="2439440"/>
            <a:chExt cx="371699" cy="356084"/>
          </a:xfrm>
        </p:grpSpPr>
        <p:sp>
          <p:nvSpPr>
            <p:cNvPr id="8243" name="Google Shape;8243;p78"/>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8"/>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8"/>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8"/>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8"/>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8"/>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8"/>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8"/>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8"/>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8"/>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8"/>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8"/>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8"/>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78"/>
          <p:cNvGrpSpPr/>
          <p:nvPr/>
        </p:nvGrpSpPr>
        <p:grpSpPr>
          <a:xfrm>
            <a:off x="5762467" y="2253584"/>
            <a:ext cx="362163" cy="362163"/>
            <a:chOff x="5762467" y="2436584"/>
            <a:chExt cx="362163" cy="362163"/>
          </a:xfrm>
        </p:grpSpPr>
        <p:sp>
          <p:nvSpPr>
            <p:cNvPr id="8257" name="Google Shape;8257;p78"/>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8"/>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8"/>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8"/>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8"/>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8"/>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8"/>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8"/>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8"/>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8"/>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8"/>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8"/>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8"/>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8"/>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8"/>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8"/>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8"/>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8"/>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8"/>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8"/>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8"/>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8"/>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8"/>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8"/>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8"/>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78"/>
          <p:cNvGrpSpPr/>
          <p:nvPr/>
        </p:nvGrpSpPr>
        <p:grpSpPr>
          <a:xfrm>
            <a:off x="5323721" y="2254029"/>
            <a:ext cx="362922" cy="361219"/>
            <a:chOff x="5323721" y="2437029"/>
            <a:chExt cx="362922" cy="361219"/>
          </a:xfrm>
        </p:grpSpPr>
        <p:sp>
          <p:nvSpPr>
            <p:cNvPr id="8283" name="Google Shape;8283;p78"/>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8"/>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8"/>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8"/>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8"/>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8"/>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8"/>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8"/>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8"/>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8"/>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8"/>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8"/>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8"/>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8"/>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8"/>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8"/>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8"/>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78"/>
          <p:cNvGrpSpPr/>
          <p:nvPr/>
        </p:nvGrpSpPr>
        <p:grpSpPr>
          <a:xfrm>
            <a:off x="4875937" y="2285731"/>
            <a:ext cx="407122" cy="315448"/>
            <a:chOff x="4875937" y="2468731"/>
            <a:chExt cx="407122" cy="315448"/>
          </a:xfrm>
        </p:grpSpPr>
        <p:sp>
          <p:nvSpPr>
            <p:cNvPr id="8301" name="Google Shape;8301;p78"/>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8"/>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8"/>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8"/>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8"/>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8"/>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8"/>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8"/>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8"/>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8"/>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8"/>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8"/>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8"/>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8"/>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8"/>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8"/>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8"/>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8"/>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8"/>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78"/>
          <p:cNvGrpSpPr/>
          <p:nvPr/>
        </p:nvGrpSpPr>
        <p:grpSpPr>
          <a:xfrm>
            <a:off x="4893282" y="3621774"/>
            <a:ext cx="242114" cy="362163"/>
            <a:chOff x="4893282" y="3804774"/>
            <a:chExt cx="242114" cy="362163"/>
          </a:xfrm>
        </p:grpSpPr>
        <p:sp>
          <p:nvSpPr>
            <p:cNvPr id="8321" name="Google Shape;8321;p78"/>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8"/>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8"/>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8"/>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8"/>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8"/>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8"/>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8"/>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8"/>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8"/>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8"/>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8"/>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8"/>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8"/>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8"/>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8"/>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8"/>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8"/>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8"/>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8"/>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8"/>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8"/>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8"/>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8"/>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8"/>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8"/>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78"/>
          <p:cNvGrpSpPr/>
          <p:nvPr/>
        </p:nvGrpSpPr>
        <p:grpSpPr>
          <a:xfrm>
            <a:off x="6248162" y="3621774"/>
            <a:ext cx="231058" cy="362425"/>
            <a:chOff x="6248162" y="3804774"/>
            <a:chExt cx="231058" cy="362425"/>
          </a:xfrm>
        </p:grpSpPr>
        <p:sp>
          <p:nvSpPr>
            <p:cNvPr id="8348" name="Google Shape;8348;p78"/>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8"/>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8"/>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8"/>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8"/>
          <p:cNvGrpSpPr/>
          <p:nvPr/>
        </p:nvGrpSpPr>
        <p:grpSpPr>
          <a:xfrm>
            <a:off x="5346568" y="3621774"/>
            <a:ext cx="233337" cy="362163"/>
            <a:chOff x="5346568" y="3804774"/>
            <a:chExt cx="233337" cy="362163"/>
          </a:xfrm>
        </p:grpSpPr>
        <p:sp>
          <p:nvSpPr>
            <p:cNvPr id="8353" name="Google Shape;8353;p78"/>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8"/>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8"/>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8"/>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8"/>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8"/>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8"/>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8"/>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8"/>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8"/>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8"/>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8"/>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8"/>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8"/>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8"/>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8"/>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8"/>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8"/>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8"/>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78"/>
          <p:cNvGrpSpPr/>
          <p:nvPr/>
        </p:nvGrpSpPr>
        <p:grpSpPr>
          <a:xfrm>
            <a:off x="6704985" y="3622141"/>
            <a:ext cx="209967" cy="361639"/>
            <a:chOff x="6704985" y="3805141"/>
            <a:chExt cx="209967" cy="361639"/>
          </a:xfrm>
        </p:grpSpPr>
        <p:sp>
          <p:nvSpPr>
            <p:cNvPr id="8373" name="Google Shape;8373;p78"/>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8"/>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8"/>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8"/>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8"/>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8"/>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8"/>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8"/>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8"/>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8"/>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8"/>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8"/>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78"/>
          <p:cNvGrpSpPr/>
          <p:nvPr/>
        </p:nvGrpSpPr>
        <p:grpSpPr>
          <a:xfrm>
            <a:off x="7513884" y="2265269"/>
            <a:ext cx="363184" cy="338792"/>
            <a:chOff x="7513884" y="2448269"/>
            <a:chExt cx="363184" cy="338792"/>
          </a:xfrm>
        </p:grpSpPr>
        <p:sp>
          <p:nvSpPr>
            <p:cNvPr id="8386" name="Google Shape;8386;p78"/>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8"/>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8"/>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8"/>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8"/>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8"/>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78"/>
          <p:cNvGrpSpPr/>
          <p:nvPr/>
        </p:nvGrpSpPr>
        <p:grpSpPr>
          <a:xfrm>
            <a:off x="5777767" y="3621826"/>
            <a:ext cx="258699" cy="362136"/>
            <a:chOff x="5777767" y="3804826"/>
            <a:chExt cx="258699" cy="362136"/>
          </a:xfrm>
        </p:grpSpPr>
        <p:sp>
          <p:nvSpPr>
            <p:cNvPr id="8393" name="Google Shape;8393;p78"/>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8"/>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8"/>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8"/>
          <p:cNvGrpSpPr/>
          <p:nvPr/>
        </p:nvGrpSpPr>
        <p:grpSpPr>
          <a:xfrm>
            <a:off x="7953101" y="2253584"/>
            <a:ext cx="361691" cy="362163"/>
            <a:chOff x="7953101" y="2436584"/>
            <a:chExt cx="361691" cy="362163"/>
          </a:xfrm>
        </p:grpSpPr>
        <p:sp>
          <p:nvSpPr>
            <p:cNvPr id="8397" name="Google Shape;8397;p78"/>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8"/>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8"/>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8"/>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8"/>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8"/>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8"/>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8"/>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8"/>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78"/>
          <p:cNvGrpSpPr/>
          <p:nvPr/>
        </p:nvGrpSpPr>
        <p:grpSpPr>
          <a:xfrm>
            <a:off x="4859353" y="3172130"/>
            <a:ext cx="373481" cy="362267"/>
            <a:chOff x="4859353" y="3355130"/>
            <a:chExt cx="373481" cy="362267"/>
          </a:xfrm>
        </p:grpSpPr>
        <p:sp>
          <p:nvSpPr>
            <p:cNvPr id="8407" name="Google Shape;8407;p78"/>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8"/>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8"/>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8"/>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8"/>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8"/>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8"/>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8"/>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8"/>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8"/>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8"/>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8"/>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8"/>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8"/>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8"/>
          <p:cNvGrpSpPr/>
          <p:nvPr/>
        </p:nvGrpSpPr>
        <p:grpSpPr>
          <a:xfrm>
            <a:off x="6637678" y="1317982"/>
            <a:ext cx="378721" cy="362005"/>
            <a:chOff x="6637678" y="1500982"/>
            <a:chExt cx="378721" cy="362005"/>
          </a:xfrm>
        </p:grpSpPr>
        <p:sp>
          <p:nvSpPr>
            <p:cNvPr id="8422" name="Google Shape;8422;p78"/>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8"/>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8"/>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8"/>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8"/>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8"/>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8"/>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8"/>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8"/>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8"/>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8"/>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8"/>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8"/>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8"/>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8"/>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8"/>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8"/>
          <p:cNvGrpSpPr/>
          <p:nvPr/>
        </p:nvGrpSpPr>
        <p:grpSpPr>
          <a:xfrm>
            <a:off x="5827993" y="3172496"/>
            <a:ext cx="223041" cy="362163"/>
            <a:chOff x="5827993" y="3355496"/>
            <a:chExt cx="223041" cy="362163"/>
          </a:xfrm>
        </p:grpSpPr>
        <p:sp>
          <p:nvSpPr>
            <p:cNvPr id="8439" name="Google Shape;8439;p78"/>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8"/>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8"/>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8"/>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8"/>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8"/>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8"/>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8"/>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8"/>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8"/>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8"/>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8"/>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8"/>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8"/>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8"/>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78"/>
          <p:cNvGrpSpPr/>
          <p:nvPr/>
        </p:nvGrpSpPr>
        <p:grpSpPr>
          <a:xfrm>
            <a:off x="7528713" y="1317641"/>
            <a:ext cx="370520" cy="361586"/>
            <a:chOff x="7528713" y="1500641"/>
            <a:chExt cx="370520" cy="361586"/>
          </a:xfrm>
        </p:grpSpPr>
        <p:sp>
          <p:nvSpPr>
            <p:cNvPr id="8455" name="Google Shape;8455;p78"/>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8"/>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8"/>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8"/>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8"/>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8"/>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8"/>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8"/>
          <p:cNvGrpSpPr/>
          <p:nvPr/>
        </p:nvGrpSpPr>
        <p:grpSpPr>
          <a:xfrm>
            <a:off x="5317198" y="3172496"/>
            <a:ext cx="367429" cy="362163"/>
            <a:chOff x="5317198" y="3355496"/>
            <a:chExt cx="367429" cy="362163"/>
          </a:xfrm>
        </p:grpSpPr>
        <p:sp>
          <p:nvSpPr>
            <p:cNvPr id="8463" name="Google Shape;8463;p78"/>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8"/>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8"/>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8"/>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8"/>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8"/>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8"/>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8"/>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8"/>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8"/>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8"/>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8"/>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8"/>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8"/>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8"/>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8"/>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78"/>
          <p:cNvGrpSpPr/>
          <p:nvPr/>
        </p:nvGrpSpPr>
        <p:grpSpPr>
          <a:xfrm>
            <a:off x="5302971" y="1317563"/>
            <a:ext cx="383175" cy="362241"/>
            <a:chOff x="5302971" y="1500563"/>
            <a:chExt cx="383175" cy="362241"/>
          </a:xfrm>
        </p:grpSpPr>
        <p:sp>
          <p:nvSpPr>
            <p:cNvPr id="8480" name="Google Shape;8480;p78"/>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8"/>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78"/>
          <p:cNvGrpSpPr/>
          <p:nvPr/>
        </p:nvGrpSpPr>
        <p:grpSpPr>
          <a:xfrm>
            <a:off x="6202705" y="1342453"/>
            <a:ext cx="364180" cy="312461"/>
            <a:chOff x="6202705" y="1525453"/>
            <a:chExt cx="364180" cy="312461"/>
          </a:xfrm>
        </p:grpSpPr>
        <p:sp>
          <p:nvSpPr>
            <p:cNvPr id="8483" name="Google Shape;8483;p78"/>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8"/>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8"/>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8"/>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8"/>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8"/>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8"/>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78"/>
          <p:cNvGrpSpPr/>
          <p:nvPr/>
        </p:nvGrpSpPr>
        <p:grpSpPr>
          <a:xfrm>
            <a:off x="7087217" y="1320602"/>
            <a:ext cx="362398" cy="356163"/>
            <a:chOff x="7087217" y="1503602"/>
            <a:chExt cx="362398" cy="356163"/>
          </a:xfrm>
        </p:grpSpPr>
        <p:sp>
          <p:nvSpPr>
            <p:cNvPr id="8491" name="Google Shape;8491;p78"/>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8"/>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8"/>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8"/>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8"/>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8"/>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8"/>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8"/>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8"/>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8"/>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8"/>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8"/>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8"/>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8"/>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8"/>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8"/>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8"/>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8"/>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8"/>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8"/>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8"/>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78"/>
          <p:cNvGrpSpPr/>
          <p:nvPr/>
        </p:nvGrpSpPr>
        <p:grpSpPr>
          <a:xfrm>
            <a:off x="7968952" y="1317877"/>
            <a:ext cx="378747" cy="361455"/>
            <a:chOff x="7968952" y="1500877"/>
            <a:chExt cx="378747" cy="361455"/>
          </a:xfrm>
        </p:grpSpPr>
        <p:sp>
          <p:nvSpPr>
            <p:cNvPr id="8513" name="Google Shape;8513;p78"/>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8"/>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8"/>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8"/>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8"/>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8"/>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8"/>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8"/>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8"/>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8"/>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8"/>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8"/>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8"/>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8"/>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8"/>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78"/>
          <p:cNvGrpSpPr/>
          <p:nvPr/>
        </p:nvGrpSpPr>
        <p:grpSpPr>
          <a:xfrm>
            <a:off x="5761445" y="1358723"/>
            <a:ext cx="362163" cy="279737"/>
            <a:chOff x="5761445" y="1541723"/>
            <a:chExt cx="362163" cy="279737"/>
          </a:xfrm>
        </p:grpSpPr>
        <p:sp>
          <p:nvSpPr>
            <p:cNvPr id="8529" name="Google Shape;8529;p78"/>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8"/>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8"/>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8"/>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8"/>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8"/>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78"/>
          <p:cNvGrpSpPr/>
          <p:nvPr/>
        </p:nvGrpSpPr>
        <p:grpSpPr>
          <a:xfrm>
            <a:off x="6204958" y="3172575"/>
            <a:ext cx="358390" cy="362320"/>
            <a:chOff x="6204958" y="3355575"/>
            <a:chExt cx="358390" cy="362320"/>
          </a:xfrm>
        </p:grpSpPr>
        <p:sp>
          <p:nvSpPr>
            <p:cNvPr id="8536" name="Google Shape;8536;p78"/>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8"/>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8"/>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8"/>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8"/>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8"/>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8"/>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8"/>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8"/>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8"/>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8"/>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8"/>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8"/>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8"/>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8"/>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8"/>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78"/>
          <p:cNvGrpSpPr/>
          <p:nvPr/>
        </p:nvGrpSpPr>
        <p:grpSpPr>
          <a:xfrm>
            <a:off x="4939970" y="1316855"/>
            <a:ext cx="242979" cy="362660"/>
            <a:chOff x="4939970" y="1499855"/>
            <a:chExt cx="242979" cy="362660"/>
          </a:xfrm>
        </p:grpSpPr>
        <p:sp>
          <p:nvSpPr>
            <p:cNvPr id="8553" name="Google Shape;8553;p78"/>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8"/>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8"/>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8"/>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8"/>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8"/>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78"/>
          <p:cNvGrpSpPr/>
          <p:nvPr/>
        </p:nvGrpSpPr>
        <p:grpSpPr>
          <a:xfrm>
            <a:off x="8023448" y="3172496"/>
            <a:ext cx="284322" cy="362163"/>
            <a:chOff x="8023448" y="3355496"/>
            <a:chExt cx="284322" cy="362163"/>
          </a:xfrm>
        </p:grpSpPr>
        <p:sp>
          <p:nvSpPr>
            <p:cNvPr id="8560" name="Google Shape;8560;p78"/>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8"/>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8"/>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8"/>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8"/>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8"/>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8"/>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8"/>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8"/>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78"/>
          <p:cNvGrpSpPr/>
          <p:nvPr/>
        </p:nvGrpSpPr>
        <p:grpSpPr>
          <a:xfrm>
            <a:off x="6644201" y="3172496"/>
            <a:ext cx="366695" cy="361979"/>
            <a:chOff x="6644201" y="3355496"/>
            <a:chExt cx="366695" cy="361979"/>
          </a:xfrm>
        </p:grpSpPr>
        <p:sp>
          <p:nvSpPr>
            <p:cNvPr id="8570" name="Google Shape;8570;p78"/>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8"/>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8"/>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8"/>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8"/>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8"/>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8"/>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8"/>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8"/>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8"/>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8"/>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8"/>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8"/>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8"/>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8"/>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8"/>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8"/>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8"/>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8"/>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8"/>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8"/>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8"/>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78"/>
          <p:cNvGrpSpPr/>
          <p:nvPr/>
        </p:nvGrpSpPr>
        <p:grpSpPr>
          <a:xfrm>
            <a:off x="7955145" y="1836192"/>
            <a:ext cx="365176" cy="271013"/>
            <a:chOff x="7955145" y="2019192"/>
            <a:chExt cx="365176" cy="271013"/>
          </a:xfrm>
        </p:grpSpPr>
        <p:sp>
          <p:nvSpPr>
            <p:cNvPr id="8593" name="Google Shape;8593;p78"/>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8"/>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8"/>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8"/>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8"/>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8"/>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78"/>
          <p:cNvGrpSpPr/>
          <p:nvPr/>
        </p:nvGrpSpPr>
        <p:grpSpPr>
          <a:xfrm>
            <a:off x="7518155" y="1826471"/>
            <a:ext cx="361927" cy="290270"/>
            <a:chOff x="7518155" y="2009471"/>
            <a:chExt cx="361927" cy="290270"/>
          </a:xfrm>
        </p:grpSpPr>
        <p:sp>
          <p:nvSpPr>
            <p:cNvPr id="8600" name="Google Shape;8600;p78"/>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8"/>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8"/>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8"/>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8"/>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8"/>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8"/>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8"/>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8"/>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8"/>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8"/>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8"/>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8"/>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78"/>
          <p:cNvGrpSpPr/>
          <p:nvPr/>
        </p:nvGrpSpPr>
        <p:grpSpPr>
          <a:xfrm>
            <a:off x="7079672" y="1808053"/>
            <a:ext cx="362163" cy="327264"/>
            <a:chOff x="7079672" y="1991053"/>
            <a:chExt cx="362163" cy="327264"/>
          </a:xfrm>
        </p:grpSpPr>
        <p:sp>
          <p:nvSpPr>
            <p:cNvPr id="8614" name="Google Shape;8614;p78"/>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8"/>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8"/>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8"/>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8"/>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8"/>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8"/>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8"/>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8"/>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8"/>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8"/>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8"/>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8"/>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8"/>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8"/>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8"/>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78"/>
          <p:cNvGrpSpPr/>
          <p:nvPr/>
        </p:nvGrpSpPr>
        <p:grpSpPr>
          <a:xfrm>
            <a:off x="6641188" y="1852514"/>
            <a:ext cx="361901" cy="238132"/>
            <a:chOff x="6641188" y="2035514"/>
            <a:chExt cx="361901" cy="238132"/>
          </a:xfrm>
        </p:grpSpPr>
        <p:sp>
          <p:nvSpPr>
            <p:cNvPr id="8631" name="Google Shape;8631;p78"/>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8"/>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8"/>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8"/>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8"/>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8"/>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8"/>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8"/>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8"/>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8"/>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8"/>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8"/>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8"/>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8"/>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8"/>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8"/>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8"/>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8"/>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8"/>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78"/>
          <p:cNvGrpSpPr/>
          <p:nvPr/>
        </p:nvGrpSpPr>
        <p:grpSpPr>
          <a:xfrm>
            <a:off x="6202443" y="1803677"/>
            <a:ext cx="362425" cy="335884"/>
            <a:chOff x="6202443" y="1986677"/>
            <a:chExt cx="362425" cy="335884"/>
          </a:xfrm>
        </p:grpSpPr>
        <p:sp>
          <p:nvSpPr>
            <p:cNvPr id="8651" name="Google Shape;8651;p78"/>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8"/>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8"/>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8"/>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8"/>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8"/>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8"/>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8"/>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8"/>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8"/>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8"/>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8"/>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8"/>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8"/>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8"/>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8"/>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8"/>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8"/>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8"/>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8"/>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78"/>
          <p:cNvGrpSpPr/>
          <p:nvPr/>
        </p:nvGrpSpPr>
        <p:grpSpPr>
          <a:xfrm>
            <a:off x="5764222" y="1833598"/>
            <a:ext cx="374293" cy="276069"/>
            <a:chOff x="5764222" y="2016598"/>
            <a:chExt cx="374293" cy="276069"/>
          </a:xfrm>
        </p:grpSpPr>
        <p:sp>
          <p:nvSpPr>
            <p:cNvPr id="8672" name="Google Shape;8672;p78"/>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8"/>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8"/>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8"/>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8"/>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8"/>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8"/>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8"/>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8"/>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8"/>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8"/>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78"/>
          <p:cNvGrpSpPr/>
          <p:nvPr/>
        </p:nvGrpSpPr>
        <p:grpSpPr>
          <a:xfrm>
            <a:off x="5325477" y="1833441"/>
            <a:ext cx="361927" cy="276515"/>
            <a:chOff x="5325477" y="2016441"/>
            <a:chExt cx="361927" cy="276515"/>
          </a:xfrm>
        </p:grpSpPr>
        <p:sp>
          <p:nvSpPr>
            <p:cNvPr id="8684" name="Google Shape;8684;p78"/>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8"/>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8"/>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8"/>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8"/>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8"/>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8"/>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8"/>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8"/>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8"/>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8"/>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8"/>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8"/>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8"/>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8"/>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8"/>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8"/>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8"/>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8"/>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8"/>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78"/>
          <p:cNvGrpSpPr/>
          <p:nvPr/>
        </p:nvGrpSpPr>
        <p:grpSpPr>
          <a:xfrm>
            <a:off x="4870671" y="1834200"/>
            <a:ext cx="364180" cy="274812"/>
            <a:chOff x="4870671" y="2017200"/>
            <a:chExt cx="364180" cy="274812"/>
          </a:xfrm>
        </p:grpSpPr>
        <p:sp>
          <p:nvSpPr>
            <p:cNvPr id="8705" name="Google Shape;8705;p78"/>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8"/>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8"/>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8"/>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8"/>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8"/>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8"/>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8"/>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8"/>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8"/>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8"/>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8"/>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8"/>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78"/>
          <p:cNvGrpSpPr/>
          <p:nvPr/>
        </p:nvGrpSpPr>
        <p:grpSpPr>
          <a:xfrm>
            <a:off x="7144726" y="3172496"/>
            <a:ext cx="260690" cy="362032"/>
            <a:chOff x="7144726" y="3355496"/>
            <a:chExt cx="260690" cy="362032"/>
          </a:xfrm>
        </p:grpSpPr>
        <p:sp>
          <p:nvSpPr>
            <p:cNvPr id="8719" name="Google Shape;8719;p78"/>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8"/>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8"/>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8"/>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8"/>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8"/>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78"/>
          <p:cNvGrpSpPr/>
          <p:nvPr/>
        </p:nvGrpSpPr>
        <p:grpSpPr>
          <a:xfrm>
            <a:off x="6705719" y="4095051"/>
            <a:ext cx="261712" cy="361770"/>
            <a:chOff x="6705719" y="4278051"/>
            <a:chExt cx="261712" cy="361770"/>
          </a:xfrm>
        </p:grpSpPr>
        <p:sp>
          <p:nvSpPr>
            <p:cNvPr id="8726" name="Google Shape;8726;p78"/>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8"/>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8"/>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8"/>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8"/>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8"/>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8"/>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8"/>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8"/>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8"/>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8"/>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8"/>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8"/>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8"/>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8"/>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78"/>
          <p:cNvGrpSpPr/>
          <p:nvPr/>
        </p:nvGrpSpPr>
        <p:grpSpPr>
          <a:xfrm>
            <a:off x="5750650" y="2708652"/>
            <a:ext cx="320216" cy="361403"/>
            <a:chOff x="5750650" y="2891652"/>
            <a:chExt cx="320216" cy="361403"/>
          </a:xfrm>
        </p:grpSpPr>
        <p:sp>
          <p:nvSpPr>
            <p:cNvPr id="8742" name="Google Shape;8742;p78"/>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8"/>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8"/>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8"/>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8"/>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8"/>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8"/>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8"/>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8"/>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8"/>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8"/>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8"/>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8"/>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8"/>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8"/>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8"/>
          <p:cNvGrpSpPr/>
          <p:nvPr/>
        </p:nvGrpSpPr>
        <p:grpSpPr>
          <a:xfrm>
            <a:off x="6658009" y="2708390"/>
            <a:ext cx="315972" cy="361927"/>
            <a:chOff x="6658009" y="2891390"/>
            <a:chExt cx="315972" cy="361927"/>
          </a:xfrm>
        </p:grpSpPr>
        <p:sp>
          <p:nvSpPr>
            <p:cNvPr id="8758" name="Google Shape;8758;p78"/>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8"/>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8"/>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8"/>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8"/>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8"/>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8"/>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78"/>
          <p:cNvGrpSpPr/>
          <p:nvPr/>
        </p:nvGrpSpPr>
        <p:grpSpPr>
          <a:xfrm>
            <a:off x="6203465" y="2708206"/>
            <a:ext cx="320478" cy="362110"/>
            <a:chOff x="6203465" y="2891206"/>
            <a:chExt cx="320478" cy="362110"/>
          </a:xfrm>
        </p:grpSpPr>
        <p:sp>
          <p:nvSpPr>
            <p:cNvPr id="8766" name="Google Shape;8766;p78"/>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8"/>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8"/>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8"/>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8"/>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78"/>
          <p:cNvGrpSpPr/>
          <p:nvPr/>
        </p:nvGrpSpPr>
        <p:grpSpPr>
          <a:xfrm>
            <a:off x="7567280" y="2708259"/>
            <a:ext cx="307116" cy="362294"/>
            <a:chOff x="7567280" y="2891259"/>
            <a:chExt cx="307116" cy="362294"/>
          </a:xfrm>
        </p:grpSpPr>
        <p:sp>
          <p:nvSpPr>
            <p:cNvPr id="8772" name="Google Shape;8772;p78"/>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8"/>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8"/>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8"/>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8"/>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8"/>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8"/>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8"/>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8"/>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78"/>
          <p:cNvGrpSpPr/>
          <p:nvPr/>
        </p:nvGrpSpPr>
        <p:grpSpPr>
          <a:xfrm>
            <a:off x="7112579" y="2708521"/>
            <a:ext cx="338556" cy="361534"/>
            <a:chOff x="7112579" y="2891521"/>
            <a:chExt cx="338556" cy="361534"/>
          </a:xfrm>
        </p:grpSpPr>
        <p:sp>
          <p:nvSpPr>
            <p:cNvPr id="8785" name="Google Shape;8785;p78"/>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8"/>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8"/>
          <p:cNvGrpSpPr/>
          <p:nvPr/>
        </p:nvGrpSpPr>
        <p:grpSpPr>
          <a:xfrm>
            <a:off x="7155259" y="3622036"/>
            <a:ext cx="207478" cy="361272"/>
            <a:chOff x="7155259" y="3805036"/>
            <a:chExt cx="207478" cy="361272"/>
          </a:xfrm>
        </p:grpSpPr>
        <p:sp>
          <p:nvSpPr>
            <p:cNvPr id="8788" name="Google Shape;8788;p78"/>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8"/>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8"/>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8"/>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8"/>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8"/>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8"/>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8"/>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8"/>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78"/>
          <p:cNvGrpSpPr/>
          <p:nvPr/>
        </p:nvGrpSpPr>
        <p:grpSpPr>
          <a:xfrm>
            <a:off x="4915368" y="2708390"/>
            <a:ext cx="182850" cy="361927"/>
            <a:chOff x="4915368" y="2891390"/>
            <a:chExt cx="182850" cy="361927"/>
          </a:xfrm>
        </p:grpSpPr>
        <p:sp>
          <p:nvSpPr>
            <p:cNvPr id="8801" name="Google Shape;8801;p78"/>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8"/>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8"/>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8"/>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8"/>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8"/>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8"/>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78"/>
          <p:cNvGrpSpPr/>
          <p:nvPr/>
        </p:nvGrpSpPr>
        <p:grpSpPr>
          <a:xfrm>
            <a:off x="8028714" y="2708652"/>
            <a:ext cx="289589" cy="361403"/>
            <a:chOff x="8028714" y="2891652"/>
            <a:chExt cx="289589" cy="361403"/>
          </a:xfrm>
        </p:grpSpPr>
        <p:sp>
          <p:nvSpPr>
            <p:cNvPr id="8813" name="Google Shape;8813;p78"/>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8"/>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8"/>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8"/>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8"/>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8"/>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8"/>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8"/>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8"/>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8"/>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8"/>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8"/>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78"/>
          <p:cNvGrpSpPr/>
          <p:nvPr/>
        </p:nvGrpSpPr>
        <p:grpSpPr>
          <a:xfrm>
            <a:off x="7551822" y="3621774"/>
            <a:ext cx="293335" cy="361927"/>
            <a:chOff x="7551822" y="3804774"/>
            <a:chExt cx="293335" cy="361927"/>
          </a:xfrm>
        </p:grpSpPr>
        <p:sp>
          <p:nvSpPr>
            <p:cNvPr id="8834" name="Google Shape;8834;p78"/>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8"/>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8"/>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8"/>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8"/>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8"/>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8"/>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8"/>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8"/>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8"/>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8"/>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78"/>
          <p:cNvGrpSpPr/>
          <p:nvPr/>
        </p:nvGrpSpPr>
        <p:grpSpPr>
          <a:xfrm>
            <a:off x="6263725" y="4094658"/>
            <a:ext cx="210491" cy="362163"/>
            <a:chOff x="6263725" y="4277658"/>
            <a:chExt cx="210491" cy="362163"/>
          </a:xfrm>
        </p:grpSpPr>
        <p:sp>
          <p:nvSpPr>
            <p:cNvPr id="8846" name="Google Shape;8846;p78"/>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8"/>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8"/>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8"/>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8"/>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8"/>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8"/>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8"/>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8"/>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8"/>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8"/>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8"/>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8"/>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8"/>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8"/>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8"/>
          <p:cNvGrpSpPr/>
          <p:nvPr/>
        </p:nvGrpSpPr>
        <p:grpSpPr>
          <a:xfrm>
            <a:off x="7987790" y="3621695"/>
            <a:ext cx="336303" cy="362005"/>
            <a:chOff x="7987790" y="3804695"/>
            <a:chExt cx="336303" cy="362005"/>
          </a:xfrm>
        </p:grpSpPr>
        <p:sp>
          <p:nvSpPr>
            <p:cNvPr id="8862" name="Google Shape;8862;p78"/>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8"/>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8"/>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8"/>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8"/>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8"/>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8"/>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8"/>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8"/>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8"/>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78"/>
          <p:cNvGrpSpPr/>
          <p:nvPr/>
        </p:nvGrpSpPr>
        <p:grpSpPr>
          <a:xfrm>
            <a:off x="5273444" y="2708285"/>
            <a:ext cx="371123" cy="362267"/>
            <a:chOff x="5273444" y="2891285"/>
            <a:chExt cx="371123" cy="362267"/>
          </a:xfrm>
        </p:grpSpPr>
        <p:sp>
          <p:nvSpPr>
            <p:cNvPr id="8873" name="Google Shape;8873;p78"/>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8"/>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8"/>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8"/>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8"/>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8"/>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8"/>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8"/>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8"/>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8"/>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8"/>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8"/>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8"/>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8"/>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78"/>
          <p:cNvGrpSpPr/>
          <p:nvPr/>
        </p:nvGrpSpPr>
        <p:grpSpPr>
          <a:xfrm>
            <a:off x="7630397" y="3175399"/>
            <a:ext cx="214759" cy="357030"/>
            <a:chOff x="2235125" y="238075"/>
            <a:chExt cx="3144350" cy="5227375"/>
          </a:xfrm>
        </p:grpSpPr>
        <p:sp>
          <p:nvSpPr>
            <p:cNvPr id="8888" name="Google Shape;8888;p78"/>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8"/>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8"/>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8"/>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8"/>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8"/>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8"/>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8"/>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8"/>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78"/>
          <p:cNvGrpSpPr/>
          <p:nvPr/>
        </p:nvGrpSpPr>
        <p:grpSpPr>
          <a:xfrm>
            <a:off x="2810729" y="4084107"/>
            <a:ext cx="342496" cy="351944"/>
            <a:chOff x="2810729" y="4267107"/>
            <a:chExt cx="342496" cy="351944"/>
          </a:xfrm>
        </p:grpSpPr>
        <p:sp>
          <p:nvSpPr>
            <p:cNvPr id="8898" name="Google Shape;8898;p78"/>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8"/>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8"/>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8"/>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8"/>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8"/>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8"/>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8"/>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8"/>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8"/>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8"/>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8"/>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8"/>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8"/>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8"/>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8"/>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8"/>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8"/>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8"/>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8"/>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8"/>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8"/>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8"/>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8"/>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8"/>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8"/>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8"/>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8"/>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8"/>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8"/>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78"/>
          <p:cNvGrpSpPr/>
          <p:nvPr/>
        </p:nvGrpSpPr>
        <p:grpSpPr>
          <a:xfrm>
            <a:off x="1779168" y="3622625"/>
            <a:ext cx="282381" cy="343454"/>
            <a:chOff x="1779168" y="3805625"/>
            <a:chExt cx="282381" cy="343454"/>
          </a:xfrm>
        </p:grpSpPr>
        <p:sp>
          <p:nvSpPr>
            <p:cNvPr id="8929" name="Google Shape;8929;p78"/>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8"/>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8"/>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8"/>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8"/>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8"/>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8"/>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8"/>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8"/>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8"/>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8"/>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8"/>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8"/>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8"/>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8"/>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8"/>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8"/>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8"/>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8"/>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8"/>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8"/>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8"/>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8"/>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8"/>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8"/>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8"/>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8"/>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8"/>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78"/>
          <p:cNvGrpSpPr/>
          <p:nvPr/>
        </p:nvGrpSpPr>
        <p:grpSpPr>
          <a:xfrm>
            <a:off x="2593522" y="2224029"/>
            <a:ext cx="391606" cy="364535"/>
            <a:chOff x="2593522" y="2407029"/>
            <a:chExt cx="391606" cy="364535"/>
          </a:xfrm>
        </p:grpSpPr>
        <p:sp>
          <p:nvSpPr>
            <p:cNvPr id="8958" name="Google Shape;8958;p78"/>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8"/>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8"/>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8"/>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8"/>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8"/>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8"/>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8"/>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8"/>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8"/>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8"/>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8"/>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8"/>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8"/>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8"/>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8"/>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8"/>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8"/>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8"/>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8"/>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8"/>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8"/>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8"/>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8"/>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8"/>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8"/>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8"/>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8"/>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8"/>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8"/>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8"/>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8"/>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8"/>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8"/>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8"/>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8"/>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8"/>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8"/>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8"/>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78"/>
          <p:cNvGrpSpPr/>
          <p:nvPr/>
        </p:nvGrpSpPr>
        <p:grpSpPr>
          <a:xfrm>
            <a:off x="3955047" y="2249242"/>
            <a:ext cx="322912" cy="334396"/>
            <a:chOff x="3955047" y="2432242"/>
            <a:chExt cx="322912" cy="334396"/>
          </a:xfrm>
        </p:grpSpPr>
        <p:sp>
          <p:nvSpPr>
            <p:cNvPr id="8998" name="Google Shape;8998;p78"/>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8"/>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8"/>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78"/>
          <p:cNvGrpSpPr/>
          <p:nvPr/>
        </p:nvGrpSpPr>
        <p:grpSpPr>
          <a:xfrm>
            <a:off x="1802465" y="1779854"/>
            <a:ext cx="265373" cy="351944"/>
            <a:chOff x="1802465" y="1962854"/>
            <a:chExt cx="265373" cy="351944"/>
          </a:xfrm>
        </p:grpSpPr>
        <p:sp>
          <p:nvSpPr>
            <p:cNvPr id="9002" name="Google Shape;9002;p78"/>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8"/>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8"/>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8"/>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8"/>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8"/>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8"/>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78"/>
          <p:cNvGrpSpPr/>
          <p:nvPr/>
        </p:nvGrpSpPr>
        <p:grpSpPr>
          <a:xfrm>
            <a:off x="3512070" y="1773222"/>
            <a:ext cx="373983" cy="363622"/>
            <a:chOff x="3512070" y="1956222"/>
            <a:chExt cx="373983" cy="363622"/>
          </a:xfrm>
        </p:grpSpPr>
        <p:sp>
          <p:nvSpPr>
            <p:cNvPr id="9010" name="Google Shape;9010;p78"/>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8"/>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8"/>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8"/>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8"/>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8"/>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8"/>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8"/>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8"/>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8"/>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8"/>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8"/>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8"/>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8"/>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8"/>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8"/>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8"/>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8"/>
          <p:cNvGrpSpPr/>
          <p:nvPr/>
        </p:nvGrpSpPr>
        <p:grpSpPr>
          <a:xfrm>
            <a:off x="842683" y="2211751"/>
            <a:ext cx="345640" cy="356660"/>
            <a:chOff x="842683" y="2394751"/>
            <a:chExt cx="345640" cy="356660"/>
          </a:xfrm>
        </p:grpSpPr>
        <p:sp>
          <p:nvSpPr>
            <p:cNvPr id="9028" name="Google Shape;9028;p78"/>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8"/>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8"/>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8"/>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8"/>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8"/>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8"/>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8"/>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8"/>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8"/>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8"/>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8"/>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8"/>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8"/>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8"/>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8"/>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78"/>
          <p:cNvGrpSpPr/>
          <p:nvPr/>
        </p:nvGrpSpPr>
        <p:grpSpPr>
          <a:xfrm>
            <a:off x="1290615" y="2216467"/>
            <a:ext cx="336836" cy="342511"/>
            <a:chOff x="1290615" y="2399467"/>
            <a:chExt cx="336836" cy="342511"/>
          </a:xfrm>
        </p:grpSpPr>
        <p:sp>
          <p:nvSpPr>
            <p:cNvPr id="9045" name="Google Shape;9045;p78"/>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8"/>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8"/>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8"/>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8"/>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8"/>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8"/>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8"/>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8"/>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8"/>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8"/>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8"/>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8"/>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8"/>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8"/>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8"/>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8"/>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8"/>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8"/>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78"/>
          <p:cNvGrpSpPr/>
          <p:nvPr/>
        </p:nvGrpSpPr>
        <p:grpSpPr>
          <a:xfrm>
            <a:off x="1748310" y="2225601"/>
            <a:ext cx="308508" cy="333378"/>
            <a:chOff x="1748310" y="2408601"/>
            <a:chExt cx="308508" cy="333378"/>
          </a:xfrm>
        </p:grpSpPr>
        <p:sp>
          <p:nvSpPr>
            <p:cNvPr id="9065" name="Google Shape;9065;p78"/>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8"/>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8"/>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8"/>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8"/>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8"/>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8"/>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8"/>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78"/>
          <p:cNvGrpSpPr/>
          <p:nvPr/>
        </p:nvGrpSpPr>
        <p:grpSpPr>
          <a:xfrm>
            <a:off x="3044614" y="2235033"/>
            <a:ext cx="376184" cy="315141"/>
            <a:chOff x="3044614" y="2418033"/>
            <a:chExt cx="376184" cy="315141"/>
          </a:xfrm>
        </p:grpSpPr>
        <p:sp>
          <p:nvSpPr>
            <p:cNvPr id="9074" name="Google Shape;9074;p78"/>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8"/>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8"/>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8"/>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8"/>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8"/>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8"/>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8"/>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8"/>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8"/>
          <p:cNvGrpSpPr/>
          <p:nvPr/>
        </p:nvGrpSpPr>
        <p:grpSpPr>
          <a:xfrm>
            <a:off x="3943638" y="3632072"/>
            <a:ext cx="357933" cy="342676"/>
            <a:chOff x="3943638" y="3815072"/>
            <a:chExt cx="357933" cy="342676"/>
          </a:xfrm>
        </p:grpSpPr>
        <p:sp>
          <p:nvSpPr>
            <p:cNvPr id="9084" name="Google Shape;9084;p78"/>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8"/>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8"/>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8"/>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8"/>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8"/>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8"/>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8"/>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8"/>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78"/>
          <p:cNvGrpSpPr/>
          <p:nvPr/>
        </p:nvGrpSpPr>
        <p:grpSpPr>
          <a:xfrm>
            <a:off x="3508282" y="3627341"/>
            <a:ext cx="351644" cy="351959"/>
            <a:chOff x="3508282" y="3810341"/>
            <a:chExt cx="351644" cy="351959"/>
          </a:xfrm>
        </p:grpSpPr>
        <p:sp>
          <p:nvSpPr>
            <p:cNvPr id="9094" name="Google Shape;9094;p78"/>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8"/>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8"/>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8"/>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8"/>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8"/>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8"/>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8"/>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8"/>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8"/>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8"/>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8"/>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8"/>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78"/>
          <p:cNvGrpSpPr/>
          <p:nvPr/>
        </p:nvGrpSpPr>
        <p:grpSpPr>
          <a:xfrm>
            <a:off x="2224585" y="1779854"/>
            <a:ext cx="303163" cy="351809"/>
            <a:chOff x="2224585" y="1962854"/>
            <a:chExt cx="303163" cy="351809"/>
          </a:xfrm>
        </p:grpSpPr>
        <p:sp>
          <p:nvSpPr>
            <p:cNvPr id="9108" name="Google Shape;9108;p78"/>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8"/>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8"/>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8"/>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8"/>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8"/>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8"/>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8"/>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78"/>
          <p:cNvGrpSpPr/>
          <p:nvPr/>
        </p:nvGrpSpPr>
        <p:grpSpPr>
          <a:xfrm>
            <a:off x="2622794" y="1807868"/>
            <a:ext cx="389090" cy="296231"/>
            <a:chOff x="2622794" y="1990868"/>
            <a:chExt cx="389090" cy="296231"/>
          </a:xfrm>
        </p:grpSpPr>
        <p:sp>
          <p:nvSpPr>
            <p:cNvPr id="9117" name="Google Shape;9117;p78"/>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8"/>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8"/>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8"/>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8"/>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8"/>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8"/>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8"/>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8"/>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78"/>
          <p:cNvGrpSpPr/>
          <p:nvPr/>
        </p:nvGrpSpPr>
        <p:grpSpPr>
          <a:xfrm>
            <a:off x="3977326" y="1769149"/>
            <a:ext cx="327074" cy="375241"/>
            <a:chOff x="3977326" y="1952149"/>
            <a:chExt cx="327074" cy="375241"/>
          </a:xfrm>
        </p:grpSpPr>
        <p:sp>
          <p:nvSpPr>
            <p:cNvPr id="9127" name="Google Shape;9127;p78"/>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8"/>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8"/>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8"/>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8"/>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8"/>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8"/>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8"/>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8"/>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8"/>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8"/>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8"/>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8"/>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8"/>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8"/>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8"/>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8"/>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78"/>
          <p:cNvGrpSpPr/>
          <p:nvPr/>
        </p:nvGrpSpPr>
        <p:grpSpPr>
          <a:xfrm>
            <a:off x="1341612" y="3157055"/>
            <a:ext cx="259399" cy="370524"/>
            <a:chOff x="1341612" y="3340055"/>
            <a:chExt cx="259399" cy="370524"/>
          </a:xfrm>
        </p:grpSpPr>
        <p:sp>
          <p:nvSpPr>
            <p:cNvPr id="9145" name="Google Shape;9145;p78"/>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8"/>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8"/>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8"/>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8"/>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8"/>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8"/>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8"/>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8"/>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8"/>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8"/>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8"/>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8"/>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8"/>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8"/>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8"/>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8"/>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8"/>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8"/>
          <p:cNvGrpSpPr/>
          <p:nvPr/>
        </p:nvGrpSpPr>
        <p:grpSpPr>
          <a:xfrm>
            <a:off x="2179892" y="3661972"/>
            <a:ext cx="351629" cy="282381"/>
            <a:chOff x="2179892" y="3844972"/>
            <a:chExt cx="351629" cy="282381"/>
          </a:xfrm>
        </p:grpSpPr>
        <p:sp>
          <p:nvSpPr>
            <p:cNvPr id="9164" name="Google Shape;9164;p78"/>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8"/>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8"/>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8"/>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8"/>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8"/>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8"/>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8"/>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8"/>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8"/>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8"/>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8"/>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8"/>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8"/>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8"/>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8"/>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8"/>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8"/>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8"/>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8"/>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78"/>
          <p:cNvGrpSpPr/>
          <p:nvPr/>
        </p:nvGrpSpPr>
        <p:grpSpPr>
          <a:xfrm>
            <a:off x="3131170" y="3633884"/>
            <a:ext cx="220051" cy="338169"/>
            <a:chOff x="3131170" y="3816884"/>
            <a:chExt cx="220051" cy="338169"/>
          </a:xfrm>
        </p:grpSpPr>
        <p:sp>
          <p:nvSpPr>
            <p:cNvPr id="9185" name="Google Shape;9185;p78"/>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8"/>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8"/>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8"/>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8"/>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8"/>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8"/>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8"/>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8"/>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78"/>
          <p:cNvGrpSpPr/>
          <p:nvPr/>
        </p:nvGrpSpPr>
        <p:grpSpPr>
          <a:xfrm>
            <a:off x="903502" y="3176564"/>
            <a:ext cx="247990" cy="333393"/>
            <a:chOff x="903502" y="3359564"/>
            <a:chExt cx="247990" cy="333393"/>
          </a:xfrm>
        </p:grpSpPr>
        <p:sp>
          <p:nvSpPr>
            <p:cNvPr id="9195" name="Google Shape;9195;p78"/>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8"/>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8"/>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8"/>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8"/>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8"/>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8"/>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8"/>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8"/>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8"/>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8"/>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8"/>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8"/>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8"/>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8"/>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8"/>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8"/>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8"/>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8"/>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8"/>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8"/>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8"/>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78"/>
          <p:cNvGrpSpPr/>
          <p:nvPr/>
        </p:nvGrpSpPr>
        <p:grpSpPr>
          <a:xfrm>
            <a:off x="2616191" y="2707461"/>
            <a:ext cx="365793" cy="361152"/>
            <a:chOff x="2616191" y="2890461"/>
            <a:chExt cx="365793" cy="361152"/>
          </a:xfrm>
        </p:grpSpPr>
        <p:sp>
          <p:nvSpPr>
            <p:cNvPr id="9218" name="Google Shape;9218;p78"/>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8"/>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8"/>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8"/>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8"/>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8"/>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8"/>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8"/>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8"/>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8"/>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8"/>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78"/>
          <p:cNvGrpSpPr/>
          <p:nvPr/>
        </p:nvGrpSpPr>
        <p:grpSpPr>
          <a:xfrm>
            <a:off x="3049959" y="1762861"/>
            <a:ext cx="402940" cy="388536"/>
            <a:chOff x="3049959" y="1945861"/>
            <a:chExt cx="402940" cy="388536"/>
          </a:xfrm>
        </p:grpSpPr>
        <p:sp>
          <p:nvSpPr>
            <p:cNvPr id="9230" name="Google Shape;9230;p78"/>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8"/>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8"/>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8"/>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8"/>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8"/>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78"/>
          <p:cNvGrpSpPr/>
          <p:nvPr/>
        </p:nvGrpSpPr>
        <p:grpSpPr>
          <a:xfrm>
            <a:off x="2483025" y="4085679"/>
            <a:ext cx="202428" cy="349114"/>
            <a:chOff x="2483025" y="4268679"/>
            <a:chExt cx="202428" cy="349114"/>
          </a:xfrm>
        </p:grpSpPr>
        <p:sp>
          <p:nvSpPr>
            <p:cNvPr id="9237" name="Google Shape;9237;p78"/>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8"/>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8"/>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8"/>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8"/>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8"/>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78"/>
          <p:cNvGrpSpPr/>
          <p:nvPr/>
        </p:nvGrpSpPr>
        <p:grpSpPr>
          <a:xfrm>
            <a:off x="862507" y="2702984"/>
            <a:ext cx="329590" cy="365000"/>
            <a:chOff x="862507" y="2885984"/>
            <a:chExt cx="329590" cy="365000"/>
          </a:xfrm>
        </p:grpSpPr>
        <p:sp>
          <p:nvSpPr>
            <p:cNvPr id="9244" name="Google Shape;9244;p78"/>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8"/>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8"/>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8"/>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8"/>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8"/>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8"/>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78"/>
          <p:cNvGrpSpPr/>
          <p:nvPr/>
        </p:nvGrpSpPr>
        <p:grpSpPr>
          <a:xfrm>
            <a:off x="3082075" y="2688805"/>
            <a:ext cx="318884" cy="379807"/>
            <a:chOff x="3082075" y="2871805"/>
            <a:chExt cx="318884" cy="379807"/>
          </a:xfrm>
        </p:grpSpPr>
        <p:sp>
          <p:nvSpPr>
            <p:cNvPr id="9252" name="Google Shape;9252;p78"/>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8"/>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8"/>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8"/>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8"/>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8"/>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8"/>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8"/>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8"/>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8"/>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8"/>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8"/>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8"/>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8"/>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8"/>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8"/>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8"/>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8"/>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8"/>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8"/>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78"/>
          <p:cNvGrpSpPr/>
          <p:nvPr/>
        </p:nvGrpSpPr>
        <p:grpSpPr>
          <a:xfrm>
            <a:off x="2594780" y="1333494"/>
            <a:ext cx="410187" cy="324244"/>
            <a:chOff x="2594780" y="1516494"/>
            <a:chExt cx="410187" cy="324244"/>
          </a:xfrm>
        </p:grpSpPr>
        <p:sp>
          <p:nvSpPr>
            <p:cNvPr id="9273" name="Google Shape;9273;p78"/>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8"/>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8"/>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8"/>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8"/>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8"/>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8"/>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8"/>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78"/>
          <p:cNvGrpSpPr/>
          <p:nvPr/>
        </p:nvGrpSpPr>
        <p:grpSpPr>
          <a:xfrm>
            <a:off x="1742965" y="1319959"/>
            <a:ext cx="333692" cy="333363"/>
            <a:chOff x="1742965" y="1502959"/>
            <a:chExt cx="333692" cy="333363"/>
          </a:xfrm>
        </p:grpSpPr>
        <p:sp>
          <p:nvSpPr>
            <p:cNvPr id="9282" name="Google Shape;9282;p78"/>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8"/>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8"/>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8"/>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78"/>
          <p:cNvGrpSpPr/>
          <p:nvPr/>
        </p:nvGrpSpPr>
        <p:grpSpPr>
          <a:xfrm>
            <a:off x="3051531" y="1333809"/>
            <a:ext cx="390034" cy="296545"/>
            <a:chOff x="3051531" y="1516809"/>
            <a:chExt cx="390034" cy="296545"/>
          </a:xfrm>
        </p:grpSpPr>
        <p:sp>
          <p:nvSpPr>
            <p:cNvPr id="9287" name="Google Shape;9287;p78"/>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8"/>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8"/>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8"/>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8"/>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8"/>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8"/>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8"/>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8"/>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8"/>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8"/>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8"/>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8"/>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8"/>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8"/>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78"/>
          <p:cNvGrpSpPr/>
          <p:nvPr/>
        </p:nvGrpSpPr>
        <p:grpSpPr>
          <a:xfrm>
            <a:off x="3514900" y="1306020"/>
            <a:ext cx="354145" cy="351869"/>
            <a:chOff x="3514900" y="1489020"/>
            <a:chExt cx="354145" cy="351869"/>
          </a:xfrm>
        </p:grpSpPr>
        <p:sp>
          <p:nvSpPr>
            <p:cNvPr id="9303" name="Google Shape;9303;p78"/>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8"/>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8"/>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8"/>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8"/>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8"/>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8"/>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8"/>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8"/>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8"/>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8"/>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8"/>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8"/>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8"/>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8"/>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8"/>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8"/>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8"/>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8"/>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8"/>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8"/>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8"/>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78"/>
          <p:cNvGrpSpPr/>
          <p:nvPr/>
        </p:nvGrpSpPr>
        <p:grpSpPr>
          <a:xfrm>
            <a:off x="3066324" y="3167446"/>
            <a:ext cx="346598" cy="333183"/>
            <a:chOff x="3066324" y="3350446"/>
            <a:chExt cx="346598" cy="333183"/>
          </a:xfrm>
        </p:grpSpPr>
        <p:sp>
          <p:nvSpPr>
            <p:cNvPr id="9326" name="Google Shape;9326;p78"/>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8"/>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8"/>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8"/>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8"/>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8"/>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8"/>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8"/>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8"/>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8"/>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8"/>
          <p:cNvGrpSpPr/>
          <p:nvPr/>
        </p:nvGrpSpPr>
        <p:grpSpPr>
          <a:xfrm>
            <a:off x="1282755" y="1769089"/>
            <a:ext cx="363278" cy="363338"/>
            <a:chOff x="1282755" y="1952089"/>
            <a:chExt cx="363278" cy="363338"/>
          </a:xfrm>
        </p:grpSpPr>
        <p:sp>
          <p:nvSpPr>
            <p:cNvPr id="9337" name="Google Shape;9337;p78"/>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8"/>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8"/>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8"/>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8"/>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8"/>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8"/>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78"/>
          <p:cNvGrpSpPr/>
          <p:nvPr/>
        </p:nvGrpSpPr>
        <p:grpSpPr>
          <a:xfrm>
            <a:off x="3510094" y="2726281"/>
            <a:ext cx="355133" cy="343574"/>
            <a:chOff x="3510094" y="2909281"/>
            <a:chExt cx="355133" cy="343574"/>
          </a:xfrm>
        </p:grpSpPr>
        <p:sp>
          <p:nvSpPr>
            <p:cNvPr id="9345" name="Google Shape;9345;p78"/>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8"/>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8"/>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8"/>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8"/>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8"/>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8"/>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8"/>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8"/>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8"/>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8"/>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8"/>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8"/>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78"/>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9" name="Google Shape;9359;p78"/>
          <p:cNvGrpSpPr/>
          <p:nvPr/>
        </p:nvGrpSpPr>
        <p:grpSpPr>
          <a:xfrm>
            <a:off x="2163842" y="1323972"/>
            <a:ext cx="382787" cy="331566"/>
            <a:chOff x="2163842" y="1506972"/>
            <a:chExt cx="382787" cy="331566"/>
          </a:xfrm>
        </p:grpSpPr>
        <p:sp>
          <p:nvSpPr>
            <p:cNvPr id="9360" name="Google Shape;9360;p78"/>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8"/>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8"/>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8"/>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8"/>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8"/>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8"/>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8"/>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78"/>
          <p:cNvGrpSpPr/>
          <p:nvPr/>
        </p:nvGrpSpPr>
        <p:grpSpPr>
          <a:xfrm>
            <a:off x="1738877" y="3166652"/>
            <a:ext cx="357918" cy="350536"/>
            <a:chOff x="1738877" y="3349652"/>
            <a:chExt cx="357918" cy="350536"/>
          </a:xfrm>
        </p:grpSpPr>
        <p:sp>
          <p:nvSpPr>
            <p:cNvPr id="9369" name="Google Shape;9369;p78"/>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8"/>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8"/>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8"/>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8"/>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8"/>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8"/>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8"/>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8"/>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8"/>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8"/>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8"/>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8"/>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8"/>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8"/>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8"/>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8"/>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8"/>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78"/>
          <p:cNvGrpSpPr/>
          <p:nvPr/>
        </p:nvGrpSpPr>
        <p:grpSpPr>
          <a:xfrm>
            <a:off x="1971819" y="4093854"/>
            <a:ext cx="383281" cy="333947"/>
            <a:chOff x="1971819" y="4276854"/>
            <a:chExt cx="383281" cy="333947"/>
          </a:xfrm>
        </p:grpSpPr>
        <p:sp>
          <p:nvSpPr>
            <p:cNvPr id="9388" name="Google Shape;9388;p78"/>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8"/>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8"/>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8"/>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8"/>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8"/>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8"/>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8"/>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8"/>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8"/>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78"/>
          <p:cNvGrpSpPr/>
          <p:nvPr/>
        </p:nvGrpSpPr>
        <p:grpSpPr>
          <a:xfrm>
            <a:off x="1825119" y="2702819"/>
            <a:ext cx="175987" cy="361391"/>
            <a:chOff x="1825119" y="2885819"/>
            <a:chExt cx="175987" cy="361391"/>
          </a:xfrm>
        </p:grpSpPr>
        <p:sp>
          <p:nvSpPr>
            <p:cNvPr id="9399" name="Google Shape;9399;p78"/>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8"/>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8"/>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8"/>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8"/>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8"/>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8"/>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8"/>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8"/>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8"/>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78"/>
          <p:cNvGrpSpPr/>
          <p:nvPr/>
        </p:nvGrpSpPr>
        <p:grpSpPr>
          <a:xfrm>
            <a:off x="3504824" y="3222844"/>
            <a:ext cx="369896" cy="226339"/>
            <a:chOff x="3504824" y="3405844"/>
            <a:chExt cx="369896" cy="226339"/>
          </a:xfrm>
        </p:grpSpPr>
        <p:sp>
          <p:nvSpPr>
            <p:cNvPr id="9410" name="Google Shape;9410;p78"/>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8"/>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8"/>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8"/>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8"/>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8"/>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8"/>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8"/>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8"/>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8"/>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8"/>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8"/>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8"/>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8"/>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8"/>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8"/>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78"/>
          <p:cNvGrpSpPr/>
          <p:nvPr/>
        </p:nvGrpSpPr>
        <p:grpSpPr>
          <a:xfrm>
            <a:off x="1295661" y="3636594"/>
            <a:ext cx="345640" cy="342900"/>
            <a:chOff x="1295661" y="3819594"/>
            <a:chExt cx="345640" cy="342900"/>
          </a:xfrm>
        </p:grpSpPr>
        <p:sp>
          <p:nvSpPr>
            <p:cNvPr id="9427" name="Google Shape;9427;p78"/>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8"/>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8"/>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8"/>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8"/>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8"/>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8"/>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8"/>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8"/>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8"/>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8"/>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8"/>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8"/>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8"/>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8"/>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78"/>
          <p:cNvGrpSpPr/>
          <p:nvPr/>
        </p:nvGrpSpPr>
        <p:grpSpPr>
          <a:xfrm>
            <a:off x="3486572" y="2250470"/>
            <a:ext cx="379328" cy="281738"/>
            <a:chOff x="3486572" y="2433470"/>
            <a:chExt cx="379328" cy="281738"/>
          </a:xfrm>
        </p:grpSpPr>
        <p:sp>
          <p:nvSpPr>
            <p:cNvPr id="9445" name="Google Shape;9445;p78"/>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8"/>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8"/>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8"/>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2" name="Google Shape;9452;p78"/>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3" name="Google Shape;9453;p78"/>
          <p:cNvGrpSpPr/>
          <p:nvPr/>
        </p:nvGrpSpPr>
        <p:grpSpPr>
          <a:xfrm>
            <a:off x="3997149" y="3146634"/>
            <a:ext cx="270733" cy="355762"/>
            <a:chOff x="3997149" y="3329634"/>
            <a:chExt cx="270733" cy="355762"/>
          </a:xfrm>
        </p:grpSpPr>
        <p:sp>
          <p:nvSpPr>
            <p:cNvPr id="9454" name="Google Shape;9454;p78"/>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8"/>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8"/>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8"/>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8"/>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8"/>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8"/>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8"/>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8"/>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8"/>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8"/>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8"/>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8"/>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78"/>
          <p:cNvGrpSpPr/>
          <p:nvPr/>
        </p:nvGrpSpPr>
        <p:grpSpPr>
          <a:xfrm>
            <a:off x="3954343" y="2716354"/>
            <a:ext cx="345655" cy="343529"/>
            <a:chOff x="3954343" y="2899354"/>
            <a:chExt cx="345655" cy="343529"/>
          </a:xfrm>
        </p:grpSpPr>
        <p:sp>
          <p:nvSpPr>
            <p:cNvPr id="9476" name="Google Shape;9476;p78"/>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8"/>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8"/>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8"/>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8"/>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8"/>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8"/>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8"/>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8"/>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78"/>
          <p:cNvGrpSpPr/>
          <p:nvPr/>
        </p:nvGrpSpPr>
        <p:grpSpPr>
          <a:xfrm>
            <a:off x="2166043" y="3168344"/>
            <a:ext cx="369566" cy="349803"/>
            <a:chOff x="2166043" y="3351344"/>
            <a:chExt cx="369566" cy="349803"/>
          </a:xfrm>
        </p:grpSpPr>
        <p:sp>
          <p:nvSpPr>
            <p:cNvPr id="9489" name="Google Shape;9489;p78"/>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8"/>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8"/>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8"/>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8"/>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8"/>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78"/>
          <p:cNvGrpSpPr/>
          <p:nvPr/>
        </p:nvGrpSpPr>
        <p:grpSpPr>
          <a:xfrm>
            <a:off x="2619649" y="3169332"/>
            <a:ext cx="365793" cy="329275"/>
            <a:chOff x="2619649" y="3352332"/>
            <a:chExt cx="365793" cy="329275"/>
          </a:xfrm>
        </p:grpSpPr>
        <p:sp>
          <p:nvSpPr>
            <p:cNvPr id="9499" name="Google Shape;9499;p78"/>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8"/>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8"/>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8"/>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8"/>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8"/>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8"/>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8"/>
          <p:cNvGrpSpPr/>
          <p:nvPr/>
        </p:nvGrpSpPr>
        <p:grpSpPr>
          <a:xfrm>
            <a:off x="1296135" y="1332240"/>
            <a:ext cx="340624" cy="351944"/>
            <a:chOff x="1293760" y="1498228"/>
            <a:chExt cx="340624" cy="351944"/>
          </a:xfrm>
        </p:grpSpPr>
        <p:sp>
          <p:nvSpPr>
            <p:cNvPr id="9510" name="Google Shape;9510;p78"/>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8"/>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8"/>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8"/>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8"/>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8"/>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8"/>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8"/>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8"/>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8"/>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8"/>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8"/>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8"/>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78"/>
          <p:cNvGrpSpPr/>
          <p:nvPr/>
        </p:nvGrpSpPr>
        <p:grpSpPr>
          <a:xfrm>
            <a:off x="849601" y="1769074"/>
            <a:ext cx="406713" cy="383745"/>
            <a:chOff x="849601" y="1952074"/>
            <a:chExt cx="406713" cy="383745"/>
          </a:xfrm>
        </p:grpSpPr>
        <p:sp>
          <p:nvSpPr>
            <p:cNvPr id="9525" name="Google Shape;9525;p78"/>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8"/>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8"/>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8"/>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8"/>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78"/>
          <p:cNvGrpSpPr/>
          <p:nvPr/>
        </p:nvGrpSpPr>
        <p:grpSpPr>
          <a:xfrm>
            <a:off x="2253871" y="2710365"/>
            <a:ext cx="203985" cy="355417"/>
            <a:chOff x="2253871" y="2893365"/>
            <a:chExt cx="203985" cy="355417"/>
          </a:xfrm>
        </p:grpSpPr>
        <p:sp>
          <p:nvSpPr>
            <p:cNvPr id="9533" name="Google Shape;9533;p78"/>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8"/>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8"/>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8"/>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8"/>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8"/>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8"/>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8"/>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8"/>
          <p:cNvGrpSpPr/>
          <p:nvPr/>
        </p:nvGrpSpPr>
        <p:grpSpPr>
          <a:xfrm>
            <a:off x="2191541" y="2225601"/>
            <a:ext cx="308823" cy="342571"/>
            <a:chOff x="2191541" y="2408601"/>
            <a:chExt cx="308823" cy="342571"/>
          </a:xfrm>
        </p:grpSpPr>
        <p:sp>
          <p:nvSpPr>
            <p:cNvPr id="9545" name="Google Shape;9545;p78"/>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8"/>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8"/>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8"/>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8"/>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8"/>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8"/>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8"/>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8"/>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8"/>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8"/>
          <p:cNvGrpSpPr/>
          <p:nvPr/>
        </p:nvGrpSpPr>
        <p:grpSpPr>
          <a:xfrm>
            <a:off x="847400" y="1320588"/>
            <a:ext cx="342496" cy="341553"/>
            <a:chOff x="847400" y="1503588"/>
            <a:chExt cx="342496" cy="341553"/>
          </a:xfrm>
        </p:grpSpPr>
        <p:sp>
          <p:nvSpPr>
            <p:cNvPr id="9559" name="Google Shape;9559;p78"/>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8"/>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8"/>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8"/>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8"/>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8"/>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8"/>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8"/>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8"/>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8"/>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8"/>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8"/>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8"/>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8"/>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8"/>
          <p:cNvGrpSpPr/>
          <p:nvPr/>
        </p:nvGrpSpPr>
        <p:grpSpPr>
          <a:xfrm>
            <a:off x="1329963" y="2716669"/>
            <a:ext cx="280495" cy="361077"/>
            <a:chOff x="1329963" y="2899669"/>
            <a:chExt cx="280495" cy="361077"/>
          </a:xfrm>
        </p:grpSpPr>
        <p:sp>
          <p:nvSpPr>
            <p:cNvPr id="9580" name="Google Shape;9580;p78"/>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8"/>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8"/>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8"/>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8"/>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78"/>
          <p:cNvGrpSpPr/>
          <p:nvPr/>
        </p:nvGrpSpPr>
        <p:grpSpPr>
          <a:xfrm>
            <a:off x="937429" y="3617908"/>
            <a:ext cx="195496" cy="343439"/>
            <a:chOff x="937429" y="3800908"/>
            <a:chExt cx="195496" cy="343439"/>
          </a:xfrm>
        </p:grpSpPr>
        <p:sp>
          <p:nvSpPr>
            <p:cNvPr id="9588" name="Google Shape;9588;p78"/>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8"/>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8"/>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8"/>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8"/>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8"/>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8"/>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8"/>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8"/>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8"/>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8"/>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78"/>
          <p:cNvGrpSpPr/>
          <p:nvPr/>
        </p:nvGrpSpPr>
        <p:grpSpPr>
          <a:xfrm>
            <a:off x="2687659" y="3627655"/>
            <a:ext cx="365164" cy="342511"/>
            <a:chOff x="2611459" y="3810655"/>
            <a:chExt cx="365164" cy="342511"/>
          </a:xfrm>
        </p:grpSpPr>
        <p:sp>
          <p:nvSpPr>
            <p:cNvPr id="9602" name="Google Shape;9602;p78"/>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8"/>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8"/>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8"/>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8"/>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8"/>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8"/>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78"/>
          <p:cNvGrpSpPr/>
          <p:nvPr/>
        </p:nvGrpSpPr>
        <p:grpSpPr>
          <a:xfrm>
            <a:off x="3952456" y="1341280"/>
            <a:ext cx="370195" cy="300154"/>
            <a:chOff x="3952456" y="1524280"/>
            <a:chExt cx="370195" cy="300154"/>
          </a:xfrm>
        </p:grpSpPr>
        <p:sp>
          <p:nvSpPr>
            <p:cNvPr id="9614" name="Google Shape;9614;p78"/>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8"/>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8"/>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8"/>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0" name="Google Shape;9620;p7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621" name="Google Shape;9621;p7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5"/>
        <p:cNvGrpSpPr/>
        <p:nvPr/>
      </p:nvGrpSpPr>
      <p:grpSpPr>
        <a:xfrm>
          <a:off x="0" y="0"/>
          <a:ext cx="0" cy="0"/>
          <a:chOff x="0" y="0"/>
          <a:chExt cx="0" cy="0"/>
        </a:xfrm>
      </p:grpSpPr>
      <p:grpSp>
        <p:nvGrpSpPr>
          <p:cNvPr id="9626" name="Google Shape;9626;p79"/>
          <p:cNvGrpSpPr/>
          <p:nvPr/>
        </p:nvGrpSpPr>
        <p:grpSpPr>
          <a:xfrm>
            <a:off x="908482" y="1350185"/>
            <a:ext cx="257112" cy="362808"/>
            <a:chOff x="908482" y="1502585"/>
            <a:chExt cx="257112" cy="362808"/>
          </a:xfrm>
        </p:grpSpPr>
        <p:sp>
          <p:nvSpPr>
            <p:cNvPr id="9627" name="Google Shape;9627;p79"/>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9"/>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9"/>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9"/>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9"/>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9"/>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9"/>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9"/>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9"/>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9"/>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9"/>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9"/>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9"/>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9"/>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9"/>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9"/>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9"/>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9"/>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9"/>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9"/>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79"/>
          <p:cNvGrpSpPr/>
          <p:nvPr/>
        </p:nvGrpSpPr>
        <p:grpSpPr>
          <a:xfrm>
            <a:off x="1303537" y="1350316"/>
            <a:ext cx="362939" cy="362677"/>
            <a:chOff x="1303537" y="1502716"/>
            <a:chExt cx="362939" cy="362677"/>
          </a:xfrm>
        </p:grpSpPr>
        <p:sp>
          <p:nvSpPr>
            <p:cNvPr id="9648" name="Google Shape;9648;p79"/>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9"/>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9"/>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9"/>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9"/>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9"/>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9"/>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9"/>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9"/>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9"/>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9"/>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79"/>
          <p:cNvGrpSpPr/>
          <p:nvPr/>
        </p:nvGrpSpPr>
        <p:grpSpPr>
          <a:xfrm>
            <a:off x="1751901" y="1350316"/>
            <a:ext cx="362677" cy="362677"/>
            <a:chOff x="1751901" y="1502716"/>
            <a:chExt cx="362677" cy="362677"/>
          </a:xfrm>
        </p:grpSpPr>
        <p:sp>
          <p:nvSpPr>
            <p:cNvPr id="9660" name="Google Shape;9660;p79"/>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9"/>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9"/>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9"/>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9"/>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9"/>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9"/>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9"/>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9"/>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9"/>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9"/>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9"/>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9"/>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9"/>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9"/>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9"/>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9"/>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9"/>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9"/>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9"/>
          <p:cNvGrpSpPr/>
          <p:nvPr/>
        </p:nvGrpSpPr>
        <p:grpSpPr>
          <a:xfrm>
            <a:off x="3095178" y="1350316"/>
            <a:ext cx="334290" cy="362677"/>
            <a:chOff x="3095178" y="1502716"/>
            <a:chExt cx="334290" cy="362677"/>
          </a:xfrm>
        </p:grpSpPr>
        <p:sp>
          <p:nvSpPr>
            <p:cNvPr id="9680" name="Google Shape;9680;p79"/>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9"/>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9"/>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9"/>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9"/>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9"/>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9"/>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9"/>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9"/>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9"/>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9"/>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9"/>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9"/>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9"/>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9"/>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9"/>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9"/>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79"/>
          <p:cNvGrpSpPr/>
          <p:nvPr/>
        </p:nvGrpSpPr>
        <p:grpSpPr>
          <a:xfrm>
            <a:off x="3542281" y="1353205"/>
            <a:ext cx="366196" cy="357005"/>
            <a:chOff x="3542281" y="1505605"/>
            <a:chExt cx="366196" cy="357005"/>
          </a:xfrm>
        </p:grpSpPr>
        <p:sp>
          <p:nvSpPr>
            <p:cNvPr id="9698" name="Google Shape;9698;p79"/>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9"/>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9"/>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9"/>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9"/>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9"/>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9"/>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9"/>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9"/>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9"/>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9"/>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9"/>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9"/>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9"/>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9"/>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9"/>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9"/>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9"/>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9"/>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9"/>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9"/>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9"/>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9"/>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9"/>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9"/>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79"/>
          <p:cNvGrpSpPr/>
          <p:nvPr/>
        </p:nvGrpSpPr>
        <p:grpSpPr>
          <a:xfrm>
            <a:off x="1748382" y="3232397"/>
            <a:ext cx="364673" cy="340067"/>
            <a:chOff x="1748382" y="3384797"/>
            <a:chExt cx="364673" cy="340067"/>
          </a:xfrm>
        </p:grpSpPr>
        <p:sp>
          <p:nvSpPr>
            <p:cNvPr id="9724" name="Google Shape;9724;p79"/>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9"/>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9"/>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9"/>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9"/>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9"/>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9"/>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9"/>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9"/>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9"/>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9"/>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9"/>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9"/>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9"/>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9"/>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9"/>
          <p:cNvGrpSpPr/>
          <p:nvPr/>
        </p:nvGrpSpPr>
        <p:grpSpPr>
          <a:xfrm>
            <a:off x="6221064" y="3658649"/>
            <a:ext cx="364673" cy="339804"/>
            <a:chOff x="6221064" y="3811049"/>
            <a:chExt cx="364673" cy="339804"/>
          </a:xfrm>
        </p:grpSpPr>
        <p:sp>
          <p:nvSpPr>
            <p:cNvPr id="9740" name="Google Shape;9740;p79"/>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9"/>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9"/>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9"/>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9"/>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9"/>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9"/>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9"/>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9"/>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9"/>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9"/>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9"/>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9"/>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9"/>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9"/>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79"/>
          <p:cNvGrpSpPr/>
          <p:nvPr/>
        </p:nvGrpSpPr>
        <p:grpSpPr>
          <a:xfrm>
            <a:off x="2182643" y="3233920"/>
            <a:ext cx="382030" cy="320451"/>
            <a:chOff x="2182643" y="3386320"/>
            <a:chExt cx="382030" cy="320451"/>
          </a:xfrm>
        </p:grpSpPr>
        <p:sp>
          <p:nvSpPr>
            <p:cNvPr id="9756" name="Google Shape;9756;p79"/>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9"/>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9"/>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9"/>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9"/>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9"/>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9"/>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9"/>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9"/>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9"/>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9"/>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9"/>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9"/>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9"/>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9"/>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79"/>
          <p:cNvGrpSpPr/>
          <p:nvPr/>
        </p:nvGrpSpPr>
        <p:grpSpPr>
          <a:xfrm>
            <a:off x="3084386" y="3236940"/>
            <a:ext cx="353880" cy="330745"/>
            <a:chOff x="3084386" y="3389340"/>
            <a:chExt cx="353880" cy="330745"/>
          </a:xfrm>
        </p:grpSpPr>
        <p:sp>
          <p:nvSpPr>
            <p:cNvPr id="9772" name="Google Shape;9772;p79"/>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9"/>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9"/>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9"/>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9"/>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9"/>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9"/>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9"/>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9"/>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9"/>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9"/>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9"/>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79"/>
          <p:cNvGrpSpPr/>
          <p:nvPr/>
        </p:nvGrpSpPr>
        <p:grpSpPr>
          <a:xfrm>
            <a:off x="863499" y="1818506"/>
            <a:ext cx="347078" cy="364016"/>
            <a:chOff x="863499" y="1970906"/>
            <a:chExt cx="347078" cy="364016"/>
          </a:xfrm>
        </p:grpSpPr>
        <p:sp>
          <p:nvSpPr>
            <p:cNvPr id="9785" name="Google Shape;9785;p79"/>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9"/>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9"/>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9"/>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9"/>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9"/>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9"/>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9"/>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9"/>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9"/>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9"/>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9"/>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9"/>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9"/>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79"/>
          <p:cNvGrpSpPr/>
          <p:nvPr/>
        </p:nvGrpSpPr>
        <p:grpSpPr>
          <a:xfrm>
            <a:off x="1749879" y="1818506"/>
            <a:ext cx="364436" cy="364174"/>
            <a:chOff x="1749879" y="1970906"/>
            <a:chExt cx="364436" cy="364174"/>
          </a:xfrm>
        </p:grpSpPr>
        <p:sp>
          <p:nvSpPr>
            <p:cNvPr id="9800" name="Google Shape;9800;p79"/>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9"/>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9"/>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9"/>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9"/>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9"/>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9"/>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9"/>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9"/>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9"/>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9"/>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9"/>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9"/>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9"/>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79"/>
          <p:cNvGrpSpPr/>
          <p:nvPr/>
        </p:nvGrpSpPr>
        <p:grpSpPr>
          <a:xfrm>
            <a:off x="2186425" y="1823758"/>
            <a:ext cx="396106" cy="353985"/>
            <a:chOff x="2186425" y="1976158"/>
            <a:chExt cx="396106" cy="353985"/>
          </a:xfrm>
        </p:grpSpPr>
        <p:sp>
          <p:nvSpPr>
            <p:cNvPr id="9815" name="Google Shape;9815;p79"/>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9"/>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9"/>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9"/>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9"/>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9"/>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9"/>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79"/>
          <p:cNvGrpSpPr/>
          <p:nvPr/>
        </p:nvGrpSpPr>
        <p:grpSpPr>
          <a:xfrm>
            <a:off x="2659157" y="1865012"/>
            <a:ext cx="319190" cy="271240"/>
            <a:chOff x="2659157" y="2017412"/>
            <a:chExt cx="319190" cy="271240"/>
          </a:xfrm>
        </p:grpSpPr>
        <p:sp>
          <p:nvSpPr>
            <p:cNvPr id="9823" name="Google Shape;9823;p79"/>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9"/>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9"/>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9"/>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9"/>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9"/>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9"/>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9"/>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9"/>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9"/>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9"/>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9"/>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9"/>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9"/>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9"/>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9"/>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9"/>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9"/>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9"/>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9"/>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9"/>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9"/>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9"/>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9"/>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9"/>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9"/>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79"/>
          <p:cNvGrpSpPr/>
          <p:nvPr/>
        </p:nvGrpSpPr>
        <p:grpSpPr>
          <a:xfrm>
            <a:off x="3111775" y="1841116"/>
            <a:ext cx="318928" cy="319217"/>
            <a:chOff x="3111775" y="1993516"/>
            <a:chExt cx="318928" cy="319217"/>
          </a:xfrm>
        </p:grpSpPr>
        <p:sp>
          <p:nvSpPr>
            <p:cNvPr id="9850" name="Google Shape;9850;p79"/>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9"/>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9"/>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9"/>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9"/>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9"/>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9"/>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9"/>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9"/>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9"/>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9"/>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9"/>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9"/>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9"/>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9"/>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9"/>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9"/>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9"/>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9"/>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9"/>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9"/>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9"/>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9"/>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9"/>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9"/>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9"/>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9"/>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9"/>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9"/>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9"/>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79"/>
          <p:cNvGrpSpPr/>
          <p:nvPr/>
        </p:nvGrpSpPr>
        <p:grpSpPr>
          <a:xfrm>
            <a:off x="4023785" y="1818007"/>
            <a:ext cx="288807" cy="355377"/>
            <a:chOff x="4023785" y="1970407"/>
            <a:chExt cx="288807" cy="355377"/>
          </a:xfrm>
        </p:grpSpPr>
        <p:sp>
          <p:nvSpPr>
            <p:cNvPr id="9881" name="Google Shape;9881;p79"/>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9"/>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9"/>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9"/>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9"/>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9"/>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9"/>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9"/>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9"/>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9"/>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9"/>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9"/>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9"/>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9"/>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9"/>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9"/>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9"/>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9"/>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9"/>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9"/>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79"/>
          <p:cNvGrpSpPr/>
          <p:nvPr/>
        </p:nvGrpSpPr>
        <p:grpSpPr>
          <a:xfrm>
            <a:off x="3544540" y="3228563"/>
            <a:ext cx="320188" cy="319269"/>
            <a:chOff x="3544540" y="3380963"/>
            <a:chExt cx="320188" cy="319269"/>
          </a:xfrm>
        </p:grpSpPr>
        <p:sp>
          <p:nvSpPr>
            <p:cNvPr id="9902" name="Google Shape;9902;p79"/>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9"/>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9"/>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9"/>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9"/>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9"/>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9"/>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9"/>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9"/>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9"/>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9"/>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9"/>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9"/>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9"/>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9"/>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9"/>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79"/>
          <p:cNvGrpSpPr/>
          <p:nvPr/>
        </p:nvGrpSpPr>
        <p:grpSpPr>
          <a:xfrm>
            <a:off x="3944637" y="3202434"/>
            <a:ext cx="415696" cy="371605"/>
            <a:chOff x="3944637" y="3354834"/>
            <a:chExt cx="415696" cy="371605"/>
          </a:xfrm>
        </p:grpSpPr>
        <p:sp>
          <p:nvSpPr>
            <p:cNvPr id="9919" name="Google Shape;9919;p79"/>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9"/>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9"/>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9"/>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9"/>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9"/>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9"/>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9"/>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9"/>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9"/>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9"/>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9"/>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9"/>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9"/>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9"/>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9"/>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9"/>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79"/>
          <p:cNvGrpSpPr/>
          <p:nvPr/>
        </p:nvGrpSpPr>
        <p:grpSpPr>
          <a:xfrm>
            <a:off x="1314619" y="3669127"/>
            <a:ext cx="346317" cy="332136"/>
            <a:chOff x="1314619" y="3821527"/>
            <a:chExt cx="346317" cy="332136"/>
          </a:xfrm>
        </p:grpSpPr>
        <p:sp>
          <p:nvSpPr>
            <p:cNvPr id="9937" name="Google Shape;9937;p79"/>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9"/>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9"/>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9"/>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9"/>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9"/>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9"/>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9"/>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9"/>
          <p:cNvGrpSpPr/>
          <p:nvPr/>
        </p:nvGrpSpPr>
        <p:grpSpPr>
          <a:xfrm>
            <a:off x="1751139" y="3638534"/>
            <a:ext cx="386258" cy="380507"/>
            <a:chOff x="1751139" y="3790934"/>
            <a:chExt cx="386258" cy="380507"/>
          </a:xfrm>
        </p:grpSpPr>
        <p:sp>
          <p:nvSpPr>
            <p:cNvPr id="9946" name="Google Shape;9946;p79"/>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9"/>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9"/>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9"/>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9"/>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9"/>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9"/>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9"/>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9"/>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9"/>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9"/>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9"/>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9"/>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9"/>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9"/>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9"/>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9"/>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9"/>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9"/>
          <p:cNvGrpSpPr/>
          <p:nvPr/>
        </p:nvGrpSpPr>
        <p:grpSpPr>
          <a:xfrm>
            <a:off x="2189681" y="3669206"/>
            <a:ext cx="395607" cy="318928"/>
            <a:chOff x="2189681" y="3821606"/>
            <a:chExt cx="395607" cy="318928"/>
          </a:xfrm>
        </p:grpSpPr>
        <p:sp>
          <p:nvSpPr>
            <p:cNvPr id="9965" name="Google Shape;9965;p79"/>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9"/>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9"/>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9"/>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9"/>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9"/>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9"/>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9"/>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9"/>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9"/>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9"/>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9"/>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9"/>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9"/>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9"/>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9"/>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9"/>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9"/>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9"/>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9"/>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9"/>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9"/>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9"/>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9"/>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9"/>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9"/>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9"/>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9"/>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9"/>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9"/>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5" name="Google Shape;9995;p79"/>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6" name="Google Shape;9996;p79"/>
          <p:cNvGrpSpPr/>
          <p:nvPr/>
        </p:nvGrpSpPr>
        <p:grpSpPr>
          <a:xfrm>
            <a:off x="1277409" y="1808947"/>
            <a:ext cx="420475" cy="383055"/>
            <a:chOff x="1277409" y="1961347"/>
            <a:chExt cx="420475" cy="383055"/>
          </a:xfrm>
        </p:grpSpPr>
        <p:sp>
          <p:nvSpPr>
            <p:cNvPr id="9997" name="Google Shape;9997;p79"/>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9"/>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9"/>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9"/>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9"/>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9"/>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9"/>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9"/>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9"/>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9"/>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9"/>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9"/>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9"/>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9"/>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9"/>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9"/>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9"/>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9"/>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9"/>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9"/>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9"/>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9"/>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9"/>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9"/>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9"/>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9"/>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9"/>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79"/>
          <p:cNvGrpSpPr/>
          <p:nvPr/>
        </p:nvGrpSpPr>
        <p:grpSpPr>
          <a:xfrm>
            <a:off x="2215075" y="2280419"/>
            <a:ext cx="380008" cy="351648"/>
            <a:chOff x="2215075" y="2432819"/>
            <a:chExt cx="380008" cy="351648"/>
          </a:xfrm>
        </p:grpSpPr>
        <p:sp>
          <p:nvSpPr>
            <p:cNvPr id="10025" name="Google Shape;10025;p79"/>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9"/>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9"/>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9"/>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9"/>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9"/>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9"/>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9"/>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9"/>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9"/>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9"/>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9"/>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9"/>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9"/>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9"/>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9"/>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9"/>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9"/>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9"/>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9"/>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9"/>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9"/>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9"/>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9"/>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9"/>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9"/>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9"/>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9"/>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9"/>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9"/>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9"/>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9"/>
          <p:cNvGrpSpPr/>
          <p:nvPr/>
        </p:nvGrpSpPr>
        <p:grpSpPr>
          <a:xfrm>
            <a:off x="2661416" y="2269942"/>
            <a:ext cx="344059" cy="340671"/>
            <a:chOff x="2661416" y="2422342"/>
            <a:chExt cx="344059" cy="340671"/>
          </a:xfrm>
        </p:grpSpPr>
        <p:sp>
          <p:nvSpPr>
            <p:cNvPr id="10057" name="Google Shape;10057;p79"/>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9"/>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9"/>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9"/>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9"/>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9"/>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9"/>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9"/>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9"/>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9"/>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9"/>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9"/>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9"/>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9"/>
          <p:cNvGrpSpPr/>
          <p:nvPr/>
        </p:nvGrpSpPr>
        <p:grpSpPr>
          <a:xfrm>
            <a:off x="4066510" y="2269942"/>
            <a:ext cx="206876" cy="348470"/>
            <a:chOff x="4066510" y="2422342"/>
            <a:chExt cx="206876" cy="348470"/>
          </a:xfrm>
        </p:grpSpPr>
        <p:sp>
          <p:nvSpPr>
            <p:cNvPr id="10071" name="Google Shape;10071;p79"/>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9"/>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9"/>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9"/>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9"/>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9"/>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9"/>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9"/>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9"/>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9"/>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9"/>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9"/>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3" name="Google Shape;10083;p79"/>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4" name="Google Shape;10084;p79"/>
          <p:cNvGrpSpPr/>
          <p:nvPr/>
        </p:nvGrpSpPr>
        <p:grpSpPr>
          <a:xfrm>
            <a:off x="2617693" y="3664925"/>
            <a:ext cx="420475" cy="326491"/>
            <a:chOff x="2617693" y="3817325"/>
            <a:chExt cx="420475" cy="326491"/>
          </a:xfrm>
        </p:grpSpPr>
        <p:sp>
          <p:nvSpPr>
            <p:cNvPr id="10085" name="Google Shape;10085;p79"/>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9"/>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9"/>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9"/>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9"/>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9"/>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9"/>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9"/>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9"/>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9"/>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9"/>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9"/>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9"/>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9"/>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9"/>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9"/>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9"/>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9"/>
          <p:cNvGrpSpPr/>
          <p:nvPr/>
        </p:nvGrpSpPr>
        <p:grpSpPr>
          <a:xfrm>
            <a:off x="3545301" y="2271123"/>
            <a:ext cx="358134" cy="356637"/>
            <a:chOff x="3545301" y="2423523"/>
            <a:chExt cx="358134" cy="356637"/>
          </a:xfrm>
        </p:grpSpPr>
        <p:sp>
          <p:nvSpPr>
            <p:cNvPr id="10103" name="Google Shape;10103;p79"/>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9"/>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9"/>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9"/>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9"/>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9"/>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9"/>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9"/>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9"/>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79"/>
          <p:cNvGrpSpPr/>
          <p:nvPr/>
        </p:nvGrpSpPr>
        <p:grpSpPr>
          <a:xfrm>
            <a:off x="5766424" y="4122795"/>
            <a:ext cx="358160" cy="356926"/>
            <a:chOff x="5766424" y="4275195"/>
            <a:chExt cx="358160" cy="356926"/>
          </a:xfrm>
        </p:grpSpPr>
        <p:sp>
          <p:nvSpPr>
            <p:cNvPr id="10113" name="Google Shape;10113;p79"/>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9"/>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9"/>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9"/>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9"/>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9"/>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9"/>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9"/>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9"/>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79"/>
          <p:cNvGrpSpPr/>
          <p:nvPr/>
        </p:nvGrpSpPr>
        <p:grpSpPr>
          <a:xfrm>
            <a:off x="3531462" y="3672199"/>
            <a:ext cx="377251" cy="324232"/>
            <a:chOff x="3531462" y="3824599"/>
            <a:chExt cx="377251" cy="324232"/>
          </a:xfrm>
        </p:grpSpPr>
        <p:sp>
          <p:nvSpPr>
            <p:cNvPr id="10123" name="Google Shape;10123;p79"/>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9"/>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9"/>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9"/>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9"/>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9"/>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9"/>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9"/>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9"/>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9"/>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9"/>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79"/>
          <p:cNvGrpSpPr/>
          <p:nvPr/>
        </p:nvGrpSpPr>
        <p:grpSpPr>
          <a:xfrm>
            <a:off x="4030586" y="3652846"/>
            <a:ext cx="286523" cy="340566"/>
            <a:chOff x="4030586" y="3805246"/>
            <a:chExt cx="286523" cy="340566"/>
          </a:xfrm>
        </p:grpSpPr>
        <p:sp>
          <p:nvSpPr>
            <p:cNvPr id="10135" name="Google Shape;10135;p79"/>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9"/>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9"/>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9"/>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9"/>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9"/>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9"/>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9"/>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9"/>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9"/>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9"/>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9"/>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9"/>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79"/>
          <p:cNvGrpSpPr/>
          <p:nvPr/>
        </p:nvGrpSpPr>
        <p:grpSpPr>
          <a:xfrm>
            <a:off x="2180884" y="2736319"/>
            <a:ext cx="376752" cy="374468"/>
            <a:chOff x="2180884" y="2888719"/>
            <a:chExt cx="376752" cy="374468"/>
          </a:xfrm>
        </p:grpSpPr>
        <p:sp>
          <p:nvSpPr>
            <p:cNvPr id="10149" name="Google Shape;10149;p79"/>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9"/>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9"/>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9"/>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9"/>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9"/>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9"/>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9"/>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9"/>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9"/>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9"/>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9"/>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9"/>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9"/>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79"/>
          <p:cNvGrpSpPr/>
          <p:nvPr/>
        </p:nvGrpSpPr>
        <p:grpSpPr>
          <a:xfrm>
            <a:off x="3954432" y="2790599"/>
            <a:ext cx="378249" cy="265909"/>
            <a:chOff x="3954432" y="2942999"/>
            <a:chExt cx="378249" cy="265909"/>
          </a:xfrm>
        </p:grpSpPr>
        <p:sp>
          <p:nvSpPr>
            <p:cNvPr id="10164" name="Google Shape;10164;p79"/>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9"/>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9"/>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9"/>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9"/>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9"/>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9"/>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9"/>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9"/>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9"/>
          <p:cNvGrpSpPr/>
          <p:nvPr/>
        </p:nvGrpSpPr>
        <p:grpSpPr>
          <a:xfrm>
            <a:off x="1752137" y="4114208"/>
            <a:ext cx="378512" cy="374756"/>
            <a:chOff x="1752137" y="4266608"/>
            <a:chExt cx="378512" cy="374756"/>
          </a:xfrm>
        </p:grpSpPr>
        <p:sp>
          <p:nvSpPr>
            <p:cNvPr id="10174" name="Google Shape;10174;p79"/>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9"/>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9"/>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9"/>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9"/>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9"/>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9"/>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9"/>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9"/>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9"/>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9"/>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9"/>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9"/>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9"/>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9"/>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9"/>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9"/>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9"/>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9"/>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9"/>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9"/>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79"/>
          <p:cNvGrpSpPr/>
          <p:nvPr/>
        </p:nvGrpSpPr>
        <p:grpSpPr>
          <a:xfrm>
            <a:off x="3117788" y="3660146"/>
            <a:ext cx="341065" cy="341065"/>
            <a:chOff x="3117788" y="3812546"/>
            <a:chExt cx="341065" cy="341065"/>
          </a:xfrm>
        </p:grpSpPr>
        <p:sp>
          <p:nvSpPr>
            <p:cNvPr id="10196" name="Google Shape;10196;p79"/>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9"/>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9"/>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9"/>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9"/>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9"/>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9"/>
          <p:cNvGrpSpPr/>
          <p:nvPr/>
        </p:nvGrpSpPr>
        <p:grpSpPr>
          <a:xfrm>
            <a:off x="3994400" y="4147532"/>
            <a:ext cx="338281" cy="322657"/>
            <a:chOff x="3994400" y="4299932"/>
            <a:chExt cx="338281" cy="322657"/>
          </a:xfrm>
        </p:grpSpPr>
        <p:sp>
          <p:nvSpPr>
            <p:cNvPr id="10203" name="Google Shape;10203;p79"/>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9"/>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9"/>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9"/>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9"/>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9"/>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9"/>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9"/>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1" name="Google Shape;10211;p79"/>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9"/>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3" name="Google Shape;10213;p79"/>
          <p:cNvGrpSpPr/>
          <p:nvPr/>
        </p:nvGrpSpPr>
        <p:grpSpPr>
          <a:xfrm>
            <a:off x="3573426" y="1813228"/>
            <a:ext cx="302358" cy="374993"/>
            <a:chOff x="3573426" y="1965628"/>
            <a:chExt cx="302358" cy="374993"/>
          </a:xfrm>
        </p:grpSpPr>
        <p:sp>
          <p:nvSpPr>
            <p:cNvPr id="10214" name="Google Shape;10214;p79"/>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9"/>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9"/>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9"/>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9"/>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9"/>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9"/>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9"/>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9"/>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9"/>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9"/>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9"/>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9"/>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9"/>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9"/>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9"/>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9"/>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9"/>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9"/>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9"/>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9"/>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9"/>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9"/>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9"/>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9"/>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9"/>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9"/>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9"/>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9"/>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9"/>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9"/>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9"/>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9"/>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9"/>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9"/>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9"/>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9"/>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9"/>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9"/>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9"/>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9"/>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9"/>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9"/>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9"/>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9"/>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9"/>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9"/>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79"/>
          <p:cNvGrpSpPr/>
          <p:nvPr/>
        </p:nvGrpSpPr>
        <p:grpSpPr>
          <a:xfrm>
            <a:off x="3513632" y="2756172"/>
            <a:ext cx="355876" cy="331007"/>
            <a:chOff x="3513632" y="2908572"/>
            <a:chExt cx="355876" cy="331007"/>
          </a:xfrm>
        </p:grpSpPr>
        <p:sp>
          <p:nvSpPr>
            <p:cNvPr id="10262" name="Google Shape;10262;p79"/>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9"/>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9"/>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9"/>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9"/>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9"/>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9"/>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9"/>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9"/>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9"/>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9"/>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9"/>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9"/>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9"/>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9"/>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9"/>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79"/>
          <p:cNvGrpSpPr/>
          <p:nvPr/>
        </p:nvGrpSpPr>
        <p:grpSpPr>
          <a:xfrm>
            <a:off x="2694083" y="2736030"/>
            <a:ext cx="235762" cy="374756"/>
            <a:chOff x="2694083" y="2888430"/>
            <a:chExt cx="235762" cy="374756"/>
          </a:xfrm>
        </p:grpSpPr>
        <p:sp>
          <p:nvSpPr>
            <p:cNvPr id="10279" name="Google Shape;10279;p79"/>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9"/>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9"/>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9"/>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9"/>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9"/>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9"/>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9"/>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9"/>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79"/>
          <p:cNvGrpSpPr/>
          <p:nvPr/>
        </p:nvGrpSpPr>
        <p:grpSpPr>
          <a:xfrm>
            <a:off x="871534" y="4148188"/>
            <a:ext cx="357661" cy="311155"/>
            <a:chOff x="871534" y="4300588"/>
            <a:chExt cx="357661" cy="311155"/>
          </a:xfrm>
        </p:grpSpPr>
        <p:sp>
          <p:nvSpPr>
            <p:cNvPr id="10289" name="Google Shape;10289;p79"/>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9"/>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9"/>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9"/>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9"/>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9"/>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9"/>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9"/>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9"/>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9"/>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9"/>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9"/>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9"/>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9"/>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9"/>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9"/>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9"/>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9"/>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9"/>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9"/>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9"/>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9"/>
          <p:cNvGrpSpPr/>
          <p:nvPr/>
        </p:nvGrpSpPr>
        <p:grpSpPr>
          <a:xfrm>
            <a:off x="916019" y="3669206"/>
            <a:ext cx="250100" cy="336785"/>
            <a:chOff x="916019" y="3821606"/>
            <a:chExt cx="250100" cy="336785"/>
          </a:xfrm>
        </p:grpSpPr>
        <p:sp>
          <p:nvSpPr>
            <p:cNvPr id="10311" name="Google Shape;10311;p79"/>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9"/>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9"/>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9"/>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9"/>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9"/>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9"/>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9"/>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9"/>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9"/>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9"/>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9"/>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9"/>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79"/>
          <p:cNvGrpSpPr/>
          <p:nvPr/>
        </p:nvGrpSpPr>
        <p:grpSpPr>
          <a:xfrm>
            <a:off x="849686" y="2757170"/>
            <a:ext cx="374730" cy="332504"/>
            <a:chOff x="849686" y="2909570"/>
            <a:chExt cx="374730" cy="332504"/>
          </a:xfrm>
        </p:grpSpPr>
        <p:sp>
          <p:nvSpPr>
            <p:cNvPr id="10325" name="Google Shape;10325;p79"/>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9"/>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9"/>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9"/>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9"/>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9"/>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9"/>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9"/>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9"/>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9"/>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9"/>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79"/>
          <p:cNvGrpSpPr/>
          <p:nvPr/>
        </p:nvGrpSpPr>
        <p:grpSpPr>
          <a:xfrm>
            <a:off x="1735567" y="2267841"/>
            <a:ext cx="417718" cy="372866"/>
            <a:chOff x="1735567" y="2420241"/>
            <a:chExt cx="417718" cy="372866"/>
          </a:xfrm>
        </p:grpSpPr>
        <p:sp>
          <p:nvSpPr>
            <p:cNvPr id="10337" name="Google Shape;10337;p79"/>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9"/>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9"/>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9"/>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9"/>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9"/>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9"/>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9"/>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9"/>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9"/>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9"/>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9"/>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79"/>
          <p:cNvGrpSpPr/>
          <p:nvPr/>
        </p:nvGrpSpPr>
        <p:grpSpPr>
          <a:xfrm>
            <a:off x="3599318" y="4147190"/>
            <a:ext cx="251098" cy="309028"/>
            <a:chOff x="3599318" y="4299590"/>
            <a:chExt cx="251098" cy="309028"/>
          </a:xfrm>
        </p:grpSpPr>
        <p:sp>
          <p:nvSpPr>
            <p:cNvPr id="10350" name="Google Shape;10350;p79"/>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9"/>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9"/>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9"/>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9"/>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9"/>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79"/>
          <p:cNvGrpSpPr/>
          <p:nvPr/>
        </p:nvGrpSpPr>
        <p:grpSpPr>
          <a:xfrm>
            <a:off x="3105998" y="2280840"/>
            <a:ext cx="345818" cy="345056"/>
            <a:chOff x="3105998" y="2433240"/>
            <a:chExt cx="345818" cy="345056"/>
          </a:xfrm>
        </p:grpSpPr>
        <p:sp>
          <p:nvSpPr>
            <p:cNvPr id="10357" name="Google Shape;10357;p79"/>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9"/>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9"/>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9"/>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9"/>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9"/>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9"/>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9"/>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9"/>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9"/>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9"/>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79"/>
          <p:cNvGrpSpPr/>
          <p:nvPr/>
        </p:nvGrpSpPr>
        <p:grpSpPr>
          <a:xfrm>
            <a:off x="1737326" y="2748373"/>
            <a:ext cx="374730" cy="350361"/>
            <a:chOff x="1737326" y="2900773"/>
            <a:chExt cx="374730" cy="350361"/>
          </a:xfrm>
        </p:grpSpPr>
        <p:sp>
          <p:nvSpPr>
            <p:cNvPr id="10369" name="Google Shape;10369;p79"/>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9"/>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9"/>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9"/>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9"/>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9"/>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9"/>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9"/>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9"/>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9"/>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9"/>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9"/>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9"/>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9"/>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9"/>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9"/>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9"/>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79"/>
          <p:cNvGrpSpPr/>
          <p:nvPr/>
        </p:nvGrpSpPr>
        <p:grpSpPr>
          <a:xfrm>
            <a:off x="4000676" y="1426996"/>
            <a:ext cx="327226" cy="211603"/>
            <a:chOff x="4000676" y="1579396"/>
            <a:chExt cx="327226" cy="211603"/>
          </a:xfrm>
        </p:grpSpPr>
        <p:sp>
          <p:nvSpPr>
            <p:cNvPr id="10387" name="Google Shape;10387;p79"/>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9"/>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9"/>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9"/>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9"/>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9"/>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9"/>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9"/>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9"/>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9"/>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9"/>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9"/>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9"/>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9"/>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9"/>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9"/>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79"/>
          <p:cNvGrpSpPr/>
          <p:nvPr/>
        </p:nvGrpSpPr>
        <p:grpSpPr>
          <a:xfrm>
            <a:off x="2635523" y="1363184"/>
            <a:ext cx="371054" cy="336469"/>
            <a:chOff x="2635523" y="1515584"/>
            <a:chExt cx="371054" cy="336469"/>
          </a:xfrm>
        </p:grpSpPr>
        <p:sp>
          <p:nvSpPr>
            <p:cNvPr id="10404" name="Google Shape;10404;p79"/>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9"/>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9"/>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9"/>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9"/>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9"/>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9"/>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79"/>
          <p:cNvGrpSpPr/>
          <p:nvPr/>
        </p:nvGrpSpPr>
        <p:grpSpPr>
          <a:xfrm>
            <a:off x="2231907" y="1368331"/>
            <a:ext cx="311627" cy="326569"/>
            <a:chOff x="2231907" y="1520731"/>
            <a:chExt cx="311627" cy="326569"/>
          </a:xfrm>
        </p:grpSpPr>
        <p:sp>
          <p:nvSpPr>
            <p:cNvPr id="10412" name="Google Shape;10412;p79"/>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9"/>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9"/>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9"/>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9"/>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9"/>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9"/>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79"/>
          <p:cNvGrpSpPr/>
          <p:nvPr/>
        </p:nvGrpSpPr>
        <p:grpSpPr>
          <a:xfrm>
            <a:off x="1340249" y="4149133"/>
            <a:ext cx="311890" cy="304695"/>
            <a:chOff x="1340249" y="4301533"/>
            <a:chExt cx="311890" cy="304695"/>
          </a:xfrm>
        </p:grpSpPr>
        <p:sp>
          <p:nvSpPr>
            <p:cNvPr id="10423" name="Google Shape;10423;p79"/>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9"/>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9"/>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9"/>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9"/>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9"/>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9"/>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79"/>
          <p:cNvGrpSpPr/>
          <p:nvPr/>
        </p:nvGrpSpPr>
        <p:grpSpPr>
          <a:xfrm>
            <a:off x="1330690" y="3224624"/>
            <a:ext cx="306874" cy="332268"/>
            <a:chOff x="1330690" y="3377024"/>
            <a:chExt cx="306874" cy="332268"/>
          </a:xfrm>
        </p:grpSpPr>
        <p:sp>
          <p:nvSpPr>
            <p:cNvPr id="10438" name="Google Shape;10438;p79"/>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9"/>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9"/>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9"/>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9"/>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9"/>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79"/>
          <p:cNvGrpSpPr/>
          <p:nvPr/>
        </p:nvGrpSpPr>
        <p:grpSpPr>
          <a:xfrm>
            <a:off x="2650597" y="3229377"/>
            <a:ext cx="341511" cy="324994"/>
            <a:chOff x="2650597" y="3381777"/>
            <a:chExt cx="341511" cy="324994"/>
          </a:xfrm>
        </p:grpSpPr>
        <p:sp>
          <p:nvSpPr>
            <p:cNvPr id="10458" name="Google Shape;10458;p79"/>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9"/>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9"/>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9"/>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9"/>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9"/>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9"/>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9"/>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9"/>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9"/>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9"/>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79"/>
          <p:cNvGrpSpPr/>
          <p:nvPr/>
        </p:nvGrpSpPr>
        <p:grpSpPr>
          <a:xfrm>
            <a:off x="1295502" y="2284962"/>
            <a:ext cx="402645" cy="323917"/>
            <a:chOff x="1295502" y="2437362"/>
            <a:chExt cx="402645" cy="323917"/>
          </a:xfrm>
        </p:grpSpPr>
        <p:sp>
          <p:nvSpPr>
            <p:cNvPr id="10494" name="Google Shape;10494;p79"/>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9"/>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9"/>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9"/>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79"/>
          <p:cNvGrpSpPr/>
          <p:nvPr/>
        </p:nvGrpSpPr>
        <p:grpSpPr>
          <a:xfrm>
            <a:off x="882590" y="2285960"/>
            <a:ext cx="337310" cy="337047"/>
            <a:chOff x="882590" y="2438360"/>
            <a:chExt cx="337310" cy="337047"/>
          </a:xfrm>
        </p:grpSpPr>
        <p:sp>
          <p:nvSpPr>
            <p:cNvPr id="10511" name="Google Shape;10511;p79"/>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9"/>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9"/>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9"/>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9"/>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79"/>
          <p:cNvGrpSpPr/>
          <p:nvPr/>
        </p:nvGrpSpPr>
        <p:grpSpPr>
          <a:xfrm>
            <a:off x="4885060" y="1366388"/>
            <a:ext cx="385786" cy="342588"/>
            <a:chOff x="4885060" y="1518788"/>
            <a:chExt cx="385786" cy="342588"/>
          </a:xfrm>
        </p:grpSpPr>
        <p:sp>
          <p:nvSpPr>
            <p:cNvPr id="10536" name="Google Shape;10536;p79"/>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9"/>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9"/>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9"/>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79"/>
          <p:cNvGrpSpPr/>
          <p:nvPr/>
        </p:nvGrpSpPr>
        <p:grpSpPr>
          <a:xfrm>
            <a:off x="5394478" y="1362133"/>
            <a:ext cx="249076" cy="351096"/>
            <a:chOff x="5394478" y="1514533"/>
            <a:chExt cx="249076" cy="351096"/>
          </a:xfrm>
        </p:grpSpPr>
        <p:sp>
          <p:nvSpPr>
            <p:cNvPr id="10556" name="Google Shape;10556;p79"/>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9"/>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9"/>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9"/>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9"/>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9"/>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9"/>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79"/>
          <p:cNvGrpSpPr/>
          <p:nvPr/>
        </p:nvGrpSpPr>
        <p:grpSpPr>
          <a:xfrm>
            <a:off x="5782259" y="1359612"/>
            <a:ext cx="356138" cy="356138"/>
            <a:chOff x="5782259" y="1512012"/>
            <a:chExt cx="356138" cy="356138"/>
          </a:xfrm>
        </p:grpSpPr>
        <p:sp>
          <p:nvSpPr>
            <p:cNvPr id="10577" name="Google Shape;10577;p79"/>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9"/>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9"/>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9"/>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9"/>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79"/>
          <p:cNvGrpSpPr/>
          <p:nvPr/>
        </p:nvGrpSpPr>
        <p:grpSpPr>
          <a:xfrm>
            <a:off x="6229598" y="1365652"/>
            <a:ext cx="343560" cy="343822"/>
            <a:chOff x="6229598" y="1518052"/>
            <a:chExt cx="343560" cy="343822"/>
          </a:xfrm>
        </p:grpSpPr>
        <p:sp>
          <p:nvSpPr>
            <p:cNvPr id="10589" name="Google Shape;10589;p79"/>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9"/>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9"/>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9"/>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9"/>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9"/>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870773" y="3205585"/>
            <a:ext cx="342824" cy="351228"/>
            <a:chOff x="870773" y="3357985"/>
            <a:chExt cx="342824" cy="351228"/>
          </a:xfrm>
        </p:grpSpPr>
        <p:sp>
          <p:nvSpPr>
            <p:cNvPr id="10609" name="Google Shape;10609;p79"/>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9"/>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79"/>
          <p:cNvGrpSpPr/>
          <p:nvPr/>
        </p:nvGrpSpPr>
        <p:grpSpPr>
          <a:xfrm>
            <a:off x="2743084" y="4147190"/>
            <a:ext cx="159372" cy="308896"/>
            <a:chOff x="2743084" y="4299590"/>
            <a:chExt cx="159372" cy="308896"/>
          </a:xfrm>
        </p:grpSpPr>
        <p:sp>
          <p:nvSpPr>
            <p:cNvPr id="10618" name="Google Shape;10618;p79"/>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9"/>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9"/>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9"/>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9"/>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9"/>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9"/>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79"/>
          <p:cNvGrpSpPr/>
          <p:nvPr/>
        </p:nvGrpSpPr>
        <p:grpSpPr>
          <a:xfrm>
            <a:off x="1293506" y="2787316"/>
            <a:ext cx="374730" cy="272211"/>
            <a:chOff x="1293506" y="2939716"/>
            <a:chExt cx="374730" cy="272211"/>
          </a:xfrm>
        </p:grpSpPr>
        <p:sp>
          <p:nvSpPr>
            <p:cNvPr id="10634" name="Google Shape;10634;p79"/>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9"/>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9"/>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9"/>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9"/>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9"/>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9"/>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9"/>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9"/>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9"/>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9"/>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79"/>
          <p:cNvGrpSpPr/>
          <p:nvPr/>
        </p:nvGrpSpPr>
        <p:grpSpPr>
          <a:xfrm>
            <a:off x="6669900" y="1353074"/>
            <a:ext cx="345083" cy="369216"/>
            <a:chOff x="6669900" y="1505474"/>
            <a:chExt cx="345083" cy="369216"/>
          </a:xfrm>
        </p:grpSpPr>
        <p:sp>
          <p:nvSpPr>
            <p:cNvPr id="10665" name="Google Shape;10665;p79"/>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9"/>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9"/>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9"/>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9"/>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9"/>
          <p:cNvGrpSpPr/>
          <p:nvPr/>
        </p:nvGrpSpPr>
        <p:grpSpPr>
          <a:xfrm>
            <a:off x="7117003" y="1365600"/>
            <a:ext cx="333003" cy="344085"/>
            <a:chOff x="7117003" y="1518000"/>
            <a:chExt cx="333003" cy="344085"/>
          </a:xfrm>
        </p:grpSpPr>
        <p:sp>
          <p:nvSpPr>
            <p:cNvPr id="10688" name="Google Shape;10688;p79"/>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9"/>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9"/>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9"/>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9"/>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9"/>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9"/>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9"/>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9"/>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79"/>
          <p:cNvGrpSpPr/>
          <p:nvPr/>
        </p:nvGrpSpPr>
        <p:grpSpPr>
          <a:xfrm>
            <a:off x="2200238" y="4136765"/>
            <a:ext cx="374756" cy="329300"/>
            <a:chOff x="2200238" y="4289165"/>
            <a:chExt cx="374756" cy="329300"/>
          </a:xfrm>
        </p:grpSpPr>
        <p:sp>
          <p:nvSpPr>
            <p:cNvPr id="10727" name="Google Shape;10727;p79"/>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9"/>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9"/>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9"/>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9"/>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79"/>
          <p:cNvGrpSpPr/>
          <p:nvPr/>
        </p:nvGrpSpPr>
        <p:grpSpPr>
          <a:xfrm>
            <a:off x="7556043" y="1347559"/>
            <a:ext cx="337283" cy="380192"/>
            <a:chOff x="7556043" y="1499959"/>
            <a:chExt cx="337283" cy="380192"/>
          </a:xfrm>
        </p:grpSpPr>
        <p:sp>
          <p:nvSpPr>
            <p:cNvPr id="10750" name="Google Shape;10750;p79"/>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9"/>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9"/>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9"/>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9"/>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79"/>
          <p:cNvGrpSpPr/>
          <p:nvPr/>
        </p:nvGrpSpPr>
        <p:grpSpPr>
          <a:xfrm>
            <a:off x="7992826" y="1365390"/>
            <a:ext cx="317431" cy="344584"/>
            <a:chOff x="7992826" y="1517790"/>
            <a:chExt cx="317431" cy="344584"/>
          </a:xfrm>
        </p:grpSpPr>
        <p:sp>
          <p:nvSpPr>
            <p:cNvPr id="10765" name="Google Shape;10765;p79"/>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9"/>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9"/>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9"/>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9"/>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4864446" y="3187807"/>
            <a:ext cx="395607" cy="387414"/>
            <a:chOff x="4864446" y="3340207"/>
            <a:chExt cx="395607" cy="387414"/>
          </a:xfrm>
        </p:grpSpPr>
        <p:sp>
          <p:nvSpPr>
            <p:cNvPr id="10783" name="Google Shape;10783;p79"/>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9"/>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9"/>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9"/>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9"/>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9"/>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9"/>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9"/>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9"/>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79"/>
          <p:cNvGrpSpPr/>
          <p:nvPr/>
        </p:nvGrpSpPr>
        <p:grpSpPr>
          <a:xfrm>
            <a:off x="3130367" y="4172085"/>
            <a:ext cx="297342" cy="258871"/>
            <a:chOff x="3130367" y="4324485"/>
            <a:chExt cx="297342" cy="258871"/>
          </a:xfrm>
        </p:grpSpPr>
        <p:sp>
          <p:nvSpPr>
            <p:cNvPr id="10809" name="Google Shape;10809;p79"/>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9"/>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9"/>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9"/>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9"/>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9"/>
          <p:cNvGrpSpPr/>
          <p:nvPr/>
        </p:nvGrpSpPr>
        <p:grpSpPr>
          <a:xfrm>
            <a:off x="5302988" y="3237439"/>
            <a:ext cx="394609" cy="286523"/>
            <a:chOff x="5302988" y="3389839"/>
            <a:chExt cx="394609" cy="286523"/>
          </a:xfrm>
        </p:grpSpPr>
        <p:sp>
          <p:nvSpPr>
            <p:cNvPr id="10833" name="Google Shape;10833;p79"/>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9"/>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9"/>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9"/>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9"/>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9"/>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9"/>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9"/>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9"/>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9"/>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9"/>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6" name="Google Shape;10866;p79"/>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7" name="Google Shape;10867;p79"/>
          <p:cNvGrpSpPr/>
          <p:nvPr/>
        </p:nvGrpSpPr>
        <p:grpSpPr>
          <a:xfrm>
            <a:off x="3060752" y="2751209"/>
            <a:ext cx="390565" cy="359578"/>
            <a:chOff x="3060752" y="2903609"/>
            <a:chExt cx="390565" cy="359578"/>
          </a:xfrm>
        </p:grpSpPr>
        <p:sp>
          <p:nvSpPr>
            <p:cNvPr id="10868" name="Google Shape;10868;p79"/>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9"/>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9"/>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9"/>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9"/>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9"/>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9"/>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9"/>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79"/>
          <p:cNvGrpSpPr/>
          <p:nvPr/>
        </p:nvGrpSpPr>
        <p:grpSpPr>
          <a:xfrm>
            <a:off x="5741031" y="3233657"/>
            <a:ext cx="394609" cy="294585"/>
            <a:chOff x="5741031" y="3386057"/>
            <a:chExt cx="394609" cy="294585"/>
          </a:xfrm>
        </p:grpSpPr>
        <p:sp>
          <p:nvSpPr>
            <p:cNvPr id="10903" name="Google Shape;10903;p79"/>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9"/>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9"/>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9"/>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9"/>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9"/>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9"/>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9"/>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9"/>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3" name="Google Shape;10933;p79"/>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4" name="Google Shape;10934;p79"/>
          <p:cNvGrpSpPr/>
          <p:nvPr/>
        </p:nvGrpSpPr>
        <p:grpSpPr>
          <a:xfrm>
            <a:off x="6179074" y="3216326"/>
            <a:ext cx="394609" cy="328749"/>
            <a:chOff x="6179074" y="3368726"/>
            <a:chExt cx="394609" cy="328749"/>
          </a:xfrm>
        </p:grpSpPr>
        <p:sp>
          <p:nvSpPr>
            <p:cNvPr id="10935" name="Google Shape;10935;p79"/>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9"/>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9"/>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9"/>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9"/>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9"/>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9"/>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9"/>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9"/>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9"/>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9"/>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9"/>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9"/>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9"/>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9"/>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9"/>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9"/>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9"/>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9"/>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9"/>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9"/>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9"/>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9"/>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9"/>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79"/>
          <p:cNvGrpSpPr/>
          <p:nvPr/>
        </p:nvGrpSpPr>
        <p:grpSpPr>
          <a:xfrm>
            <a:off x="7054924" y="3215328"/>
            <a:ext cx="394583" cy="331007"/>
            <a:chOff x="7054924" y="3367728"/>
            <a:chExt cx="394583" cy="331007"/>
          </a:xfrm>
        </p:grpSpPr>
        <p:sp>
          <p:nvSpPr>
            <p:cNvPr id="11019" name="Google Shape;11019;p79"/>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9"/>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9"/>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9"/>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9"/>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9"/>
          <p:cNvGrpSpPr/>
          <p:nvPr/>
        </p:nvGrpSpPr>
        <p:grpSpPr>
          <a:xfrm>
            <a:off x="7492967" y="3209025"/>
            <a:ext cx="394583" cy="343586"/>
            <a:chOff x="7492967" y="3361425"/>
            <a:chExt cx="394583" cy="343586"/>
          </a:xfrm>
        </p:grpSpPr>
        <p:sp>
          <p:nvSpPr>
            <p:cNvPr id="11035" name="Google Shape;11035;p79"/>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9"/>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9"/>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9"/>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9"/>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9"/>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79"/>
          <p:cNvGrpSpPr/>
          <p:nvPr/>
        </p:nvGrpSpPr>
        <p:grpSpPr>
          <a:xfrm>
            <a:off x="7935527" y="3200754"/>
            <a:ext cx="385287" cy="360156"/>
            <a:chOff x="7935527" y="3353154"/>
            <a:chExt cx="385287" cy="360156"/>
          </a:xfrm>
        </p:grpSpPr>
        <p:sp>
          <p:nvSpPr>
            <p:cNvPr id="11059" name="Google Shape;11059;p79"/>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9"/>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9"/>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9"/>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9"/>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79"/>
          <p:cNvGrpSpPr/>
          <p:nvPr/>
        </p:nvGrpSpPr>
        <p:grpSpPr>
          <a:xfrm>
            <a:off x="5319821" y="1833842"/>
            <a:ext cx="348103" cy="348103"/>
            <a:chOff x="5319821" y="1986242"/>
            <a:chExt cx="348103" cy="348103"/>
          </a:xfrm>
        </p:grpSpPr>
        <p:sp>
          <p:nvSpPr>
            <p:cNvPr id="11072" name="Google Shape;11072;p79"/>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9"/>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9"/>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9"/>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9"/>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9"/>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9"/>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9"/>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9"/>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9"/>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79"/>
          <p:cNvGrpSpPr/>
          <p:nvPr/>
        </p:nvGrpSpPr>
        <p:grpSpPr>
          <a:xfrm>
            <a:off x="5765926" y="1824283"/>
            <a:ext cx="348339" cy="348103"/>
            <a:chOff x="5765926" y="1976683"/>
            <a:chExt cx="348339" cy="348103"/>
          </a:xfrm>
        </p:grpSpPr>
        <p:sp>
          <p:nvSpPr>
            <p:cNvPr id="11110" name="Google Shape;11110;p79"/>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9"/>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9"/>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9"/>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9"/>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79"/>
          <p:cNvGrpSpPr/>
          <p:nvPr/>
        </p:nvGrpSpPr>
        <p:grpSpPr>
          <a:xfrm>
            <a:off x="6191390" y="1829089"/>
            <a:ext cx="389068" cy="347787"/>
            <a:chOff x="6191390" y="1981489"/>
            <a:chExt cx="389068" cy="347787"/>
          </a:xfrm>
        </p:grpSpPr>
        <p:sp>
          <p:nvSpPr>
            <p:cNvPr id="11125" name="Google Shape;11125;p79"/>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9"/>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9"/>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79"/>
          <p:cNvGrpSpPr/>
          <p:nvPr/>
        </p:nvGrpSpPr>
        <p:grpSpPr>
          <a:xfrm>
            <a:off x="6657846" y="1855191"/>
            <a:ext cx="348103" cy="295714"/>
            <a:chOff x="6657846" y="2007591"/>
            <a:chExt cx="348103" cy="295714"/>
          </a:xfrm>
        </p:grpSpPr>
        <p:sp>
          <p:nvSpPr>
            <p:cNvPr id="11133" name="Google Shape;11133;p79"/>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9"/>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9"/>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9"/>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9"/>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9"/>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9"/>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9"/>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9"/>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9"/>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9"/>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9"/>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9"/>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9"/>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79"/>
          <p:cNvGrpSpPr/>
          <p:nvPr/>
        </p:nvGrpSpPr>
        <p:grpSpPr>
          <a:xfrm>
            <a:off x="7104188" y="1819504"/>
            <a:ext cx="347341" cy="348103"/>
            <a:chOff x="7104188" y="1971904"/>
            <a:chExt cx="347341" cy="348103"/>
          </a:xfrm>
        </p:grpSpPr>
        <p:sp>
          <p:nvSpPr>
            <p:cNvPr id="11160" name="Google Shape;11160;p79"/>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9"/>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9"/>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9"/>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9"/>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9"/>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9"/>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9"/>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9"/>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9"/>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9"/>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9"/>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9"/>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9"/>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9"/>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9"/>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9"/>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9"/>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9"/>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9"/>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9"/>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9"/>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9"/>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9"/>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9"/>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9"/>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9"/>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9"/>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9"/>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9"/>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79"/>
          <p:cNvGrpSpPr/>
          <p:nvPr/>
        </p:nvGrpSpPr>
        <p:grpSpPr>
          <a:xfrm>
            <a:off x="7551264" y="1819504"/>
            <a:ext cx="344321" cy="348155"/>
            <a:chOff x="7551264" y="1971904"/>
            <a:chExt cx="344321" cy="348155"/>
          </a:xfrm>
        </p:grpSpPr>
        <p:sp>
          <p:nvSpPr>
            <p:cNvPr id="11191" name="Google Shape;11191;p79"/>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9"/>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9"/>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9"/>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9"/>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9"/>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9"/>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9"/>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9"/>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9"/>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9"/>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9"/>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9"/>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9"/>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9"/>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9"/>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9"/>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9"/>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9"/>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79"/>
          <p:cNvGrpSpPr/>
          <p:nvPr/>
        </p:nvGrpSpPr>
        <p:grpSpPr>
          <a:xfrm>
            <a:off x="7992065" y="1819504"/>
            <a:ext cx="351621" cy="348103"/>
            <a:chOff x="7992065" y="1971904"/>
            <a:chExt cx="351621" cy="348103"/>
          </a:xfrm>
        </p:grpSpPr>
        <p:sp>
          <p:nvSpPr>
            <p:cNvPr id="11211" name="Google Shape;11211;p79"/>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9"/>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9"/>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9"/>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9"/>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9"/>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9"/>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9"/>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9"/>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9"/>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9"/>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9"/>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9"/>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9"/>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9"/>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79"/>
          <p:cNvGrpSpPr/>
          <p:nvPr/>
        </p:nvGrpSpPr>
        <p:grpSpPr>
          <a:xfrm>
            <a:off x="4911189" y="3641055"/>
            <a:ext cx="296580" cy="364935"/>
            <a:chOff x="4911189" y="3793455"/>
            <a:chExt cx="296580" cy="364935"/>
          </a:xfrm>
        </p:grpSpPr>
        <p:sp>
          <p:nvSpPr>
            <p:cNvPr id="11227" name="Google Shape;11227;p79"/>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9"/>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9"/>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9"/>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9"/>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9"/>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9"/>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9"/>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9"/>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9"/>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9"/>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9"/>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9"/>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9"/>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9"/>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9"/>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9"/>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9"/>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9"/>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9"/>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79"/>
          <p:cNvGrpSpPr/>
          <p:nvPr/>
        </p:nvGrpSpPr>
        <p:grpSpPr>
          <a:xfrm>
            <a:off x="5341433" y="3640871"/>
            <a:ext cx="330272" cy="329117"/>
            <a:chOff x="5341433" y="3793271"/>
            <a:chExt cx="330272" cy="329117"/>
          </a:xfrm>
        </p:grpSpPr>
        <p:sp>
          <p:nvSpPr>
            <p:cNvPr id="11248" name="Google Shape;11248;p79"/>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9"/>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9"/>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9"/>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9"/>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9"/>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9"/>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9"/>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9"/>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9"/>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9"/>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9"/>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9"/>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9"/>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9"/>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9"/>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79"/>
          <p:cNvGrpSpPr/>
          <p:nvPr/>
        </p:nvGrpSpPr>
        <p:grpSpPr>
          <a:xfrm>
            <a:off x="5744051" y="3613850"/>
            <a:ext cx="428511" cy="383186"/>
            <a:chOff x="5744051" y="3766250"/>
            <a:chExt cx="428511" cy="383186"/>
          </a:xfrm>
        </p:grpSpPr>
        <p:sp>
          <p:nvSpPr>
            <p:cNvPr id="11265" name="Google Shape;11265;p79"/>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9"/>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9"/>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9"/>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9"/>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9"/>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9"/>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9"/>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9"/>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9"/>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9"/>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9"/>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9"/>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9"/>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9"/>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9"/>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9"/>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79"/>
          <p:cNvGrpSpPr/>
          <p:nvPr/>
        </p:nvGrpSpPr>
        <p:grpSpPr>
          <a:xfrm>
            <a:off x="6678697" y="3640924"/>
            <a:ext cx="342824" cy="328985"/>
            <a:chOff x="6678697" y="3793324"/>
            <a:chExt cx="342824" cy="328985"/>
          </a:xfrm>
        </p:grpSpPr>
        <p:sp>
          <p:nvSpPr>
            <p:cNvPr id="11283" name="Google Shape;11283;p79"/>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9"/>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9"/>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9"/>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9"/>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9"/>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9"/>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9"/>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79"/>
          <p:cNvGrpSpPr/>
          <p:nvPr/>
        </p:nvGrpSpPr>
        <p:grpSpPr>
          <a:xfrm>
            <a:off x="7101903" y="3609622"/>
            <a:ext cx="398627" cy="392088"/>
            <a:chOff x="7101903" y="3762022"/>
            <a:chExt cx="398627" cy="392088"/>
          </a:xfrm>
        </p:grpSpPr>
        <p:sp>
          <p:nvSpPr>
            <p:cNvPr id="11292" name="Google Shape;11292;p79"/>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9"/>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9"/>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9"/>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9"/>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9"/>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9"/>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9"/>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9"/>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9"/>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9"/>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9"/>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9"/>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9"/>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9"/>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9"/>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9"/>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9"/>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79"/>
          <p:cNvGrpSpPr/>
          <p:nvPr/>
        </p:nvGrpSpPr>
        <p:grpSpPr>
          <a:xfrm>
            <a:off x="7541469" y="3641055"/>
            <a:ext cx="407897" cy="328985"/>
            <a:chOff x="7541469" y="3793455"/>
            <a:chExt cx="407897" cy="328985"/>
          </a:xfrm>
        </p:grpSpPr>
        <p:sp>
          <p:nvSpPr>
            <p:cNvPr id="11311" name="Google Shape;11311;p79"/>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9"/>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9"/>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9"/>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9"/>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9"/>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9"/>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9"/>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9"/>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9"/>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9"/>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9"/>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9"/>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9"/>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9"/>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9"/>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9"/>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9"/>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9"/>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9"/>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9"/>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9"/>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9"/>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9"/>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9"/>
          <p:cNvGrpSpPr/>
          <p:nvPr/>
        </p:nvGrpSpPr>
        <p:grpSpPr>
          <a:xfrm>
            <a:off x="5310288" y="2803912"/>
            <a:ext cx="432292" cy="264412"/>
            <a:chOff x="5310288" y="2956312"/>
            <a:chExt cx="432292" cy="264412"/>
          </a:xfrm>
        </p:grpSpPr>
        <p:sp>
          <p:nvSpPr>
            <p:cNvPr id="11342" name="Google Shape;11342;p79"/>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9"/>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9"/>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9"/>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9"/>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9"/>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9"/>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9"/>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9"/>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9"/>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9"/>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9"/>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9"/>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9"/>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9"/>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9"/>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9"/>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9"/>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9"/>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9"/>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9"/>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9"/>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9"/>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9"/>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9"/>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9"/>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9"/>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9"/>
          <p:cNvGrpSpPr/>
          <p:nvPr/>
        </p:nvGrpSpPr>
        <p:grpSpPr>
          <a:xfrm>
            <a:off x="4879047" y="2279920"/>
            <a:ext cx="398075" cy="340303"/>
            <a:chOff x="4879047" y="2432320"/>
            <a:chExt cx="398075" cy="340303"/>
          </a:xfrm>
        </p:grpSpPr>
        <p:sp>
          <p:nvSpPr>
            <p:cNvPr id="11370" name="Google Shape;11370;p79"/>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9"/>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9"/>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9"/>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9"/>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9"/>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9"/>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9"/>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9"/>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9"/>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9"/>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9"/>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9"/>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9"/>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9"/>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9"/>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9"/>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9"/>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79"/>
          <p:cNvGrpSpPr/>
          <p:nvPr/>
        </p:nvGrpSpPr>
        <p:grpSpPr>
          <a:xfrm>
            <a:off x="5388701" y="2241423"/>
            <a:ext cx="280982" cy="395896"/>
            <a:chOff x="5388701" y="2393823"/>
            <a:chExt cx="280982" cy="395896"/>
          </a:xfrm>
        </p:grpSpPr>
        <p:sp>
          <p:nvSpPr>
            <p:cNvPr id="11397" name="Google Shape;11397;p79"/>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9"/>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9"/>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9"/>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9"/>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9"/>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9"/>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9"/>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9"/>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9"/>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9"/>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9"/>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9"/>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9"/>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9"/>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9"/>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9"/>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9"/>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9"/>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9"/>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9"/>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9"/>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9"/>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9"/>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9"/>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9"/>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9"/>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9"/>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9"/>
          <p:cNvGrpSpPr/>
          <p:nvPr/>
        </p:nvGrpSpPr>
        <p:grpSpPr>
          <a:xfrm>
            <a:off x="5743289" y="2286722"/>
            <a:ext cx="444871" cy="316407"/>
            <a:chOff x="5743289" y="2439122"/>
            <a:chExt cx="444871" cy="316407"/>
          </a:xfrm>
        </p:grpSpPr>
        <p:sp>
          <p:nvSpPr>
            <p:cNvPr id="11428" name="Google Shape;11428;p79"/>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9"/>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9"/>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9"/>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9"/>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9"/>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9"/>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9"/>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9"/>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9"/>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9"/>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9"/>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9"/>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9"/>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9"/>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9"/>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9"/>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9"/>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9"/>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9"/>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9"/>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79"/>
          <p:cNvGrpSpPr/>
          <p:nvPr/>
        </p:nvGrpSpPr>
        <p:grpSpPr>
          <a:xfrm>
            <a:off x="6230360" y="2280183"/>
            <a:ext cx="351359" cy="363412"/>
            <a:chOff x="6230360" y="2432583"/>
            <a:chExt cx="351359" cy="363412"/>
          </a:xfrm>
        </p:grpSpPr>
        <p:sp>
          <p:nvSpPr>
            <p:cNvPr id="11458" name="Google Shape;11458;p79"/>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9"/>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9"/>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9"/>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9"/>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9"/>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9"/>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9"/>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9"/>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9"/>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9"/>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9"/>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9"/>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9"/>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9"/>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9"/>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79"/>
          <p:cNvGrpSpPr/>
          <p:nvPr/>
        </p:nvGrpSpPr>
        <p:grpSpPr>
          <a:xfrm>
            <a:off x="6633976" y="2307152"/>
            <a:ext cx="387781" cy="286680"/>
            <a:chOff x="6633976" y="2459552"/>
            <a:chExt cx="387781" cy="286680"/>
          </a:xfrm>
        </p:grpSpPr>
        <p:sp>
          <p:nvSpPr>
            <p:cNvPr id="11480" name="Google Shape;11480;p79"/>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9"/>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9"/>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9"/>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9"/>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9"/>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79"/>
          <p:cNvGrpSpPr/>
          <p:nvPr/>
        </p:nvGrpSpPr>
        <p:grpSpPr>
          <a:xfrm>
            <a:off x="7091110" y="2276165"/>
            <a:ext cx="376989" cy="348864"/>
            <a:chOff x="7091110" y="2428565"/>
            <a:chExt cx="376989" cy="348864"/>
          </a:xfrm>
        </p:grpSpPr>
        <p:sp>
          <p:nvSpPr>
            <p:cNvPr id="11488" name="Google Shape;11488;p79"/>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9"/>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9"/>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9"/>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9"/>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9"/>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9"/>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9"/>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9"/>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9"/>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9"/>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9"/>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9"/>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9"/>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9"/>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9"/>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9"/>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9"/>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9"/>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9"/>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9"/>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79"/>
          <p:cNvGrpSpPr/>
          <p:nvPr/>
        </p:nvGrpSpPr>
        <p:grpSpPr>
          <a:xfrm>
            <a:off x="7536427" y="2262825"/>
            <a:ext cx="369715" cy="375492"/>
            <a:chOff x="7536427" y="2415225"/>
            <a:chExt cx="369715" cy="375492"/>
          </a:xfrm>
        </p:grpSpPr>
        <p:sp>
          <p:nvSpPr>
            <p:cNvPr id="11520" name="Google Shape;11520;p79"/>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9"/>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9"/>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9"/>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9"/>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9"/>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9"/>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9"/>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9"/>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9"/>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9"/>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9"/>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9"/>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9"/>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9"/>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9"/>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9"/>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9"/>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9"/>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9"/>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9"/>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9"/>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9"/>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9"/>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9"/>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9"/>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9"/>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9"/>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9"/>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9"/>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9"/>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9"/>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9"/>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79"/>
          <p:cNvGrpSpPr/>
          <p:nvPr/>
        </p:nvGrpSpPr>
        <p:grpSpPr>
          <a:xfrm>
            <a:off x="7980773" y="2276402"/>
            <a:ext cx="353381" cy="358160"/>
            <a:chOff x="7980773" y="2428802"/>
            <a:chExt cx="353381" cy="358160"/>
          </a:xfrm>
        </p:grpSpPr>
        <p:sp>
          <p:nvSpPr>
            <p:cNvPr id="11559" name="Google Shape;11559;p79"/>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9"/>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9"/>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9"/>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9"/>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9"/>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9"/>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9"/>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9"/>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9"/>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9"/>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9"/>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9"/>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79"/>
          <p:cNvGrpSpPr/>
          <p:nvPr/>
        </p:nvGrpSpPr>
        <p:grpSpPr>
          <a:xfrm>
            <a:off x="4886058" y="4138840"/>
            <a:ext cx="346343" cy="343953"/>
            <a:chOff x="4886058" y="4291240"/>
            <a:chExt cx="346343" cy="343953"/>
          </a:xfrm>
        </p:grpSpPr>
        <p:sp>
          <p:nvSpPr>
            <p:cNvPr id="11590" name="Google Shape;11590;p79"/>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9"/>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9"/>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9"/>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9"/>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9"/>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9"/>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9"/>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9"/>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9"/>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79"/>
          <p:cNvGrpSpPr/>
          <p:nvPr/>
        </p:nvGrpSpPr>
        <p:grpSpPr>
          <a:xfrm>
            <a:off x="5344216" y="4138656"/>
            <a:ext cx="304616" cy="343560"/>
            <a:chOff x="5344216" y="4291056"/>
            <a:chExt cx="304616" cy="343560"/>
          </a:xfrm>
        </p:grpSpPr>
        <p:sp>
          <p:nvSpPr>
            <p:cNvPr id="11604" name="Google Shape;11604;p79"/>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9"/>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9"/>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9"/>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9"/>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79"/>
          <p:cNvGrpSpPr/>
          <p:nvPr/>
        </p:nvGrpSpPr>
        <p:grpSpPr>
          <a:xfrm>
            <a:off x="6279999" y="4112022"/>
            <a:ext cx="204093" cy="343743"/>
            <a:chOff x="6271562" y="4290872"/>
            <a:chExt cx="204093" cy="343743"/>
          </a:xfrm>
        </p:grpSpPr>
        <p:sp>
          <p:nvSpPr>
            <p:cNvPr id="11616" name="Google Shape;11616;p79"/>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9"/>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9"/>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9"/>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9"/>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9"/>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9"/>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9"/>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9"/>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9"/>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9"/>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9"/>
          <p:cNvGrpSpPr/>
          <p:nvPr/>
        </p:nvGrpSpPr>
        <p:grpSpPr>
          <a:xfrm>
            <a:off x="6639491" y="4176838"/>
            <a:ext cx="344085" cy="267195"/>
            <a:chOff x="6639491" y="4329238"/>
            <a:chExt cx="344085" cy="267195"/>
          </a:xfrm>
        </p:grpSpPr>
        <p:sp>
          <p:nvSpPr>
            <p:cNvPr id="11629" name="Google Shape;11629;p79"/>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9"/>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9"/>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9"/>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9"/>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9"/>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9"/>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9"/>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9"/>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9"/>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9"/>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9"/>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9"/>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9"/>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9"/>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9"/>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9"/>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9"/>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79"/>
          <p:cNvGrpSpPr/>
          <p:nvPr/>
        </p:nvGrpSpPr>
        <p:grpSpPr>
          <a:xfrm>
            <a:off x="7133336" y="4138656"/>
            <a:ext cx="232979" cy="343560"/>
            <a:chOff x="7133336" y="4291056"/>
            <a:chExt cx="232979" cy="343560"/>
          </a:xfrm>
        </p:grpSpPr>
        <p:sp>
          <p:nvSpPr>
            <p:cNvPr id="11648" name="Google Shape;11648;p79"/>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9"/>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9"/>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9"/>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9"/>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9"/>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9"/>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9"/>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9"/>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9"/>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9"/>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9"/>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9"/>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9"/>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9"/>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9"/>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9"/>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79"/>
          <p:cNvGrpSpPr/>
          <p:nvPr/>
        </p:nvGrpSpPr>
        <p:grpSpPr>
          <a:xfrm>
            <a:off x="7571379" y="4138656"/>
            <a:ext cx="232979" cy="343560"/>
            <a:chOff x="7571379" y="4291056"/>
            <a:chExt cx="232979" cy="343560"/>
          </a:xfrm>
        </p:grpSpPr>
        <p:sp>
          <p:nvSpPr>
            <p:cNvPr id="11666" name="Google Shape;11666;p79"/>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9"/>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9"/>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9"/>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9"/>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9"/>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9"/>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9"/>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9"/>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9"/>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9"/>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9"/>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9"/>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9"/>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9"/>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9"/>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79"/>
          <p:cNvGrpSpPr/>
          <p:nvPr/>
        </p:nvGrpSpPr>
        <p:grpSpPr>
          <a:xfrm>
            <a:off x="6666381" y="3195475"/>
            <a:ext cx="295819" cy="370712"/>
            <a:chOff x="6666381" y="3347875"/>
            <a:chExt cx="295819" cy="370712"/>
          </a:xfrm>
        </p:grpSpPr>
        <p:sp>
          <p:nvSpPr>
            <p:cNvPr id="11683" name="Google Shape;11683;p79"/>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9"/>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9"/>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9"/>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9"/>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9"/>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9"/>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9"/>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9"/>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9"/>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9"/>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9"/>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9"/>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9"/>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9"/>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9"/>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9"/>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9"/>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9"/>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9"/>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9"/>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9"/>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9"/>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9"/>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9"/>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9"/>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9"/>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9"/>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9"/>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9"/>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9"/>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9"/>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9"/>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9"/>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9"/>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9"/>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9"/>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9"/>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9"/>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9"/>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79"/>
          <p:cNvGrpSpPr/>
          <p:nvPr/>
        </p:nvGrpSpPr>
        <p:grpSpPr>
          <a:xfrm>
            <a:off x="4877760" y="2735059"/>
            <a:ext cx="389567" cy="390329"/>
            <a:chOff x="4877760" y="2887459"/>
            <a:chExt cx="389567" cy="390329"/>
          </a:xfrm>
        </p:grpSpPr>
        <p:sp>
          <p:nvSpPr>
            <p:cNvPr id="11724" name="Google Shape;11724;p79"/>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9"/>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9"/>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9"/>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9"/>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9"/>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9"/>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9"/>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9"/>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9"/>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9"/>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9"/>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9"/>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9"/>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9"/>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9"/>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9"/>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9"/>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9"/>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9"/>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9"/>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9"/>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9"/>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9"/>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9"/>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9"/>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9"/>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9"/>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9"/>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9"/>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9"/>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9"/>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9"/>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9"/>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9"/>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9"/>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9"/>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9"/>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9"/>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9"/>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9"/>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9"/>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9"/>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9"/>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8" name="Google Shape;11768;p79"/>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9"/>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9"/>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9"/>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9"/>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3" name="Google Shape;11773;p79"/>
          <p:cNvGrpSpPr/>
          <p:nvPr/>
        </p:nvGrpSpPr>
        <p:grpSpPr>
          <a:xfrm>
            <a:off x="5779239" y="2735295"/>
            <a:ext cx="314411" cy="389830"/>
            <a:chOff x="5779239" y="2887695"/>
            <a:chExt cx="314411" cy="389830"/>
          </a:xfrm>
        </p:grpSpPr>
        <p:sp>
          <p:nvSpPr>
            <p:cNvPr id="11774" name="Google Shape;11774;p79"/>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9"/>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9"/>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9"/>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9"/>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9"/>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9"/>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9"/>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9"/>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9"/>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9"/>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9"/>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9"/>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9"/>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9"/>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9"/>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9"/>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9"/>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9"/>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9"/>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9"/>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9"/>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9"/>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9"/>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9"/>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9"/>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9"/>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9"/>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9"/>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9"/>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9"/>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9"/>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9"/>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9"/>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9"/>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9"/>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9"/>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9"/>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9"/>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9"/>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9"/>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9"/>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9"/>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9"/>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9"/>
          <p:cNvGrpSpPr/>
          <p:nvPr/>
        </p:nvGrpSpPr>
        <p:grpSpPr>
          <a:xfrm>
            <a:off x="6190130" y="2788577"/>
            <a:ext cx="389830" cy="283004"/>
            <a:chOff x="6190130" y="2940977"/>
            <a:chExt cx="389830" cy="283004"/>
          </a:xfrm>
        </p:grpSpPr>
        <p:sp>
          <p:nvSpPr>
            <p:cNvPr id="11819" name="Google Shape;11819;p79"/>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9"/>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9"/>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9"/>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9"/>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9"/>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9"/>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9"/>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9"/>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9"/>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9"/>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9"/>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9"/>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9"/>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9"/>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9"/>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9"/>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9"/>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9"/>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9"/>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9"/>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9"/>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9"/>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9"/>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9"/>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9"/>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9"/>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9"/>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9"/>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9"/>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79"/>
          <p:cNvGrpSpPr/>
          <p:nvPr/>
        </p:nvGrpSpPr>
        <p:grpSpPr>
          <a:xfrm>
            <a:off x="6633976" y="2747874"/>
            <a:ext cx="389803" cy="364673"/>
            <a:chOff x="6633976" y="2900274"/>
            <a:chExt cx="389803" cy="364673"/>
          </a:xfrm>
        </p:grpSpPr>
        <p:sp>
          <p:nvSpPr>
            <p:cNvPr id="11850" name="Google Shape;11850;p79"/>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9"/>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9"/>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9"/>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9"/>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9"/>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9"/>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9"/>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9"/>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9"/>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9"/>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9"/>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9"/>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9"/>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9"/>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9"/>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9"/>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79"/>
          <p:cNvGrpSpPr/>
          <p:nvPr/>
        </p:nvGrpSpPr>
        <p:grpSpPr>
          <a:xfrm>
            <a:off x="7517835" y="2733037"/>
            <a:ext cx="364935" cy="382529"/>
            <a:chOff x="7517835" y="2885437"/>
            <a:chExt cx="364935" cy="382529"/>
          </a:xfrm>
        </p:grpSpPr>
        <p:sp>
          <p:nvSpPr>
            <p:cNvPr id="11868" name="Google Shape;11868;p79"/>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9"/>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9"/>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9"/>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9"/>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9"/>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9"/>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9"/>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9"/>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9"/>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9"/>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9"/>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9"/>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9"/>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9"/>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9"/>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9"/>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9"/>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9"/>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9"/>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9"/>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9"/>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9"/>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9"/>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9"/>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9"/>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9"/>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9"/>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9"/>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9"/>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9"/>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9"/>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9"/>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9"/>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9"/>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9"/>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9"/>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79"/>
          <p:cNvGrpSpPr/>
          <p:nvPr/>
        </p:nvGrpSpPr>
        <p:grpSpPr>
          <a:xfrm>
            <a:off x="7087591" y="2734744"/>
            <a:ext cx="358160" cy="385602"/>
            <a:chOff x="7087591" y="2887144"/>
            <a:chExt cx="358160" cy="385602"/>
          </a:xfrm>
        </p:grpSpPr>
        <p:sp>
          <p:nvSpPr>
            <p:cNvPr id="11906" name="Google Shape;11906;p79"/>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9"/>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9"/>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9"/>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9"/>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9"/>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9"/>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9"/>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9"/>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9"/>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9"/>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9"/>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9"/>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9"/>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9"/>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9"/>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9"/>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9"/>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9"/>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79"/>
          <p:cNvGrpSpPr/>
          <p:nvPr/>
        </p:nvGrpSpPr>
        <p:grpSpPr>
          <a:xfrm>
            <a:off x="7951362" y="2733037"/>
            <a:ext cx="382529" cy="382529"/>
            <a:chOff x="7951362" y="2885437"/>
            <a:chExt cx="382529" cy="382529"/>
          </a:xfrm>
        </p:grpSpPr>
        <p:sp>
          <p:nvSpPr>
            <p:cNvPr id="11926" name="Google Shape;11926;p79"/>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9"/>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9"/>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9"/>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9"/>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9"/>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9"/>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9"/>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9"/>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9"/>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9"/>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9"/>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9"/>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9"/>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9"/>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9"/>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9"/>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9"/>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9"/>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9"/>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9"/>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9"/>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9"/>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9"/>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9"/>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9"/>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9"/>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9"/>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9"/>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9"/>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9"/>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9"/>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9"/>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9"/>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9"/>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9"/>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9"/>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9"/>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9"/>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9"/>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9"/>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9"/>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9"/>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9"/>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9"/>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9"/>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9"/>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9"/>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9"/>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79"/>
          <p:cNvGrpSpPr/>
          <p:nvPr/>
        </p:nvGrpSpPr>
        <p:grpSpPr>
          <a:xfrm>
            <a:off x="8054406" y="3662089"/>
            <a:ext cx="276964" cy="336601"/>
            <a:chOff x="8054406" y="3814489"/>
            <a:chExt cx="276964" cy="336601"/>
          </a:xfrm>
        </p:grpSpPr>
        <p:sp>
          <p:nvSpPr>
            <p:cNvPr id="11976" name="Google Shape;11976;p79"/>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9"/>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9"/>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9"/>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9"/>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9"/>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9"/>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9"/>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9"/>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79"/>
          <p:cNvGrpSpPr/>
          <p:nvPr/>
        </p:nvGrpSpPr>
        <p:grpSpPr>
          <a:xfrm>
            <a:off x="7936787" y="4142674"/>
            <a:ext cx="378249" cy="335524"/>
            <a:chOff x="7936787" y="4295074"/>
            <a:chExt cx="378249" cy="335524"/>
          </a:xfrm>
        </p:grpSpPr>
        <p:sp>
          <p:nvSpPr>
            <p:cNvPr id="11986" name="Google Shape;11986;p79"/>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9"/>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9"/>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9"/>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9"/>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9"/>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9"/>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9"/>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9"/>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9"/>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9"/>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9"/>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9"/>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9"/>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9"/>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9"/>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79"/>
          <p:cNvGrpSpPr/>
          <p:nvPr/>
        </p:nvGrpSpPr>
        <p:grpSpPr>
          <a:xfrm>
            <a:off x="4886058" y="1813490"/>
            <a:ext cx="388569" cy="388307"/>
            <a:chOff x="4886058" y="1965890"/>
            <a:chExt cx="388569" cy="388307"/>
          </a:xfrm>
        </p:grpSpPr>
        <p:sp>
          <p:nvSpPr>
            <p:cNvPr id="12003" name="Google Shape;12003;p79"/>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9"/>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9"/>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9"/>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9"/>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9"/>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9"/>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9"/>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9"/>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9"/>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9"/>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4" name="Google Shape;12014;p7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015" name="Google Shape;12015;p7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19"/>
        <p:cNvGrpSpPr/>
        <p:nvPr/>
      </p:nvGrpSpPr>
      <p:grpSpPr>
        <a:xfrm>
          <a:off x="0" y="0"/>
          <a:ext cx="0" cy="0"/>
          <a:chOff x="0" y="0"/>
          <a:chExt cx="0" cy="0"/>
        </a:xfrm>
      </p:grpSpPr>
      <p:grpSp>
        <p:nvGrpSpPr>
          <p:cNvPr id="12020" name="Google Shape;12020;p80"/>
          <p:cNvGrpSpPr/>
          <p:nvPr/>
        </p:nvGrpSpPr>
        <p:grpSpPr>
          <a:xfrm>
            <a:off x="1765162" y="3194389"/>
            <a:ext cx="292801" cy="359258"/>
            <a:chOff x="1765162" y="3346789"/>
            <a:chExt cx="292801" cy="359258"/>
          </a:xfrm>
        </p:grpSpPr>
        <p:sp>
          <p:nvSpPr>
            <p:cNvPr id="12021" name="Google Shape;12021;p80"/>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0"/>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0"/>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0"/>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0"/>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0"/>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0"/>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0"/>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0"/>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0"/>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0"/>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0"/>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0"/>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0"/>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0"/>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80"/>
          <p:cNvGrpSpPr/>
          <p:nvPr/>
        </p:nvGrpSpPr>
        <p:grpSpPr>
          <a:xfrm>
            <a:off x="3077632" y="2292604"/>
            <a:ext cx="358996" cy="296309"/>
            <a:chOff x="3077632" y="2445004"/>
            <a:chExt cx="358996" cy="296309"/>
          </a:xfrm>
        </p:grpSpPr>
        <p:sp>
          <p:nvSpPr>
            <p:cNvPr id="12037" name="Google Shape;12037;p80"/>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0"/>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0"/>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0"/>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0"/>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0"/>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0"/>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0"/>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0"/>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0"/>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0"/>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0"/>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0"/>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0"/>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0"/>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0"/>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0"/>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0"/>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0"/>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0"/>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0"/>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0"/>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0"/>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0"/>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0"/>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0"/>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0"/>
          <p:cNvGrpSpPr/>
          <p:nvPr/>
        </p:nvGrpSpPr>
        <p:grpSpPr>
          <a:xfrm>
            <a:off x="2635237" y="2279380"/>
            <a:ext cx="359232" cy="323018"/>
            <a:chOff x="2635237" y="2431780"/>
            <a:chExt cx="359232" cy="323018"/>
          </a:xfrm>
        </p:grpSpPr>
        <p:sp>
          <p:nvSpPr>
            <p:cNvPr id="12064" name="Google Shape;12064;p80"/>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0"/>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0"/>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0"/>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0"/>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0"/>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0"/>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0"/>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0"/>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0"/>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0"/>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0"/>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0"/>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0"/>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0"/>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80"/>
          <p:cNvGrpSpPr/>
          <p:nvPr/>
        </p:nvGrpSpPr>
        <p:grpSpPr>
          <a:xfrm>
            <a:off x="4011651" y="3615732"/>
            <a:ext cx="373189" cy="358944"/>
            <a:chOff x="4011651" y="3768132"/>
            <a:chExt cx="373189" cy="358944"/>
          </a:xfrm>
        </p:grpSpPr>
        <p:sp>
          <p:nvSpPr>
            <p:cNvPr id="12080" name="Google Shape;12080;p80"/>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0"/>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0"/>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0"/>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0"/>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0"/>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0"/>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0"/>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0"/>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0"/>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80"/>
          <p:cNvGrpSpPr/>
          <p:nvPr/>
        </p:nvGrpSpPr>
        <p:grpSpPr>
          <a:xfrm>
            <a:off x="2189568" y="1809203"/>
            <a:ext cx="364993" cy="359049"/>
            <a:chOff x="2189568" y="1961603"/>
            <a:chExt cx="364993" cy="359049"/>
          </a:xfrm>
        </p:grpSpPr>
        <p:sp>
          <p:nvSpPr>
            <p:cNvPr id="12091" name="Google Shape;12091;p80"/>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0"/>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0"/>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0"/>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0"/>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0"/>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0"/>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0"/>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0"/>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0"/>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0"/>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0"/>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0"/>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0"/>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0"/>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0"/>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0"/>
          <p:cNvGrpSpPr/>
          <p:nvPr/>
        </p:nvGrpSpPr>
        <p:grpSpPr>
          <a:xfrm>
            <a:off x="2193077" y="2267571"/>
            <a:ext cx="378426" cy="346323"/>
            <a:chOff x="2193077" y="2419971"/>
            <a:chExt cx="378426" cy="346323"/>
          </a:xfrm>
        </p:grpSpPr>
        <p:sp>
          <p:nvSpPr>
            <p:cNvPr id="12108" name="Google Shape;12108;p80"/>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0"/>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0"/>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0"/>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0"/>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0"/>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0"/>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0"/>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0"/>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0"/>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0"/>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0"/>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0"/>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0"/>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0"/>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0"/>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0"/>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0"/>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0"/>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0"/>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0"/>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80"/>
          <p:cNvGrpSpPr/>
          <p:nvPr/>
        </p:nvGrpSpPr>
        <p:grpSpPr>
          <a:xfrm>
            <a:off x="861622" y="2729370"/>
            <a:ext cx="276802" cy="367140"/>
            <a:chOff x="861622" y="2881770"/>
            <a:chExt cx="276802" cy="367140"/>
          </a:xfrm>
        </p:grpSpPr>
        <p:sp>
          <p:nvSpPr>
            <p:cNvPr id="12130" name="Google Shape;12130;p80"/>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0"/>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0"/>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0"/>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0"/>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0"/>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0"/>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0"/>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0"/>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0"/>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0"/>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0"/>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0"/>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0"/>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0"/>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0"/>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0"/>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0"/>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0"/>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0"/>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0"/>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0"/>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80"/>
          <p:cNvGrpSpPr/>
          <p:nvPr/>
        </p:nvGrpSpPr>
        <p:grpSpPr>
          <a:xfrm>
            <a:off x="3968184" y="2729291"/>
            <a:ext cx="369444" cy="367140"/>
            <a:chOff x="3968184" y="2881691"/>
            <a:chExt cx="369444" cy="367140"/>
          </a:xfrm>
        </p:grpSpPr>
        <p:sp>
          <p:nvSpPr>
            <p:cNvPr id="12153" name="Google Shape;12153;p80"/>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0"/>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0"/>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0"/>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0"/>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0"/>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0"/>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0"/>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0"/>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0"/>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0"/>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0"/>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0"/>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0"/>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0"/>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0"/>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0"/>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0"/>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0"/>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0"/>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0"/>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0"/>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0"/>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0"/>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80"/>
          <p:cNvGrpSpPr/>
          <p:nvPr/>
        </p:nvGrpSpPr>
        <p:grpSpPr>
          <a:xfrm>
            <a:off x="3513796" y="2729684"/>
            <a:ext cx="371487" cy="366826"/>
            <a:chOff x="3513796" y="2882084"/>
            <a:chExt cx="371487" cy="366826"/>
          </a:xfrm>
        </p:grpSpPr>
        <p:sp>
          <p:nvSpPr>
            <p:cNvPr id="12178" name="Google Shape;12178;p80"/>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0"/>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0"/>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0"/>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0"/>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0"/>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0"/>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0"/>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0"/>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0"/>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0"/>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0"/>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0"/>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0"/>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0"/>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0"/>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0"/>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0"/>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0"/>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0"/>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0"/>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0"/>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0"/>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0"/>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0"/>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0"/>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0"/>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0"/>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0"/>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0"/>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0"/>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0"/>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0"/>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0"/>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0"/>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0"/>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0"/>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0"/>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0"/>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0"/>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0"/>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0"/>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0"/>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0"/>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0"/>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0"/>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0"/>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0"/>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0"/>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80"/>
          <p:cNvGrpSpPr/>
          <p:nvPr/>
        </p:nvGrpSpPr>
        <p:grpSpPr>
          <a:xfrm>
            <a:off x="873615" y="1347875"/>
            <a:ext cx="335011" cy="359232"/>
            <a:chOff x="873615" y="1500275"/>
            <a:chExt cx="335011" cy="359232"/>
          </a:xfrm>
        </p:grpSpPr>
        <p:sp>
          <p:nvSpPr>
            <p:cNvPr id="12228" name="Google Shape;12228;p80"/>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0"/>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0"/>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0"/>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0"/>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0"/>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0"/>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0"/>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0"/>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0"/>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0"/>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80"/>
          <p:cNvGrpSpPr/>
          <p:nvPr/>
        </p:nvGrpSpPr>
        <p:grpSpPr>
          <a:xfrm>
            <a:off x="2202058" y="3194337"/>
            <a:ext cx="337158" cy="359311"/>
            <a:chOff x="2202058" y="3346737"/>
            <a:chExt cx="337158" cy="359311"/>
          </a:xfrm>
        </p:grpSpPr>
        <p:sp>
          <p:nvSpPr>
            <p:cNvPr id="12240" name="Google Shape;12240;p80"/>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0"/>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0"/>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0"/>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0"/>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0"/>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0"/>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0"/>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0"/>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80"/>
          <p:cNvGrpSpPr/>
          <p:nvPr/>
        </p:nvGrpSpPr>
        <p:grpSpPr>
          <a:xfrm>
            <a:off x="2223059" y="3665772"/>
            <a:ext cx="359232" cy="306050"/>
            <a:chOff x="2223059" y="3818172"/>
            <a:chExt cx="359232" cy="306050"/>
          </a:xfrm>
        </p:grpSpPr>
        <p:sp>
          <p:nvSpPr>
            <p:cNvPr id="12250" name="Google Shape;12250;p80"/>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0"/>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0"/>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0"/>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0"/>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0"/>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0"/>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0"/>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0"/>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80"/>
          <p:cNvGrpSpPr/>
          <p:nvPr/>
        </p:nvGrpSpPr>
        <p:grpSpPr>
          <a:xfrm>
            <a:off x="1725989" y="1839420"/>
            <a:ext cx="378426" cy="298509"/>
            <a:chOff x="1725989" y="1991820"/>
            <a:chExt cx="378426" cy="298509"/>
          </a:xfrm>
        </p:grpSpPr>
        <p:sp>
          <p:nvSpPr>
            <p:cNvPr id="12260" name="Google Shape;12260;p80"/>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0"/>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0"/>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0"/>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0"/>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0"/>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0"/>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0"/>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0"/>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0"/>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0"/>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0"/>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80"/>
          <p:cNvGrpSpPr/>
          <p:nvPr/>
        </p:nvGrpSpPr>
        <p:grpSpPr>
          <a:xfrm>
            <a:off x="1768409" y="3639351"/>
            <a:ext cx="367978" cy="359075"/>
            <a:chOff x="1768409" y="3791751"/>
            <a:chExt cx="367978" cy="359075"/>
          </a:xfrm>
        </p:grpSpPr>
        <p:sp>
          <p:nvSpPr>
            <p:cNvPr id="12273" name="Google Shape;12273;p80"/>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0"/>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0"/>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0"/>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0"/>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0"/>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0"/>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0"/>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0"/>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0"/>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0"/>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0"/>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0"/>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80"/>
          <p:cNvGrpSpPr/>
          <p:nvPr/>
        </p:nvGrpSpPr>
        <p:grpSpPr>
          <a:xfrm>
            <a:off x="2668963" y="3638906"/>
            <a:ext cx="358735" cy="359311"/>
            <a:chOff x="2668963" y="3791306"/>
            <a:chExt cx="358735" cy="359311"/>
          </a:xfrm>
        </p:grpSpPr>
        <p:sp>
          <p:nvSpPr>
            <p:cNvPr id="12287" name="Google Shape;12287;p80"/>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0"/>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0"/>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0"/>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0"/>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0"/>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0"/>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0"/>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0"/>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0"/>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0"/>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0"/>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0"/>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0"/>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0"/>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0"/>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80"/>
          <p:cNvGrpSpPr/>
          <p:nvPr/>
        </p:nvGrpSpPr>
        <p:grpSpPr>
          <a:xfrm>
            <a:off x="849682" y="1842798"/>
            <a:ext cx="363893" cy="291727"/>
            <a:chOff x="849682" y="1995198"/>
            <a:chExt cx="363893" cy="291727"/>
          </a:xfrm>
        </p:grpSpPr>
        <p:sp>
          <p:nvSpPr>
            <p:cNvPr id="12304" name="Google Shape;12304;p80"/>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0"/>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0"/>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0"/>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0"/>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0"/>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0"/>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0"/>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0"/>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0"/>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0"/>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0"/>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0"/>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0"/>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0"/>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0"/>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0"/>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0"/>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80"/>
          <p:cNvGrpSpPr/>
          <p:nvPr/>
        </p:nvGrpSpPr>
        <p:grpSpPr>
          <a:xfrm>
            <a:off x="3065430" y="1837666"/>
            <a:ext cx="378190" cy="302044"/>
            <a:chOff x="3065430" y="1990066"/>
            <a:chExt cx="378190" cy="302044"/>
          </a:xfrm>
        </p:grpSpPr>
        <p:sp>
          <p:nvSpPr>
            <p:cNvPr id="12323" name="Google Shape;12323;p80"/>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0"/>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0"/>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0"/>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0"/>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0"/>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0"/>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0"/>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0"/>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0"/>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0"/>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80"/>
          <p:cNvGrpSpPr/>
          <p:nvPr/>
        </p:nvGrpSpPr>
        <p:grpSpPr>
          <a:xfrm>
            <a:off x="3568234" y="3639010"/>
            <a:ext cx="347501" cy="359284"/>
            <a:chOff x="3568234" y="3791410"/>
            <a:chExt cx="347501" cy="359284"/>
          </a:xfrm>
        </p:grpSpPr>
        <p:sp>
          <p:nvSpPr>
            <p:cNvPr id="12335" name="Google Shape;12335;p80"/>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0"/>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0"/>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0"/>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0"/>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0"/>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0"/>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0"/>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0"/>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0"/>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0"/>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80"/>
          <p:cNvGrpSpPr/>
          <p:nvPr/>
        </p:nvGrpSpPr>
        <p:grpSpPr>
          <a:xfrm>
            <a:off x="1759925" y="1348687"/>
            <a:ext cx="347004" cy="358420"/>
            <a:chOff x="1759925" y="1501087"/>
            <a:chExt cx="347004" cy="358420"/>
          </a:xfrm>
        </p:grpSpPr>
        <p:sp>
          <p:nvSpPr>
            <p:cNvPr id="12347" name="Google Shape;12347;p80"/>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0"/>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0"/>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0"/>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0"/>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0"/>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0"/>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0"/>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0"/>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0"/>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0"/>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0"/>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0"/>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0"/>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0"/>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0"/>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0"/>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0"/>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0"/>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0"/>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0"/>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0"/>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0"/>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0"/>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0"/>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0"/>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0"/>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80"/>
          <p:cNvGrpSpPr/>
          <p:nvPr/>
        </p:nvGrpSpPr>
        <p:grpSpPr>
          <a:xfrm>
            <a:off x="3519295" y="2261260"/>
            <a:ext cx="360227" cy="359311"/>
            <a:chOff x="3519295" y="2413660"/>
            <a:chExt cx="360227" cy="359311"/>
          </a:xfrm>
        </p:grpSpPr>
        <p:sp>
          <p:nvSpPr>
            <p:cNvPr id="12375" name="Google Shape;12375;p80"/>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0"/>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0"/>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0"/>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0"/>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0"/>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0"/>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0"/>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0"/>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0"/>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0"/>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0"/>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0"/>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0"/>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0"/>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0"/>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0"/>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0"/>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0"/>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0"/>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0"/>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0"/>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0"/>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0"/>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0"/>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0"/>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0"/>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0"/>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0"/>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0"/>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0"/>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0"/>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0"/>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0"/>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0"/>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0"/>
          <p:cNvGrpSpPr/>
          <p:nvPr/>
        </p:nvGrpSpPr>
        <p:grpSpPr>
          <a:xfrm>
            <a:off x="1330255" y="3693318"/>
            <a:ext cx="358996" cy="250774"/>
            <a:chOff x="1330255" y="3845718"/>
            <a:chExt cx="358996" cy="250774"/>
          </a:xfrm>
        </p:grpSpPr>
        <p:sp>
          <p:nvSpPr>
            <p:cNvPr id="12411" name="Google Shape;12411;p80"/>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0"/>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0"/>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0"/>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0"/>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0"/>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0"/>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0"/>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0"/>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0"/>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80"/>
          <p:cNvGrpSpPr/>
          <p:nvPr/>
        </p:nvGrpSpPr>
        <p:grpSpPr>
          <a:xfrm>
            <a:off x="3115103" y="3638984"/>
            <a:ext cx="373424" cy="359311"/>
            <a:chOff x="3115103" y="3791384"/>
            <a:chExt cx="373424" cy="359311"/>
          </a:xfrm>
        </p:grpSpPr>
        <p:sp>
          <p:nvSpPr>
            <p:cNvPr id="12422" name="Google Shape;12422;p80"/>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0"/>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0"/>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0"/>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0"/>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0"/>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0"/>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0"/>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0"/>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0"/>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0"/>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0"/>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0"/>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0"/>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80"/>
          <p:cNvGrpSpPr/>
          <p:nvPr/>
        </p:nvGrpSpPr>
        <p:grpSpPr>
          <a:xfrm>
            <a:off x="883853" y="3640241"/>
            <a:ext cx="378190" cy="357059"/>
            <a:chOff x="883853" y="3792641"/>
            <a:chExt cx="378190" cy="357059"/>
          </a:xfrm>
        </p:grpSpPr>
        <p:sp>
          <p:nvSpPr>
            <p:cNvPr id="12437" name="Google Shape;12437;p80"/>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0"/>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0"/>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0"/>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0"/>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0"/>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0"/>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0"/>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0"/>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0"/>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0"/>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0"/>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0"/>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0"/>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0"/>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0"/>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0"/>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0"/>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0"/>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0"/>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0"/>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0"/>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0"/>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0"/>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0"/>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0"/>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80"/>
          <p:cNvGrpSpPr/>
          <p:nvPr/>
        </p:nvGrpSpPr>
        <p:grpSpPr>
          <a:xfrm>
            <a:off x="3934196" y="2332405"/>
            <a:ext cx="401207" cy="214036"/>
            <a:chOff x="3934196" y="2484805"/>
            <a:chExt cx="401207" cy="214036"/>
          </a:xfrm>
        </p:grpSpPr>
        <p:sp>
          <p:nvSpPr>
            <p:cNvPr id="12464" name="Google Shape;12464;p80"/>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0"/>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0"/>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0"/>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0"/>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80"/>
          <p:cNvGrpSpPr/>
          <p:nvPr/>
        </p:nvGrpSpPr>
        <p:grpSpPr>
          <a:xfrm>
            <a:off x="3999894" y="1347797"/>
            <a:ext cx="342474" cy="359232"/>
            <a:chOff x="3999894" y="1500197"/>
            <a:chExt cx="342474" cy="359232"/>
          </a:xfrm>
        </p:grpSpPr>
        <p:sp>
          <p:nvSpPr>
            <p:cNvPr id="12470" name="Google Shape;12470;p80"/>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0"/>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0"/>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0"/>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0"/>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0"/>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0"/>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0"/>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0"/>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0"/>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80"/>
          <p:cNvGrpSpPr/>
          <p:nvPr/>
        </p:nvGrpSpPr>
        <p:grpSpPr>
          <a:xfrm>
            <a:off x="2233795" y="2729762"/>
            <a:ext cx="232601" cy="366747"/>
            <a:chOff x="2233795" y="2882162"/>
            <a:chExt cx="232601" cy="366747"/>
          </a:xfrm>
        </p:grpSpPr>
        <p:sp>
          <p:nvSpPr>
            <p:cNvPr id="12481" name="Google Shape;12481;p80"/>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0"/>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0"/>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0"/>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0"/>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0"/>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0"/>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0"/>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0"/>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0"/>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0"/>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0"/>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0"/>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0"/>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0"/>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0"/>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0"/>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0"/>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80"/>
          <p:cNvGrpSpPr/>
          <p:nvPr/>
        </p:nvGrpSpPr>
        <p:grpSpPr>
          <a:xfrm>
            <a:off x="3523772" y="3252022"/>
            <a:ext cx="362008" cy="244175"/>
            <a:chOff x="3523772" y="3404422"/>
            <a:chExt cx="362008" cy="244175"/>
          </a:xfrm>
        </p:grpSpPr>
        <p:sp>
          <p:nvSpPr>
            <p:cNvPr id="12500" name="Google Shape;12500;p80"/>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0"/>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0"/>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0"/>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0"/>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0"/>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0"/>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0"/>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0"/>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0"/>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0"/>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0"/>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0"/>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0"/>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0"/>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80"/>
          <p:cNvGrpSpPr/>
          <p:nvPr/>
        </p:nvGrpSpPr>
        <p:grpSpPr>
          <a:xfrm>
            <a:off x="3531026" y="1824914"/>
            <a:ext cx="359232" cy="327836"/>
            <a:chOff x="3531026" y="1977314"/>
            <a:chExt cx="359232" cy="327836"/>
          </a:xfrm>
        </p:grpSpPr>
        <p:sp>
          <p:nvSpPr>
            <p:cNvPr id="12516" name="Google Shape;12516;p80"/>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0"/>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0"/>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0"/>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0"/>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0"/>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0"/>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0"/>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0"/>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0"/>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0"/>
          <p:cNvGrpSpPr/>
          <p:nvPr/>
        </p:nvGrpSpPr>
        <p:grpSpPr>
          <a:xfrm>
            <a:off x="3123351" y="1347875"/>
            <a:ext cx="296781" cy="359232"/>
            <a:chOff x="3123351" y="1500275"/>
            <a:chExt cx="296781" cy="359232"/>
          </a:xfrm>
        </p:grpSpPr>
        <p:sp>
          <p:nvSpPr>
            <p:cNvPr id="12527" name="Google Shape;12527;p80"/>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0"/>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0"/>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0"/>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0"/>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0"/>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0"/>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0"/>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0"/>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0"/>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0"/>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80"/>
          <p:cNvGrpSpPr/>
          <p:nvPr/>
        </p:nvGrpSpPr>
        <p:grpSpPr>
          <a:xfrm>
            <a:off x="2659458" y="1347875"/>
            <a:ext cx="332261" cy="359232"/>
            <a:chOff x="2659458" y="1500275"/>
            <a:chExt cx="332261" cy="359232"/>
          </a:xfrm>
        </p:grpSpPr>
        <p:sp>
          <p:nvSpPr>
            <p:cNvPr id="12539" name="Google Shape;12539;p80"/>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0"/>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0"/>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0"/>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0"/>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0"/>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0"/>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0"/>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0"/>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0"/>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0"/>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0"/>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0"/>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0"/>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0"/>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0"/>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0"/>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0"/>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0"/>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0"/>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80"/>
          <p:cNvGrpSpPr/>
          <p:nvPr/>
        </p:nvGrpSpPr>
        <p:grpSpPr>
          <a:xfrm>
            <a:off x="1750184" y="2261130"/>
            <a:ext cx="359730" cy="359441"/>
            <a:chOff x="1750184" y="2413530"/>
            <a:chExt cx="359730" cy="359441"/>
          </a:xfrm>
        </p:grpSpPr>
        <p:sp>
          <p:nvSpPr>
            <p:cNvPr id="12560" name="Google Shape;12560;p80"/>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0"/>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0"/>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0"/>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0"/>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0"/>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0"/>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0"/>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0"/>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0"/>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0"/>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0"/>
          <p:cNvGrpSpPr/>
          <p:nvPr/>
        </p:nvGrpSpPr>
        <p:grpSpPr>
          <a:xfrm>
            <a:off x="2230050" y="1347823"/>
            <a:ext cx="316524" cy="359284"/>
            <a:chOff x="2230050" y="1500223"/>
            <a:chExt cx="316524" cy="359284"/>
          </a:xfrm>
        </p:grpSpPr>
        <p:sp>
          <p:nvSpPr>
            <p:cNvPr id="12572" name="Google Shape;12572;p80"/>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0"/>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0"/>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0"/>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0"/>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0"/>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0"/>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0"/>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0"/>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0"/>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0"/>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0"/>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0"/>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0"/>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0"/>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0"/>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0"/>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0"/>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0"/>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0"/>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80"/>
          <p:cNvGrpSpPr/>
          <p:nvPr/>
        </p:nvGrpSpPr>
        <p:grpSpPr>
          <a:xfrm>
            <a:off x="2690042" y="4110367"/>
            <a:ext cx="359389" cy="359232"/>
            <a:chOff x="2690042" y="4262767"/>
            <a:chExt cx="359389" cy="359232"/>
          </a:xfrm>
        </p:grpSpPr>
        <p:sp>
          <p:nvSpPr>
            <p:cNvPr id="12593" name="Google Shape;12593;p80"/>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0"/>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0"/>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0"/>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0"/>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0"/>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0"/>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80"/>
          <p:cNvGrpSpPr/>
          <p:nvPr/>
        </p:nvGrpSpPr>
        <p:grpSpPr>
          <a:xfrm>
            <a:off x="2689440" y="2729762"/>
            <a:ext cx="222337" cy="366721"/>
            <a:chOff x="2689440" y="2882162"/>
            <a:chExt cx="222337" cy="366721"/>
          </a:xfrm>
        </p:grpSpPr>
        <p:sp>
          <p:nvSpPr>
            <p:cNvPr id="12601" name="Google Shape;12601;p80"/>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0"/>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0"/>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0"/>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0"/>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0"/>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0"/>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0"/>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0"/>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0" name="Google Shape;12610;p80"/>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1" name="Google Shape;12611;p80"/>
          <p:cNvGrpSpPr/>
          <p:nvPr/>
        </p:nvGrpSpPr>
        <p:grpSpPr>
          <a:xfrm>
            <a:off x="2637986" y="1827742"/>
            <a:ext cx="359232" cy="322023"/>
            <a:chOff x="2637986" y="1980142"/>
            <a:chExt cx="359232" cy="322023"/>
          </a:xfrm>
        </p:grpSpPr>
        <p:sp>
          <p:nvSpPr>
            <p:cNvPr id="12612" name="Google Shape;12612;p80"/>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0"/>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0"/>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0"/>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0"/>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0"/>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0"/>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0"/>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0"/>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0"/>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0"/>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0"/>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0"/>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0"/>
          <p:cNvGrpSpPr/>
          <p:nvPr/>
        </p:nvGrpSpPr>
        <p:grpSpPr>
          <a:xfrm>
            <a:off x="1306531" y="3194572"/>
            <a:ext cx="323018" cy="359075"/>
            <a:chOff x="1306531" y="3346972"/>
            <a:chExt cx="323018" cy="359075"/>
          </a:xfrm>
        </p:grpSpPr>
        <p:sp>
          <p:nvSpPr>
            <p:cNvPr id="12626" name="Google Shape;12626;p80"/>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0"/>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0"/>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0"/>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0"/>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0"/>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0"/>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0"/>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0"/>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80"/>
          <p:cNvGrpSpPr/>
          <p:nvPr/>
        </p:nvGrpSpPr>
        <p:grpSpPr>
          <a:xfrm>
            <a:off x="1308024" y="2261575"/>
            <a:ext cx="360253" cy="357111"/>
            <a:chOff x="1308024" y="2413975"/>
            <a:chExt cx="360253" cy="357111"/>
          </a:xfrm>
        </p:grpSpPr>
        <p:sp>
          <p:nvSpPr>
            <p:cNvPr id="12636" name="Google Shape;12636;p80"/>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0"/>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0"/>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0"/>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0"/>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0"/>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0"/>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0"/>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0"/>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0"/>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0"/>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0"/>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0"/>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0"/>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0"/>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0"/>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0"/>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0"/>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0"/>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0"/>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0"/>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0"/>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0"/>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0"/>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0"/>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0"/>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0"/>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0"/>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0"/>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0"/>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80"/>
          <p:cNvGrpSpPr/>
          <p:nvPr/>
        </p:nvGrpSpPr>
        <p:grpSpPr>
          <a:xfrm>
            <a:off x="1298519" y="1817922"/>
            <a:ext cx="378452" cy="341321"/>
            <a:chOff x="1298519" y="1970322"/>
            <a:chExt cx="378452" cy="341321"/>
          </a:xfrm>
        </p:grpSpPr>
        <p:sp>
          <p:nvSpPr>
            <p:cNvPr id="12667" name="Google Shape;12667;p80"/>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0"/>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0"/>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0"/>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0"/>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0"/>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0"/>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0"/>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0"/>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0"/>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0"/>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0"/>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0"/>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0"/>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0"/>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0"/>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0"/>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0"/>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0"/>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0"/>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0"/>
          <p:cNvGrpSpPr/>
          <p:nvPr/>
        </p:nvGrpSpPr>
        <p:grpSpPr>
          <a:xfrm>
            <a:off x="3114815" y="3194468"/>
            <a:ext cx="283217" cy="359180"/>
            <a:chOff x="3114815" y="3346868"/>
            <a:chExt cx="283217" cy="359180"/>
          </a:xfrm>
        </p:grpSpPr>
        <p:sp>
          <p:nvSpPr>
            <p:cNvPr id="12688" name="Google Shape;12688;p80"/>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0"/>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0"/>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0"/>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0"/>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0"/>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0"/>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0"/>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0"/>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0"/>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0"/>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0"/>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0"/>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0"/>
          <p:cNvGrpSpPr/>
          <p:nvPr/>
        </p:nvGrpSpPr>
        <p:grpSpPr>
          <a:xfrm>
            <a:off x="3973186" y="3200831"/>
            <a:ext cx="378661" cy="346558"/>
            <a:chOff x="3973186" y="3353231"/>
            <a:chExt cx="378661" cy="346558"/>
          </a:xfrm>
        </p:grpSpPr>
        <p:sp>
          <p:nvSpPr>
            <p:cNvPr id="12702" name="Google Shape;12702;p80"/>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0"/>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0"/>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0"/>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0"/>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0"/>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0"/>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0"/>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0"/>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0"/>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0"/>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0"/>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0"/>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0"/>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0"/>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0"/>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0"/>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0"/>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80"/>
          <p:cNvGrpSpPr/>
          <p:nvPr/>
        </p:nvGrpSpPr>
        <p:grpSpPr>
          <a:xfrm>
            <a:off x="2152857" y="4110602"/>
            <a:ext cx="373241" cy="359127"/>
            <a:chOff x="2152857" y="4263002"/>
            <a:chExt cx="373241" cy="359127"/>
          </a:xfrm>
        </p:grpSpPr>
        <p:sp>
          <p:nvSpPr>
            <p:cNvPr id="12721" name="Google Shape;12721;p80"/>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0"/>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0"/>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0"/>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0"/>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0"/>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0"/>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0"/>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80"/>
          <p:cNvGrpSpPr/>
          <p:nvPr/>
        </p:nvGrpSpPr>
        <p:grpSpPr>
          <a:xfrm>
            <a:off x="859632" y="3194572"/>
            <a:ext cx="303537" cy="359127"/>
            <a:chOff x="859632" y="3346972"/>
            <a:chExt cx="303537" cy="359127"/>
          </a:xfrm>
        </p:grpSpPr>
        <p:sp>
          <p:nvSpPr>
            <p:cNvPr id="12730" name="Google Shape;12730;p80"/>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0"/>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0"/>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0"/>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0"/>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80"/>
          <p:cNvGrpSpPr/>
          <p:nvPr/>
        </p:nvGrpSpPr>
        <p:grpSpPr>
          <a:xfrm>
            <a:off x="1767911" y="2729841"/>
            <a:ext cx="265306" cy="366799"/>
            <a:chOff x="1767911" y="2882241"/>
            <a:chExt cx="265306" cy="366799"/>
          </a:xfrm>
        </p:grpSpPr>
        <p:sp>
          <p:nvSpPr>
            <p:cNvPr id="12736" name="Google Shape;12736;p80"/>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0"/>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0"/>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0"/>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0"/>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0"/>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0"/>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0"/>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0"/>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0"/>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0"/>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0"/>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0"/>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0"/>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0"/>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80"/>
          <p:cNvGrpSpPr/>
          <p:nvPr/>
        </p:nvGrpSpPr>
        <p:grpSpPr>
          <a:xfrm>
            <a:off x="1332009" y="1347535"/>
            <a:ext cx="331895" cy="359311"/>
            <a:chOff x="1332009" y="1499935"/>
            <a:chExt cx="331895" cy="359311"/>
          </a:xfrm>
        </p:grpSpPr>
        <p:sp>
          <p:nvSpPr>
            <p:cNvPr id="12752" name="Google Shape;12752;p80"/>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0"/>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0"/>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0"/>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0"/>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0"/>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0"/>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0"/>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0"/>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0"/>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0"/>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0"/>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0"/>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0"/>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0"/>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0"/>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0"/>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80"/>
          <p:cNvGrpSpPr/>
          <p:nvPr/>
        </p:nvGrpSpPr>
        <p:grpSpPr>
          <a:xfrm>
            <a:off x="2663464" y="3194415"/>
            <a:ext cx="289528" cy="359232"/>
            <a:chOff x="2663464" y="3346815"/>
            <a:chExt cx="289528" cy="359232"/>
          </a:xfrm>
        </p:grpSpPr>
        <p:sp>
          <p:nvSpPr>
            <p:cNvPr id="12770" name="Google Shape;12770;p80"/>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0"/>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0"/>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0"/>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0"/>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0"/>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0"/>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0"/>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0"/>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0"/>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0"/>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80"/>
          <p:cNvGrpSpPr/>
          <p:nvPr/>
        </p:nvGrpSpPr>
        <p:grpSpPr>
          <a:xfrm>
            <a:off x="1315775" y="2729527"/>
            <a:ext cx="269051" cy="366983"/>
            <a:chOff x="1315775" y="2881927"/>
            <a:chExt cx="269051" cy="366983"/>
          </a:xfrm>
        </p:grpSpPr>
        <p:sp>
          <p:nvSpPr>
            <p:cNvPr id="12782" name="Google Shape;12782;p80"/>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0"/>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0"/>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0"/>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0"/>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0"/>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0"/>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0"/>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0"/>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0"/>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0"/>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0"/>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0"/>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0"/>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0"/>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80"/>
          <p:cNvGrpSpPr/>
          <p:nvPr/>
        </p:nvGrpSpPr>
        <p:grpSpPr>
          <a:xfrm>
            <a:off x="3977427" y="1827742"/>
            <a:ext cx="359232" cy="322023"/>
            <a:chOff x="3977427" y="1980142"/>
            <a:chExt cx="359232" cy="322023"/>
          </a:xfrm>
        </p:grpSpPr>
        <p:sp>
          <p:nvSpPr>
            <p:cNvPr id="12798" name="Google Shape;12798;p80"/>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0"/>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0"/>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0"/>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0"/>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0"/>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0"/>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0"/>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0"/>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0"/>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80"/>
          <p:cNvGrpSpPr/>
          <p:nvPr/>
        </p:nvGrpSpPr>
        <p:grpSpPr>
          <a:xfrm>
            <a:off x="865628" y="2261208"/>
            <a:ext cx="361720" cy="359180"/>
            <a:chOff x="865628" y="2413608"/>
            <a:chExt cx="361720" cy="359180"/>
          </a:xfrm>
        </p:grpSpPr>
        <p:sp>
          <p:nvSpPr>
            <p:cNvPr id="12809" name="Google Shape;12809;p80"/>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0"/>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0"/>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0"/>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0"/>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0"/>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0"/>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0"/>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0"/>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0"/>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0"/>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0"/>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0"/>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2" name="Google Shape;12822;p80"/>
          <p:cNvGrpSpPr/>
          <p:nvPr/>
        </p:nvGrpSpPr>
        <p:grpSpPr>
          <a:xfrm>
            <a:off x="3117093" y="2729527"/>
            <a:ext cx="268815" cy="366983"/>
            <a:chOff x="3117093" y="2881927"/>
            <a:chExt cx="268815" cy="366983"/>
          </a:xfrm>
        </p:grpSpPr>
        <p:sp>
          <p:nvSpPr>
            <p:cNvPr id="12823" name="Google Shape;12823;p80"/>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0"/>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0"/>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0"/>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0"/>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0"/>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0"/>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0"/>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0"/>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0"/>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0"/>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0"/>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0"/>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0"/>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0"/>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80"/>
          <p:cNvGrpSpPr/>
          <p:nvPr/>
        </p:nvGrpSpPr>
        <p:grpSpPr>
          <a:xfrm>
            <a:off x="3534508" y="1355600"/>
            <a:ext cx="368502" cy="343521"/>
            <a:chOff x="3534508" y="1508000"/>
            <a:chExt cx="368502" cy="343521"/>
          </a:xfrm>
        </p:grpSpPr>
        <p:sp>
          <p:nvSpPr>
            <p:cNvPr id="12839" name="Google Shape;12839;p80"/>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0"/>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0"/>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0"/>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0"/>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0"/>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0"/>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0"/>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0"/>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0"/>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0"/>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0"/>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0"/>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0"/>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0"/>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0"/>
          <p:cNvGrpSpPr/>
          <p:nvPr/>
        </p:nvGrpSpPr>
        <p:grpSpPr>
          <a:xfrm>
            <a:off x="7147436" y="1350599"/>
            <a:ext cx="279054" cy="354754"/>
            <a:chOff x="7147436" y="1502999"/>
            <a:chExt cx="279054" cy="354754"/>
          </a:xfrm>
        </p:grpSpPr>
        <p:sp>
          <p:nvSpPr>
            <p:cNvPr id="12855" name="Google Shape;12855;p80"/>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0"/>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0"/>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0"/>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0"/>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0"/>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0"/>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0"/>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0"/>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0"/>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0"/>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0"/>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0"/>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0"/>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0"/>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0"/>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80"/>
          <p:cNvGrpSpPr/>
          <p:nvPr/>
        </p:nvGrpSpPr>
        <p:grpSpPr>
          <a:xfrm>
            <a:off x="7603081" y="1820672"/>
            <a:ext cx="276802" cy="354807"/>
            <a:chOff x="7603081" y="1973072"/>
            <a:chExt cx="276802" cy="354807"/>
          </a:xfrm>
        </p:grpSpPr>
        <p:sp>
          <p:nvSpPr>
            <p:cNvPr id="12872" name="Google Shape;12872;p80"/>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0"/>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0"/>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0"/>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0"/>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0"/>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0"/>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0"/>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0"/>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0"/>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0"/>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0"/>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0"/>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0"/>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6" name="Google Shape;12886;p80"/>
          <p:cNvGrpSpPr/>
          <p:nvPr/>
        </p:nvGrpSpPr>
        <p:grpSpPr>
          <a:xfrm>
            <a:off x="6696792" y="1350599"/>
            <a:ext cx="276802" cy="354754"/>
            <a:chOff x="6696792" y="1502999"/>
            <a:chExt cx="276802" cy="354754"/>
          </a:xfrm>
        </p:grpSpPr>
        <p:sp>
          <p:nvSpPr>
            <p:cNvPr id="12887" name="Google Shape;12887;p80"/>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0"/>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0"/>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0"/>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0"/>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0"/>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0"/>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0"/>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0"/>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0"/>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0"/>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0"/>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0"/>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0"/>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0"/>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2" name="Google Shape;12902;p80"/>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3" name="Google Shape;12903;p80"/>
          <p:cNvGrpSpPr/>
          <p:nvPr/>
        </p:nvGrpSpPr>
        <p:grpSpPr>
          <a:xfrm>
            <a:off x="6223393" y="1350599"/>
            <a:ext cx="320295" cy="354754"/>
            <a:chOff x="6223393" y="1502999"/>
            <a:chExt cx="320295" cy="354754"/>
          </a:xfrm>
        </p:grpSpPr>
        <p:sp>
          <p:nvSpPr>
            <p:cNvPr id="12904" name="Google Shape;12904;p80"/>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0"/>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0"/>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0"/>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0"/>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0"/>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0"/>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0"/>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0"/>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0"/>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0"/>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0"/>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0"/>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0"/>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0"/>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0"/>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0"/>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0"/>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0"/>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0"/>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0"/>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0"/>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0"/>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80"/>
          <p:cNvGrpSpPr/>
          <p:nvPr/>
        </p:nvGrpSpPr>
        <p:grpSpPr>
          <a:xfrm>
            <a:off x="5310611" y="1350572"/>
            <a:ext cx="339515" cy="354781"/>
            <a:chOff x="5310611" y="1502972"/>
            <a:chExt cx="339515" cy="354781"/>
          </a:xfrm>
        </p:grpSpPr>
        <p:sp>
          <p:nvSpPr>
            <p:cNvPr id="12928" name="Google Shape;12928;p80"/>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0"/>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0"/>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0"/>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0"/>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0"/>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0"/>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0"/>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0"/>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0"/>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0"/>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0"/>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0"/>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0"/>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0"/>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0"/>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80"/>
          <p:cNvGrpSpPr/>
          <p:nvPr/>
        </p:nvGrpSpPr>
        <p:grpSpPr>
          <a:xfrm>
            <a:off x="6253637" y="3637701"/>
            <a:ext cx="274550" cy="354833"/>
            <a:chOff x="6253637" y="3790101"/>
            <a:chExt cx="274550" cy="354833"/>
          </a:xfrm>
        </p:grpSpPr>
        <p:sp>
          <p:nvSpPr>
            <p:cNvPr id="12945" name="Google Shape;12945;p80"/>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0"/>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0"/>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0"/>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0"/>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0"/>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0"/>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0"/>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0"/>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0"/>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0"/>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0"/>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0"/>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0"/>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0"/>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0"/>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0"/>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80"/>
          <p:cNvGrpSpPr/>
          <p:nvPr/>
        </p:nvGrpSpPr>
        <p:grpSpPr>
          <a:xfrm>
            <a:off x="5802731" y="3637780"/>
            <a:ext cx="274576" cy="354754"/>
            <a:chOff x="5802731" y="3790180"/>
            <a:chExt cx="274576" cy="354754"/>
          </a:xfrm>
        </p:grpSpPr>
        <p:sp>
          <p:nvSpPr>
            <p:cNvPr id="12963" name="Google Shape;12963;p80"/>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0"/>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0"/>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0"/>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0"/>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0"/>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0"/>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0"/>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0"/>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0"/>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0"/>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0"/>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0"/>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0"/>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0"/>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0"/>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0"/>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0"/>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0"/>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0"/>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0"/>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0"/>
          <p:cNvGrpSpPr/>
          <p:nvPr/>
        </p:nvGrpSpPr>
        <p:grpSpPr>
          <a:xfrm>
            <a:off x="5352088" y="3637806"/>
            <a:ext cx="274550" cy="354728"/>
            <a:chOff x="5352088" y="3790206"/>
            <a:chExt cx="274550" cy="354728"/>
          </a:xfrm>
        </p:grpSpPr>
        <p:sp>
          <p:nvSpPr>
            <p:cNvPr id="12985" name="Google Shape;12985;p80"/>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0"/>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0"/>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0"/>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0"/>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0"/>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0"/>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0"/>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0"/>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0"/>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0"/>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0"/>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0"/>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0"/>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0"/>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0"/>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0"/>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0"/>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0"/>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0"/>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0"/>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0"/>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0"/>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0"/>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80"/>
          <p:cNvGrpSpPr/>
          <p:nvPr/>
        </p:nvGrpSpPr>
        <p:grpSpPr>
          <a:xfrm>
            <a:off x="4901706" y="3637675"/>
            <a:ext cx="274550" cy="354859"/>
            <a:chOff x="4901706" y="3790075"/>
            <a:chExt cx="274550" cy="354859"/>
          </a:xfrm>
        </p:grpSpPr>
        <p:sp>
          <p:nvSpPr>
            <p:cNvPr id="13010" name="Google Shape;13010;p80"/>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0"/>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0"/>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0"/>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0"/>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0"/>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0"/>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0"/>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0"/>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0"/>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0"/>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0"/>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0"/>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0"/>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0"/>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0"/>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0"/>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80"/>
          <p:cNvGrpSpPr/>
          <p:nvPr/>
        </p:nvGrpSpPr>
        <p:grpSpPr>
          <a:xfrm>
            <a:off x="8052704" y="1350808"/>
            <a:ext cx="275073" cy="354545"/>
            <a:chOff x="8052704" y="1503208"/>
            <a:chExt cx="275073" cy="354545"/>
          </a:xfrm>
        </p:grpSpPr>
        <p:sp>
          <p:nvSpPr>
            <p:cNvPr id="13028" name="Google Shape;13028;p80"/>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0"/>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0"/>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0"/>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0"/>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0"/>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0"/>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0"/>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0"/>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0"/>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0"/>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0"/>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0"/>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0"/>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0"/>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0"/>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0"/>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80"/>
          <p:cNvGrpSpPr/>
          <p:nvPr/>
        </p:nvGrpSpPr>
        <p:grpSpPr>
          <a:xfrm>
            <a:off x="5794745" y="1350599"/>
            <a:ext cx="274550" cy="354754"/>
            <a:chOff x="5794745" y="1502999"/>
            <a:chExt cx="274550" cy="354754"/>
          </a:xfrm>
        </p:grpSpPr>
        <p:sp>
          <p:nvSpPr>
            <p:cNvPr id="13046" name="Google Shape;13046;p80"/>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0"/>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0"/>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0"/>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0"/>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0"/>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0"/>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0"/>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0"/>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0"/>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0"/>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0"/>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0"/>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0"/>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0"/>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0"/>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0"/>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0"/>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0"/>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0"/>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0"/>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0"/>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0"/>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80"/>
          <p:cNvGrpSpPr/>
          <p:nvPr/>
        </p:nvGrpSpPr>
        <p:grpSpPr>
          <a:xfrm>
            <a:off x="4896940" y="1350599"/>
            <a:ext cx="263316" cy="354754"/>
            <a:chOff x="4896940" y="1502999"/>
            <a:chExt cx="263316" cy="354754"/>
          </a:xfrm>
        </p:grpSpPr>
        <p:sp>
          <p:nvSpPr>
            <p:cNvPr id="13070" name="Google Shape;13070;p80"/>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0"/>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0"/>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0"/>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0"/>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0"/>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0"/>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0"/>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0"/>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0"/>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0"/>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0"/>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0"/>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0"/>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0"/>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0"/>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0"/>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0"/>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0"/>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0"/>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0"/>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80"/>
          <p:cNvGrpSpPr/>
          <p:nvPr/>
        </p:nvGrpSpPr>
        <p:grpSpPr>
          <a:xfrm>
            <a:off x="6255392" y="4115682"/>
            <a:ext cx="274550" cy="354728"/>
            <a:chOff x="6255392" y="4268082"/>
            <a:chExt cx="274550" cy="354728"/>
          </a:xfrm>
        </p:grpSpPr>
        <p:sp>
          <p:nvSpPr>
            <p:cNvPr id="13092" name="Google Shape;13092;p80"/>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0"/>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0"/>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0"/>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0"/>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0"/>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0"/>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0"/>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0"/>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0"/>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0"/>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0"/>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0"/>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0"/>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0"/>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0"/>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0"/>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0"/>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0"/>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0"/>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2" name="Google Shape;13112;p80"/>
          <p:cNvGrpSpPr/>
          <p:nvPr/>
        </p:nvGrpSpPr>
        <p:grpSpPr>
          <a:xfrm>
            <a:off x="7604076" y="3637675"/>
            <a:ext cx="275807" cy="354859"/>
            <a:chOff x="7604076" y="3790075"/>
            <a:chExt cx="275807" cy="354859"/>
          </a:xfrm>
        </p:grpSpPr>
        <p:sp>
          <p:nvSpPr>
            <p:cNvPr id="13113" name="Google Shape;13113;p80"/>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0"/>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0"/>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0"/>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0"/>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0"/>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0"/>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0"/>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0"/>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0"/>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0"/>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0"/>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0"/>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0"/>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0"/>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0"/>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0"/>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0"/>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0"/>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0"/>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0"/>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0"/>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80"/>
          <p:cNvGrpSpPr/>
          <p:nvPr/>
        </p:nvGrpSpPr>
        <p:grpSpPr>
          <a:xfrm>
            <a:off x="7154427" y="3637806"/>
            <a:ext cx="274550" cy="354493"/>
            <a:chOff x="7154427" y="3790206"/>
            <a:chExt cx="274550" cy="354493"/>
          </a:xfrm>
        </p:grpSpPr>
        <p:sp>
          <p:nvSpPr>
            <p:cNvPr id="13136" name="Google Shape;13136;p80"/>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0"/>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0"/>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0"/>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0"/>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0"/>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0"/>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0"/>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0"/>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0"/>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0"/>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0"/>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0"/>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0"/>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0"/>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0"/>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0"/>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0"/>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0"/>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0"/>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80"/>
          <p:cNvGrpSpPr/>
          <p:nvPr/>
        </p:nvGrpSpPr>
        <p:grpSpPr>
          <a:xfrm>
            <a:off x="8054458" y="1820750"/>
            <a:ext cx="274576" cy="354728"/>
            <a:chOff x="8054458" y="1973150"/>
            <a:chExt cx="274576" cy="354728"/>
          </a:xfrm>
        </p:grpSpPr>
        <p:sp>
          <p:nvSpPr>
            <p:cNvPr id="13157" name="Google Shape;13157;p80"/>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0"/>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0"/>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0"/>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0"/>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0"/>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0"/>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0"/>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0"/>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0"/>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0"/>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0"/>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0"/>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0"/>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0"/>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0"/>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0"/>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0"/>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0"/>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0"/>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0"/>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0"/>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80"/>
          <p:cNvGrpSpPr/>
          <p:nvPr/>
        </p:nvGrpSpPr>
        <p:grpSpPr>
          <a:xfrm>
            <a:off x="7153930" y="1820750"/>
            <a:ext cx="274812" cy="354728"/>
            <a:chOff x="7153930" y="1973150"/>
            <a:chExt cx="274812" cy="354728"/>
          </a:xfrm>
        </p:grpSpPr>
        <p:sp>
          <p:nvSpPr>
            <p:cNvPr id="13180" name="Google Shape;13180;p80"/>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0"/>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0"/>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0"/>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0"/>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0"/>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0"/>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0"/>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0"/>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0"/>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0"/>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0"/>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0"/>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0"/>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0"/>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0"/>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0"/>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0"/>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0"/>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80"/>
          <p:cNvGrpSpPr/>
          <p:nvPr/>
        </p:nvGrpSpPr>
        <p:grpSpPr>
          <a:xfrm>
            <a:off x="6703522" y="1820698"/>
            <a:ext cx="274812" cy="354781"/>
            <a:chOff x="6703522" y="1973098"/>
            <a:chExt cx="274812" cy="354781"/>
          </a:xfrm>
        </p:grpSpPr>
        <p:sp>
          <p:nvSpPr>
            <p:cNvPr id="13200" name="Google Shape;13200;p80"/>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0"/>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0"/>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0"/>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0"/>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0"/>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0"/>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0"/>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0"/>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0"/>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0"/>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0"/>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0"/>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0"/>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0"/>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0"/>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0"/>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0"/>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0"/>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0"/>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0"/>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0"/>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0"/>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0"/>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0"/>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80"/>
          <p:cNvGrpSpPr/>
          <p:nvPr/>
        </p:nvGrpSpPr>
        <p:grpSpPr>
          <a:xfrm>
            <a:off x="6253375" y="1820750"/>
            <a:ext cx="274812" cy="354728"/>
            <a:chOff x="6253375" y="1973150"/>
            <a:chExt cx="274812" cy="354728"/>
          </a:xfrm>
        </p:grpSpPr>
        <p:sp>
          <p:nvSpPr>
            <p:cNvPr id="13226" name="Google Shape;13226;p80"/>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0"/>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0"/>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0"/>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0"/>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0"/>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0"/>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0"/>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0"/>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0"/>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0"/>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0"/>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0"/>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0"/>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0"/>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0"/>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0"/>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0"/>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0"/>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0"/>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0"/>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0"/>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0"/>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0"/>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0"/>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0"/>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0"/>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0"/>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0"/>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0"/>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0"/>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0"/>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0"/>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0"/>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0"/>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0"/>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0"/>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0"/>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80"/>
          <p:cNvGrpSpPr/>
          <p:nvPr/>
        </p:nvGrpSpPr>
        <p:grpSpPr>
          <a:xfrm>
            <a:off x="5802496" y="1820750"/>
            <a:ext cx="275309" cy="354728"/>
            <a:chOff x="5802496" y="1973150"/>
            <a:chExt cx="275309" cy="354728"/>
          </a:xfrm>
        </p:grpSpPr>
        <p:sp>
          <p:nvSpPr>
            <p:cNvPr id="13265" name="Google Shape;13265;p80"/>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0"/>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0"/>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0"/>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0"/>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0"/>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0"/>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0"/>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0"/>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0"/>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0"/>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0"/>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0"/>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0"/>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0"/>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0"/>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0"/>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0"/>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0"/>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0"/>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0"/>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0"/>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0"/>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0"/>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0"/>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0"/>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80"/>
          <p:cNvGrpSpPr/>
          <p:nvPr/>
        </p:nvGrpSpPr>
        <p:grpSpPr>
          <a:xfrm>
            <a:off x="5353083" y="1820750"/>
            <a:ext cx="274576" cy="354728"/>
            <a:chOff x="5353083" y="1973150"/>
            <a:chExt cx="274576" cy="354728"/>
          </a:xfrm>
        </p:grpSpPr>
        <p:sp>
          <p:nvSpPr>
            <p:cNvPr id="13292" name="Google Shape;13292;p80"/>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0"/>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0"/>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0"/>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0"/>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0"/>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0"/>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0"/>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0"/>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0"/>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0"/>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0"/>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0"/>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0"/>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0"/>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0"/>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0"/>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0"/>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0"/>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0"/>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0"/>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3" name="Google Shape;13313;p80"/>
          <p:cNvGrpSpPr/>
          <p:nvPr/>
        </p:nvGrpSpPr>
        <p:grpSpPr>
          <a:xfrm>
            <a:off x="4902701" y="1820750"/>
            <a:ext cx="274812" cy="354728"/>
            <a:chOff x="4902701" y="1973150"/>
            <a:chExt cx="274812" cy="354728"/>
          </a:xfrm>
        </p:grpSpPr>
        <p:sp>
          <p:nvSpPr>
            <p:cNvPr id="13314" name="Google Shape;13314;p80"/>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0"/>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0"/>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0"/>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0"/>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0"/>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0"/>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0"/>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0"/>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0"/>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0"/>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0"/>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0"/>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0"/>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0"/>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0"/>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0"/>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0"/>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0"/>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0"/>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0"/>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0"/>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0"/>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0"/>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0"/>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80"/>
          <p:cNvGrpSpPr/>
          <p:nvPr/>
        </p:nvGrpSpPr>
        <p:grpSpPr>
          <a:xfrm>
            <a:off x="4902701" y="2727589"/>
            <a:ext cx="272560" cy="354676"/>
            <a:chOff x="4902701" y="2879989"/>
            <a:chExt cx="272560" cy="354676"/>
          </a:xfrm>
        </p:grpSpPr>
        <p:sp>
          <p:nvSpPr>
            <p:cNvPr id="13340" name="Google Shape;13340;p80"/>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0"/>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0"/>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0"/>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0"/>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0"/>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0"/>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0"/>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0"/>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0"/>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0"/>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0"/>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0"/>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0"/>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0"/>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0"/>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0"/>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0"/>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0"/>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0"/>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0"/>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0"/>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0"/>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0"/>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80"/>
          <p:cNvGrpSpPr/>
          <p:nvPr/>
        </p:nvGrpSpPr>
        <p:grpSpPr>
          <a:xfrm>
            <a:off x="5803988" y="4115682"/>
            <a:ext cx="274550" cy="354728"/>
            <a:chOff x="5803988" y="4268082"/>
            <a:chExt cx="274550" cy="354728"/>
          </a:xfrm>
        </p:grpSpPr>
        <p:sp>
          <p:nvSpPr>
            <p:cNvPr id="13365" name="Google Shape;13365;p80"/>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0"/>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0"/>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0"/>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0"/>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0"/>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0"/>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0"/>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0"/>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0"/>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0"/>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0"/>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0"/>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0"/>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0"/>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0"/>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0"/>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0"/>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0"/>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0"/>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0"/>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0"/>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80"/>
          <p:cNvGrpSpPr/>
          <p:nvPr/>
        </p:nvGrpSpPr>
        <p:grpSpPr>
          <a:xfrm>
            <a:off x="5352349" y="4115682"/>
            <a:ext cx="274550" cy="354728"/>
            <a:chOff x="5352349" y="4268082"/>
            <a:chExt cx="274550" cy="354728"/>
          </a:xfrm>
        </p:grpSpPr>
        <p:sp>
          <p:nvSpPr>
            <p:cNvPr id="13388" name="Google Shape;13388;p80"/>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0"/>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0"/>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0"/>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0"/>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0"/>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0"/>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0"/>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0"/>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0"/>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0"/>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0"/>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0"/>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0"/>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0"/>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0"/>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0"/>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0"/>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0"/>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0"/>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0"/>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0"/>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80"/>
          <p:cNvGrpSpPr/>
          <p:nvPr/>
        </p:nvGrpSpPr>
        <p:grpSpPr>
          <a:xfrm>
            <a:off x="7606826" y="2266890"/>
            <a:ext cx="274550" cy="354728"/>
            <a:chOff x="7606826" y="2419290"/>
            <a:chExt cx="274550" cy="354728"/>
          </a:xfrm>
        </p:grpSpPr>
        <p:sp>
          <p:nvSpPr>
            <p:cNvPr id="13411" name="Google Shape;13411;p8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80"/>
          <p:cNvGrpSpPr/>
          <p:nvPr/>
        </p:nvGrpSpPr>
        <p:grpSpPr>
          <a:xfrm>
            <a:off x="7156182" y="2266890"/>
            <a:ext cx="274550" cy="354728"/>
            <a:chOff x="7156182" y="2419290"/>
            <a:chExt cx="274550" cy="354728"/>
          </a:xfrm>
        </p:grpSpPr>
        <p:sp>
          <p:nvSpPr>
            <p:cNvPr id="13427" name="Google Shape;13427;p80"/>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0"/>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0"/>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0"/>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0"/>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0"/>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0"/>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0"/>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0"/>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0"/>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0"/>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0"/>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0"/>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0"/>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0"/>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2" name="Google Shape;13442;p80"/>
          <p:cNvGrpSpPr/>
          <p:nvPr/>
        </p:nvGrpSpPr>
        <p:grpSpPr>
          <a:xfrm>
            <a:off x="6705276" y="2266890"/>
            <a:ext cx="274812" cy="354728"/>
            <a:chOff x="6705276" y="2419290"/>
            <a:chExt cx="274812" cy="354728"/>
          </a:xfrm>
        </p:grpSpPr>
        <p:sp>
          <p:nvSpPr>
            <p:cNvPr id="13443" name="Google Shape;13443;p80"/>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0"/>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0"/>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0"/>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0"/>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0"/>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0"/>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0"/>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0"/>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0"/>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0"/>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0"/>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0"/>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0"/>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0"/>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0"/>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0"/>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0"/>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0"/>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0"/>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0"/>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0"/>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0"/>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0"/>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0"/>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0"/>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0"/>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0"/>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80"/>
          <p:cNvGrpSpPr/>
          <p:nvPr/>
        </p:nvGrpSpPr>
        <p:grpSpPr>
          <a:xfrm>
            <a:off x="4902936" y="2266890"/>
            <a:ext cx="274576" cy="354728"/>
            <a:chOff x="4902936" y="2419290"/>
            <a:chExt cx="274576" cy="354728"/>
          </a:xfrm>
        </p:grpSpPr>
        <p:sp>
          <p:nvSpPr>
            <p:cNvPr id="13472" name="Google Shape;13472;p80"/>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0"/>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0"/>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0"/>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0"/>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0"/>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0"/>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0"/>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0"/>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0"/>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0"/>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0"/>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0"/>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0"/>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0"/>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0"/>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0"/>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0"/>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0"/>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0"/>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80"/>
          <p:cNvGrpSpPr/>
          <p:nvPr/>
        </p:nvGrpSpPr>
        <p:grpSpPr>
          <a:xfrm>
            <a:off x="7608056" y="3193394"/>
            <a:ext cx="270334" cy="354754"/>
            <a:chOff x="7608056" y="3345794"/>
            <a:chExt cx="270334" cy="354754"/>
          </a:xfrm>
        </p:grpSpPr>
        <p:sp>
          <p:nvSpPr>
            <p:cNvPr id="13493" name="Google Shape;13493;p80"/>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0"/>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0"/>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0"/>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0"/>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0"/>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0"/>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0"/>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0"/>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0"/>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0"/>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0"/>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0"/>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0"/>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0"/>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0"/>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0"/>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0"/>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0"/>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80"/>
          <p:cNvGrpSpPr/>
          <p:nvPr/>
        </p:nvGrpSpPr>
        <p:grpSpPr>
          <a:xfrm>
            <a:off x="6712765" y="4115682"/>
            <a:ext cx="263316" cy="354728"/>
            <a:chOff x="6712765" y="4268082"/>
            <a:chExt cx="263316" cy="354728"/>
          </a:xfrm>
        </p:grpSpPr>
        <p:sp>
          <p:nvSpPr>
            <p:cNvPr id="13513" name="Google Shape;13513;p80"/>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0"/>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0"/>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0"/>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0"/>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0"/>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0"/>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0"/>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0"/>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0"/>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0"/>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0"/>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0"/>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0"/>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0"/>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0"/>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80"/>
          <p:cNvGrpSpPr/>
          <p:nvPr/>
        </p:nvGrpSpPr>
        <p:grpSpPr>
          <a:xfrm>
            <a:off x="5359341" y="2266759"/>
            <a:ext cx="262819" cy="354859"/>
            <a:chOff x="5359341" y="2419159"/>
            <a:chExt cx="262819" cy="354859"/>
          </a:xfrm>
        </p:grpSpPr>
        <p:sp>
          <p:nvSpPr>
            <p:cNvPr id="13530" name="Google Shape;13530;p80"/>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0"/>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0"/>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0"/>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0"/>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0"/>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0"/>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0"/>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0"/>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0"/>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0"/>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0"/>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0"/>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0"/>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0"/>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0"/>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0"/>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0"/>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0"/>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0"/>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0"/>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80"/>
          <p:cNvGrpSpPr/>
          <p:nvPr/>
        </p:nvGrpSpPr>
        <p:grpSpPr>
          <a:xfrm>
            <a:off x="6709282" y="3637806"/>
            <a:ext cx="263316" cy="354493"/>
            <a:chOff x="6709282" y="3790206"/>
            <a:chExt cx="263316" cy="354493"/>
          </a:xfrm>
        </p:grpSpPr>
        <p:sp>
          <p:nvSpPr>
            <p:cNvPr id="13552" name="Google Shape;13552;p80"/>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0"/>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0"/>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0"/>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0"/>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0"/>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0"/>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0"/>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0"/>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0"/>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0"/>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0"/>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0"/>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0"/>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0"/>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0"/>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80"/>
          <p:cNvGrpSpPr/>
          <p:nvPr/>
        </p:nvGrpSpPr>
        <p:grpSpPr>
          <a:xfrm>
            <a:off x="6260629" y="2266890"/>
            <a:ext cx="263055" cy="354493"/>
            <a:chOff x="6260629" y="2419290"/>
            <a:chExt cx="263055" cy="354493"/>
          </a:xfrm>
        </p:grpSpPr>
        <p:sp>
          <p:nvSpPr>
            <p:cNvPr id="13569" name="Google Shape;13569;p80"/>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0"/>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0"/>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0"/>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0"/>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0"/>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0"/>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0"/>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0"/>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0"/>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0"/>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0"/>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0"/>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0"/>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0"/>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80"/>
          <p:cNvGrpSpPr/>
          <p:nvPr/>
        </p:nvGrpSpPr>
        <p:grpSpPr>
          <a:xfrm>
            <a:off x="6260864" y="2727511"/>
            <a:ext cx="263343" cy="354754"/>
            <a:chOff x="6260864" y="2879911"/>
            <a:chExt cx="263343" cy="354754"/>
          </a:xfrm>
        </p:grpSpPr>
        <p:sp>
          <p:nvSpPr>
            <p:cNvPr id="13585" name="Google Shape;13585;p80"/>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0"/>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0"/>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0"/>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0"/>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0"/>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0"/>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0"/>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0"/>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0"/>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0"/>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0"/>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0"/>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0"/>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0"/>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0"/>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0"/>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0"/>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80"/>
          <p:cNvGrpSpPr/>
          <p:nvPr/>
        </p:nvGrpSpPr>
        <p:grpSpPr>
          <a:xfrm>
            <a:off x="8062968" y="2266890"/>
            <a:ext cx="263316" cy="354728"/>
            <a:chOff x="8062968" y="2419290"/>
            <a:chExt cx="263316" cy="354728"/>
          </a:xfrm>
        </p:grpSpPr>
        <p:sp>
          <p:nvSpPr>
            <p:cNvPr id="13604" name="Google Shape;13604;p8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80"/>
          <p:cNvGrpSpPr/>
          <p:nvPr/>
        </p:nvGrpSpPr>
        <p:grpSpPr>
          <a:xfrm>
            <a:off x="5809723" y="2266890"/>
            <a:ext cx="263316" cy="354728"/>
            <a:chOff x="5809723" y="2419290"/>
            <a:chExt cx="263316" cy="354728"/>
          </a:xfrm>
        </p:grpSpPr>
        <p:sp>
          <p:nvSpPr>
            <p:cNvPr id="13622" name="Google Shape;13622;p80"/>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0"/>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0"/>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0"/>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0"/>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0"/>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0"/>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0"/>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0"/>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0"/>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0"/>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0"/>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0"/>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0"/>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0"/>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0"/>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0"/>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80"/>
          <p:cNvGrpSpPr/>
          <p:nvPr/>
        </p:nvGrpSpPr>
        <p:grpSpPr>
          <a:xfrm>
            <a:off x="7606826" y="1350599"/>
            <a:ext cx="263552" cy="354754"/>
            <a:chOff x="7606826" y="1502999"/>
            <a:chExt cx="263552" cy="354754"/>
          </a:xfrm>
        </p:grpSpPr>
        <p:sp>
          <p:nvSpPr>
            <p:cNvPr id="13640" name="Google Shape;13640;p80"/>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0"/>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0"/>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0"/>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0"/>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0"/>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0"/>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0"/>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0"/>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0"/>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0"/>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0"/>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0"/>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0"/>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0"/>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0"/>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0"/>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0"/>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80"/>
          <p:cNvGrpSpPr/>
          <p:nvPr/>
        </p:nvGrpSpPr>
        <p:grpSpPr>
          <a:xfrm>
            <a:off x="8060455" y="3637675"/>
            <a:ext cx="264076" cy="354623"/>
            <a:chOff x="8060455" y="3790075"/>
            <a:chExt cx="264076" cy="354623"/>
          </a:xfrm>
        </p:grpSpPr>
        <p:sp>
          <p:nvSpPr>
            <p:cNvPr id="13659" name="Google Shape;13659;p80"/>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0"/>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0"/>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0"/>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0"/>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0"/>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0"/>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0"/>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0"/>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0"/>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0"/>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0"/>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0"/>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0"/>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0"/>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0"/>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0"/>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0"/>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0"/>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0"/>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0"/>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0"/>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0"/>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80"/>
          <p:cNvGrpSpPr/>
          <p:nvPr/>
        </p:nvGrpSpPr>
        <p:grpSpPr>
          <a:xfrm>
            <a:off x="7614550" y="2727511"/>
            <a:ext cx="263316" cy="354754"/>
            <a:chOff x="7614550" y="2879911"/>
            <a:chExt cx="263316" cy="354754"/>
          </a:xfrm>
        </p:grpSpPr>
        <p:sp>
          <p:nvSpPr>
            <p:cNvPr id="13683" name="Google Shape;13683;p80"/>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0"/>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0"/>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0"/>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0"/>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0"/>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0"/>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0"/>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0"/>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0"/>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0"/>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0"/>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0"/>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0"/>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0"/>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0"/>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0"/>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0"/>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0"/>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80"/>
          <p:cNvGrpSpPr/>
          <p:nvPr/>
        </p:nvGrpSpPr>
        <p:grpSpPr>
          <a:xfrm>
            <a:off x="4900684" y="4115787"/>
            <a:ext cx="274576" cy="354623"/>
            <a:chOff x="4900684" y="4268187"/>
            <a:chExt cx="274576" cy="354623"/>
          </a:xfrm>
        </p:grpSpPr>
        <p:sp>
          <p:nvSpPr>
            <p:cNvPr id="13703" name="Google Shape;13703;p80"/>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0"/>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0"/>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0"/>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0"/>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0"/>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0"/>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0"/>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0"/>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0"/>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0"/>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0"/>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0"/>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0"/>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0"/>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80"/>
          <p:cNvGrpSpPr/>
          <p:nvPr/>
        </p:nvGrpSpPr>
        <p:grpSpPr>
          <a:xfrm>
            <a:off x="7161654" y="3193394"/>
            <a:ext cx="263343" cy="354754"/>
            <a:chOff x="7161654" y="3345794"/>
            <a:chExt cx="263343" cy="354754"/>
          </a:xfrm>
        </p:grpSpPr>
        <p:sp>
          <p:nvSpPr>
            <p:cNvPr id="13719" name="Google Shape;13719;p80"/>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0"/>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0"/>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0"/>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0"/>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0"/>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0"/>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0"/>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0"/>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0"/>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0"/>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0"/>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0"/>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0"/>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0"/>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0"/>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0"/>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0"/>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0"/>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80"/>
          <p:cNvGrpSpPr/>
          <p:nvPr/>
        </p:nvGrpSpPr>
        <p:grpSpPr>
          <a:xfrm>
            <a:off x="6711770" y="3193394"/>
            <a:ext cx="263081" cy="354754"/>
            <a:chOff x="6711770" y="3345794"/>
            <a:chExt cx="263081" cy="354754"/>
          </a:xfrm>
        </p:grpSpPr>
        <p:sp>
          <p:nvSpPr>
            <p:cNvPr id="13739" name="Google Shape;13739;p80"/>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0"/>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0"/>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0"/>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0"/>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0"/>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0"/>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0"/>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0"/>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0"/>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0"/>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0"/>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0"/>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0"/>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0"/>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0"/>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0"/>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80"/>
          <p:cNvGrpSpPr/>
          <p:nvPr/>
        </p:nvGrpSpPr>
        <p:grpSpPr>
          <a:xfrm>
            <a:off x="7163409" y="2727851"/>
            <a:ext cx="263316" cy="354414"/>
            <a:chOff x="7163409" y="2880251"/>
            <a:chExt cx="263316" cy="354414"/>
          </a:xfrm>
        </p:grpSpPr>
        <p:sp>
          <p:nvSpPr>
            <p:cNvPr id="13757" name="Google Shape;13757;p80"/>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0"/>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0"/>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0"/>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0"/>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0"/>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0"/>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0"/>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0"/>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0"/>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0"/>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0"/>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80"/>
          <p:cNvGrpSpPr/>
          <p:nvPr/>
        </p:nvGrpSpPr>
        <p:grpSpPr>
          <a:xfrm>
            <a:off x="6712032" y="2727772"/>
            <a:ext cx="263316" cy="354493"/>
            <a:chOff x="6712032" y="2880172"/>
            <a:chExt cx="263316" cy="354493"/>
          </a:xfrm>
        </p:grpSpPr>
        <p:sp>
          <p:nvSpPr>
            <p:cNvPr id="13770" name="Google Shape;13770;p80"/>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0"/>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0"/>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0"/>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0"/>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0"/>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0"/>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0"/>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0"/>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0"/>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0"/>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0"/>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0"/>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0"/>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0"/>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0"/>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0"/>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0"/>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0"/>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0"/>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0"/>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80"/>
          <p:cNvGrpSpPr/>
          <p:nvPr/>
        </p:nvGrpSpPr>
        <p:grpSpPr>
          <a:xfrm>
            <a:off x="6261624" y="3193394"/>
            <a:ext cx="263316" cy="354754"/>
            <a:chOff x="6261624" y="3345794"/>
            <a:chExt cx="263316" cy="354754"/>
          </a:xfrm>
        </p:grpSpPr>
        <p:sp>
          <p:nvSpPr>
            <p:cNvPr id="13792" name="Google Shape;13792;p80"/>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0"/>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0"/>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0"/>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0"/>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0"/>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0"/>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0"/>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0"/>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0"/>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0"/>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0"/>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0"/>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0"/>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0"/>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0"/>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0"/>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0"/>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0"/>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0"/>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0"/>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0"/>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0"/>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0"/>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0"/>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0"/>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0"/>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0"/>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0" name="Google Shape;13820;p80"/>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1" name="Google Shape;13821;p80"/>
          <p:cNvGrpSpPr/>
          <p:nvPr/>
        </p:nvGrpSpPr>
        <p:grpSpPr>
          <a:xfrm>
            <a:off x="5811739" y="3193394"/>
            <a:ext cx="263316" cy="354754"/>
            <a:chOff x="5811739" y="3345794"/>
            <a:chExt cx="263316" cy="354754"/>
          </a:xfrm>
        </p:grpSpPr>
        <p:sp>
          <p:nvSpPr>
            <p:cNvPr id="13822" name="Google Shape;13822;p80"/>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0"/>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0"/>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0"/>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0"/>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0"/>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0"/>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0"/>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0"/>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0"/>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0"/>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0"/>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0"/>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0"/>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0"/>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0"/>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0"/>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0"/>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0"/>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0"/>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0"/>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80"/>
          <p:cNvGrpSpPr/>
          <p:nvPr/>
        </p:nvGrpSpPr>
        <p:grpSpPr>
          <a:xfrm>
            <a:off x="5363818" y="3193394"/>
            <a:ext cx="259074" cy="354493"/>
            <a:chOff x="5363818" y="3345794"/>
            <a:chExt cx="259074" cy="354493"/>
          </a:xfrm>
        </p:grpSpPr>
        <p:sp>
          <p:nvSpPr>
            <p:cNvPr id="13844" name="Google Shape;13844;p80"/>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0"/>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0"/>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0"/>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0"/>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0"/>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0"/>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0"/>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0"/>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0"/>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0"/>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0"/>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0"/>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0"/>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0"/>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0"/>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0"/>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0"/>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0"/>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0"/>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0"/>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0"/>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0"/>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0"/>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0"/>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80"/>
          <p:cNvGrpSpPr/>
          <p:nvPr/>
        </p:nvGrpSpPr>
        <p:grpSpPr>
          <a:xfrm>
            <a:off x="4912939" y="3193263"/>
            <a:ext cx="261326" cy="354885"/>
            <a:chOff x="4912939" y="3345663"/>
            <a:chExt cx="261326" cy="354885"/>
          </a:xfrm>
        </p:grpSpPr>
        <p:sp>
          <p:nvSpPr>
            <p:cNvPr id="13870" name="Google Shape;13870;p80"/>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0"/>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0"/>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0"/>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0"/>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0"/>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0"/>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0"/>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0"/>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0"/>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0"/>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0"/>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0"/>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0"/>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0"/>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0"/>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0"/>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0"/>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0"/>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0"/>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0"/>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80"/>
          <p:cNvGrpSpPr/>
          <p:nvPr/>
        </p:nvGrpSpPr>
        <p:grpSpPr>
          <a:xfrm>
            <a:off x="5809723" y="2727511"/>
            <a:ext cx="263081" cy="355016"/>
            <a:chOff x="5809723" y="2879911"/>
            <a:chExt cx="263081" cy="355016"/>
          </a:xfrm>
        </p:grpSpPr>
        <p:sp>
          <p:nvSpPr>
            <p:cNvPr id="13892" name="Google Shape;13892;p80"/>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0"/>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0"/>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0"/>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0"/>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0"/>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0"/>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0"/>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0"/>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0"/>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0"/>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0"/>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0"/>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0"/>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0"/>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0"/>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0"/>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0"/>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0"/>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0"/>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0"/>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0"/>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80"/>
          <p:cNvGrpSpPr/>
          <p:nvPr/>
        </p:nvGrpSpPr>
        <p:grpSpPr>
          <a:xfrm>
            <a:off x="7616069" y="4115656"/>
            <a:ext cx="263316" cy="354754"/>
            <a:chOff x="7616069" y="4268056"/>
            <a:chExt cx="263316" cy="354754"/>
          </a:xfrm>
        </p:grpSpPr>
        <p:sp>
          <p:nvSpPr>
            <p:cNvPr id="13915" name="Google Shape;13915;p80"/>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0"/>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0"/>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0"/>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0"/>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0"/>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0"/>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0"/>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0"/>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0"/>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0"/>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0"/>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0"/>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0"/>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0"/>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0"/>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0"/>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0"/>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0"/>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0"/>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0"/>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80"/>
          <p:cNvGrpSpPr/>
          <p:nvPr/>
        </p:nvGrpSpPr>
        <p:grpSpPr>
          <a:xfrm>
            <a:off x="7164404" y="4115918"/>
            <a:ext cx="263316" cy="354493"/>
            <a:chOff x="7164404" y="4268318"/>
            <a:chExt cx="263316" cy="354493"/>
          </a:xfrm>
        </p:grpSpPr>
        <p:sp>
          <p:nvSpPr>
            <p:cNvPr id="13937" name="Google Shape;13937;p80"/>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0"/>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0"/>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0"/>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0"/>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0"/>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0"/>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0"/>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0"/>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0"/>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0"/>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0"/>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0"/>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0"/>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0"/>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0"/>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80"/>
          <p:cNvGrpSpPr/>
          <p:nvPr/>
        </p:nvGrpSpPr>
        <p:grpSpPr>
          <a:xfrm>
            <a:off x="5358346" y="2727511"/>
            <a:ext cx="263316" cy="354754"/>
            <a:chOff x="5358346" y="2879911"/>
            <a:chExt cx="263316" cy="354754"/>
          </a:xfrm>
        </p:grpSpPr>
        <p:sp>
          <p:nvSpPr>
            <p:cNvPr id="13954" name="Google Shape;13954;p80"/>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0"/>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0"/>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0"/>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0"/>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0"/>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0"/>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0"/>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0"/>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0"/>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0"/>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0"/>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0"/>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0"/>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0"/>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0"/>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0"/>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0"/>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0"/>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0"/>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0"/>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80"/>
          <p:cNvGrpSpPr/>
          <p:nvPr/>
        </p:nvGrpSpPr>
        <p:grpSpPr>
          <a:xfrm>
            <a:off x="8061450" y="3193342"/>
            <a:ext cx="263316" cy="354807"/>
            <a:chOff x="8061450" y="3345742"/>
            <a:chExt cx="263316" cy="354807"/>
          </a:xfrm>
        </p:grpSpPr>
        <p:sp>
          <p:nvSpPr>
            <p:cNvPr id="13976" name="Google Shape;13976;p80"/>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0"/>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0"/>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0"/>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0"/>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0"/>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0"/>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0"/>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0"/>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0"/>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0"/>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0"/>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0"/>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0"/>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0"/>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0"/>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80"/>
          <p:cNvGrpSpPr/>
          <p:nvPr/>
        </p:nvGrpSpPr>
        <p:grpSpPr>
          <a:xfrm>
            <a:off x="8065953" y="2727511"/>
            <a:ext cx="263081" cy="354754"/>
            <a:chOff x="8065953" y="2879911"/>
            <a:chExt cx="263081" cy="354754"/>
          </a:xfrm>
        </p:grpSpPr>
        <p:sp>
          <p:nvSpPr>
            <p:cNvPr id="13993" name="Google Shape;13993;p80"/>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0"/>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0"/>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0"/>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0"/>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0"/>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0"/>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0"/>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0"/>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0"/>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0"/>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0"/>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0"/>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0"/>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0"/>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0"/>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80"/>
          <p:cNvGrpSpPr/>
          <p:nvPr/>
        </p:nvGrpSpPr>
        <p:grpSpPr>
          <a:xfrm>
            <a:off x="8064199" y="4115918"/>
            <a:ext cx="270308" cy="354493"/>
            <a:chOff x="8064199" y="4268318"/>
            <a:chExt cx="270308" cy="354493"/>
          </a:xfrm>
        </p:grpSpPr>
        <p:sp>
          <p:nvSpPr>
            <p:cNvPr id="14010" name="Google Shape;14010;p80"/>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0"/>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0"/>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0"/>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0"/>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0"/>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0"/>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0"/>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0"/>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0"/>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0"/>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0"/>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0"/>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0"/>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0"/>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0"/>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0"/>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0"/>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8" name="Google Shape;14028;p8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029" name="Google Shape;14029;p8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33"/>
        <p:cNvGrpSpPr/>
        <p:nvPr/>
      </p:nvGrpSpPr>
      <p:grpSpPr>
        <a:xfrm>
          <a:off x="0" y="0"/>
          <a:ext cx="0" cy="0"/>
          <a:chOff x="0" y="0"/>
          <a:chExt cx="0" cy="0"/>
        </a:xfrm>
      </p:grpSpPr>
      <p:grpSp>
        <p:nvGrpSpPr>
          <p:cNvPr id="14034" name="Google Shape;14034;p81"/>
          <p:cNvGrpSpPr/>
          <p:nvPr/>
        </p:nvGrpSpPr>
        <p:grpSpPr>
          <a:xfrm>
            <a:off x="3511608" y="3163570"/>
            <a:ext cx="381482" cy="366926"/>
            <a:chOff x="3511608" y="3348218"/>
            <a:chExt cx="381482" cy="366926"/>
          </a:xfrm>
        </p:grpSpPr>
        <p:sp>
          <p:nvSpPr>
            <p:cNvPr id="14035" name="Google Shape;14035;p81"/>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1"/>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1"/>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1"/>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1"/>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1"/>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1"/>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1"/>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1"/>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1"/>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1"/>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1"/>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1"/>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1"/>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81"/>
          <p:cNvGrpSpPr/>
          <p:nvPr/>
        </p:nvGrpSpPr>
        <p:grpSpPr>
          <a:xfrm>
            <a:off x="1849816" y="3622692"/>
            <a:ext cx="163616" cy="366665"/>
            <a:chOff x="1849816" y="3807339"/>
            <a:chExt cx="163616" cy="366665"/>
          </a:xfrm>
        </p:grpSpPr>
        <p:sp>
          <p:nvSpPr>
            <p:cNvPr id="14050" name="Google Shape;14050;p81"/>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1"/>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1"/>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1"/>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1"/>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1"/>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1"/>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1"/>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1"/>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1"/>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1"/>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1"/>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1"/>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1"/>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81"/>
          <p:cNvGrpSpPr/>
          <p:nvPr/>
        </p:nvGrpSpPr>
        <p:grpSpPr>
          <a:xfrm>
            <a:off x="2274757" y="3622666"/>
            <a:ext cx="202292" cy="366430"/>
            <a:chOff x="2274757" y="3807313"/>
            <a:chExt cx="202292" cy="366430"/>
          </a:xfrm>
        </p:grpSpPr>
        <p:sp>
          <p:nvSpPr>
            <p:cNvPr id="14065" name="Google Shape;14065;p81"/>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1"/>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1"/>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1"/>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1"/>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1"/>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1"/>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1"/>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1"/>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1"/>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5" name="Google Shape;14075;p81"/>
          <p:cNvGrpSpPr/>
          <p:nvPr/>
        </p:nvGrpSpPr>
        <p:grpSpPr>
          <a:xfrm>
            <a:off x="3972716" y="3163570"/>
            <a:ext cx="366404" cy="366665"/>
            <a:chOff x="3972716" y="3348218"/>
            <a:chExt cx="366404" cy="366665"/>
          </a:xfrm>
        </p:grpSpPr>
        <p:sp>
          <p:nvSpPr>
            <p:cNvPr id="14076" name="Google Shape;14076;p81"/>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1"/>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1"/>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1"/>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1"/>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1"/>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1"/>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1"/>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1"/>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1"/>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1"/>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1"/>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81"/>
          <p:cNvGrpSpPr/>
          <p:nvPr/>
        </p:nvGrpSpPr>
        <p:grpSpPr>
          <a:xfrm>
            <a:off x="866528" y="3163701"/>
            <a:ext cx="317405" cy="366534"/>
            <a:chOff x="866528" y="3348348"/>
            <a:chExt cx="317405" cy="366534"/>
          </a:xfrm>
        </p:grpSpPr>
        <p:sp>
          <p:nvSpPr>
            <p:cNvPr id="14089" name="Google Shape;14089;p81"/>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1"/>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1"/>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1"/>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1"/>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1"/>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1"/>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1"/>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81"/>
          <p:cNvGrpSpPr/>
          <p:nvPr/>
        </p:nvGrpSpPr>
        <p:grpSpPr>
          <a:xfrm>
            <a:off x="1316818" y="3163648"/>
            <a:ext cx="310872" cy="366848"/>
            <a:chOff x="1316818" y="3348296"/>
            <a:chExt cx="310872" cy="366848"/>
          </a:xfrm>
        </p:grpSpPr>
        <p:sp>
          <p:nvSpPr>
            <p:cNvPr id="14098" name="Google Shape;14098;p81"/>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1"/>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1"/>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1"/>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1"/>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1"/>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1"/>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1"/>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1"/>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1"/>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1"/>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1"/>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1"/>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1"/>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1"/>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1"/>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1"/>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1"/>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1"/>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1"/>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1"/>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1"/>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1"/>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1"/>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81"/>
          <p:cNvGrpSpPr/>
          <p:nvPr/>
        </p:nvGrpSpPr>
        <p:grpSpPr>
          <a:xfrm>
            <a:off x="3105248" y="3163596"/>
            <a:ext cx="305620" cy="366430"/>
            <a:chOff x="3105248" y="3348244"/>
            <a:chExt cx="305620" cy="366430"/>
          </a:xfrm>
        </p:grpSpPr>
        <p:sp>
          <p:nvSpPr>
            <p:cNvPr id="14123" name="Google Shape;14123;p81"/>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1"/>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1"/>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1"/>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1"/>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1"/>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1"/>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81"/>
          <p:cNvGrpSpPr/>
          <p:nvPr/>
        </p:nvGrpSpPr>
        <p:grpSpPr>
          <a:xfrm>
            <a:off x="2661988" y="3163570"/>
            <a:ext cx="304078" cy="366665"/>
            <a:chOff x="2661988" y="3348218"/>
            <a:chExt cx="304078" cy="366665"/>
          </a:xfrm>
        </p:grpSpPr>
        <p:sp>
          <p:nvSpPr>
            <p:cNvPr id="14131" name="Google Shape;14131;p81"/>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1"/>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1"/>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1"/>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1"/>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1"/>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1"/>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1"/>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1"/>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1"/>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1"/>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1"/>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1"/>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1"/>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1"/>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1"/>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1"/>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1"/>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1"/>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81"/>
          <p:cNvGrpSpPr/>
          <p:nvPr/>
        </p:nvGrpSpPr>
        <p:grpSpPr>
          <a:xfrm>
            <a:off x="2212927" y="3164249"/>
            <a:ext cx="307606" cy="366482"/>
            <a:chOff x="2212927" y="3348897"/>
            <a:chExt cx="307606" cy="366482"/>
          </a:xfrm>
        </p:grpSpPr>
        <p:sp>
          <p:nvSpPr>
            <p:cNvPr id="14151" name="Google Shape;14151;p81"/>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1"/>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1"/>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1"/>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1"/>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1"/>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1"/>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1"/>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1"/>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1"/>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81"/>
          <p:cNvGrpSpPr/>
          <p:nvPr/>
        </p:nvGrpSpPr>
        <p:grpSpPr>
          <a:xfrm>
            <a:off x="1764389" y="3163570"/>
            <a:ext cx="310114" cy="366665"/>
            <a:chOff x="1764389" y="3348218"/>
            <a:chExt cx="310114" cy="366665"/>
          </a:xfrm>
        </p:grpSpPr>
        <p:sp>
          <p:nvSpPr>
            <p:cNvPr id="14162" name="Google Shape;14162;p81"/>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1"/>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1"/>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1"/>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1"/>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1"/>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1"/>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1"/>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1"/>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1"/>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1"/>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1"/>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1"/>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1"/>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1"/>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1"/>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1"/>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1"/>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1"/>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1"/>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81"/>
          <p:cNvGrpSpPr/>
          <p:nvPr/>
        </p:nvGrpSpPr>
        <p:grpSpPr>
          <a:xfrm>
            <a:off x="2777572" y="3622640"/>
            <a:ext cx="81716" cy="366717"/>
            <a:chOff x="2777572" y="3807287"/>
            <a:chExt cx="81716" cy="366717"/>
          </a:xfrm>
        </p:grpSpPr>
        <p:sp>
          <p:nvSpPr>
            <p:cNvPr id="14183" name="Google Shape;14183;p81"/>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1"/>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1"/>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1"/>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1"/>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1"/>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1"/>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1"/>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1"/>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1"/>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1"/>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81"/>
          <p:cNvGrpSpPr/>
          <p:nvPr/>
        </p:nvGrpSpPr>
        <p:grpSpPr>
          <a:xfrm>
            <a:off x="3934014" y="4145133"/>
            <a:ext cx="366665" cy="256334"/>
            <a:chOff x="3934014" y="4329780"/>
            <a:chExt cx="366665" cy="256334"/>
          </a:xfrm>
        </p:grpSpPr>
        <p:sp>
          <p:nvSpPr>
            <p:cNvPr id="14195" name="Google Shape;14195;p81"/>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1"/>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1"/>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1"/>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1"/>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1"/>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1"/>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1"/>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1"/>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1"/>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1"/>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1"/>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1"/>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81"/>
          <p:cNvGrpSpPr/>
          <p:nvPr/>
        </p:nvGrpSpPr>
        <p:grpSpPr>
          <a:xfrm>
            <a:off x="947670" y="3622692"/>
            <a:ext cx="194295" cy="366404"/>
            <a:chOff x="947670" y="3807339"/>
            <a:chExt cx="194295" cy="366404"/>
          </a:xfrm>
        </p:grpSpPr>
        <p:sp>
          <p:nvSpPr>
            <p:cNvPr id="14209" name="Google Shape;14209;p81"/>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1"/>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1"/>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1"/>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1"/>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1"/>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1"/>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1"/>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1"/>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1"/>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81"/>
          <p:cNvGrpSpPr/>
          <p:nvPr/>
        </p:nvGrpSpPr>
        <p:grpSpPr>
          <a:xfrm>
            <a:off x="3420379" y="4101910"/>
            <a:ext cx="368939" cy="342283"/>
            <a:chOff x="3420379" y="4286557"/>
            <a:chExt cx="368939" cy="342283"/>
          </a:xfrm>
        </p:grpSpPr>
        <p:sp>
          <p:nvSpPr>
            <p:cNvPr id="14220" name="Google Shape;14220;p81"/>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1"/>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1"/>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1"/>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1"/>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1"/>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1"/>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1"/>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1"/>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1"/>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1"/>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1"/>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1"/>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1"/>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1"/>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1"/>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6" name="Google Shape;14236;p81"/>
          <p:cNvGrpSpPr/>
          <p:nvPr/>
        </p:nvGrpSpPr>
        <p:grpSpPr>
          <a:xfrm>
            <a:off x="3965190" y="3657605"/>
            <a:ext cx="369801" cy="296813"/>
            <a:chOff x="3965190" y="3842252"/>
            <a:chExt cx="369801" cy="296813"/>
          </a:xfrm>
        </p:grpSpPr>
        <p:sp>
          <p:nvSpPr>
            <p:cNvPr id="14237" name="Google Shape;14237;p81"/>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1"/>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1"/>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1"/>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1"/>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1"/>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1"/>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1"/>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1"/>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1"/>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1"/>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1"/>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1"/>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1"/>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1"/>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1"/>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1"/>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1"/>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1"/>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1"/>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1"/>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81"/>
          <p:cNvGrpSpPr/>
          <p:nvPr/>
        </p:nvGrpSpPr>
        <p:grpSpPr>
          <a:xfrm>
            <a:off x="3506590" y="3649164"/>
            <a:ext cx="396796" cy="313407"/>
            <a:chOff x="3506590" y="3833812"/>
            <a:chExt cx="396796" cy="313407"/>
          </a:xfrm>
        </p:grpSpPr>
        <p:sp>
          <p:nvSpPr>
            <p:cNvPr id="14259" name="Google Shape;14259;p81"/>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1"/>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1"/>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81"/>
          <p:cNvGrpSpPr/>
          <p:nvPr/>
        </p:nvGrpSpPr>
        <p:grpSpPr>
          <a:xfrm>
            <a:off x="2769288" y="1780716"/>
            <a:ext cx="104556" cy="366665"/>
            <a:chOff x="2769288" y="1965364"/>
            <a:chExt cx="104556" cy="366665"/>
          </a:xfrm>
        </p:grpSpPr>
        <p:sp>
          <p:nvSpPr>
            <p:cNvPr id="14263" name="Google Shape;14263;p81"/>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1"/>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1"/>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1"/>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1"/>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1"/>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1"/>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1"/>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1"/>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1"/>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1"/>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1"/>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81"/>
          <p:cNvGrpSpPr/>
          <p:nvPr/>
        </p:nvGrpSpPr>
        <p:grpSpPr>
          <a:xfrm>
            <a:off x="3966679" y="1826213"/>
            <a:ext cx="367162" cy="275698"/>
            <a:chOff x="3966679" y="2010861"/>
            <a:chExt cx="367162" cy="275698"/>
          </a:xfrm>
        </p:grpSpPr>
        <p:sp>
          <p:nvSpPr>
            <p:cNvPr id="14276" name="Google Shape;14276;p81"/>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1"/>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1"/>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1"/>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0" name="Google Shape;14280;p81"/>
          <p:cNvGrpSpPr/>
          <p:nvPr/>
        </p:nvGrpSpPr>
        <p:grpSpPr>
          <a:xfrm>
            <a:off x="1752577" y="1840847"/>
            <a:ext cx="366404" cy="246220"/>
            <a:chOff x="1752577" y="2025495"/>
            <a:chExt cx="366404" cy="246220"/>
          </a:xfrm>
        </p:grpSpPr>
        <p:sp>
          <p:nvSpPr>
            <p:cNvPr id="14281" name="Google Shape;14281;p81"/>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1"/>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1"/>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1"/>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1"/>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1"/>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1"/>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1"/>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1"/>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1"/>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1"/>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1"/>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1"/>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1"/>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1"/>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1"/>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7" name="Google Shape;14297;p81"/>
          <p:cNvGrpSpPr/>
          <p:nvPr/>
        </p:nvGrpSpPr>
        <p:grpSpPr>
          <a:xfrm>
            <a:off x="1309553" y="1884933"/>
            <a:ext cx="366404" cy="158363"/>
            <a:chOff x="1309553" y="2069580"/>
            <a:chExt cx="366404" cy="158363"/>
          </a:xfrm>
        </p:grpSpPr>
        <p:sp>
          <p:nvSpPr>
            <p:cNvPr id="14298" name="Google Shape;14298;p81"/>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1"/>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1"/>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1"/>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1"/>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1"/>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1"/>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1"/>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1"/>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1"/>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1"/>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1"/>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1"/>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1"/>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1"/>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1"/>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1"/>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1"/>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1"/>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1"/>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1"/>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1"/>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1"/>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1"/>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1"/>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1"/>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4" name="Google Shape;14324;p81"/>
          <p:cNvGrpSpPr/>
          <p:nvPr/>
        </p:nvGrpSpPr>
        <p:grpSpPr>
          <a:xfrm>
            <a:off x="866528" y="1904114"/>
            <a:ext cx="366639" cy="119635"/>
            <a:chOff x="866528" y="2088762"/>
            <a:chExt cx="366639" cy="119635"/>
          </a:xfrm>
        </p:grpSpPr>
        <p:sp>
          <p:nvSpPr>
            <p:cNvPr id="14325" name="Google Shape;14325;p81"/>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1"/>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1"/>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1"/>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1"/>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1"/>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1"/>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1"/>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1"/>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1"/>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1"/>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1"/>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1"/>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1"/>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81"/>
          <p:cNvGrpSpPr/>
          <p:nvPr/>
        </p:nvGrpSpPr>
        <p:grpSpPr>
          <a:xfrm>
            <a:off x="2329269" y="1780664"/>
            <a:ext cx="98807" cy="366273"/>
            <a:chOff x="2329269" y="1965312"/>
            <a:chExt cx="98807" cy="366273"/>
          </a:xfrm>
        </p:grpSpPr>
        <p:sp>
          <p:nvSpPr>
            <p:cNvPr id="14340" name="Google Shape;14340;p81"/>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1"/>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1"/>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81"/>
          <p:cNvGrpSpPr/>
          <p:nvPr/>
        </p:nvGrpSpPr>
        <p:grpSpPr>
          <a:xfrm>
            <a:off x="3208053" y="1780324"/>
            <a:ext cx="112344" cy="366926"/>
            <a:chOff x="3208053" y="1964972"/>
            <a:chExt cx="112344" cy="366926"/>
          </a:xfrm>
        </p:grpSpPr>
        <p:sp>
          <p:nvSpPr>
            <p:cNvPr id="14344" name="Google Shape;14344;p81"/>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1"/>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1"/>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1"/>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1"/>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1"/>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81"/>
          <p:cNvGrpSpPr/>
          <p:nvPr/>
        </p:nvGrpSpPr>
        <p:grpSpPr>
          <a:xfrm>
            <a:off x="3225379" y="3622692"/>
            <a:ext cx="72413" cy="366404"/>
            <a:chOff x="3225379" y="3807339"/>
            <a:chExt cx="72413" cy="366404"/>
          </a:xfrm>
        </p:grpSpPr>
        <p:sp>
          <p:nvSpPr>
            <p:cNvPr id="14351" name="Google Shape;14351;p81"/>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1"/>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1"/>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1"/>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1"/>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1"/>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1"/>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1"/>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81"/>
          <p:cNvGrpSpPr/>
          <p:nvPr/>
        </p:nvGrpSpPr>
        <p:grpSpPr>
          <a:xfrm>
            <a:off x="3523916" y="1826448"/>
            <a:ext cx="366665" cy="275201"/>
            <a:chOff x="3523916" y="2011096"/>
            <a:chExt cx="366665" cy="275201"/>
          </a:xfrm>
        </p:grpSpPr>
        <p:sp>
          <p:nvSpPr>
            <p:cNvPr id="14360" name="Google Shape;14360;p81"/>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1"/>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1"/>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1"/>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1"/>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1"/>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1"/>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1"/>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1"/>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1"/>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1"/>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1"/>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1"/>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1"/>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1"/>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1"/>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1"/>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1"/>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1"/>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1"/>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81"/>
          <p:cNvGrpSpPr/>
          <p:nvPr/>
        </p:nvGrpSpPr>
        <p:grpSpPr>
          <a:xfrm>
            <a:off x="1742777" y="1315349"/>
            <a:ext cx="393791" cy="366744"/>
            <a:chOff x="1742777" y="1499997"/>
            <a:chExt cx="393791" cy="366744"/>
          </a:xfrm>
        </p:grpSpPr>
        <p:sp>
          <p:nvSpPr>
            <p:cNvPr id="14381" name="Google Shape;14381;p81"/>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1"/>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1"/>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1"/>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1"/>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1"/>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1"/>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1"/>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1"/>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1"/>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1"/>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1"/>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1"/>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1"/>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81"/>
          <p:cNvGrpSpPr/>
          <p:nvPr/>
        </p:nvGrpSpPr>
        <p:grpSpPr>
          <a:xfrm>
            <a:off x="4014449" y="1315349"/>
            <a:ext cx="319914" cy="366639"/>
            <a:chOff x="4014449" y="1499997"/>
            <a:chExt cx="319914" cy="366639"/>
          </a:xfrm>
        </p:grpSpPr>
        <p:sp>
          <p:nvSpPr>
            <p:cNvPr id="14396" name="Google Shape;14396;p81"/>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1"/>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1"/>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1"/>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1"/>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81"/>
          <p:cNvGrpSpPr/>
          <p:nvPr/>
        </p:nvGrpSpPr>
        <p:grpSpPr>
          <a:xfrm>
            <a:off x="866267" y="1406813"/>
            <a:ext cx="367397" cy="183711"/>
            <a:chOff x="866267" y="1591460"/>
            <a:chExt cx="367397" cy="183711"/>
          </a:xfrm>
        </p:grpSpPr>
        <p:sp>
          <p:nvSpPr>
            <p:cNvPr id="14402" name="Google Shape;14402;p81"/>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1"/>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1"/>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1"/>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1"/>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1"/>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1"/>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1"/>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1"/>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1"/>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1"/>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1"/>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1"/>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1"/>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1"/>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1"/>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1"/>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1"/>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81"/>
          <p:cNvGrpSpPr/>
          <p:nvPr/>
        </p:nvGrpSpPr>
        <p:grpSpPr>
          <a:xfrm>
            <a:off x="3117843" y="1315244"/>
            <a:ext cx="327440" cy="366744"/>
            <a:chOff x="3117843" y="1499892"/>
            <a:chExt cx="327440" cy="366744"/>
          </a:xfrm>
        </p:grpSpPr>
        <p:sp>
          <p:nvSpPr>
            <p:cNvPr id="14421" name="Google Shape;14421;p81"/>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1"/>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1"/>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1"/>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1"/>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1"/>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1"/>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81"/>
          <p:cNvGrpSpPr/>
          <p:nvPr/>
        </p:nvGrpSpPr>
        <p:grpSpPr>
          <a:xfrm>
            <a:off x="2667005" y="1315349"/>
            <a:ext cx="336770" cy="366639"/>
            <a:chOff x="2667005" y="1499997"/>
            <a:chExt cx="336770" cy="366639"/>
          </a:xfrm>
        </p:grpSpPr>
        <p:sp>
          <p:nvSpPr>
            <p:cNvPr id="14429" name="Google Shape;14429;p81"/>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1"/>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1"/>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1"/>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1"/>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1"/>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1"/>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1"/>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1"/>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1"/>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1"/>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1"/>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1"/>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1"/>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1"/>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1"/>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1"/>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1"/>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1"/>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81"/>
          <p:cNvGrpSpPr/>
          <p:nvPr/>
        </p:nvGrpSpPr>
        <p:grpSpPr>
          <a:xfrm>
            <a:off x="3564866" y="1315349"/>
            <a:ext cx="326473" cy="366639"/>
            <a:chOff x="3564866" y="1499997"/>
            <a:chExt cx="326473" cy="366639"/>
          </a:xfrm>
        </p:grpSpPr>
        <p:sp>
          <p:nvSpPr>
            <p:cNvPr id="14449" name="Google Shape;14449;p81"/>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1"/>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1"/>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1"/>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1"/>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1"/>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1"/>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1"/>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1"/>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81"/>
          <p:cNvGrpSpPr/>
          <p:nvPr/>
        </p:nvGrpSpPr>
        <p:grpSpPr>
          <a:xfrm>
            <a:off x="1314074" y="1315349"/>
            <a:ext cx="364392" cy="366639"/>
            <a:chOff x="1314074" y="1499997"/>
            <a:chExt cx="364392" cy="366639"/>
          </a:xfrm>
        </p:grpSpPr>
        <p:sp>
          <p:nvSpPr>
            <p:cNvPr id="14459" name="Google Shape;14459;p81"/>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1"/>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1"/>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1"/>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1"/>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1"/>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1"/>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1"/>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1"/>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1"/>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1"/>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1"/>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81"/>
          <p:cNvGrpSpPr/>
          <p:nvPr/>
        </p:nvGrpSpPr>
        <p:grpSpPr>
          <a:xfrm>
            <a:off x="2220479" y="1315349"/>
            <a:ext cx="337005" cy="366639"/>
            <a:chOff x="2220479" y="1499997"/>
            <a:chExt cx="337005" cy="366639"/>
          </a:xfrm>
        </p:grpSpPr>
        <p:sp>
          <p:nvSpPr>
            <p:cNvPr id="14472" name="Google Shape;14472;p81"/>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1"/>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1"/>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1"/>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1"/>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1"/>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1"/>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1"/>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1"/>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1"/>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1"/>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81"/>
          <p:cNvGrpSpPr/>
          <p:nvPr/>
        </p:nvGrpSpPr>
        <p:grpSpPr>
          <a:xfrm>
            <a:off x="4105155" y="2241328"/>
            <a:ext cx="87230" cy="366430"/>
            <a:chOff x="4105155" y="2425976"/>
            <a:chExt cx="87230" cy="366430"/>
          </a:xfrm>
        </p:grpSpPr>
        <p:sp>
          <p:nvSpPr>
            <p:cNvPr id="14484" name="Google Shape;14484;p81"/>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1"/>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1"/>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1"/>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1"/>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1"/>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81"/>
          <p:cNvGrpSpPr/>
          <p:nvPr/>
        </p:nvGrpSpPr>
        <p:grpSpPr>
          <a:xfrm>
            <a:off x="1808109" y="2241354"/>
            <a:ext cx="267884" cy="366639"/>
            <a:chOff x="1808109" y="2426002"/>
            <a:chExt cx="267884" cy="366639"/>
          </a:xfrm>
        </p:grpSpPr>
        <p:sp>
          <p:nvSpPr>
            <p:cNvPr id="14491" name="Google Shape;14491;p81"/>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1"/>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1"/>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1"/>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1"/>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1"/>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1"/>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1"/>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1"/>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1"/>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1"/>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1"/>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1"/>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1"/>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1"/>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1"/>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1"/>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1"/>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1"/>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1"/>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1"/>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81"/>
          <p:cNvGrpSpPr/>
          <p:nvPr/>
        </p:nvGrpSpPr>
        <p:grpSpPr>
          <a:xfrm>
            <a:off x="3603568" y="2241354"/>
            <a:ext cx="207597" cy="366639"/>
            <a:chOff x="3603568" y="2426002"/>
            <a:chExt cx="207597" cy="366639"/>
          </a:xfrm>
        </p:grpSpPr>
        <p:sp>
          <p:nvSpPr>
            <p:cNvPr id="14513" name="Google Shape;14513;p81"/>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1"/>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1"/>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1"/>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1"/>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1"/>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9" name="Google Shape;14519;p81"/>
          <p:cNvGrpSpPr/>
          <p:nvPr/>
        </p:nvGrpSpPr>
        <p:grpSpPr>
          <a:xfrm>
            <a:off x="2246115" y="2241354"/>
            <a:ext cx="274417" cy="366404"/>
            <a:chOff x="2246115" y="2426002"/>
            <a:chExt cx="274417" cy="366404"/>
          </a:xfrm>
        </p:grpSpPr>
        <p:sp>
          <p:nvSpPr>
            <p:cNvPr id="14520" name="Google Shape;14520;p81"/>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1"/>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1"/>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1"/>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1"/>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1"/>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1"/>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1"/>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8" name="Google Shape;14528;p81"/>
          <p:cNvGrpSpPr/>
          <p:nvPr/>
        </p:nvGrpSpPr>
        <p:grpSpPr>
          <a:xfrm>
            <a:off x="2696666" y="2241354"/>
            <a:ext cx="256099" cy="366639"/>
            <a:chOff x="2696666" y="2426002"/>
            <a:chExt cx="256099" cy="366639"/>
          </a:xfrm>
        </p:grpSpPr>
        <p:sp>
          <p:nvSpPr>
            <p:cNvPr id="14529" name="Google Shape;14529;p81"/>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1"/>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1"/>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1"/>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1"/>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1"/>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5" name="Google Shape;14535;p81"/>
          <p:cNvGrpSpPr/>
          <p:nvPr/>
        </p:nvGrpSpPr>
        <p:grpSpPr>
          <a:xfrm>
            <a:off x="3149072" y="2241354"/>
            <a:ext cx="225863" cy="366430"/>
            <a:chOff x="3149072" y="2426002"/>
            <a:chExt cx="225863" cy="366430"/>
          </a:xfrm>
        </p:grpSpPr>
        <p:sp>
          <p:nvSpPr>
            <p:cNvPr id="14536" name="Google Shape;14536;p81"/>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1"/>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1"/>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1"/>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1"/>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1"/>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1"/>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1"/>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1"/>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1"/>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1"/>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81"/>
          <p:cNvGrpSpPr/>
          <p:nvPr/>
        </p:nvGrpSpPr>
        <p:grpSpPr>
          <a:xfrm>
            <a:off x="1361556" y="2241276"/>
            <a:ext cx="283224" cy="366482"/>
            <a:chOff x="1361556" y="2425923"/>
            <a:chExt cx="283224" cy="366482"/>
          </a:xfrm>
        </p:grpSpPr>
        <p:sp>
          <p:nvSpPr>
            <p:cNvPr id="14548" name="Google Shape;14548;p81"/>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1"/>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1"/>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1"/>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1"/>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1"/>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1"/>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1"/>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1"/>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1"/>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1"/>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1"/>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1"/>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1"/>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1"/>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1"/>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1"/>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1"/>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1"/>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1"/>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81"/>
          <p:cNvGrpSpPr/>
          <p:nvPr/>
        </p:nvGrpSpPr>
        <p:grpSpPr>
          <a:xfrm>
            <a:off x="3973735" y="2706408"/>
            <a:ext cx="361883" cy="366979"/>
            <a:chOff x="3973735" y="2891056"/>
            <a:chExt cx="361883" cy="366979"/>
          </a:xfrm>
        </p:grpSpPr>
        <p:sp>
          <p:nvSpPr>
            <p:cNvPr id="14569" name="Google Shape;14569;p81"/>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1"/>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1"/>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1"/>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1"/>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1"/>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1"/>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1"/>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1"/>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1"/>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1"/>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1"/>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1"/>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1"/>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1"/>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1"/>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1"/>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81"/>
          <p:cNvGrpSpPr/>
          <p:nvPr/>
        </p:nvGrpSpPr>
        <p:grpSpPr>
          <a:xfrm>
            <a:off x="3527941" y="2732096"/>
            <a:ext cx="366665" cy="315654"/>
            <a:chOff x="3527941" y="2916744"/>
            <a:chExt cx="366665" cy="315654"/>
          </a:xfrm>
        </p:grpSpPr>
        <p:sp>
          <p:nvSpPr>
            <p:cNvPr id="14587" name="Google Shape;14587;p81"/>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1"/>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1"/>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1"/>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1"/>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1"/>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1"/>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1"/>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1"/>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1"/>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1"/>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1"/>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1"/>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1"/>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1"/>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1"/>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1"/>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1"/>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1"/>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1"/>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1"/>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1"/>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1"/>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1"/>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1"/>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1"/>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1"/>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1"/>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1"/>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1"/>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81"/>
          <p:cNvGrpSpPr/>
          <p:nvPr/>
        </p:nvGrpSpPr>
        <p:grpSpPr>
          <a:xfrm>
            <a:off x="2640873" y="2706983"/>
            <a:ext cx="366404" cy="366404"/>
            <a:chOff x="2640873" y="2891631"/>
            <a:chExt cx="366404" cy="366404"/>
          </a:xfrm>
        </p:grpSpPr>
        <p:sp>
          <p:nvSpPr>
            <p:cNvPr id="14618" name="Google Shape;14618;p81"/>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1"/>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1"/>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1"/>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1"/>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1"/>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1"/>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1"/>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1"/>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1"/>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1"/>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1"/>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1"/>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1"/>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81"/>
          <p:cNvGrpSpPr/>
          <p:nvPr/>
        </p:nvGrpSpPr>
        <p:grpSpPr>
          <a:xfrm>
            <a:off x="2197091" y="2753473"/>
            <a:ext cx="366665" cy="273189"/>
            <a:chOff x="2197091" y="2938120"/>
            <a:chExt cx="366665" cy="273189"/>
          </a:xfrm>
        </p:grpSpPr>
        <p:sp>
          <p:nvSpPr>
            <p:cNvPr id="14633" name="Google Shape;14633;p81"/>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1"/>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1"/>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1"/>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1"/>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1"/>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1"/>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1"/>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1"/>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1"/>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1"/>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1"/>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1"/>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1"/>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1"/>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1"/>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1"/>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1"/>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1"/>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1"/>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1"/>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1"/>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1"/>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1"/>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7" name="Google Shape;14657;p81"/>
          <p:cNvGrpSpPr/>
          <p:nvPr/>
        </p:nvGrpSpPr>
        <p:grpSpPr>
          <a:xfrm>
            <a:off x="1753570" y="2707479"/>
            <a:ext cx="366665" cy="365202"/>
            <a:chOff x="1753570" y="2892127"/>
            <a:chExt cx="366665" cy="365202"/>
          </a:xfrm>
        </p:grpSpPr>
        <p:sp>
          <p:nvSpPr>
            <p:cNvPr id="14658" name="Google Shape;14658;p81"/>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1"/>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1"/>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1"/>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1"/>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1"/>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1"/>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1"/>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1"/>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1"/>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1"/>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1"/>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1"/>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1"/>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1"/>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1"/>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1"/>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1"/>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81"/>
          <p:cNvGrpSpPr/>
          <p:nvPr/>
        </p:nvGrpSpPr>
        <p:grpSpPr>
          <a:xfrm>
            <a:off x="1303751" y="3622692"/>
            <a:ext cx="367684" cy="366561"/>
            <a:chOff x="1303751" y="3807339"/>
            <a:chExt cx="367684" cy="366561"/>
          </a:xfrm>
        </p:grpSpPr>
        <p:sp>
          <p:nvSpPr>
            <p:cNvPr id="14677" name="Google Shape;14677;p81"/>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1"/>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1"/>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1"/>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1"/>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1"/>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1"/>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1"/>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1"/>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1"/>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1"/>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1"/>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1"/>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1"/>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1"/>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1"/>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1"/>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1"/>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1"/>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1"/>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1"/>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1"/>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1"/>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1"/>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1"/>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1"/>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1"/>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1"/>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1"/>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1"/>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1"/>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1"/>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1"/>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1"/>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1"/>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1"/>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1"/>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1"/>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1"/>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1"/>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1"/>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8" name="Google Shape;14718;p81"/>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9" name="Google Shape;14719;p81"/>
          <p:cNvGrpSpPr/>
          <p:nvPr/>
        </p:nvGrpSpPr>
        <p:grpSpPr>
          <a:xfrm>
            <a:off x="1310049" y="2706774"/>
            <a:ext cx="384749" cy="366613"/>
            <a:chOff x="1310049" y="2891421"/>
            <a:chExt cx="384749" cy="366613"/>
          </a:xfrm>
        </p:grpSpPr>
        <p:sp>
          <p:nvSpPr>
            <p:cNvPr id="14720" name="Google Shape;14720;p81"/>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1"/>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1"/>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1"/>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1"/>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1"/>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1"/>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1"/>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1"/>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1"/>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1"/>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1"/>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1"/>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1"/>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81"/>
          <p:cNvGrpSpPr/>
          <p:nvPr/>
        </p:nvGrpSpPr>
        <p:grpSpPr>
          <a:xfrm>
            <a:off x="849673" y="2706695"/>
            <a:ext cx="383468" cy="366665"/>
            <a:chOff x="849673" y="2891343"/>
            <a:chExt cx="383468" cy="366665"/>
          </a:xfrm>
        </p:grpSpPr>
        <p:sp>
          <p:nvSpPr>
            <p:cNvPr id="14735" name="Google Shape;14735;p81"/>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1"/>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1"/>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1"/>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1"/>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1"/>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1"/>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1"/>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1"/>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1"/>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1"/>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1"/>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81"/>
          <p:cNvGrpSpPr/>
          <p:nvPr/>
        </p:nvGrpSpPr>
        <p:grpSpPr>
          <a:xfrm>
            <a:off x="920257" y="2241354"/>
            <a:ext cx="278024" cy="366508"/>
            <a:chOff x="920257" y="2426002"/>
            <a:chExt cx="278024" cy="366508"/>
          </a:xfrm>
        </p:grpSpPr>
        <p:sp>
          <p:nvSpPr>
            <p:cNvPr id="14748" name="Google Shape;14748;p81"/>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1"/>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1"/>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1"/>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1"/>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1"/>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1"/>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1"/>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1"/>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1"/>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1"/>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1"/>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1"/>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1" name="Google Shape;14761;p81"/>
          <p:cNvGrpSpPr/>
          <p:nvPr/>
        </p:nvGrpSpPr>
        <p:grpSpPr>
          <a:xfrm>
            <a:off x="866528" y="4089836"/>
            <a:ext cx="349810" cy="366665"/>
            <a:chOff x="866528" y="4274484"/>
            <a:chExt cx="349810" cy="366665"/>
          </a:xfrm>
        </p:grpSpPr>
        <p:sp>
          <p:nvSpPr>
            <p:cNvPr id="14762" name="Google Shape;14762;p81"/>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1"/>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1"/>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1"/>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1"/>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1"/>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1"/>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1"/>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1"/>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1"/>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1"/>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81"/>
          <p:cNvGrpSpPr/>
          <p:nvPr/>
        </p:nvGrpSpPr>
        <p:grpSpPr>
          <a:xfrm>
            <a:off x="1388708" y="4089836"/>
            <a:ext cx="330210" cy="366665"/>
            <a:chOff x="1388708" y="4274484"/>
            <a:chExt cx="330210" cy="366665"/>
          </a:xfrm>
        </p:grpSpPr>
        <p:sp>
          <p:nvSpPr>
            <p:cNvPr id="14774" name="Google Shape;14774;p81"/>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1"/>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1"/>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1"/>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1"/>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1"/>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1"/>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1"/>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1"/>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1"/>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1"/>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1"/>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1"/>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1"/>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1"/>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1"/>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1"/>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1"/>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1"/>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1"/>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81"/>
          <p:cNvGrpSpPr/>
          <p:nvPr/>
        </p:nvGrpSpPr>
        <p:grpSpPr>
          <a:xfrm>
            <a:off x="1874694" y="4108678"/>
            <a:ext cx="375446" cy="328982"/>
            <a:chOff x="1874694" y="4293326"/>
            <a:chExt cx="375446" cy="328982"/>
          </a:xfrm>
        </p:grpSpPr>
        <p:sp>
          <p:nvSpPr>
            <p:cNvPr id="14795" name="Google Shape;14795;p81"/>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1"/>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1"/>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1"/>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1"/>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1"/>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1"/>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1"/>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1"/>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1"/>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1"/>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1"/>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1"/>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1"/>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1"/>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1"/>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1"/>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1"/>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1"/>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1"/>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1"/>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1"/>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81"/>
          <p:cNvGrpSpPr/>
          <p:nvPr/>
        </p:nvGrpSpPr>
        <p:grpSpPr>
          <a:xfrm>
            <a:off x="2396116" y="4108443"/>
            <a:ext cx="366665" cy="329714"/>
            <a:chOff x="2396116" y="4293090"/>
            <a:chExt cx="366665" cy="329714"/>
          </a:xfrm>
        </p:grpSpPr>
        <p:sp>
          <p:nvSpPr>
            <p:cNvPr id="14818" name="Google Shape;14818;p81"/>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1"/>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1"/>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1"/>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1"/>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1"/>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1"/>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1"/>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1"/>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1"/>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1"/>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1"/>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1"/>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81"/>
          <p:cNvGrpSpPr/>
          <p:nvPr/>
        </p:nvGrpSpPr>
        <p:grpSpPr>
          <a:xfrm>
            <a:off x="2908757" y="4105176"/>
            <a:ext cx="367162" cy="336116"/>
            <a:chOff x="2908757" y="4289824"/>
            <a:chExt cx="367162" cy="336116"/>
          </a:xfrm>
        </p:grpSpPr>
        <p:sp>
          <p:nvSpPr>
            <p:cNvPr id="14832" name="Google Shape;14832;p81"/>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1"/>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1"/>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1"/>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1"/>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1"/>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1"/>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1"/>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1"/>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1"/>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1"/>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1"/>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1"/>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1"/>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1"/>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1"/>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1"/>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1"/>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1"/>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1"/>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1"/>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1"/>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1"/>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1"/>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1"/>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1"/>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1"/>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81"/>
          <p:cNvGrpSpPr/>
          <p:nvPr/>
        </p:nvGrpSpPr>
        <p:grpSpPr>
          <a:xfrm>
            <a:off x="3082408" y="2734892"/>
            <a:ext cx="368651" cy="310350"/>
            <a:chOff x="3082408" y="2919540"/>
            <a:chExt cx="368651" cy="310350"/>
          </a:xfrm>
        </p:grpSpPr>
        <p:sp>
          <p:nvSpPr>
            <p:cNvPr id="14860" name="Google Shape;14860;p81"/>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1"/>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1"/>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1"/>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1"/>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1"/>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1"/>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1"/>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1"/>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1"/>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1"/>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1"/>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81"/>
          <p:cNvGrpSpPr/>
          <p:nvPr/>
        </p:nvGrpSpPr>
        <p:grpSpPr>
          <a:xfrm>
            <a:off x="7069130" y="2240152"/>
            <a:ext cx="366169" cy="360498"/>
            <a:chOff x="7069130" y="2424800"/>
            <a:chExt cx="366169" cy="360498"/>
          </a:xfrm>
        </p:grpSpPr>
        <p:sp>
          <p:nvSpPr>
            <p:cNvPr id="14873" name="Google Shape;14873;p81"/>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1"/>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1"/>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1"/>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1"/>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1"/>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1"/>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1"/>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1"/>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1"/>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1"/>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1"/>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1"/>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1"/>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1"/>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1"/>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1"/>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1"/>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1"/>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1"/>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81"/>
          <p:cNvGrpSpPr/>
          <p:nvPr/>
        </p:nvGrpSpPr>
        <p:grpSpPr>
          <a:xfrm>
            <a:off x="4885655" y="2240073"/>
            <a:ext cx="281473" cy="360629"/>
            <a:chOff x="4885655" y="2424721"/>
            <a:chExt cx="281473" cy="360629"/>
          </a:xfrm>
        </p:grpSpPr>
        <p:sp>
          <p:nvSpPr>
            <p:cNvPr id="14894" name="Google Shape;14894;p81"/>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1"/>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1"/>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1"/>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1"/>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1"/>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1"/>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1"/>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1"/>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1"/>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1"/>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81"/>
          <p:cNvGrpSpPr/>
          <p:nvPr/>
        </p:nvGrpSpPr>
        <p:grpSpPr>
          <a:xfrm>
            <a:off x="6625609" y="2262129"/>
            <a:ext cx="364130" cy="316726"/>
            <a:chOff x="6625609" y="2446777"/>
            <a:chExt cx="364130" cy="316726"/>
          </a:xfrm>
        </p:grpSpPr>
        <p:sp>
          <p:nvSpPr>
            <p:cNvPr id="14906" name="Google Shape;14906;p81"/>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1"/>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1"/>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1"/>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1"/>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1"/>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1"/>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1"/>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1"/>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1"/>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1"/>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1"/>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81"/>
          <p:cNvGrpSpPr/>
          <p:nvPr/>
        </p:nvGrpSpPr>
        <p:grpSpPr>
          <a:xfrm>
            <a:off x="5757644" y="1827703"/>
            <a:ext cx="360628" cy="298825"/>
            <a:chOff x="5757644" y="2012350"/>
            <a:chExt cx="360628" cy="298825"/>
          </a:xfrm>
        </p:grpSpPr>
        <p:sp>
          <p:nvSpPr>
            <p:cNvPr id="14919" name="Google Shape;14919;p81"/>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1"/>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1"/>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1"/>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1"/>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1"/>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1"/>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1"/>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1"/>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1"/>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1"/>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1"/>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1"/>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1"/>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1"/>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1"/>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1"/>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1"/>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1"/>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1"/>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1"/>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1"/>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1" name="Google Shape;14941;p81"/>
          <p:cNvGrpSpPr/>
          <p:nvPr/>
        </p:nvGrpSpPr>
        <p:grpSpPr>
          <a:xfrm>
            <a:off x="5317625" y="1798826"/>
            <a:ext cx="360628" cy="356839"/>
            <a:chOff x="5317625" y="1983474"/>
            <a:chExt cx="360628" cy="356839"/>
          </a:xfrm>
        </p:grpSpPr>
        <p:sp>
          <p:nvSpPr>
            <p:cNvPr id="14942" name="Google Shape;14942;p81"/>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1"/>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1"/>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1"/>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1"/>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1"/>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1"/>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1"/>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1"/>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1"/>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1"/>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1"/>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1"/>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1"/>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1"/>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1"/>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1"/>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1"/>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1"/>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81"/>
          <p:cNvGrpSpPr/>
          <p:nvPr/>
        </p:nvGrpSpPr>
        <p:grpSpPr>
          <a:xfrm>
            <a:off x="6181827" y="2279037"/>
            <a:ext cx="360629" cy="282989"/>
            <a:chOff x="6181827" y="2463685"/>
            <a:chExt cx="360629" cy="282989"/>
          </a:xfrm>
        </p:grpSpPr>
        <p:sp>
          <p:nvSpPr>
            <p:cNvPr id="14962" name="Google Shape;14962;p81"/>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1"/>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1"/>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1"/>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1"/>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1"/>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1"/>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1"/>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1"/>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1"/>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1"/>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3" name="Google Shape;14973;p81"/>
          <p:cNvGrpSpPr/>
          <p:nvPr/>
        </p:nvGrpSpPr>
        <p:grpSpPr>
          <a:xfrm>
            <a:off x="5346292" y="3156044"/>
            <a:ext cx="291247" cy="360629"/>
            <a:chOff x="5346292" y="3340691"/>
            <a:chExt cx="291247" cy="360628"/>
          </a:xfrm>
        </p:grpSpPr>
        <p:sp>
          <p:nvSpPr>
            <p:cNvPr id="14974" name="Google Shape;14974;p81"/>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1"/>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1"/>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1"/>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1"/>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1"/>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1"/>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1"/>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1"/>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1"/>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1"/>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1"/>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1"/>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1"/>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1"/>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1"/>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1"/>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1"/>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1"/>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1"/>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1"/>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1"/>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1"/>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1"/>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1"/>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81"/>
          <p:cNvGrpSpPr/>
          <p:nvPr/>
        </p:nvGrpSpPr>
        <p:grpSpPr>
          <a:xfrm>
            <a:off x="7969264" y="1797049"/>
            <a:ext cx="337763" cy="360393"/>
            <a:chOff x="7969264" y="1981697"/>
            <a:chExt cx="337763" cy="360393"/>
          </a:xfrm>
        </p:grpSpPr>
        <p:sp>
          <p:nvSpPr>
            <p:cNvPr id="15000" name="Google Shape;15000;p81"/>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1"/>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1"/>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1"/>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1"/>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1"/>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1"/>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1"/>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1"/>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1"/>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1"/>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1"/>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1"/>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1"/>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1"/>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1"/>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1"/>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1"/>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81"/>
          <p:cNvGrpSpPr/>
          <p:nvPr/>
        </p:nvGrpSpPr>
        <p:grpSpPr>
          <a:xfrm>
            <a:off x="5736032" y="2245352"/>
            <a:ext cx="360890" cy="350332"/>
            <a:chOff x="5736032" y="2430000"/>
            <a:chExt cx="360890" cy="350332"/>
          </a:xfrm>
        </p:grpSpPr>
        <p:sp>
          <p:nvSpPr>
            <p:cNvPr id="15019" name="Google Shape;15019;p81"/>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1"/>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1"/>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1"/>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1"/>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1"/>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1"/>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1"/>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1"/>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1"/>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1"/>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1"/>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1"/>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1"/>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1"/>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1"/>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1"/>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81"/>
          <p:cNvGrpSpPr/>
          <p:nvPr/>
        </p:nvGrpSpPr>
        <p:grpSpPr>
          <a:xfrm>
            <a:off x="4877867" y="1811344"/>
            <a:ext cx="360628" cy="331778"/>
            <a:chOff x="4877867" y="1995991"/>
            <a:chExt cx="360628" cy="331778"/>
          </a:xfrm>
        </p:grpSpPr>
        <p:sp>
          <p:nvSpPr>
            <p:cNvPr id="15037" name="Google Shape;15037;p81"/>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1"/>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1"/>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1"/>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1"/>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1"/>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1"/>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1"/>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1"/>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1"/>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1"/>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1"/>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1"/>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1"/>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81"/>
          <p:cNvGrpSpPr/>
          <p:nvPr/>
        </p:nvGrpSpPr>
        <p:grpSpPr>
          <a:xfrm>
            <a:off x="7050889" y="2728856"/>
            <a:ext cx="363529" cy="339513"/>
            <a:chOff x="7050889" y="2913503"/>
            <a:chExt cx="363529" cy="339513"/>
          </a:xfrm>
        </p:grpSpPr>
        <p:sp>
          <p:nvSpPr>
            <p:cNvPr id="15052" name="Google Shape;15052;p81"/>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1"/>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1"/>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1"/>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1"/>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1"/>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1"/>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1"/>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1"/>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1" name="Google Shape;15061;p81"/>
          <p:cNvGrpSpPr/>
          <p:nvPr/>
        </p:nvGrpSpPr>
        <p:grpSpPr>
          <a:xfrm>
            <a:off x="7510900" y="1796814"/>
            <a:ext cx="372937" cy="360629"/>
            <a:chOff x="7510900" y="1981462"/>
            <a:chExt cx="372937" cy="360629"/>
          </a:xfrm>
        </p:grpSpPr>
        <p:sp>
          <p:nvSpPr>
            <p:cNvPr id="15062" name="Google Shape;15062;p81"/>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1"/>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1"/>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1"/>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1"/>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1"/>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1"/>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1"/>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1"/>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1"/>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1"/>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1"/>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1"/>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1"/>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1"/>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1"/>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81"/>
          <p:cNvGrpSpPr/>
          <p:nvPr/>
        </p:nvGrpSpPr>
        <p:grpSpPr>
          <a:xfrm>
            <a:off x="6599476" y="2733612"/>
            <a:ext cx="360629" cy="329975"/>
            <a:chOff x="6599476" y="2918260"/>
            <a:chExt cx="360629" cy="329975"/>
          </a:xfrm>
        </p:grpSpPr>
        <p:sp>
          <p:nvSpPr>
            <p:cNvPr id="15079" name="Google Shape;15079;p81"/>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1"/>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1"/>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1"/>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1"/>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1"/>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1"/>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1"/>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1"/>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1"/>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1"/>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1"/>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1"/>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1"/>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1"/>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1"/>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1"/>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1"/>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1"/>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1"/>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1"/>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1"/>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1"/>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1"/>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1"/>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81"/>
          <p:cNvGrpSpPr/>
          <p:nvPr/>
        </p:nvGrpSpPr>
        <p:grpSpPr>
          <a:xfrm>
            <a:off x="5290499" y="2296886"/>
            <a:ext cx="360628" cy="247292"/>
            <a:chOff x="5290499" y="2481533"/>
            <a:chExt cx="360628" cy="247292"/>
          </a:xfrm>
        </p:grpSpPr>
        <p:sp>
          <p:nvSpPr>
            <p:cNvPr id="15105" name="Google Shape;15105;p81"/>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1"/>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1"/>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1"/>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1"/>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1"/>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1"/>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1"/>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1"/>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1"/>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1"/>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1"/>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1"/>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1"/>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1"/>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1"/>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1"/>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1"/>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1"/>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1"/>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1"/>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1"/>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1"/>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1"/>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1"/>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1"/>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1"/>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2" name="Google Shape;15132;p81"/>
          <p:cNvGrpSpPr/>
          <p:nvPr/>
        </p:nvGrpSpPr>
        <p:grpSpPr>
          <a:xfrm>
            <a:off x="6201923" y="1796866"/>
            <a:ext cx="351325" cy="360576"/>
            <a:chOff x="6201923" y="1981514"/>
            <a:chExt cx="351325" cy="360576"/>
          </a:xfrm>
        </p:grpSpPr>
        <p:sp>
          <p:nvSpPr>
            <p:cNvPr id="15133" name="Google Shape;15133;p81"/>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1"/>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1"/>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1"/>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1"/>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1"/>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1"/>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0" name="Google Shape;15140;p81"/>
          <p:cNvGrpSpPr/>
          <p:nvPr/>
        </p:nvGrpSpPr>
        <p:grpSpPr>
          <a:xfrm>
            <a:off x="4894461" y="3156044"/>
            <a:ext cx="312884" cy="360785"/>
            <a:chOff x="4894461" y="3340691"/>
            <a:chExt cx="312884" cy="360785"/>
          </a:xfrm>
        </p:grpSpPr>
        <p:sp>
          <p:nvSpPr>
            <p:cNvPr id="15141" name="Google Shape;15141;p81"/>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1"/>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1"/>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1"/>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1"/>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1"/>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1"/>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1"/>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1"/>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1"/>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1"/>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1"/>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1"/>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1"/>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1"/>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1"/>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81"/>
          <p:cNvGrpSpPr/>
          <p:nvPr/>
        </p:nvGrpSpPr>
        <p:grpSpPr>
          <a:xfrm>
            <a:off x="5339237" y="1316603"/>
            <a:ext cx="245541" cy="360628"/>
            <a:chOff x="5339237" y="1501251"/>
            <a:chExt cx="245541" cy="360628"/>
          </a:xfrm>
        </p:grpSpPr>
        <p:sp>
          <p:nvSpPr>
            <p:cNvPr id="15158" name="Google Shape;15158;p81"/>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1"/>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1"/>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1"/>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1"/>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1"/>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1"/>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1"/>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1"/>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1"/>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1"/>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1"/>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1"/>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1"/>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1"/>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1"/>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1"/>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1"/>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1"/>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1"/>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1"/>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1"/>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1"/>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1"/>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1"/>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1"/>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1"/>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1"/>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1"/>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1"/>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1"/>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1"/>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1"/>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1"/>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1"/>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1"/>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1"/>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1"/>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1"/>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1"/>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1"/>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1"/>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81"/>
          <p:cNvGrpSpPr/>
          <p:nvPr/>
        </p:nvGrpSpPr>
        <p:grpSpPr>
          <a:xfrm>
            <a:off x="7959464" y="2289568"/>
            <a:ext cx="370428" cy="261926"/>
            <a:chOff x="7959464" y="2474216"/>
            <a:chExt cx="370428" cy="261926"/>
          </a:xfrm>
        </p:grpSpPr>
        <p:sp>
          <p:nvSpPr>
            <p:cNvPr id="15201" name="Google Shape;15201;p81"/>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1"/>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1"/>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1"/>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1"/>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1"/>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1"/>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1"/>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1"/>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1"/>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1"/>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1"/>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81"/>
          <p:cNvGrpSpPr/>
          <p:nvPr/>
        </p:nvGrpSpPr>
        <p:grpSpPr>
          <a:xfrm>
            <a:off x="7518687" y="2273262"/>
            <a:ext cx="360629" cy="294461"/>
            <a:chOff x="7518687" y="2457909"/>
            <a:chExt cx="360629" cy="294461"/>
          </a:xfrm>
        </p:grpSpPr>
        <p:sp>
          <p:nvSpPr>
            <p:cNvPr id="15214" name="Google Shape;15214;p81"/>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1"/>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1"/>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1"/>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1"/>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1"/>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1"/>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1"/>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1"/>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1"/>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1"/>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1"/>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1"/>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1"/>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1"/>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1"/>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1"/>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1"/>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1"/>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3" name="Google Shape;15233;p81"/>
          <p:cNvGrpSpPr/>
          <p:nvPr/>
        </p:nvGrpSpPr>
        <p:grpSpPr>
          <a:xfrm>
            <a:off x="7086220" y="1796919"/>
            <a:ext cx="343799" cy="360524"/>
            <a:chOff x="7086220" y="1981566"/>
            <a:chExt cx="343799" cy="360524"/>
          </a:xfrm>
        </p:grpSpPr>
        <p:sp>
          <p:nvSpPr>
            <p:cNvPr id="15234" name="Google Shape;15234;p81"/>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1"/>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1"/>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1"/>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1"/>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1"/>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1"/>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1"/>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1"/>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1"/>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1"/>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1"/>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1"/>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1"/>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1"/>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1"/>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81"/>
          <p:cNvGrpSpPr/>
          <p:nvPr/>
        </p:nvGrpSpPr>
        <p:grpSpPr>
          <a:xfrm>
            <a:off x="6141112" y="2742915"/>
            <a:ext cx="368416" cy="311369"/>
            <a:chOff x="6141112" y="2927563"/>
            <a:chExt cx="368416" cy="311369"/>
          </a:xfrm>
        </p:grpSpPr>
        <p:sp>
          <p:nvSpPr>
            <p:cNvPr id="15251" name="Google Shape;15251;p81"/>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1"/>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1"/>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1"/>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1"/>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1"/>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1"/>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8" name="Google Shape;15258;p81"/>
          <p:cNvGrpSpPr/>
          <p:nvPr/>
        </p:nvGrpSpPr>
        <p:grpSpPr>
          <a:xfrm>
            <a:off x="7520699" y="2718298"/>
            <a:ext cx="335489" cy="360629"/>
            <a:chOff x="7520699" y="2902946"/>
            <a:chExt cx="335489" cy="360629"/>
          </a:xfrm>
        </p:grpSpPr>
        <p:sp>
          <p:nvSpPr>
            <p:cNvPr id="15259" name="Google Shape;15259;p81"/>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1"/>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1"/>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1"/>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1"/>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1"/>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1"/>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1"/>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1"/>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1"/>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1"/>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1"/>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1"/>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1"/>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1"/>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81"/>
          <p:cNvGrpSpPr/>
          <p:nvPr/>
        </p:nvGrpSpPr>
        <p:grpSpPr>
          <a:xfrm>
            <a:off x="7988340" y="2718298"/>
            <a:ext cx="308886" cy="360628"/>
            <a:chOff x="7988340" y="2902946"/>
            <a:chExt cx="308886" cy="360628"/>
          </a:xfrm>
        </p:grpSpPr>
        <p:sp>
          <p:nvSpPr>
            <p:cNvPr id="15275" name="Google Shape;15275;p81"/>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1"/>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1"/>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1"/>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1"/>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1"/>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1"/>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1"/>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1"/>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1"/>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1"/>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1"/>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1"/>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1"/>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1"/>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1"/>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1"/>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1"/>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1"/>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1"/>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1"/>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1"/>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1"/>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8" name="Google Shape;15298;p81"/>
          <p:cNvGrpSpPr/>
          <p:nvPr/>
        </p:nvGrpSpPr>
        <p:grpSpPr>
          <a:xfrm>
            <a:off x="5690039" y="2718351"/>
            <a:ext cx="362902" cy="360498"/>
            <a:chOff x="5690039" y="2902998"/>
            <a:chExt cx="362902" cy="360498"/>
          </a:xfrm>
        </p:grpSpPr>
        <p:sp>
          <p:nvSpPr>
            <p:cNvPr id="15299" name="Google Shape;15299;p81"/>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1"/>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1"/>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1"/>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1"/>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1"/>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1"/>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81"/>
          <p:cNvGrpSpPr/>
          <p:nvPr/>
        </p:nvGrpSpPr>
        <p:grpSpPr>
          <a:xfrm>
            <a:off x="4871935" y="1316342"/>
            <a:ext cx="258503" cy="360890"/>
            <a:chOff x="4871935" y="1500990"/>
            <a:chExt cx="258503" cy="360890"/>
          </a:xfrm>
        </p:grpSpPr>
        <p:sp>
          <p:nvSpPr>
            <p:cNvPr id="15307" name="Google Shape;15307;p81"/>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1"/>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1"/>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1"/>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1"/>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1"/>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1"/>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1"/>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1"/>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1"/>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1"/>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1"/>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1"/>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1"/>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1" name="Google Shape;15321;p81"/>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22" name="Google Shape;15322;p81"/>
          <p:cNvGrpSpPr/>
          <p:nvPr/>
        </p:nvGrpSpPr>
        <p:grpSpPr>
          <a:xfrm>
            <a:off x="6265764" y="1316603"/>
            <a:ext cx="234983" cy="360628"/>
            <a:chOff x="6265764" y="1501251"/>
            <a:chExt cx="234983" cy="360628"/>
          </a:xfrm>
        </p:grpSpPr>
        <p:sp>
          <p:nvSpPr>
            <p:cNvPr id="15323" name="Google Shape;15323;p81"/>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1"/>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1"/>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1"/>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1"/>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1"/>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1"/>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1"/>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1"/>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1"/>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1"/>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1"/>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5" name="Google Shape;15335;p81"/>
          <p:cNvGrpSpPr/>
          <p:nvPr/>
        </p:nvGrpSpPr>
        <p:grpSpPr>
          <a:xfrm>
            <a:off x="6193639" y="3217351"/>
            <a:ext cx="360628" cy="238250"/>
            <a:chOff x="6193639" y="3401998"/>
            <a:chExt cx="360628" cy="238250"/>
          </a:xfrm>
        </p:grpSpPr>
        <p:sp>
          <p:nvSpPr>
            <p:cNvPr id="15336" name="Google Shape;15336;p81"/>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1"/>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1"/>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1"/>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1"/>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1"/>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1"/>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1"/>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1"/>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1"/>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1"/>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81"/>
          <p:cNvGrpSpPr/>
          <p:nvPr/>
        </p:nvGrpSpPr>
        <p:grpSpPr>
          <a:xfrm>
            <a:off x="5801625" y="1316603"/>
            <a:ext cx="246037" cy="360629"/>
            <a:chOff x="5801625" y="1501251"/>
            <a:chExt cx="246037" cy="360629"/>
          </a:xfrm>
        </p:grpSpPr>
        <p:sp>
          <p:nvSpPr>
            <p:cNvPr id="15348" name="Google Shape;15348;p81"/>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1"/>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1"/>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1"/>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1"/>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1"/>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1"/>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1"/>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1"/>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1"/>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1"/>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1"/>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1"/>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1"/>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1"/>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1"/>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1"/>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1"/>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1"/>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7" name="Google Shape;15367;p81"/>
          <p:cNvGrpSpPr/>
          <p:nvPr/>
        </p:nvGrpSpPr>
        <p:grpSpPr>
          <a:xfrm>
            <a:off x="6641680" y="1796814"/>
            <a:ext cx="352083" cy="360864"/>
            <a:chOff x="6641680" y="1981462"/>
            <a:chExt cx="352083" cy="360864"/>
          </a:xfrm>
        </p:grpSpPr>
        <p:sp>
          <p:nvSpPr>
            <p:cNvPr id="15368" name="Google Shape;15368;p81"/>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1"/>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1"/>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1"/>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1"/>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1"/>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1"/>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1"/>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1"/>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1"/>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1"/>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1"/>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1"/>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1"/>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1"/>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1"/>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1"/>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1"/>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1"/>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1"/>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1"/>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1"/>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1"/>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1"/>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1"/>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1"/>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1"/>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1"/>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81"/>
          <p:cNvGrpSpPr/>
          <p:nvPr/>
        </p:nvGrpSpPr>
        <p:grpSpPr>
          <a:xfrm>
            <a:off x="7205332" y="1316603"/>
            <a:ext cx="198032" cy="360629"/>
            <a:chOff x="7205332" y="1501251"/>
            <a:chExt cx="198032" cy="360629"/>
          </a:xfrm>
        </p:grpSpPr>
        <p:sp>
          <p:nvSpPr>
            <p:cNvPr id="15397" name="Google Shape;15397;p81"/>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1"/>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1"/>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1"/>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1"/>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1"/>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1"/>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1"/>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1"/>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1"/>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1"/>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1"/>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1"/>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1"/>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1"/>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1"/>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1"/>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1"/>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1"/>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1"/>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7" name="Google Shape;15417;p81"/>
          <p:cNvGrpSpPr/>
          <p:nvPr/>
        </p:nvGrpSpPr>
        <p:grpSpPr>
          <a:xfrm>
            <a:off x="7688313" y="1316603"/>
            <a:ext cx="153058" cy="360628"/>
            <a:chOff x="7688313" y="1501251"/>
            <a:chExt cx="153058" cy="360628"/>
          </a:xfrm>
        </p:grpSpPr>
        <p:sp>
          <p:nvSpPr>
            <p:cNvPr id="15418" name="Google Shape;15418;p81"/>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1"/>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1"/>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1"/>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1"/>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1"/>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1"/>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1"/>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1"/>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1"/>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1"/>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1"/>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1"/>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1"/>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1"/>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1"/>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81"/>
          <p:cNvGrpSpPr/>
          <p:nvPr/>
        </p:nvGrpSpPr>
        <p:grpSpPr>
          <a:xfrm>
            <a:off x="8150179" y="1316603"/>
            <a:ext cx="150811" cy="360628"/>
            <a:chOff x="8150179" y="1501251"/>
            <a:chExt cx="150811" cy="360628"/>
          </a:xfrm>
        </p:grpSpPr>
        <p:sp>
          <p:nvSpPr>
            <p:cNvPr id="15435" name="Google Shape;15435;p81"/>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1"/>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1"/>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1"/>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1"/>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1"/>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1"/>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1"/>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1"/>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4" name="Google Shape;15444;p81"/>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5" name="Google Shape;15445;p81"/>
          <p:cNvGrpSpPr/>
          <p:nvPr/>
        </p:nvGrpSpPr>
        <p:grpSpPr>
          <a:xfrm>
            <a:off x="4877867" y="2718298"/>
            <a:ext cx="170149" cy="360629"/>
            <a:chOff x="4877867" y="2902946"/>
            <a:chExt cx="170149" cy="360629"/>
          </a:xfrm>
        </p:grpSpPr>
        <p:sp>
          <p:nvSpPr>
            <p:cNvPr id="15446" name="Google Shape;15446;p81"/>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1"/>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1"/>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1"/>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1"/>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1"/>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1"/>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1"/>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1"/>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1"/>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1"/>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1"/>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1"/>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81"/>
          <p:cNvGrpSpPr/>
          <p:nvPr/>
        </p:nvGrpSpPr>
        <p:grpSpPr>
          <a:xfrm>
            <a:off x="6741689" y="1316028"/>
            <a:ext cx="207962" cy="361203"/>
            <a:chOff x="6741689" y="1500676"/>
            <a:chExt cx="207962" cy="361203"/>
          </a:xfrm>
        </p:grpSpPr>
        <p:sp>
          <p:nvSpPr>
            <p:cNvPr id="15460" name="Google Shape;15460;p81"/>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1"/>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1"/>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1"/>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1"/>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1"/>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1"/>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1"/>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1"/>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1"/>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1"/>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1"/>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1"/>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1"/>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1"/>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1"/>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1"/>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1"/>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1"/>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9" name="Google Shape;15479;p81"/>
          <p:cNvGrpSpPr/>
          <p:nvPr/>
        </p:nvGrpSpPr>
        <p:grpSpPr>
          <a:xfrm>
            <a:off x="5752627" y="3245757"/>
            <a:ext cx="360628" cy="181464"/>
            <a:chOff x="5752627" y="3430404"/>
            <a:chExt cx="360628" cy="181464"/>
          </a:xfrm>
        </p:grpSpPr>
        <p:sp>
          <p:nvSpPr>
            <p:cNvPr id="15480" name="Google Shape;15480;p81"/>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1"/>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1"/>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1"/>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1"/>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1"/>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1"/>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1"/>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1"/>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1"/>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1"/>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1"/>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1"/>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1"/>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1"/>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1"/>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1"/>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1"/>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1"/>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1"/>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1"/>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1"/>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1"/>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1"/>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1"/>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1"/>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1"/>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1"/>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8" name="Google Shape;15508;p81"/>
          <p:cNvGrpSpPr/>
          <p:nvPr/>
        </p:nvGrpSpPr>
        <p:grpSpPr>
          <a:xfrm>
            <a:off x="5235700" y="2718351"/>
            <a:ext cx="361909" cy="360759"/>
            <a:chOff x="5235700" y="2902998"/>
            <a:chExt cx="361909" cy="360759"/>
          </a:xfrm>
        </p:grpSpPr>
        <p:sp>
          <p:nvSpPr>
            <p:cNvPr id="15509" name="Google Shape;15509;p81"/>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1"/>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1"/>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1"/>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1"/>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1"/>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1"/>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81"/>
          <p:cNvGrpSpPr/>
          <p:nvPr/>
        </p:nvGrpSpPr>
        <p:grpSpPr>
          <a:xfrm>
            <a:off x="6634912" y="3210321"/>
            <a:ext cx="360367" cy="252309"/>
            <a:chOff x="6634912" y="3394969"/>
            <a:chExt cx="360367" cy="252309"/>
          </a:xfrm>
        </p:grpSpPr>
        <p:sp>
          <p:nvSpPr>
            <p:cNvPr id="15517" name="Google Shape;15517;p81"/>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1"/>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1"/>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1"/>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1"/>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1"/>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1"/>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1"/>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1"/>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1"/>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1"/>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1"/>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1"/>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0" name="Google Shape;15530;p81"/>
          <p:cNvGrpSpPr/>
          <p:nvPr/>
        </p:nvGrpSpPr>
        <p:grpSpPr>
          <a:xfrm>
            <a:off x="7059330" y="3156148"/>
            <a:ext cx="377170" cy="360655"/>
            <a:chOff x="7059330" y="3340796"/>
            <a:chExt cx="377170" cy="360655"/>
          </a:xfrm>
        </p:grpSpPr>
        <p:sp>
          <p:nvSpPr>
            <p:cNvPr id="15531" name="Google Shape;15531;p81"/>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1"/>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1"/>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1"/>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1"/>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1"/>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1"/>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1"/>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1"/>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1"/>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1"/>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1"/>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3" name="Google Shape;15543;p81"/>
          <p:cNvGrpSpPr/>
          <p:nvPr/>
        </p:nvGrpSpPr>
        <p:grpSpPr>
          <a:xfrm>
            <a:off x="7957948" y="3190983"/>
            <a:ext cx="360629" cy="291012"/>
            <a:chOff x="7957948" y="3375631"/>
            <a:chExt cx="360629" cy="291012"/>
          </a:xfrm>
        </p:grpSpPr>
        <p:sp>
          <p:nvSpPr>
            <p:cNvPr id="15544" name="Google Shape;15544;p81"/>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1"/>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1"/>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1"/>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1"/>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1"/>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1"/>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1"/>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1"/>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1"/>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1"/>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1"/>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1"/>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1"/>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1"/>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1"/>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1"/>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1"/>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2" name="Google Shape;15562;p81"/>
          <p:cNvGrpSpPr/>
          <p:nvPr/>
        </p:nvGrpSpPr>
        <p:grpSpPr>
          <a:xfrm>
            <a:off x="6198656" y="3683241"/>
            <a:ext cx="347562" cy="227954"/>
            <a:chOff x="6198656" y="3867888"/>
            <a:chExt cx="347562" cy="227954"/>
          </a:xfrm>
        </p:grpSpPr>
        <p:sp>
          <p:nvSpPr>
            <p:cNvPr id="15563" name="Google Shape;15563;p81"/>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1"/>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1"/>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1"/>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1"/>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1"/>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1"/>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1"/>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1"/>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1"/>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1"/>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4" name="Google Shape;15574;p81"/>
          <p:cNvGrpSpPr/>
          <p:nvPr/>
        </p:nvGrpSpPr>
        <p:grpSpPr>
          <a:xfrm>
            <a:off x="5706895" y="3634504"/>
            <a:ext cx="349392" cy="325454"/>
            <a:chOff x="5706895" y="3819151"/>
            <a:chExt cx="349392" cy="325454"/>
          </a:xfrm>
        </p:grpSpPr>
        <p:sp>
          <p:nvSpPr>
            <p:cNvPr id="15575" name="Google Shape;15575;p81"/>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1"/>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1"/>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1"/>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1"/>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1"/>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1"/>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1"/>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1"/>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1"/>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1"/>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1"/>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1"/>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1"/>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1"/>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0" name="Google Shape;15590;p81"/>
          <p:cNvGrpSpPr/>
          <p:nvPr/>
        </p:nvGrpSpPr>
        <p:grpSpPr>
          <a:xfrm>
            <a:off x="7648618" y="3156096"/>
            <a:ext cx="97265" cy="360393"/>
            <a:chOff x="7648618" y="3340744"/>
            <a:chExt cx="97265" cy="360393"/>
          </a:xfrm>
        </p:grpSpPr>
        <p:sp>
          <p:nvSpPr>
            <p:cNvPr id="15591" name="Google Shape;15591;p81"/>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1"/>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1"/>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4" name="Google Shape;15594;p81"/>
          <p:cNvGrpSpPr/>
          <p:nvPr/>
        </p:nvGrpSpPr>
        <p:grpSpPr>
          <a:xfrm>
            <a:off x="7164356" y="3606019"/>
            <a:ext cx="385507" cy="382501"/>
            <a:chOff x="7164356" y="3790667"/>
            <a:chExt cx="385507" cy="382501"/>
          </a:xfrm>
        </p:grpSpPr>
        <p:sp>
          <p:nvSpPr>
            <p:cNvPr id="15595" name="Google Shape;15595;p81"/>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1"/>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1"/>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1"/>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1"/>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1"/>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1"/>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1"/>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1"/>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1"/>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1"/>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1"/>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1"/>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1"/>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1"/>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1"/>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1"/>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1"/>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1"/>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1"/>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1"/>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1"/>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1"/>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1"/>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9" name="Google Shape;15619;p81"/>
          <p:cNvGrpSpPr/>
          <p:nvPr/>
        </p:nvGrpSpPr>
        <p:grpSpPr>
          <a:xfrm>
            <a:off x="6670400" y="3641821"/>
            <a:ext cx="387911" cy="310846"/>
            <a:chOff x="6670400" y="3826468"/>
            <a:chExt cx="387911" cy="310846"/>
          </a:xfrm>
        </p:grpSpPr>
        <p:sp>
          <p:nvSpPr>
            <p:cNvPr id="15620" name="Google Shape;15620;p81"/>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1"/>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1"/>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1"/>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1"/>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1"/>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1"/>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1"/>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1"/>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1"/>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1"/>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1"/>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1"/>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1"/>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1"/>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1"/>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1"/>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1"/>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81"/>
          <p:cNvGrpSpPr/>
          <p:nvPr/>
        </p:nvGrpSpPr>
        <p:grpSpPr>
          <a:xfrm>
            <a:off x="7662181" y="3618798"/>
            <a:ext cx="302823" cy="360498"/>
            <a:chOff x="7662181" y="3803446"/>
            <a:chExt cx="302823" cy="360498"/>
          </a:xfrm>
        </p:grpSpPr>
        <p:sp>
          <p:nvSpPr>
            <p:cNvPr id="15639" name="Google Shape;15639;p81"/>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1"/>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1"/>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1"/>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1"/>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1"/>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1"/>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1"/>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1"/>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1"/>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9" name="Google Shape;15649;p81"/>
          <p:cNvGrpSpPr/>
          <p:nvPr/>
        </p:nvGrpSpPr>
        <p:grpSpPr>
          <a:xfrm>
            <a:off x="5206562" y="3619347"/>
            <a:ext cx="363895" cy="355663"/>
            <a:chOff x="5206562" y="3803994"/>
            <a:chExt cx="363895" cy="355663"/>
          </a:xfrm>
        </p:grpSpPr>
        <p:sp>
          <p:nvSpPr>
            <p:cNvPr id="15650" name="Google Shape;15650;p81"/>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1"/>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1"/>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1"/>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1"/>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1"/>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1"/>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1"/>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1"/>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1"/>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1"/>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1"/>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1"/>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1"/>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4" name="Google Shape;15664;p8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665" name="Google Shape;15665;p8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69"/>
        <p:cNvGrpSpPr/>
        <p:nvPr/>
      </p:nvGrpSpPr>
      <p:grpSpPr>
        <a:xfrm>
          <a:off x="0" y="0"/>
          <a:ext cx="0" cy="0"/>
          <a:chOff x="0" y="0"/>
          <a:chExt cx="0" cy="0"/>
        </a:xfrm>
      </p:grpSpPr>
      <p:grpSp>
        <p:nvGrpSpPr>
          <p:cNvPr id="15670" name="Google Shape;15670;p82"/>
          <p:cNvGrpSpPr/>
          <p:nvPr/>
        </p:nvGrpSpPr>
        <p:grpSpPr>
          <a:xfrm>
            <a:off x="4682526" y="1512217"/>
            <a:ext cx="369948" cy="370132"/>
            <a:chOff x="4682526" y="1512217"/>
            <a:chExt cx="369948" cy="370132"/>
          </a:xfrm>
        </p:grpSpPr>
        <p:sp>
          <p:nvSpPr>
            <p:cNvPr id="15671" name="Google Shape;15671;p82"/>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2"/>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2"/>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2"/>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2"/>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2"/>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2"/>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2"/>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2"/>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2"/>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2"/>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2"/>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2"/>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2"/>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2"/>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6" name="Google Shape;15686;p82"/>
          <p:cNvGrpSpPr/>
          <p:nvPr/>
        </p:nvGrpSpPr>
        <p:grpSpPr>
          <a:xfrm>
            <a:off x="3592433" y="1980212"/>
            <a:ext cx="381542" cy="370079"/>
            <a:chOff x="3592433" y="1980212"/>
            <a:chExt cx="381542" cy="370079"/>
          </a:xfrm>
        </p:grpSpPr>
        <p:sp>
          <p:nvSpPr>
            <p:cNvPr id="15687" name="Google Shape;15687;p82"/>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2"/>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2"/>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2"/>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2"/>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2"/>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2"/>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2"/>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2"/>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2"/>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2"/>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2"/>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9" name="Google Shape;15699;p82"/>
          <p:cNvGrpSpPr/>
          <p:nvPr/>
        </p:nvGrpSpPr>
        <p:grpSpPr>
          <a:xfrm>
            <a:off x="1398582" y="2973490"/>
            <a:ext cx="371391" cy="235126"/>
            <a:chOff x="1398582" y="2973490"/>
            <a:chExt cx="371391" cy="235126"/>
          </a:xfrm>
        </p:grpSpPr>
        <p:sp>
          <p:nvSpPr>
            <p:cNvPr id="15700" name="Google Shape;15700;p82"/>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2"/>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2"/>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2"/>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2"/>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2"/>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2"/>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2"/>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2"/>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2"/>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2"/>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2"/>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2"/>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2"/>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2"/>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5" name="Google Shape;15715;p82"/>
          <p:cNvGrpSpPr/>
          <p:nvPr/>
        </p:nvGrpSpPr>
        <p:grpSpPr>
          <a:xfrm>
            <a:off x="850795" y="1512217"/>
            <a:ext cx="370132" cy="370132"/>
            <a:chOff x="850795" y="1512217"/>
            <a:chExt cx="370132" cy="370132"/>
          </a:xfrm>
        </p:grpSpPr>
        <p:sp>
          <p:nvSpPr>
            <p:cNvPr id="15716" name="Google Shape;15716;p82"/>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2"/>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2"/>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2"/>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2"/>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2"/>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2"/>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2"/>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2"/>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2"/>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2"/>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2"/>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2"/>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2"/>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2"/>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2"/>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2"/>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2"/>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82"/>
          <p:cNvGrpSpPr/>
          <p:nvPr/>
        </p:nvGrpSpPr>
        <p:grpSpPr>
          <a:xfrm>
            <a:off x="8038497" y="2906079"/>
            <a:ext cx="236568" cy="370105"/>
            <a:chOff x="8038497" y="2906079"/>
            <a:chExt cx="236568" cy="370105"/>
          </a:xfrm>
        </p:grpSpPr>
        <p:sp>
          <p:nvSpPr>
            <p:cNvPr id="15735" name="Google Shape;15735;p82"/>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2"/>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2"/>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2"/>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2"/>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2"/>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2"/>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82"/>
          <p:cNvGrpSpPr/>
          <p:nvPr/>
        </p:nvGrpSpPr>
        <p:grpSpPr>
          <a:xfrm>
            <a:off x="6324130" y="1566303"/>
            <a:ext cx="370630" cy="261802"/>
            <a:chOff x="6324130" y="1566303"/>
            <a:chExt cx="370630" cy="261802"/>
          </a:xfrm>
        </p:grpSpPr>
        <p:sp>
          <p:nvSpPr>
            <p:cNvPr id="15743" name="Google Shape;15743;p82"/>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2"/>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2"/>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2"/>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2"/>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2"/>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2"/>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2"/>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2"/>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2"/>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2"/>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2"/>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2"/>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2"/>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2"/>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2"/>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2"/>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0" name="Google Shape;15760;p82"/>
          <p:cNvGrpSpPr/>
          <p:nvPr/>
        </p:nvGrpSpPr>
        <p:grpSpPr>
          <a:xfrm>
            <a:off x="5232280" y="2026587"/>
            <a:ext cx="370840" cy="353213"/>
            <a:chOff x="5232280" y="2026587"/>
            <a:chExt cx="370840" cy="353213"/>
          </a:xfrm>
        </p:grpSpPr>
        <p:sp>
          <p:nvSpPr>
            <p:cNvPr id="15761" name="Google Shape;15761;p82"/>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2"/>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2"/>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2"/>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2"/>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2"/>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2"/>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2"/>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2"/>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2"/>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82"/>
          <p:cNvGrpSpPr/>
          <p:nvPr/>
        </p:nvGrpSpPr>
        <p:grpSpPr>
          <a:xfrm>
            <a:off x="7968961" y="2435329"/>
            <a:ext cx="379548" cy="365331"/>
            <a:chOff x="7968961" y="2435329"/>
            <a:chExt cx="379548" cy="365331"/>
          </a:xfrm>
        </p:grpSpPr>
        <p:sp>
          <p:nvSpPr>
            <p:cNvPr id="15772" name="Google Shape;15772;p82"/>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2"/>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2"/>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2"/>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2"/>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2"/>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82"/>
          <p:cNvGrpSpPr/>
          <p:nvPr/>
        </p:nvGrpSpPr>
        <p:grpSpPr>
          <a:xfrm>
            <a:off x="4136679" y="2115323"/>
            <a:ext cx="373305" cy="223217"/>
            <a:chOff x="4136679" y="2115323"/>
            <a:chExt cx="373305" cy="223217"/>
          </a:xfrm>
        </p:grpSpPr>
        <p:sp>
          <p:nvSpPr>
            <p:cNvPr id="15779" name="Google Shape;15779;p82"/>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2"/>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2"/>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2"/>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2"/>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2"/>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2"/>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2"/>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2"/>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2"/>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82"/>
          <p:cNvGrpSpPr/>
          <p:nvPr/>
        </p:nvGrpSpPr>
        <p:grpSpPr>
          <a:xfrm>
            <a:off x="7423823" y="2464077"/>
            <a:ext cx="372046" cy="307730"/>
            <a:chOff x="7423823" y="2464077"/>
            <a:chExt cx="372046" cy="307730"/>
          </a:xfrm>
        </p:grpSpPr>
        <p:sp>
          <p:nvSpPr>
            <p:cNvPr id="15790" name="Google Shape;15790;p82"/>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2"/>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2"/>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2"/>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2"/>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2"/>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2"/>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2"/>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2"/>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2"/>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2"/>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2"/>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2"/>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82"/>
          <p:cNvGrpSpPr/>
          <p:nvPr/>
        </p:nvGrpSpPr>
        <p:grpSpPr>
          <a:xfrm>
            <a:off x="3882511" y="3365156"/>
            <a:ext cx="295061" cy="370263"/>
            <a:chOff x="3882511" y="3365156"/>
            <a:chExt cx="295061" cy="370263"/>
          </a:xfrm>
        </p:grpSpPr>
        <p:sp>
          <p:nvSpPr>
            <p:cNvPr id="15804" name="Google Shape;15804;p82"/>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2"/>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2"/>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2"/>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2"/>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82"/>
          <p:cNvGrpSpPr/>
          <p:nvPr/>
        </p:nvGrpSpPr>
        <p:grpSpPr>
          <a:xfrm>
            <a:off x="5229788" y="1512217"/>
            <a:ext cx="370132" cy="370132"/>
            <a:chOff x="5229788" y="1512217"/>
            <a:chExt cx="370132" cy="370132"/>
          </a:xfrm>
        </p:grpSpPr>
        <p:sp>
          <p:nvSpPr>
            <p:cNvPr id="15810" name="Google Shape;15810;p82"/>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2"/>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2"/>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2"/>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2"/>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2"/>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2"/>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2"/>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2"/>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2"/>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2"/>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2"/>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2"/>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2"/>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2"/>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2"/>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2"/>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82"/>
          <p:cNvGrpSpPr/>
          <p:nvPr/>
        </p:nvGrpSpPr>
        <p:grpSpPr>
          <a:xfrm>
            <a:off x="6041869" y="3365392"/>
            <a:ext cx="373882" cy="370053"/>
            <a:chOff x="6041869" y="3365392"/>
            <a:chExt cx="373882" cy="370053"/>
          </a:xfrm>
        </p:grpSpPr>
        <p:sp>
          <p:nvSpPr>
            <p:cNvPr id="15828" name="Google Shape;15828;p82"/>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2"/>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2"/>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2"/>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2"/>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2"/>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2"/>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2"/>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2"/>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2"/>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8" name="Google Shape;15838;p82"/>
          <p:cNvGrpSpPr/>
          <p:nvPr/>
        </p:nvGrpSpPr>
        <p:grpSpPr>
          <a:xfrm>
            <a:off x="4684309" y="2087493"/>
            <a:ext cx="374748" cy="279140"/>
            <a:chOff x="4684309" y="2087493"/>
            <a:chExt cx="374748" cy="279140"/>
          </a:xfrm>
        </p:grpSpPr>
        <p:sp>
          <p:nvSpPr>
            <p:cNvPr id="15839" name="Google Shape;15839;p82"/>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2"/>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2"/>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2"/>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2"/>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2"/>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2"/>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2"/>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2"/>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2"/>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2"/>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2"/>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1" name="Google Shape;15851;p82"/>
          <p:cNvGrpSpPr/>
          <p:nvPr/>
        </p:nvGrpSpPr>
        <p:grpSpPr>
          <a:xfrm>
            <a:off x="7521110" y="2906131"/>
            <a:ext cx="175400" cy="370053"/>
            <a:chOff x="7521110" y="2906131"/>
            <a:chExt cx="175400" cy="370053"/>
          </a:xfrm>
        </p:grpSpPr>
        <p:sp>
          <p:nvSpPr>
            <p:cNvPr id="15852" name="Google Shape;15852;p82"/>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2"/>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2"/>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2"/>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2"/>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2"/>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2"/>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2"/>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2"/>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82"/>
          <p:cNvGrpSpPr/>
          <p:nvPr/>
        </p:nvGrpSpPr>
        <p:grpSpPr>
          <a:xfrm>
            <a:off x="3586925" y="1523286"/>
            <a:ext cx="371023" cy="347915"/>
            <a:chOff x="3586925" y="1523286"/>
            <a:chExt cx="371023" cy="347915"/>
          </a:xfrm>
        </p:grpSpPr>
        <p:sp>
          <p:nvSpPr>
            <p:cNvPr id="15862" name="Google Shape;15862;p82"/>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2"/>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2"/>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2"/>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2"/>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2"/>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2"/>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2"/>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2"/>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2"/>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2"/>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2"/>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2"/>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2"/>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2"/>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2"/>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2"/>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2"/>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2"/>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82"/>
          <p:cNvGrpSpPr/>
          <p:nvPr/>
        </p:nvGrpSpPr>
        <p:grpSpPr>
          <a:xfrm>
            <a:off x="6876009" y="2475461"/>
            <a:ext cx="370158" cy="285120"/>
            <a:chOff x="6876009" y="2475461"/>
            <a:chExt cx="370158" cy="285120"/>
          </a:xfrm>
        </p:grpSpPr>
        <p:sp>
          <p:nvSpPr>
            <p:cNvPr id="15882" name="Google Shape;15882;p82"/>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2"/>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2"/>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2"/>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2"/>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2"/>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2"/>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2"/>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2"/>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82"/>
          <p:cNvGrpSpPr/>
          <p:nvPr/>
        </p:nvGrpSpPr>
        <p:grpSpPr>
          <a:xfrm>
            <a:off x="6328222" y="2445847"/>
            <a:ext cx="370158" cy="344269"/>
            <a:chOff x="6328222" y="2445847"/>
            <a:chExt cx="370158" cy="344269"/>
          </a:xfrm>
        </p:grpSpPr>
        <p:sp>
          <p:nvSpPr>
            <p:cNvPr id="15892" name="Google Shape;15892;p82"/>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2"/>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2"/>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2"/>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2"/>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2"/>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2"/>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2"/>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0" name="Google Shape;15900;p82"/>
          <p:cNvGrpSpPr/>
          <p:nvPr/>
        </p:nvGrpSpPr>
        <p:grpSpPr>
          <a:xfrm>
            <a:off x="5249540" y="2432942"/>
            <a:ext cx="351639" cy="370184"/>
            <a:chOff x="5249540" y="2432942"/>
            <a:chExt cx="351639" cy="370184"/>
          </a:xfrm>
        </p:grpSpPr>
        <p:sp>
          <p:nvSpPr>
            <p:cNvPr id="15901" name="Google Shape;15901;p82"/>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2"/>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2"/>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2"/>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2"/>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2"/>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2"/>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8" name="Google Shape;15908;p82"/>
          <p:cNvGrpSpPr/>
          <p:nvPr/>
        </p:nvGrpSpPr>
        <p:grpSpPr>
          <a:xfrm>
            <a:off x="4137047" y="2482176"/>
            <a:ext cx="371102" cy="271585"/>
            <a:chOff x="4137047" y="2482176"/>
            <a:chExt cx="371102" cy="271585"/>
          </a:xfrm>
        </p:grpSpPr>
        <p:sp>
          <p:nvSpPr>
            <p:cNvPr id="15909" name="Google Shape;15909;p82"/>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2"/>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2"/>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2"/>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2"/>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2"/>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2"/>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2"/>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2"/>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2"/>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2"/>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82"/>
          <p:cNvGrpSpPr/>
          <p:nvPr/>
        </p:nvGrpSpPr>
        <p:grpSpPr>
          <a:xfrm>
            <a:off x="4686434" y="2432916"/>
            <a:ext cx="367377" cy="370079"/>
            <a:chOff x="4686434" y="2432916"/>
            <a:chExt cx="367377" cy="370079"/>
          </a:xfrm>
        </p:grpSpPr>
        <p:sp>
          <p:nvSpPr>
            <p:cNvPr id="15921" name="Google Shape;15921;p82"/>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2"/>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2"/>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2"/>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2"/>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2"/>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2"/>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2"/>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2"/>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2"/>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2"/>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82"/>
          <p:cNvGrpSpPr/>
          <p:nvPr/>
        </p:nvGrpSpPr>
        <p:grpSpPr>
          <a:xfrm>
            <a:off x="6328222" y="2056306"/>
            <a:ext cx="372099" cy="293986"/>
            <a:chOff x="6328222" y="2056306"/>
            <a:chExt cx="372099" cy="293986"/>
          </a:xfrm>
        </p:grpSpPr>
        <p:sp>
          <p:nvSpPr>
            <p:cNvPr id="15933" name="Google Shape;15933;p82"/>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2"/>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2"/>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2"/>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2"/>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2"/>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2"/>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2"/>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2"/>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2" name="Google Shape;15942;p82"/>
          <p:cNvGrpSpPr/>
          <p:nvPr/>
        </p:nvGrpSpPr>
        <p:grpSpPr>
          <a:xfrm>
            <a:off x="5789327" y="2432968"/>
            <a:ext cx="352531" cy="370132"/>
            <a:chOff x="5789327" y="2432968"/>
            <a:chExt cx="352531" cy="370132"/>
          </a:xfrm>
        </p:grpSpPr>
        <p:sp>
          <p:nvSpPr>
            <p:cNvPr id="15943" name="Google Shape;15943;p82"/>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2"/>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2"/>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2"/>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2"/>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2"/>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2"/>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2"/>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2"/>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2"/>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82"/>
          <p:cNvGrpSpPr/>
          <p:nvPr/>
        </p:nvGrpSpPr>
        <p:grpSpPr>
          <a:xfrm>
            <a:off x="874612" y="1980134"/>
            <a:ext cx="322314" cy="370158"/>
            <a:chOff x="874612" y="1980134"/>
            <a:chExt cx="322314" cy="370158"/>
          </a:xfrm>
        </p:grpSpPr>
        <p:sp>
          <p:nvSpPr>
            <p:cNvPr id="15954" name="Google Shape;15954;p82"/>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2"/>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2"/>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2"/>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2"/>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2"/>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2"/>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2"/>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2"/>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2"/>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2"/>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2"/>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2"/>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2"/>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2"/>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2"/>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2"/>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1" name="Google Shape;15971;p82"/>
          <p:cNvGrpSpPr/>
          <p:nvPr/>
        </p:nvGrpSpPr>
        <p:grpSpPr>
          <a:xfrm>
            <a:off x="3039662" y="2514780"/>
            <a:ext cx="374223" cy="329764"/>
            <a:chOff x="3039662" y="2514780"/>
            <a:chExt cx="374223" cy="329764"/>
          </a:xfrm>
        </p:grpSpPr>
        <p:sp>
          <p:nvSpPr>
            <p:cNvPr id="15972" name="Google Shape;15972;p82"/>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2"/>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2"/>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2"/>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2"/>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2"/>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2"/>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2"/>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2"/>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2"/>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2"/>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2"/>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2"/>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2"/>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2"/>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2"/>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2"/>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2"/>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82"/>
          <p:cNvGrpSpPr/>
          <p:nvPr/>
        </p:nvGrpSpPr>
        <p:grpSpPr>
          <a:xfrm>
            <a:off x="1946369" y="2563122"/>
            <a:ext cx="374066" cy="233395"/>
            <a:chOff x="1946369" y="2563122"/>
            <a:chExt cx="374066" cy="233395"/>
          </a:xfrm>
        </p:grpSpPr>
        <p:sp>
          <p:nvSpPr>
            <p:cNvPr id="15991" name="Google Shape;15991;p82"/>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2"/>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2"/>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2"/>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2"/>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2"/>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2"/>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2"/>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9" name="Google Shape;15999;p82"/>
          <p:cNvGrpSpPr/>
          <p:nvPr/>
        </p:nvGrpSpPr>
        <p:grpSpPr>
          <a:xfrm>
            <a:off x="4135263" y="2906184"/>
            <a:ext cx="374040" cy="370184"/>
            <a:chOff x="4135263" y="2906184"/>
            <a:chExt cx="374040" cy="370184"/>
          </a:xfrm>
        </p:grpSpPr>
        <p:sp>
          <p:nvSpPr>
            <p:cNvPr id="16000" name="Google Shape;16000;p82"/>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2"/>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2"/>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3" name="Google Shape;16003;p82"/>
          <p:cNvGrpSpPr/>
          <p:nvPr/>
        </p:nvGrpSpPr>
        <p:grpSpPr>
          <a:xfrm>
            <a:off x="4683601" y="2906184"/>
            <a:ext cx="372676" cy="370184"/>
            <a:chOff x="4683601" y="2906184"/>
            <a:chExt cx="372676" cy="370184"/>
          </a:xfrm>
        </p:grpSpPr>
        <p:sp>
          <p:nvSpPr>
            <p:cNvPr id="16004" name="Google Shape;16004;p82"/>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2"/>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2"/>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2"/>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2"/>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2"/>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0" name="Google Shape;16010;p82"/>
          <p:cNvGrpSpPr/>
          <p:nvPr/>
        </p:nvGrpSpPr>
        <p:grpSpPr>
          <a:xfrm>
            <a:off x="870808" y="2906053"/>
            <a:ext cx="329134" cy="370132"/>
            <a:chOff x="870808" y="2906053"/>
            <a:chExt cx="329134" cy="370132"/>
          </a:xfrm>
        </p:grpSpPr>
        <p:sp>
          <p:nvSpPr>
            <p:cNvPr id="16011" name="Google Shape;16011;p82"/>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2"/>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2"/>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2"/>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2"/>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2"/>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2"/>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2"/>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2"/>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2"/>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2"/>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2"/>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2"/>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2"/>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2"/>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2"/>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2"/>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2"/>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2"/>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0" name="Google Shape;16030;p82"/>
          <p:cNvGrpSpPr/>
          <p:nvPr/>
        </p:nvGrpSpPr>
        <p:grpSpPr>
          <a:xfrm>
            <a:off x="1943878" y="2909069"/>
            <a:ext cx="374774" cy="364282"/>
            <a:chOff x="1943878" y="2909069"/>
            <a:chExt cx="374774" cy="364282"/>
          </a:xfrm>
        </p:grpSpPr>
        <p:sp>
          <p:nvSpPr>
            <p:cNvPr id="16031" name="Google Shape;16031;p82"/>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2"/>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2"/>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2"/>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2"/>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2"/>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2"/>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2"/>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2"/>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2"/>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2"/>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2"/>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2"/>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2"/>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2"/>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2"/>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2"/>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2"/>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2"/>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2"/>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2"/>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82"/>
          <p:cNvGrpSpPr/>
          <p:nvPr/>
        </p:nvGrpSpPr>
        <p:grpSpPr>
          <a:xfrm>
            <a:off x="1128072" y="3365261"/>
            <a:ext cx="328872" cy="370158"/>
            <a:chOff x="1128072" y="3365261"/>
            <a:chExt cx="328872" cy="370158"/>
          </a:xfrm>
        </p:grpSpPr>
        <p:sp>
          <p:nvSpPr>
            <p:cNvPr id="16053" name="Google Shape;16053;p82"/>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2"/>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2"/>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2"/>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2"/>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2"/>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2"/>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2"/>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2"/>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2"/>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2"/>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2"/>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2"/>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2"/>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2"/>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2"/>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2"/>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2"/>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2"/>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2"/>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2"/>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2"/>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2"/>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2"/>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2"/>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2"/>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2"/>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2"/>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2"/>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2"/>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2"/>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2"/>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2"/>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2"/>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2"/>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2"/>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2"/>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2"/>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2"/>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2"/>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2"/>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2"/>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2"/>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2"/>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82"/>
          <p:cNvGrpSpPr/>
          <p:nvPr/>
        </p:nvGrpSpPr>
        <p:grpSpPr>
          <a:xfrm>
            <a:off x="5776868" y="1515181"/>
            <a:ext cx="370866" cy="364151"/>
            <a:chOff x="5776868" y="1515181"/>
            <a:chExt cx="370866" cy="364151"/>
          </a:xfrm>
        </p:grpSpPr>
        <p:sp>
          <p:nvSpPr>
            <p:cNvPr id="16098" name="Google Shape;16098;p82"/>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2"/>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2"/>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2"/>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2"/>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2"/>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2"/>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2"/>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2"/>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2"/>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2"/>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2"/>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2"/>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2"/>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2"/>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2"/>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2"/>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5" name="Google Shape;16115;p82"/>
          <p:cNvGrpSpPr/>
          <p:nvPr/>
        </p:nvGrpSpPr>
        <p:grpSpPr>
          <a:xfrm>
            <a:off x="3577849" y="2432942"/>
            <a:ext cx="393660" cy="370079"/>
            <a:chOff x="3577849" y="2432942"/>
            <a:chExt cx="393660" cy="370079"/>
          </a:xfrm>
        </p:grpSpPr>
        <p:sp>
          <p:nvSpPr>
            <p:cNvPr id="16116" name="Google Shape;16116;p82"/>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2"/>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2"/>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2"/>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2"/>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2"/>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2"/>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2"/>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2"/>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2"/>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6" name="Google Shape;16126;p82"/>
          <p:cNvGrpSpPr/>
          <p:nvPr/>
        </p:nvGrpSpPr>
        <p:grpSpPr>
          <a:xfrm>
            <a:off x="2493999" y="2927037"/>
            <a:ext cx="370132" cy="328164"/>
            <a:chOff x="2493999" y="2927037"/>
            <a:chExt cx="370132" cy="328164"/>
          </a:xfrm>
        </p:grpSpPr>
        <p:sp>
          <p:nvSpPr>
            <p:cNvPr id="16127" name="Google Shape;16127;p82"/>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2"/>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2"/>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2"/>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2"/>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2"/>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2"/>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2"/>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2"/>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2"/>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2"/>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2"/>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82"/>
          <p:cNvGrpSpPr/>
          <p:nvPr/>
        </p:nvGrpSpPr>
        <p:grpSpPr>
          <a:xfrm>
            <a:off x="3589417" y="2950696"/>
            <a:ext cx="370315" cy="281028"/>
            <a:chOff x="3589417" y="2950696"/>
            <a:chExt cx="370315" cy="281028"/>
          </a:xfrm>
        </p:grpSpPr>
        <p:sp>
          <p:nvSpPr>
            <p:cNvPr id="16140" name="Google Shape;16140;p82"/>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2"/>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2"/>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2"/>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2"/>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2"/>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2"/>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2"/>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2"/>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2"/>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2"/>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2"/>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2"/>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2"/>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2"/>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2"/>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2"/>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2"/>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2"/>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2"/>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82"/>
          <p:cNvGrpSpPr/>
          <p:nvPr/>
        </p:nvGrpSpPr>
        <p:grpSpPr>
          <a:xfrm>
            <a:off x="3032711" y="2911718"/>
            <a:ext cx="396125" cy="359062"/>
            <a:chOff x="3032711" y="2911718"/>
            <a:chExt cx="396125" cy="359062"/>
          </a:xfrm>
        </p:grpSpPr>
        <p:sp>
          <p:nvSpPr>
            <p:cNvPr id="16161" name="Google Shape;16161;p82"/>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2"/>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2"/>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2"/>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2"/>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2"/>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2"/>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2"/>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2"/>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2"/>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2"/>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2"/>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82"/>
          <p:cNvGrpSpPr/>
          <p:nvPr/>
        </p:nvGrpSpPr>
        <p:grpSpPr>
          <a:xfrm>
            <a:off x="7417764" y="1513397"/>
            <a:ext cx="373174" cy="367692"/>
            <a:chOff x="7417764" y="1513397"/>
            <a:chExt cx="373174" cy="367692"/>
          </a:xfrm>
        </p:grpSpPr>
        <p:sp>
          <p:nvSpPr>
            <p:cNvPr id="16174" name="Google Shape;16174;p82"/>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2"/>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2"/>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2"/>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2"/>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2"/>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2"/>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2"/>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2"/>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2"/>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2"/>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2"/>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2"/>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2"/>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2"/>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2"/>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2"/>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2"/>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2"/>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82"/>
          <p:cNvGrpSpPr/>
          <p:nvPr/>
        </p:nvGrpSpPr>
        <p:grpSpPr>
          <a:xfrm>
            <a:off x="6871944" y="1514368"/>
            <a:ext cx="370132" cy="365672"/>
            <a:chOff x="6871944" y="1514368"/>
            <a:chExt cx="370132" cy="365672"/>
          </a:xfrm>
        </p:grpSpPr>
        <p:sp>
          <p:nvSpPr>
            <p:cNvPr id="16194" name="Google Shape;16194;p82"/>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2"/>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2"/>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2"/>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2"/>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2"/>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2"/>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2"/>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2"/>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2"/>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2"/>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2"/>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2"/>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2"/>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2"/>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2"/>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2"/>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2"/>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2" name="Google Shape;16212;p82"/>
          <p:cNvGrpSpPr/>
          <p:nvPr/>
        </p:nvGrpSpPr>
        <p:grpSpPr>
          <a:xfrm>
            <a:off x="6561931" y="3365261"/>
            <a:ext cx="400375" cy="370184"/>
            <a:chOff x="6561931" y="3365261"/>
            <a:chExt cx="400375" cy="370184"/>
          </a:xfrm>
        </p:grpSpPr>
        <p:sp>
          <p:nvSpPr>
            <p:cNvPr id="16213" name="Google Shape;16213;p82"/>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2"/>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2"/>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2"/>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2"/>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2"/>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2"/>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2"/>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2"/>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2"/>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2"/>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2"/>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5" name="Google Shape;16225;p82"/>
          <p:cNvGrpSpPr/>
          <p:nvPr/>
        </p:nvGrpSpPr>
        <p:grpSpPr>
          <a:xfrm>
            <a:off x="1942120" y="1985852"/>
            <a:ext cx="378315" cy="358695"/>
            <a:chOff x="1942120" y="1985852"/>
            <a:chExt cx="378315" cy="358695"/>
          </a:xfrm>
        </p:grpSpPr>
        <p:sp>
          <p:nvSpPr>
            <p:cNvPr id="16226" name="Google Shape;16226;p82"/>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2"/>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2"/>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2"/>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2"/>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2"/>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2"/>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2"/>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2"/>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2"/>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2"/>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2"/>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2"/>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2"/>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2"/>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2"/>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2"/>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2"/>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2"/>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2"/>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82"/>
          <p:cNvGrpSpPr/>
          <p:nvPr/>
        </p:nvGrpSpPr>
        <p:grpSpPr>
          <a:xfrm>
            <a:off x="1401415" y="2429218"/>
            <a:ext cx="364282" cy="374197"/>
            <a:chOff x="1401415" y="2429218"/>
            <a:chExt cx="364282" cy="374197"/>
          </a:xfrm>
        </p:grpSpPr>
        <p:sp>
          <p:nvSpPr>
            <p:cNvPr id="16247" name="Google Shape;16247;p82"/>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2"/>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2"/>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2"/>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2"/>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2"/>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2"/>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2"/>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2"/>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2"/>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2"/>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2"/>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2"/>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2"/>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2"/>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82"/>
          <p:cNvGrpSpPr/>
          <p:nvPr/>
        </p:nvGrpSpPr>
        <p:grpSpPr>
          <a:xfrm>
            <a:off x="7110427" y="3365261"/>
            <a:ext cx="400401" cy="370184"/>
            <a:chOff x="7110427" y="3365261"/>
            <a:chExt cx="400401" cy="370184"/>
          </a:xfrm>
        </p:grpSpPr>
        <p:sp>
          <p:nvSpPr>
            <p:cNvPr id="16263" name="Google Shape;16263;p82"/>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2"/>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2"/>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2"/>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2"/>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2"/>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2"/>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82"/>
          <p:cNvGrpSpPr/>
          <p:nvPr/>
        </p:nvGrpSpPr>
        <p:grpSpPr>
          <a:xfrm>
            <a:off x="7658949" y="3363137"/>
            <a:ext cx="400375" cy="370132"/>
            <a:chOff x="7658949" y="3363137"/>
            <a:chExt cx="400375" cy="370132"/>
          </a:xfrm>
        </p:grpSpPr>
        <p:sp>
          <p:nvSpPr>
            <p:cNvPr id="16271" name="Google Shape;16271;p82"/>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2"/>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2"/>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2"/>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2"/>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6" name="Google Shape;16276;p82"/>
          <p:cNvGrpSpPr/>
          <p:nvPr/>
        </p:nvGrpSpPr>
        <p:grpSpPr>
          <a:xfrm>
            <a:off x="3304481" y="3379389"/>
            <a:ext cx="356623" cy="370105"/>
            <a:chOff x="3307156" y="3365314"/>
            <a:chExt cx="356623" cy="370105"/>
          </a:xfrm>
        </p:grpSpPr>
        <p:sp>
          <p:nvSpPr>
            <p:cNvPr id="16277" name="Google Shape;16277;p82"/>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2"/>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2"/>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2"/>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2"/>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2"/>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2"/>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2"/>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2"/>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2"/>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2"/>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2"/>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2"/>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2"/>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2"/>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82"/>
          <p:cNvGrpSpPr/>
          <p:nvPr/>
        </p:nvGrpSpPr>
        <p:grpSpPr>
          <a:xfrm>
            <a:off x="7422407" y="1980107"/>
            <a:ext cx="372807" cy="370079"/>
            <a:chOff x="7422407" y="1980107"/>
            <a:chExt cx="372807" cy="370079"/>
          </a:xfrm>
        </p:grpSpPr>
        <p:sp>
          <p:nvSpPr>
            <p:cNvPr id="16293" name="Google Shape;16293;p82"/>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2"/>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2"/>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2"/>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2"/>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2"/>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2"/>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2"/>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2"/>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2"/>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2"/>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2"/>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2"/>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82"/>
          <p:cNvGrpSpPr/>
          <p:nvPr/>
        </p:nvGrpSpPr>
        <p:grpSpPr>
          <a:xfrm>
            <a:off x="6916141" y="2906184"/>
            <a:ext cx="289737" cy="370394"/>
            <a:chOff x="6916141" y="2906184"/>
            <a:chExt cx="289737" cy="370394"/>
          </a:xfrm>
        </p:grpSpPr>
        <p:sp>
          <p:nvSpPr>
            <p:cNvPr id="16307" name="Google Shape;16307;p82"/>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2"/>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2"/>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2"/>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2"/>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2"/>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2"/>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2"/>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2"/>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2"/>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2"/>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2"/>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2"/>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2"/>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2"/>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2"/>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2"/>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2"/>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2"/>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2"/>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2"/>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8" name="Google Shape;16328;p82"/>
          <p:cNvGrpSpPr/>
          <p:nvPr/>
        </p:nvGrpSpPr>
        <p:grpSpPr>
          <a:xfrm>
            <a:off x="7970194" y="2013577"/>
            <a:ext cx="372676" cy="331731"/>
            <a:chOff x="7970194" y="2013577"/>
            <a:chExt cx="372676" cy="331731"/>
          </a:xfrm>
        </p:grpSpPr>
        <p:sp>
          <p:nvSpPr>
            <p:cNvPr id="16329" name="Google Shape;16329;p82"/>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2"/>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2"/>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2"/>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2"/>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2"/>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2"/>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2"/>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2"/>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2"/>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82"/>
          <p:cNvGrpSpPr/>
          <p:nvPr/>
        </p:nvGrpSpPr>
        <p:grpSpPr>
          <a:xfrm>
            <a:off x="1416733" y="1512190"/>
            <a:ext cx="332964" cy="370158"/>
            <a:chOff x="1416733" y="1512190"/>
            <a:chExt cx="332964" cy="370158"/>
          </a:xfrm>
        </p:grpSpPr>
        <p:sp>
          <p:nvSpPr>
            <p:cNvPr id="16340" name="Google Shape;16340;p82"/>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2"/>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2"/>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2"/>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2"/>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2"/>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2"/>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2"/>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2"/>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2"/>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2"/>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2"/>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2"/>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2"/>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2"/>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2"/>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2"/>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2"/>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2"/>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82"/>
          <p:cNvGrpSpPr/>
          <p:nvPr/>
        </p:nvGrpSpPr>
        <p:grpSpPr>
          <a:xfrm>
            <a:off x="5246366" y="2906105"/>
            <a:ext cx="342852" cy="370079"/>
            <a:chOff x="5246366" y="2906105"/>
            <a:chExt cx="342852" cy="370079"/>
          </a:xfrm>
        </p:grpSpPr>
        <p:sp>
          <p:nvSpPr>
            <p:cNvPr id="16360" name="Google Shape;16360;p82"/>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2"/>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2"/>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2"/>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2"/>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2"/>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6" name="Google Shape;16366;p82"/>
          <p:cNvGrpSpPr/>
          <p:nvPr/>
        </p:nvGrpSpPr>
        <p:grpSpPr>
          <a:xfrm>
            <a:off x="849667" y="2434883"/>
            <a:ext cx="371259" cy="366249"/>
            <a:chOff x="849667" y="2434883"/>
            <a:chExt cx="371259" cy="366249"/>
          </a:xfrm>
        </p:grpSpPr>
        <p:sp>
          <p:nvSpPr>
            <p:cNvPr id="16367" name="Google Shape;16367;p82"/>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2"/>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2"/>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2"/>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2"/>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2"/>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2"/>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2"/>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2"/>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2"/>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2"/>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2"/>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2"/>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82"/>
          <p:cNvGrpSpPr/>
          <p:nvPr/>
        </p:nvGrpSpPr>
        <p:grpSpPr>
          <a:xfrm>
            <a:off x="4417026" y="3365366"/>
            <a:ext cx="332728" cy="370053"/>
            <a:chOff x="4417026" y="3365366"/>
            <a:chExt cx="332728" cy="370053"/>
          </a:xfrm>
        </p:grpSpPr>
        <p:sp>
          <p:nvSpPr>
            <p:cNvPr id="16381" name="Google Shape;16381;p82"/>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2"/>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2"/>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2"/>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2"/>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2"/>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2"/>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2"/>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2"/>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2"/>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2"/>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2"/>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2"/>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2"/>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2"/>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2"/>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2"/>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2"/>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9" name="Google Shape;16399;p82"/>
          <p:cNvGrpSpPr/>
          <p:nvPr/>
        </p:nvGrpSpPr>
        <p:grpSpPr>
          <a:xfrm>
            <a:off x="2497068" y="1980186"/>
            <a:ext cx="363994" cy="370105"/>
            <a:chOff x="2497068" y="1980186"/>
            <a:chExt cx="363994" cy="370105"/>
          </a:xfrm>
        </p:grpSpPr>
        <p:sp>
          <p:nvSpPr>
            <p:cNvPr id="16400" name="Google Shape;16400;p82"/>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2"/>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2"/>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2"/>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2"/>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2"/>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2"/>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2"/>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2"/>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2"/>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2"/>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2"/>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2"/>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2"/>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2"/>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2"/>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2"/>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2"/>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2"/>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2"/>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2"/>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82"/>
          <p:cNvGrpSpPr/>
          <p:nvPr/>
        </p:nvGrpSpPr>
        <p:grpSpPr>
          <a:xfrm>
            <a:off x="5820278" y="2906158"/>
            <a:ext cx="294904" cy="370027"/>
            <a:chOff x="5820278" y="2906158"/>
            <a:chExt cx="294904" cy="370027"/>
          </a:xfrm>
        </p:grpSpPr>
        <p:sp>
          <p:nvSpPr>
            <p:cNvPr id="16422" name="Google Shape;16422;p82"/>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2"/>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2"/>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2"/>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2"/>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2"/>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2"/>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9" name="Google Shape;16429;p82"/>
          <p:cNvGrpSpPr/>
          <p:nvPr/>
        </p:nvGrpSpPr>
        <p:grpSpPr>
          <a:xfrm>
            <a:off x="4946819" y="3383229"/>
            <a:ext cx="370132" cy="334223"/>
            <a:chOff x="4946819" y="3383229"/>
            <a:chExt cx="370132" cy="334223"/>
          </a:xfrm>
        </p:grpSpPr>
        <p:sp>
          <p:nvSpPr>
            <p:cNvPr id="16430" name="Google Shape;16430;p82"/>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2"/>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2"/>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2"/>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2"/>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2"/>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2"/>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2"/>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2"/>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9" name="Google Shape;16439;p82"/>
          <p:cNvGrpSpPr/>
          <p:nvPr/>
        </p:nvGrpSpPr>
        <p:grpSpPr>
          <a:xfrm>
            <a:off x="3038403" y="1539234"/>
            <a:ext cx="375482" cy="316072"/>
            <a:chOff x="3038403" y="1539234"/>
            <a:chExt cx="375482" cy="316072"/>
          </a:xfrm>
        </p:grpSpPr>
        <p:sp>
          <p:nvSpPr>
            <p:cNvPr id="16440" name="Google Shape;16440;p8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1" name="Google Shape;16441;p82"/>
            <p:cNvGrpSpPr/>
            <p:nvPr/>
          </p:nvGrpSpPr>
          <p:grpSpPr>
            <a:xfrm>
              <a:off x="3038403" y="1539234"/>
              <a:ext cx="375482" cy="316072"/>
              <a:chOff x="3038403" y="1539234"/>
              <a:chExt cx="375482" cy="316072"/>
            </a:xfrm>
          </p:grpSpPr>
          <p:sp>
            <p:nvSpPr>
              <p:cNvPr id="16442" name="Google Shape;16442;p82"/>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2"/>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2"/>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2"/>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2"/>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2"/>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2"/>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2"/>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2"/>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51" name="Google Shape;16451;p82"/>
          <p:cNvGrpSpPr/>
          <p:nvPr/>
        </p:nvGrpSpPr>
        <p:grpSpPr>
          <a:xfrm>
            <a:off x="6332865" y="2906131"/>
            <a:ext cx="360846" cy="370184"/>
            <a:chOff x="6332865" y="2906131"/>
            <a:chExt cx="360846" cy="370184"/>
          </a:xfrm>
        </p:grpSpPr>
        <p:sp>
          <p:nvSpPr>
            <p:cNvPr id="16452" name="Google Shape;16452;p82"/>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2"/>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2"/>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2"/>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2"/>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2"/>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2"/>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2"/>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2"/>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2"/>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2"/>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3" name="Google Shape;16463;p82"/>
          <p:cNvGrpSpPr/>
          <p:nvPr/>
        </p:nvGrpSpPr>
        <p:grpSpPr>
          <a:xfrm>
            <a:off x="4135079" y="1518066"/>
            <a:ext cx="370132" cy="358223"/>
            <a:chOff x="4135079" y="1518066"/>
            <a:chExt cx="370132" cy="358223"/>
          </a:xfrm>
        </p:grpSpPr>
        <p:sp>
          <p:nvSpPr>
            <p:cNvPr id="16464" name="Google Shape;16464;p82"/>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2"/>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2"/>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2"/>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2"/>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2"/>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2"/>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2"/>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2"/>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2"/>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2"/>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2"/>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2"/>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2"/>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2"/>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2"/>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2"/>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2"/>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2"/>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3" name="Google Shape;16483;p82"/>
          <p:cNvGrpSpPr/>
          <p:nvPr/>
        </p:nvGrpSpPr>
        <p:grpSpPr>
          <a:xfrm>
            <a:off x="6878869" y="1980134"/>
            <a:ext cx="361240" cy="370158"/>
            <a:chOff x="6878869" y="1980134"/>
            <a:chExt cx="361240" cy="370158"/>
          </a:xfrm>
        </p:grpSpPr>
        <p:sp>
          <p:nvSpPr>
            <p:cNvPr id="16484" name="Google Shape;16484;p82"/>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2"/>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2"/>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2"/>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2"/>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2"/>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2"/>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2"/>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2"/>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2"/>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2"/>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2"/>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2"/>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7" name="Google Shape;16497;p82"/>
          <p:cNvGrpSpPr/>
          <p:nvPr/>
        </p:nvGrpSpPr>
        <p:grpSpPr>
          <a:xfrm>
            <a:off x="2493999" y="2550033"/>
            <a:ext cx="370132" cy="259467"/>
            <a:chOff x="2493999" y="2550033"/>
            <a:chExt cx="370132" cy="259467"/>
          </a:xfrm>
        </p:grpSpPr>
        <p:sp>
          <p:nvSpPr>
            <p:cNvPr id="16498" name="Google Shape;16498;p82"/>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2"/>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2"/>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2"/>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2"/>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2"/>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2"/>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2"/>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2"/>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2"/>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2"/>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2"/>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2"/>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2"/>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2"/>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2"/>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2"/>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2"/>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2"/>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7" name="Google Shape;16517;p82"/>
          <p:cNvGrpSpPr/>
          <p:nvPr/>
        </p:nvGrpSpPr>
        <p:grpSpPr>
          <a:xfrm>
            <a:off x="1699703" y="3365261"/>
            <a:ext cx="281054" cy="370158"/>
            <a:chOff x="1699703" y="3365261"/>
            <a:chExt cx="281054" cy="370158"/>
          </a:xfrm>
        </p:grpSpPr>
        <p:sp>
          <p:nvSpPr>
            <p:cNvPr id="16518" name="Google Shape;16518;p82"/>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2"/>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2"/>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2"/>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2"/>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2"/>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2"/>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2"/>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2"/>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2"/>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2"/>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2"/>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2"/>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1" name="Google Shape;16531;p82"/>
          <p:cNvGrpSpPr/>
          <p:nvPr/>
        </p:nvGrpSpPr>
        <p:grpSpPr>
          <a:xfrm>
            <a:off x="7966810" y="1519430"/>
            <a:ext cx="369974" cy="355626"/>
            <a:chOff x="7966810" y="1519430"/>
            <a:chExt cx="369974" cy="355626"/>
          </a:xfrm>
        </p:grpSpPr>
        <p:sp>
          <p:nvSpPr>
            <p:cNvPr id="16532" name="Google Shape;16532;p82"/>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2"/>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2"/>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2"/>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2"/>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2"/>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2"/>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2"/>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2"/>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2"/>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2"/>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2"/>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2"/>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2"/>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2"/>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2"/>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8" name="Google Shape;16548;p82"/>
          <p:cNvGrpSpPr/>
          <p:nvPr/>
        </p:nvGrpSpPr>
        <p:grpSpPr>
          <a:xfrm>
            <a:off x="2792628" y="3365340"/>
            <a:ext cx="290445" cy="370079"/>
            <a:chOff x="2792628" y="3365340"/>
            <a:chExt cx="290445" cy="370079"/>
          </a:xfrm>
        </p:grpSpPr>
        <p:sp>
          <p:nvSpPr>
            <p:cNvPr id="16549" name="Google Shape;16549;p82"/>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2"/>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2"/>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2"/>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2"/>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2"/>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2"/>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2"/>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2"/>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2"/>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2"/>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2"/>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2"/>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2"/>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3" name="Google Shape;16563;p82"/>
          <p:cNvGrpSpPr/>
          <p:nvPr/>
        </p:nvGrpSpPr>
        <p:grpSpPr>
          <a:xfrm>
            <a:off x="1389585" y="1988317"/>
            <a:ext cx="388125" cy="353790"/>
            <a:chOff x="1389585" y="1988317"/>
            <a:chExt cx="388125" cy="353790"/>
          </a:xfrm>
        </p:grpSpPr>
        <p:sp>
          <p:nvSpPr>
            <p:cNvPr id="16564" name="Google Shape;16564;p82"/>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2"/>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2"/>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2"/>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2"/>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2"/>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2"/>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2"/>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2"/>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2"/>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2"/>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2"/>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2"/>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2"/>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2"/>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2"/>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2"/>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2"/>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2"/>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2"/>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2"/>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2"/>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6" name="Google Shape;16586;p82"/>
          <p:cNvGrpSpPr/>
          <p:nvPr/>
        </p:nvGrpSpPr>
        <p:grpSpPr>
          <a:xfrm>
            <a:off x="2492924" y="1512190"/>
            <a:ext cx="370158" cy="370158"/>
            <a:chOff x="2492924" y="1512190"/>
            <a:chExt cx="370158" cy="370158"/>
          </a:xfrm>
        </p:grpSpPr>
        <p:sp>
          <p:nvSpPr>
            <p:cNvPr id="16587" name="Google Shape;16587;p82"/>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2"/>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2"/>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2"/>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2"/>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2"/>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2"/>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2"/>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2"/>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2"/>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2"/>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2"/>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2"/>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2"/>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2"/>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2"/>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2"/>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2"/>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2"/>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2"/>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2"/>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2"/>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82"/>
          <p:cNvGrpSpPr/>
          <p:nvPr/>
        </p:nvGrpSpPr>
        <p:grpSpPr>
          <a:xfrm>
            <a:off x="1933569" y="1512243"/>
            <a:ext cx="393975" cy="370105"/>
            <a:chOff x="1933569" y="1512243"/>
            <a:chExt cx="393975" cy="370105"/>
          </a:xfrm>
        </p:grpSpPr>
        <p:sp>
          <p:nvSpPr>
            <p:cNvPr id="16610" name="Google Shape;16610;p82"/>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2"/>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2"/>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2"/>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2"/>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2"/>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2"/>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2"/>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2"/>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2"/>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2"/>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2"/>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2"/>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2"/>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2"/>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2"/>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2"/>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2"/>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2"/>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2"/>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2"/>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2"/>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2"/>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2"/>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2"/>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2"/>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2"/>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2"/>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8" name="Google Shape;16638;p82"/>
          <p:cNvGrpSpPr/>
          <p:nvPr/>
        </p:nvGrpSpPr>
        <p:grpSpPr>
          <a:xfrm>
            <a:off x="2236106" y="3365392"/>
            <a:ext cx="306471" cy="370000"/>
            <a:chOff x="2236106" y="3365392"/>
            <a:chExt cx="306471" cy="370000"/>
          </a:xfrm>
        </p:grpSpPr>
        <p:sp>
          <p:nvSpPr>
            <p:cNvPr id="16639" name="Google Shape;16639;p82"/>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2"/>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2"/>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2"/>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2"/>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2"/>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2"/>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2"/>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2"/>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2"/>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2"/>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2"/>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2"/>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2"/>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82"/>
          <p:cNvGrpSpPr/>
          <p:nvPr/>
        </p:nvGrpSpPr>
        <p:grpSpPr>
          <a:xfrm>
            <a:off x="5492823" y="3385563"/>
            <a:ext cx="375325" cy="329606"/>
            <a:chOff x="5492823" y="3385563"/>
            <a:chExt cx="375325" cy="329606"/>
          </a:xfrm>
        </p:grpSpPr>
        <p:sp>
          <p:nvSpPr>
            <p:cNvPr id="16654" name="Google Shape;16654;p82"/>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2"/>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2"/>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2"/>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2"/>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2"/>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2"/>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2"/>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2"/>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2"/>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2"/>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2"/>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2"/>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2"/>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2"/>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2"/>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2"/>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2"/>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2"/>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2"/>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4" name="Google Shape;16674;p82"/>
          <p:cNvGrpSpPr/>
          <p:nvPr/>
        </p:nvGrpSpPr>
        <p:grpSpPr>
          <a:xfrm>
            <a:off x="3041787" y="2001118"/>
            <a:ext cx="370158" cy="328164"/>
            <a:chOff x="3041787" y="2001118"/>
            <a:chExt cx="370158" cy="328164"/>
          </a:xfrm>
        </p:grpSpPr>
        <p:sp>
          <p:nvSpPr>
            <p:cNvPr id="16675" name="Google Shape;16675;p82"/>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2"/>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2"/>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2"/>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2"/>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2"/>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2"/>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2"/>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2"/>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2"/>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2"/>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2"/>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2"/>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2"/>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2"/>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2"/>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2"/>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2"/>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3" name="Google Shape;16693;p82"/>
          <p:cNvGrpSpPr/>
          <p:nvPr/>
        </p:nvGrpSpPr>
        <p:grpSpPr>
          <a:xfrm>
            <a:off x="5779884" y="2039125"/>
            <a:ext cx="372309" cy="328216"/>
            <a:chOff x="5779884" y="2039125"/>
            <a:chExt cx="372309" cy="328216"/>
          </a:xfrm>
        </p:grpSpPr>
        <p:sp>
          <p:nvSpPr>
            <p:cNvPr id="16694" name="Google Shape;16694;p82"/>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2"/>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2"/>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2"/>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2"/>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2"/>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2"/>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2"/>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2"/>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2"/>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2"/>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2"/>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2"/>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07" name="Google Shape;16707;p8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711"/>
        <p:cNvGrpSpPr/>
        <p:nvPr/>
      </p:nvGrpSpPr>
      <p:grpSpPr>
        <a:xfrm>
          <a:off x="0" y="0"/>
          <a:ext cx="0" cy="0"/>
          <a:chOff x="0" y="0"/>
          <a:chExt cx="0" cy="0"/>
        </a:xfrm>
      </p:grpSpPr>
      <p:grpSp>
        <p:nvGrpSpPr>
          <p:cNvPr id="16712" name="Google Shape;16712;p83"/>
          <p:cNvGrpSpPr/>
          <p:nvPr/>
        </p:nvGrpSpPr>
        <p:grpSpPr>
          <a:xfrm>
            <a:off x="878066" y="1981993"/>
            <a:ext cx="354610" cy="372358"/>
            <a:chOff x="878066" y="1981993"/>
            <a:chExt cx="354610" cy="372358"/>
          </a:xfrm>
        </p:grpSpPr>
        <p:sp>
          <p:nvSpPr>
            <p:cNvPr id="16713" name="Google Shape;16713;p83"/>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3"/>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3"/>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3"/>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3"/>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3"/>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3"/>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3"/>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3"/>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3"/>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3"/>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3"/>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3"/>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3"/>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7" name="Google Shape;16727;p83"/>
          <p:cNvGrpSpPr/>
          <p:nvPr/>
        </p:nvGrpSpPr>
        <p:grpSpPr>
          <a:xfrm>
            <a:off x="1345794" y="1982386"/>
            <a:ext cx="371650" cy="371624"/>
            <a:chOff x="1345794" y="1982386"/>
            <a:chExt cx="371650" cy="371624"/>
          </a:xfrm>
        </p:grpSpPr>
        <p:sp>
          <p:nvSpPr>
            <p:cNvPr id="16728" name="Google Shape;16728;p83"/>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3"/>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3"/>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3"/>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3"/>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3"/>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3"/>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3"/>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3"/>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3"/>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3"/>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3"/>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3"/>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3"/>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3"/>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3"/>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3"/>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3"/>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3"/>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3"/>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3"/>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3"/>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3"/>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3"/>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3"/>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3"/>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3"/>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3"/>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3"/>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3"/>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3"/>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3"/>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3"/>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3"/>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3"/>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3"/>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3"/>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5" name="Google Shape;16765;p83"/>
          <p:cNvGrpSpPr/>
          <p:nvPr/>
        </p:nvGrpSpPr>
        <p:grpSpPr>
          <a:xfrm>
            <a:off x="1821465" y="1981993"/>
            <a:ext cx="372410" cy="372410"/>
            <a:chOff x="1821465" y="1981993"/>
            <a:chExt cx="372410" cy="372410"/>
          </a:xfrm>
        </p:grpSpPr>
        <p:sp>
          <p:nvSpPr>
            <p:cNvPr id="16766" name="Google Shape;16766;p83"/>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3"/>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3"/>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3"/>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3"/>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3"/>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3"/>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3"/>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3"/>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3"/>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3"/>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3"/>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3"/>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3"/>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0" name="Google Shape;16780;p83"/>
          <p:cNvGrpSpPr/>
          <p:nvPr/>
        </p:nvGrpSpPr>
        <p:grpSpPr>
          <a:xfrm>
            <a:off x="2276348" y="1981809"/>
            <a:ext cx="415901" cy="372699"/>
            <a:chOff x="2276348" y="1981809"/>
            <a:chExt cx="415901" cy="372699"/>
          </a:xfrm>
        </p:grpSpPr>
        <p:sp>
          <p:nvSpPr>
            <p:cNvPr id="16781" name="Google Shape;16781;p83"/>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3"/>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3"/>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3"/>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3"/>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3"/>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3"/>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8" name="Google Shape;16788;p83"/>
          <p:cNvGrpSpPr/>
          <p:nvPr/>
        </p:nvGrpSpPr>
        <p:grpSpPr>
          <a:xfrm>
            <a:off x="2774354" y="2009990"/>
            <a:ext cx="372017" cy="316310"/>
            <a:chOff x="2774354" y="2009990"/>
            <a:chExt cx="372017" cy="316310"/>
          </a:xfrm>
        </p:grpSpPr>
        <p:sp>
          <p:nvSpPr>
            <p:cNvPr id="16789" name="Google Shape;16789;p83"/>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3"/>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3"/>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3"/>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3"/>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3"/>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3"/>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3"/>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3"/>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3"/>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3"/>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3"/>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3"/>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3"/>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3"/>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3"/>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3"/>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3"/>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3"/>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3"/>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3"/>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3"/>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3"/>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3"/>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3"/>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3"/>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5" name="Google Shape;16815;p83"/>
          <p:cNvGrpSpPr/>
          <p:nvPr/>
        </p:nvGrpSpPr>
        <p:grpSpPr>
          <a:xfrm>
            <a:off x="3722682" y="1981993"/>
            <a:ext cx="375818" cy="372043"/>
            <a:chOff x="3722682" y="1981993"/>
            <a:chExt cx="375818" cy="372043"/>
          </a:xfrm>
        </p:grpSpPr>
        <p:sp>
          <p:nvSpPr>
            <p:cNvPr id="16816" name="Google Shape;16816;p83"/>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3"/>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3"/>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3"/>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3"/>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3"/>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3"/>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3"/>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3"/>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3"/>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3"/>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3"/>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3"/>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3"/>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3"/>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1" name="Google Shape;16831;p83"/>
          <p:cNvGrpSpPr/>
          <p:nvPr/>
        </p:nvGrpSpPr>
        <p:grpSpPr>
          <a:xfrm>
            <a:off x="4201394" y="1981809"/>
            <a:ext cx="373538" cy="372305"/>
            <a:chOff x="4201394" y="1981809"/>
            <a:chExt cx="373538" cy="372305"/>
          </a:xfrm>
        </p:grpSpPr>
        <p:sp>
          <p:nvSpPr>
            <p:cNvPr id="16832" name="Google Shape;16832;p83"/>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3"/>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3"/>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3"/>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3"/>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3"/>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3"/>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3"/>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3"/>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3"/>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3"/>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3"/>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3"/>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3"/>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3"/>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3"/>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8" name="Google Shape;16848;p83"/>
          <p:cNvGrpSpPr/>
          <p:nvPr/>
        </p:nvGrpSpPr>
        <p:grpSpPr>
          <a:xfrm>
            <a:off x="4659658" y="1500266"/>
            <a:ext cx="422743" cy="377784"/>
            <a:chOff x="4659658" y="1500266"/>
            <a:chExt cx="422743" cy="377784"/>
          </a:xfrm>
        </p:grpSpPr>
        <p:sp>
          <p:nvSpPr>
            <p:cNvPr id="16849" name="Google Shape;16849;p83"/>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3"/>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3"/>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3"/>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3"/>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3"/>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3"/>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3"/>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3"/>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3"/>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3"/>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3"/>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3"/>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3"/>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3"/>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3"/>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3"/>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6" name="Google Shape;16866;p83"/>
          <p:cNvGrpSpPr/>
          <p:nvPr/>
        </p:nvGrpSpPr>
        <p:grpSpPr>
          <a:xfrm>
            <a:off x="5211406" y="1513504"/>
            <a:ext cx="260394" cy="351202"/>
            <a:chOff x="5211406" y="1513504"/>
            <a:chExt cx="260394" cy="351202"/>
          </a:xfrm>
        </p:grpSpPr>
        <p:sp>
          <p:nvSpPr>
            <p:cNvPr id="16867" name="Google Shape;16867;p83"/>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3"/>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3"/>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3"/>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3"/>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3"/>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3"/>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3"/>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3"/>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3"/>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3"/>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3"/>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3"/>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0" name="Google Shape;16880;p83"/>
          <p:cNvGrpSpPr/>
          <p:nvPr/>
        </p:nvGrpSpPr>
        <p:grpSpPr>
          <a:xfrm>
            <a:off x="5632602" y="1513216"/>
            <a:ext cx="366722" cy="351779"/>
            <a:chOff x="5632602" y="1513216"/>
            <a:chExt cx="366722" cy="351779"/>
          </a:xfrm>
        </p:grpSpPr>
        <p:sp>
          <p:nvSpPr>
            <p:cNvPr id="16881" name="Google Shape;16881;p83"/>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3"/>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3"/>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3"/>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3"/>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3"/>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3"/>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3"/>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9" name="Google Shape;16889;p83"/>
          <p:cNvGrpSpPr/>
          <p:nvPr/>
        </p:nvGrpSpPr>
        <p:grpSpPr>
          <a:xfrm>
            <a:off x="6089372" y="1527136"/>
            <a:ext cx="401902" cy="323965"/>
            <a:chOff x="6089372" y="1527136"/>
            <a:chExt cx="401902" cy="323965"/>
          </a:xfrm>
        </p:grpSpPr>
        <p:sp>
          <p:nvSpPr>
            <p:cNvPr id="16890" name="Google Shape;16890;p83"/>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3"/>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3"/>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3"/>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3"/>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3"/>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3"/>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3"/>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3"/>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3"/>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3"/>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3"/>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3"/>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3"/>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3"/>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3"/>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3"/>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3"/>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3"/>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3"/>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3"/>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3"/>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3"/>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3"/>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3"/>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3"/>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3"/>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3"/>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3"/>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3"/>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0" name="Google Shape;16920;p83"/>
          <p:cNvGrpSpPr/>
          <p:nvPr/>
        </p:nvGrpSpPr>
        <p:grpSpPr>
          <a:xfrm>
            <a:off x="6579435" y="1527897"/>
            <a:ext cx="370103" cy="322445"/>
            <a:chOff x="6579435" y="1527897"/>
            <a:chExt cx="370103" cy="322445"/>
          </a:xfrm>
        </p:grpSpPr>
        <p:sp>
          <p:nvSpPr>
            <p:cNvPr id="16921" name="Google Shape;16921;p83"/>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3"/>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3"/>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3"/>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3"/>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3"/>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3"/>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3"/>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3"/>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3"/>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3"/>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3"/>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3"/>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3"/>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3"/>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3"/>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3"/>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3"/>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3"/>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3"/>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3"/>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2" name="Google Shape;16942;p83"/>
          <p:cNvGrpSpPr/>
          <p:nvPr/>
        </p:nvGrpSpPr>
        <p:grpSpPr>
          <a:xfrm>
            <a:off x="6988887" y="1538854"/>
            <a:ext cx="499920" cy="300136"/>
            <a:chOff x="6988887" y="1538854"/>
            <a:chExt cx="499920" cy="300136"/>
          </a:xfrm>
        </p:grpSpPr>
        <p:sp>
          <p:nvSpPr>
            <p:cNvPr id="16943" name="Google Shape;16943;p83"/>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3"/>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3"/>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3"/>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3"/>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3"/>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3"/>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3"/>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3"/>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3"/>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3"/>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3"/>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3"/>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83"/>
          <p:cNvGrpSpPr/>
          <p:nvPr/>
        </p:nvGrpSpPr>
        <p:grpSpPr>
          <a:xfrm>
            <a:off x="8050359" y="1520687"/>
            <a:ext cx="279321" cy="336837"/>
            <a:chOff x="8050359" y="1520687"/>
            <a:chExt cx="279321" cy="336837"/>
          </a:xfrm>
        </p:grpSpPr>
        <p:sp>
          <p:nvSpPr>
            <p:cNvPr id="16957" name="Google Shape;16957;p83"/>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3"/>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3"/>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3"/>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3"/>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3"/>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3"/>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3"/>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3"/>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3"/>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3"/>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3"/>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3"/>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83"/>
          <p:cNvGrpSpPr/>
          <p:nvPr/>
        </p:nvGrpSpPr>
        <p:grpSpPr>
          <a:xfrm>
            <a:off x="6093907" y="2461832"/>
            <a:ext cx="364441" cy="339091"/>
            <a:chOff x="6093907" y="2461832"/>
            <a:chExt cx="364441" cy="339091"/>
          </a:xfrm>
        </p:grpSpPr>
        <p:sp>
          <p:nvSpPr>
            <p:cNvPr id="16971" name="Google Shape;16971;p83"/>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3"/>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3"/>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3"/>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3"/>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3"/>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3"/>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3"/>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3"/>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3"/>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1" name="Google Shape;16981;p83"/>
          <p:cNvGrpSpPr/>
          <p:nvPr/>
        </p:nvGrpSpPr>
        <p:grpSpPr>
          <a:xfrm>
            <a:off x="4676331" y="1980866"/>
            <a:ext cx="377680" cy="377680"/>
            <a:chOff x="4676331" y="1980866"/>
            <a:chExt cx="377680" cy="377680"/>
          </a:xfrm>
        </p:grpSpPr>
        <p:sp>
          <p:nvSpPr>
            <p:cNvPr id="16982" name="Google Shape;16982;p83"/>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3"/>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3"/>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3"/>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3"/>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3"/>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3"/>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3"/>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3"/>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3"/>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3"/>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3"/>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3"/>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3"/>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3"/>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3"/>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3"/>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3"/>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3"/>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1" name="Google Shape;17001;p83"/>
          <p:cNvGrpSpPr/>
          <p:nvPr/>
        </p:nvGrpSpPr>
        <p:grpSpPr>
          <a:xfrm>
            <a:off x="7526242" y="1522968"/>
            <a:ext cx="357651" cy="332275"/>
            <a:chOff x="7526242" y="1522968"/>
            <a:chExt cx="357651" cy="332275"/>
          </a:xfrm>
        </p:grpSpPr>
        <p:sp>
          <p:nvSpPr>
            <p:cNvPr id="17002" name="Google Shape;17002;p83"/>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3"/>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3"/>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3"/>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3"/>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3"/>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3"/>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3"/>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3"/>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3"/>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3"/>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3"/>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3"/>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3"/>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3"/>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3"/>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8" name="Google Shape;17018;p83"/>
          <p:cNvGrpSpPr/>
          <p:nvPr/>
        </p:nvGrpSpPr>
        <p:grpSpPr>
          <a:xfrm>
            <a:off x="3250786" y="1982386"/>
            <a:ext cx="371650" cy="371624"/>
            <a:chOff x="3250786" y="1982386"/>
            <a:chExt cx="371650" cy="371624"/>
          </a:xfrm>
        </p:grpSpPr>
        <p:sp>
          <p:nvSpPr>
            <p:cNvPr id="17019" name="Google Shape;17019;p83"/>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3"/>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3"/>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3"/>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3"/>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3"/>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3"/>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3"/>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3"/>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3"/>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3"/>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3"/>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3"/>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3"/>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3"/>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3"/>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3"/>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3"/>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3"/>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3"/>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3"/>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3"/>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3"/>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3"/>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3"/>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3"/>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3"/>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3"/>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3"/>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3"/>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83"/>
          <p:cNvGrpSpPr/>
          <p:nvPr/>
        </p:nvGrpSpPr>
        <p:grpSpPr>
          <a:xfrm>
            <a:off x="1342386" y="2916322"/>
            <a:ext cx="373538" cy="331515"/>
            <a:chOff x="1342386" y="2916322"/>
            <a:chExt cx="373538" cy="331515"/>
          </a:xfrm>
        </p:grpSpPr>
        <p:sp>
          <p:nvSpPr>
            <p:cNvPr id="17050" name="Google Shape;17050;p83"/>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3"/>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3"/>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3"/>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3"/>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3"/>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3"/>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3"/>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3"/>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3"/>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3"/>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83"/>
          <p:cNvGrpSpPr/>
          <p:nvPr/>
        </p:nvGrpSpPr>
        <p:grpSpPr>
          <a:xfrm>
            <a:off x="2294122" y="2946600"/>
            <a:ext cx="373931" cy="271351"/>
            <a:chOff x="2294122" y="2946600"/>
            <a:chExt cx="373931" cy="271351"/>
          </a:xfrm>
        </p:grpSpPr>
        <p:sp>
          <p:nvSpPr>
            <p:cNvPr id="17062" name="Google Shape;17062;p83"/>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3"/>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3"/>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3"/>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3"/>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3"/>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3"/>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3"/>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3"/>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3"/>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3"/>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3"/>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3"/>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3"/>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3"/>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3"/>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3"/>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3"/>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3"/>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3"/>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3"/>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3"/>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3"/>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3"/>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3"/>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3"/>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3"/>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3"/>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3"/>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3"/>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2" name="Google Shape;17092;p83"/>
          <p:cNvGrpSpPr/>
          <p:nvPr/>
        </p:nvGrpSpPr>
        <p:grpSpPr>
          <a:xfrm>
            <a:off x="2769819" y="2907251"/>
            <a:ext cx="373905" cy="349682"/>
            <a:chOff x="2769819" y="2907251"/>
            <a:chExt cx="373905" cy="349682"/>
          </a:xfrm>
        </p:grpSpPr>
        <p:sp>
          <p:nvSpPr>
            <p:cNvPr id="17093" name="Google Shape;17093;p83"/>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3"/>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3"/>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3"/>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3"/>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3"/>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3"/>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3"/>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3"/>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3"/>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3"/>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3"/>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3"/>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3"/>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3"/>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3"/>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3"/>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83"/>
          <p:cNvGrpSpPr/>
          <p:nvPr/>
        </p:nvGrpSpPr>
        <p:grpSpPr>
          <a:xfrm>
            <a:off x="3246251" y="2895245"/>
            <a:ext cx="375792" cy="373800"/>
            <a:chOff x="3246251" y="2895245"/>
            <a:chExt cx="375792" cy="373800"/>
          </a:xfrm>
        </p:grpSpPr>
        <p:sp>
          <p:nvSpPr>
            <p:cNvPr id="17111" name="Google Shape;17111;p83"/>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3"/>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3"/>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3"/>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3"/>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3"/>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3"/>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3"/>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3"/>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3"/>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3"/>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3"/>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3"/>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3"/>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83"/>
          <p:cNvGrpSpPr/>
          <p:nvPr/>
        </p:nvGrpSpPr>
        <p:grpSpPr>
          <a:xfrm>
            <a:off x="3791182" y="2895454"/>
            <a:ext cx="234650" cy="373590"/>
            <a:chOff x="3791182" y="2895454"/>
            <a:chExt cx="234650" cy="373590"/>
          </a:xfrm>
        </p:grpSpPr>
        <p:sp>
          <p:nvSpPr>
            <p:cNvPr id="17126" name="Google Shape;17126;p83"/>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3"/>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3"/>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3"/>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3"/>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3"/>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3"/>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3"/>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3"/>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5" name="Google Shape;17135;p83"/>
          <p:cNvGrpSpPr/>
          <p:nvPr/>
        </p:nvGrpSpPr>
        <p:grpSpPr>
          <a:xfrm>
            <a:off x="7042995" y="2489463"/>
            <a:ext cx="364441" cy="256225"/>
            <a:chOff x="7042995" y="2489463"/>
            <a:chExt cx="364441" cy="256225"/>
          </a:xfrm>
        </p:grpSpPr>
        <p:sp>
          <p:nvSpPr>
            <p:cNvPr id="17136" name="Google Shape;17136;p83"/>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3"/>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3"/>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3"/>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3"/>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3"/>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3"/>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3"/>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3"/>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83"/>
          <p:cNvGrpSpPr/>
          <p:nvPr/>
        </p:nvGrpSpPr>
        <p:grpSpPr>
          <a:xfrm>
            <a:off x="7517172" y="2437007"/>
            <a:ext cx="364284" cy="361243"/>
            <a:chOff x="7517172" y="2437007"/>
            <a:chExt cx="364284" cy="361243"/>
          </a:xfrm>
        </p:grpSpPr>
        <p:sp>
          <p:nvSpPr>
            <p:cNvPr id="17146" name="Google Shape;17146;p83"/>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3"/>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3"/>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3"/>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3"/>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3"/>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3"/>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3"/>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3"/>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3"/>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3"/>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3"/>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3"/>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3"/>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3"/>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3"/>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3"/>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3"/>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3"/>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3"/>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3"/>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83"/>
          <p:cNvGrpSpPr/>
          <p:nvPr/>
        </p:nvGrpSpPr>
        <p:grpSpPr>
          <a:xfrm>
            <a:off x="8006475" y="2436954"/>
            <a:ext cx="335290" cy="361321"/>
            <a:chOff x="8006475" y="2436954"/>
            <a:chExt cx="335290" cy="361321"/>
          </a:xfrm>
        </p:grpSpPr>
        <p:sp>
          <p:nvSpPr>
            <p:cNvPr id="17168" name="Google Shape;17168;p83"/>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3"/>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3"/>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3"/>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3"/>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3"/>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3"/>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3"/>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3"/>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3"/>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3"/>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3"/>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3"/>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3"/>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3"/>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3"/>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3"/>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3"/>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3"/>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83"/>
          <p:cNvGrpSpPr/>
          <p:nvPr/>
        </p:nvGrpSpPr>
        <p:grpSpPr>
          <a:xfrm>
            <a:off x="5596661" y="2909139"/>
            <a:ext cx="394326" cy="349682"/>
            <a:chOff x="5596661" y="2909139"/>
            <a:chExt cx="394326" cy="349682"/>
          </a:xfrm>
        </p:grpSpPr>
        <p:sp>
          <p:nvSpPr>
            <p:cNvPr id="17188" name="Google Shape;17188;p83"/>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3"/>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3"/>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3"/>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3"/>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3"/>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3"/>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3"/>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3"/>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3"/>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3"/>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3"/>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3"/>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3"/>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3"/>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3"/>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83"/>
          <p:cNvGrpSpPr/>
          <p:nvPr/>
        </p:nvGrpSpPr>
        <p:grpSpPr>
          <a:xfrm>
            <a:off x="874658" y="2914408"/>
            <a:ext cx="356891" cy="335709"/>
            <a:chOff x="874658" y="2914408"/>
            <a:chExt cx="356891" cy="335709"/>
          </a:xfrm>
        </p:grpSpPr>
        <p:sp>
          <p:nvSpPr>
            <p:cNvPr id="17205" name="Google Shape;17205;p83"/>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3"/>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3"/>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3"/>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3"/>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3"/>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3"/>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3"/>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3"/>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3"/>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3"/>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3"/>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3"/>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3"/>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3"/>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3"/>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3"/>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3"/>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3"/>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3"/>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5" name="Google Shape;17225;p83"/>
          <p:cNvGrpSpPr/>
          <p:nvPr/>
        </p:nvGrpSpPr>
        <p:grpSpPr>
          <a:xfrm>
            <a:off x="4230912" y="2929193"/>
            <a:ext cx="308813" cy="306165"/>
            <a:chOff x="4230912" y="2929193"/>
            <a:chExt cx="308813" cy="306165"/>
          </a:xfrm>
        </p:grpSpPr>
        <p:sp>
          <p:nvSpPr>
            <p:cNvPr id="17226" name="Google Shape;17226;p83"/>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3"/>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3"/>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3"/>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3"/>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3"/>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3"/>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3"/>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3"/>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3"/>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3"/>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3"/>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3"/>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3"/>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3"/>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1" name="Google Shape;17241;p83"/>
          <p:cNvGrpSpPr/>
          <p:nvPr/>
        </p:nvGrpSpPr>
        <p:grpSpPr>
          <a:xfrm>
            <a:off x="4627886" y="3401089"/>
            <a:ext cx="409111" cy="267944"/>
            <a:chOff x="4627886" y="3401089"/>
            <a:chExt cx="409111" cy="267944"/>
          </a:xfrm>
        </p:grpSpPr>
        <p:sp>
          <p:nvSpPr>
            <p:cNvPr id="17242" name="Google Shape;17242;p83"/>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3"/>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3"/>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3"/>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3"/>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3"/>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3"/>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3"/>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3"/>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3"/>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3"/>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3" name="Google Shape;17253;p83"/>
          <p:cNvGrpSpPr/>
          <p:nvPr/>
        </p:nvGrpSpPr>
        <p:grpSpPr>
          <a:xfrm>
            <a:off x="4652476" y="2898915"/>
            <a:ext cx="386016" cy="384495"/>
            <a:chOff x="4652476" y="2898915"/>
            <a:chExt cx="386016" cy="384495"/>
          </a:xfrm>
        </p:grpSpPr>
        <p:sp>
          <p:nvSpPr>
            <p:cNvPr id="17254" name="Google Shape;17254;p83"/>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3"/>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3"/>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3"/>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3"/>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3"/>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3"/>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3"/>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3"/>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3" name="Google Shape;17263;p83"/>
          <p:cNvGrpSpPr/>
          <p:nvPr/>
        </p:nvGrpSpPr>
        <p:grpSpPr>
          <a:xfrm>
            <a:off x="5156931" y="2922194"/>
            <a:ext cx="324699" cy="347611"/>
            <a:chOff x="5156931" y="2922194"/>
            <a:chExt cx="324699" cy="347611"/>
          </a:xfrm>
        </p:grpSpPr>
        <p:sp>
          <p:nvSpPr>
            <p:cNvPr id="17264" name="Google Shape;17264;p83"/>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3"/>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3"/>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3"/>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3"/>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3"/>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3"/>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3"/>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3"/>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3"/>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3"/>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3"/>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3"/>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3"/>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3"/>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3"/>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83"/>
          <p:cNvGrpSpPr/>
          <p:nvPr/>
        </p:nvGrpSpPr>
        <p:grpSpPr>
          <a:xfrm>
            <a:off x="6086331" y="2905337"/>
            <a:ext cx="364441" cy="364834"/>
            <a:chOff x="6086331" y="2905337"/>
            <a:chExt cx="364441" cy="364834"/>
          </a:xfrm>
        </p:grpSpPr>
        <p:sp>
          <p:nvSpPr>
            <p:cNvPr id="17281" name="Google Shape;17281;p83"/>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3"/>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3"/>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3"/>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3"/>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3"/>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83"/>
          <p:cNvGrpSpPr/>
          <p:nvPr/>
        </p:nvGrpSpPr>
        <p:grpSpPr>
          <a:xfrm>
            <a:off x="6554059" y="2907251"/>
            <a:ext cx="377706" cy="377680"/>
            <a:chOff x="6554059" y="2907251"/>
            <a:chExt cx="377706" cy="377680"/>
          </a:xfrm>
        </p:grpSpPr>
        <p:sp>
          <p:nvSpPr>
            <p:cNvPr id="17288" name="Google Shape;17288;p83"/>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3"/>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3"/>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3"/>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3"/>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3"/>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3"/>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3"/>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3"/>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3"/>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3"/>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3"/>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3"/>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3"/>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3"/>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3"/>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3"/>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3"/>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3"/>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3"/>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3"/>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9" name="Google Shape;17309;p83"/>
          <p:cNvGrpSpPr/>
          <p:nvPr/>
        </p:nvGrpSpPr>
        <p:grpSpPr>
          <a:xfrm>
            <a:off x="7491796" y="2945446"/>
            <a:ext cx="400801" cy="317542"/>
            <a:chOff x="7491796" y="2945446"/>
            <a:chExt cx="400801" cy="317542"/>
          </a:xfrm>
        </p:grpSpPr>
        <p:sp>
          <p:nvSpPr>
            <p:cNvPr id="17310" name="Google Shape;17310;p83"/>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3"/>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3"/>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3"/>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3"/>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3"/>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3"/>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3"/>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3"/>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3"/>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3"/>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3"/>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3"/>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3"/>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3"/>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3"/>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3"/>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3"/>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3"/>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3"/>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3"/>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3"/>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2" name="Google Shape;17332;p83"/>
          <p:cNvGrpSpPr/>
          <p:nvPr/>
        </p:nvGrpSpPr>
        <p:grpSpPr>
          <a:xfrm>
            <a:off x="7045643" y="2907723"/>
            <a:ext cx="345304" cy="365857"/>
            <a:chOff x="7045643" y="2907723"/>
            <a:chExt cx="345304" cy="365857"/>
          </a:xfrm>
        </p:grpSpPr>
        <p:sp>
          <p:nvSpPr>
            <p:cNvPr id="17333" name="Google Shape;17333;p83"/>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3"/>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3"/>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3"/>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3"/>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3"/>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3"/>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3"/>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3"/>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3"/>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3"/>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3"/>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3"/>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3"/>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3"/>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3"/>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3"/>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3"/>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3"/>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2" name="Google Shape;17352;p83"/>
          <p:cNvGrpSpPr/>
          <p:nvPr/>
        </p:nvGrpSpPr>
        <p:grpSpPr>
          <a:xfrm>
            <a:off x="7992843" y="2907251"/>
            <a:ext cx="347794" cy="366328"/>
            <a:chOff x="7992843" y="2907251"/>
            <a:chExt cx="347794" cy="366328"/>
          </a:xfrm>
        </p:grpSpPr>
        <p:sp>
          <p:nvSpPr>
            <p:cNvPr id="17353" name="Google Shape;17353;p83"/>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3"/>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3"/>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3"/>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3"/>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3"/>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3"/>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3"/>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3"/>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3"/>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3"/>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3"/>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3"/>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3"/>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3"/>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3"/>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3"/>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3"/>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3"/>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3"/>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3"/>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3"/>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3"/>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3"/>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3"/>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3"/>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3"/>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3"/>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3"/>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3"/>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3"/>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3"/>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3"/>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6" name="Google Shape;17386;p83"/>
          <p:cNvGrpSpPr/>
          <p:nvPr/>
        </p:nvGrpSpPr>
        <p:grpSpPr>
          <a:xfrm>
            <a:off x="873898" y="1512377"/>
            <a:ext cx="398127" cy="353457"/>
            <a:chOff x="873898" y="1512377"/>
            <a:chExt cx="398127" cy="353457"/>
          </a:xfrm>
        </p:grpSpPr>
        <p:sp>
          <p:nvSpPr>
            <p:cNvPr id="17387" name="Google Shape;17387;p83"/>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3"/>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3"/>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3"/>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3"/>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3"/>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3"/>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3"/>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3"/>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3"/>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3"/>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3"/>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3"/>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3"/>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3"/>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3"/>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3"/>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3"/>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3"/>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6" name="Google Shape;17406;p83"/>
          <p:cNvGrpSpPr/>
          <p:nvPr/>
        </p:nvGrpSpPr>
        <p:grpSpPr>
          <a:xfrm>
            <a:off x="1424125" y="1515680"/>
            <a:ext cx="246762" cy="347139"/>
            <a:chOff x="1424125" y="1515680"/>
            <a:chExt cx="246762" cy="347139"/>
          </a:xfrm>
        </p:grpSpPr>
        <p:sp>
          <p:nvSpPr>
            <p:cNvPr id="17407" name="Google Shape;17407;p83"/>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3"/>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3"/>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3"/>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3"/>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3"/>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3"/>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3"/>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3"/>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3"/>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3"/>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3"/>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3"/>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3"/>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3"/>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3"/>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3"/>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3"/>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3"/>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3"/>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7" name="Google Shape;17427;p83"/>
          <p:cNvGrpSpPr/>
          <p:nvPr/>
        </p:nvGrpSpPr>
        <p:grpSpPr>
          <a:xfrm>
            <a:off x="2319498" y="1512744"/>
            <a:ext cx="352697" cy="352723"/>
            <a:chOff x="2319498" y="1512744"/>
            <a:chExt cx="352697" cy="352723"/>
          </a:xfrm>
        </p:grpSpPr>
        <p:sp>
          <p:nvSpPr>
            <p:cNvPr id="17428" name="Google Shape;17428;p83"/>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3"/>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3"/>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3"/>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3"/>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3"/>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3"/>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3"/>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3"/>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3"/>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3"/>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3"/>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3"/>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3"/>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3"/>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3"/>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3"/>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3"/>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3"/>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7" name="Google Shape;17447;p83"/>
          <p:cNvGrpSpPr/>
          <p:nvPr/>
        </p:nvGrpSpPr>
        <p:grpSpPr>
          <a:xfrm>
            <a:off x="4236601" y="1512666"/>
            <a:ext cx="312981" cy="352697"/>
            <a:chOff x="4236601" y="1512666"/>
            <a:chExt cx="312981" cy="352697"/>
          </a:xfrm>
        </p:grpSpPr>
        <p:sp>
          <p:nvSpPr>
            <p:cNvPr id="17448" name="Google Shape;17448;p83"/>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3"/>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3"/>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3"/>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3"/>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3"/>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3"/>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3"/>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3"/>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3"/>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3"/>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3"/>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3"/>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3"/>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2" name="Google Shape;17462;p83"/>
          <p:cNvGrpSpPr/>
          <p:nvPr/>
        </p:nvGrpSpPr>
        <p:grpSpPr>
          <a:xfrm>
            <a:off x="849675" y="3347716"/>
            <a:ext cx="346300" cy="375818"/>
            <a:chOff x="849675" y="3347716"/>
            <a:chExt cx="346300" cy="375818"/>
          </a:xfrm>
        </p:grpSpPr>
        <p:sp>
          <p:nvSpPr>
            <p:cNvPr id="17463" name="Google Shape;17463;p83"/>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3"/>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3"/>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3"/>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3"/>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3"/>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3"/>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3"/>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3"/>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3"/>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3"/>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3"/>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3"/>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3"/>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3"/>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3"/>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3"/>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0" name="Google Shape;17480;p83"/>
          <p:cNvGrpSpPr/>
          <p:nvPr/>
        </p:nvGrpSpPr>
        <p:grpSpPr>
          <a:xfrm>
            <a:off x="1324219" y="3399202"/>
            <a:ext cx="376578" cy="272846"/>
            <a:chOff x="1324219" y="3399202"/>
            <a:chExt cx="376578" cy="272846"/>
          </a:xfrm>
        </p:grpSpPr>
        <p:sp>
          <p:nvSpPr>
            <p:cNvPr id="17481" name="Google Shape;17481;p83"/>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3"/>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3"/>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3"/>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3"/>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3"/>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3"/>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3"/>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3"/>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3"/>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3"/>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3"/>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3"/>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3"/>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3"/>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3"/>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3"/>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3"/>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3"/>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3"/>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3"/>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3"/>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3"/>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3"/>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3"/>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3"/>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3"/>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3"/>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3"/>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3"/>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3"/>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3"/>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3"/>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4" name="Google Shape;17514;p83"/>
          <p:cNvGrpSpPr/>
          <p:nvPr/>
        </p:nvGrpSpPr>
        <p:grpSpPr>
          <a:xfrm>
            <a:off x="1798763" y="3395401"/>
            <a:ext cx="376185" cy="280448"/>
            <a:chOff x="1798763" y="3395401"/>
            <a:chExt cx="376185" cy="280448"/>
          </a:xfrm>
        </p:grpSpPr>
        <p:sp>
          <p:nvSpPr>
            <p:cNvPr id="17515" name="Google Shape;17515;p83"/>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3"/>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3"/>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3"/>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3"/>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3"/>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3"/>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3"/>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3"/>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3"/>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3"/>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3"/>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3"/>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3"/>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3"/>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3"/>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3"/>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3"/>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3"/>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3"/>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3"/>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3"/>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3"/>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3"/>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3"/>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3"/>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3"/>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3"/>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3"/>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3"/>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3"/>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83"/>
          <p:cNvGrpSpPr/>
          <p:nvPr/>
        </p:nvGrpSpPr>
        <p:grpSpPr>
          <a:xfrm>
            <a:off x="2273307" y="3378754"/>
            <a:ext cx="375818" cy="313374"/>
            <a:chOff x="2273307" y="3378754"/>
            <a:chExt cx="375818" cy="313374"/>
          </a:xfrm>
        </p:grpSpPr>
        <p:sp>
          <p:nvSpPr>
            <p:cNvPr id="17547" name="Google Shape;17547;p83"/>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3"/>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3"/>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3"/>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3"/>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3"/>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3"/>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3"/>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3"/>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3"/>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3"/>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3"/>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3"/>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3"/>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3"/>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3"/>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3"/>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3"/>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3"/>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3"/>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3"/>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3"/>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3"/>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3"/>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3"/>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3"/>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3"/>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3"/>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3"/>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3"/>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3"/>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3"/>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3"/>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3"/>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3"/>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3"/>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3"/>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3"/>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3"/>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3"/>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3"/>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3"/>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3"/>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3"/>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3"/>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3"/>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3"/>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3"/>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3"/>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3"/>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3"/>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3"/>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3"/>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3"/>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3"/>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3"/>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3"/>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3"/>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3"/>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3"/>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3"/>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3"/>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3"/>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3"/>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3"/>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3"/>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3"/>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3"/>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3"/>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3"/>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3"/>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3"/>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3"/>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3"/>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3"/>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3"/>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3"/>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3"/>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3"/>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3"/>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3"/>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3"/>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3"/>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3"/>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83"/>
          <p:cNvGrpSpPr/>
          <p:nvPr/>
        </p:nvGrpSpPr>
        <p:grpSpPr>
          <a:xfrm>
            <a:off x="2747484" y="3359460"/>
            <a:ext cx="377706" cy="352330"/>
            <a:chOff x="2747484" y="3359460"/>
            <a:chExt cx="377706" cy="352330"/>
          </a:xfrm>
        </p:grpSpPr>
        <p:sp>
          <p:nvSpPr>
            <p:cNvPr id="17632" name="Google Shape;17632;p83"/>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3"/>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3"/>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3"/>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3"/>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3"/>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3"/>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3"/>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3"/>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3"/>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3"/>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3"/>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3"/>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3"/>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3"/>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7" name="Google Shape;17647;p83"/>
          <p:cNvGrpSpPr/>
          <p:nvPr/>
        </p:nvGrpSpPr>
        <p:grpSpPr>
          <a:xfrm>
            <a:off x="3696205" y="3371938"/>
            <a:ext cx="375792" cy="327373"/>
            <a:chOff x="3696205" y="3371938"/>
            <a:chExt cx="375792" cy="327373"/>
          </a:xfrm>
        </p:grpSpPr>
        <p:sp>
          <p:nvSpPr>
            <p:cNvPr id="17648" name="Google Shape;17648;p83"/>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3"/>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3"/>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3"/>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3"/>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3"/>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3"/>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3"/>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3"/>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3"/>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3"/>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3"/>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3"/>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3"/>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3"/>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3"/>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3"/>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3"/>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3"/>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3"/>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3"/>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3"/>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3"/>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1" name="Google Shape;17671;p83"/>
          <p:cNvGrpSpPr/>
          <p:nvPr/>
        </p:nvGrpSpPr>
        <p:grpSpPr>
          <a:xfrm>
            <a:off x="6567324" y="2436849"/>
            <a:ext cx="366722" cy="342892"/>
            <a:chOff x="6567324" y="2436849"/>
            <a:chExt cx="366722" cy="342892"/>
          </a:xfrm>
        </p:grpSpPr>
        <p:sp>
          <p:nvSpPr>
            <p:cNvPr id="17672" name="Google Shape;17672;p83"/>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3"/>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3"/>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3"/>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3"/>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3"/>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3"/>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3"/>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3"/>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3"/>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3"/>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3"/>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4" name="Google Shape;17684;p83"/>
          <p:cNvGrpSpPr/>
          <p:nvPr/>
        </p:nvGrpSpPr>
        <p:grpSpPr>
          <a:xfrm>
            <a:off x="4208970" y="3361347"/>
            <a:ext cx="299349" cy="348188"/>
            <a:chOff x="4208970" y="3361347"/>
            <a:chExt cx="299349" cy="348188"/>
          </a:xfrm>
        </p:grpSpPr>
        <p:sp>
          <p:nvSpPr>
            <p:cNvPr id="17685" name="Google Shape;17685;p83"/>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3"/>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3"/>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3"/>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3"/>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3"/>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3"/>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3"/>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3"/>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3"/>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3"/>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3"/>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3"/>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3"/>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9" name="Google Shape;17699;p83"/>
          <p:cNvGrpSpPr/>
          <p:nvPr/>
        </p:nvGrpSpPr>
        <p:grpSpPr>
          <a:xfrm>
            <a:off x="2786833" y="1512351"/>
            <a:ext cx="366722" cy="353667"/>
            <a:chOff x="2786833" y="1512351"/>
            <a:chExt cx="366722" cy="353667"/>
          </a:xfrm>
        </p:grpSpPr>
        <p:sp>
          <p:nvSpPr>
            <p:cNvPr id="17700" name="Google Shape;17700;p83"/>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3"/>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3"/>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3"/>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3"/>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3"/>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3"/>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3"/>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3"/>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3"/>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3"/>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3"/>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3"/>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3"/>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3"/>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3"/>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3"/>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3"/>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3"/>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3"/>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0" name="Google Shape;17720;p83"/>
          <p:cNvGrpSpPr/>
          <p:nvPr/>
        </p:nvGrpSpPr>
        <p:grpSpPr>
          <a:xfrm>
            <a:off x="1845321" y="1512744"/>
            <a:ext cx="352723" cy="353090"/>
            <a:chOff x="1845321" y="1512744"/>
            <a:chExt cx="352723" cy="353090"/>
          </a:xfrm>
        </p:grpSpPr>
        <p:sp>
          <p:nvSpPr>
            <p:cNvPr id="17721" name="Google Shape;17721;p83"/>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3"/>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3"/>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3"/>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3"/>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3"/>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3"/>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3"/>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3"/>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3"/>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3"/>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2" name="Google Shape;17732;p83"/>
          <p:cNvGrpSpPr/>
          <p:nvPr/>
        </p:nvGrpSpPr>
        <p:grpSpPr>
          <a:xfrm>
            <a:off x="3214452" y="3340533"/>
            <a:ext cx="392465" cy="389896"/>
            <a:chOff x="3214452" y="3340533"/>
            <a:chExt cx="392465" cy="389896"/>
          </a:xfrm>
        </p:grpSpPr>
        <p:sp>
          <p:nvSpPr>
            <p:cNvPr id="17733" name="Google Shape;17733;p83"/>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3"/>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3"/>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3"/>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3"/>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3"/>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3"/>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3"/>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3"/>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3"/>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3"/>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3"/>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3"/>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3"/>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3"/>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3"/>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3"/>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3"/>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3"/>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3"/>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3"/>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3"/>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3"/>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3"/>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3"/>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8" name="Google Shape;17758;p83"/>
          <p:cNvGrpSpPr/>
          <p:nvPr/>
        </p:nvGrpSpPr>
        <p:grpSpPr>
          <a:xfrm>
            <a:off x="3327229" y="1499899"/>
            <a:ext cx="234650" cy="378440"/>
            <a:chOff x="3327229" y="1499899"/>
            <a:chExt cx="234650" cy="378440"/>
          </a:xfrm>
        </p:grpSpPr>
        <p:sp>
          <p:nvSpPr>
            <p:cNvPr id="17759" name="Google Shape;17759;p83"/>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3"/>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3"/>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3"/>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3"/>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3"/>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3"/>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3"/>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3"/>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3"/>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3"/>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3"/>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3"/>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3"/>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3"/>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3"/>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3"/>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3"/>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3"/>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3"/>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3"/>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0" name="Google Shape;17780;p83"/>
          <p:cNvGrpSpPr/>
          <p:nvPr/>
        </p:nvGrpSpPr>
        <p:grpSpPr>
          <a:xfrm>
            <a:off x="3735553" y="1530151"/>
            <a:ext cx="366722" cy="317962"/>
            <a:chOff x="3735553" y="1530151"/>
            <a:chExt cx="366722" cy="317962"/>
          </a:xfrm>
        </p:grpSpPr>
        <p:sp>
          <p:nvSpPr>
            <p:cNvPr id="17781" name="Google Shape;17781;p83"/>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3"/>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3"/>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3"/>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3"/>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3"/>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3"/>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3"/>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3"/>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3"/>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3"/>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3"/>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83"/>
          <p:cNvGrpSpPr/>
          <p:nvPr/>
        </p:nvGrpSpPr>
        <p:grpSpPr>
          <a:xfrm>
            <a:off x="866322" y="2469775"/>
            <a:ext cx="379226" cy="322733"/>
            <a:chOff x="866322" y="2469775"/>
            <a:chExt cx="379226" cy="322733"/>
          </a:xfrm>
        </p:grpSpPr>
        <p:sp>
          <p:nvSpPr>
            <p:cNvPr id="17794" name="Google Shape;17794;p83"/>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3"/>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3"/>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3"/>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3"/>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3"/>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3"/>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3"/>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3"/>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3"/>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3"/>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3"/>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3"/>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3"/>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3"/>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3"/>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3"/>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3"/>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3"/>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3"/>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3"/>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3"/>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3"/>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3"/>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3"/>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3"/>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0" name="Google Shape;17820;p83"/>
          <p:cNvGrpSpPr/>
          <p:nvPr/>
        </p:nvGrpSpPr>
        <p:grpSpPr>
          <a:xfrm>
            <a:off x="1328387" y="2500814"/>
            <a:ext cx="404183" cy="289151"/>
            <a:chOff x="1328387" y="2500814"/>
            <a:chExt cx="404183" cy="289151"/>
          </a:xfrm>
        </p:grpSpPr>
        <p:sp>
          <p:nvSpPr>
            <p:cNvPr id="17821" name="Google Shape;17821;p83"/>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3"/>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3"/>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3"/>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3"/>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3"/>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3"/>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3"/>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3"/>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3"/>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3"/>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3"/>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3"/>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3"/>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3"/>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3"/>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3"/>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3"/>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3"/>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3"/>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3"/>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3"/>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3"/>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3"/>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3"/>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3"/>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3"/>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3"/>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3"/>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83"/>
          <p:cNvGrpSpPr/>
          <p:nvPr/>
        </p:nvGrpSpPr>
        <p:grpSpPr>
          <a:xfrm>
            <a:off x="1821465" y="2495702"/>
            <a:ext cx="365988" cy="270801"/>
            <a:chOff x="1821465" y="2495702"/>
            <a:chExt cx="365988" cy="270801"/>
          </a:xfrm>
        </p:grpSpPr>
        <p:sp>
          <p:nvSpPr>
            <p:cNvPr id="17851" name="Google Shape;17851;p83"/>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3"/>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3"/>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3"/>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3"/>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3"/>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3"/>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8" name="Google Shape;17858;p83"/>
          <p:cNvGrpSpPr/>
          <p:nvPr/>
        </p:nvGrpSpPr>
        <p:grpSpPr>
          <a:xfrm>
            <a:off x="3725723" y="2455776"/>
            <a:ext cx="354977" cy="351202"/>
            <a:chOff x="3725723" y="2455776"/>
            <a:chExt cx="354977" cy="351202"/>
          </a:xfrm>
        </p:grpSpPr>
        <p:sp>
          <p:nvSpPr>
            <p:cNvPr id="17859" name="Google Shape;17859;p83"/>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3"/>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3"/>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3"/>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3"/>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3"/>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3"/>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3"/>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3"/>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3"/>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3"/>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3"/>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3"/>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2" name="Google Shape;17872;p83"/>
          <p:cNvGrpSpPr/>
          <p:nvPr/>
        </p:nvGrpSpPr>
        <p:grpSpPr>
          <a:xfrm>
            <a:off x="5226165" y="1977641"/>
            <a:ext cx="230482" cy="388847"/>
            <a:chOff x="5226165" y="1977641"/>
            <a:chExt cx="230482" cy="388847"/>
          </a:xfrm>
        </p:grpSpPr>
        <p:sp>
          <p:nvSpPr>
            <p:cNvPr id="17873" name="Google Shape;17873;p83"/>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3"/>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3"/>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3"/>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3"/>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3"/>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3"/>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3"/>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3"/>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3"/>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3"/>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3"/>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5" name="Google Shape;17885;p83"/>
          <p:cNvGrpSpPr/>
          <p:nvPr/>
        </p:nvGrpSpPr>
        <p:grpSpPr>
          <a:xfrm>
            <a:off x="5632602" y="2025510"/>
            <a:ext cx="370130" cy="287264"/>
            <a:chOff x="5632602" y="2025510"/>
            <a:chExt cx="370130" cy="287264"/>
          </a:xfrm>
        </p:grpSpPr>
        <p:sp>
          <p:nvSpPr>
            <p:cNvPr id="17886" name="Google Shape;17886;p83"/>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3"/>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3"/>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3"/>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3"/>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3"/>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3"/>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3"/>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3"/>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3"/>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3"/>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3"/>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3"/>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3"/>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3"/>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3"/>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3"/>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3"/>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4" name="Google Shape;17904;p83"/>
          <p:cNvGrpSpPr/>
          <p:nvPr/>
        </p:nvGrpSpPr>
        <p:grpSpPr>
          <a:xfrm>
            <a:off x="4212378" y="2456537"/>
            <a:ext cx="331515" cy="330021"/>
            <a:chOff x="4212378" y="2456537"/>
            <a:chExt cx="331515" cy="330021"/>
          </a:xfrm>
        </p:grpSpPr>
        <p:sp>
          <p:nvSpPr>
            <p:cNvPr id="17905" name="Google Shape;17905;p83"/>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3"/>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3"/>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3"/>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3"/>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3"/>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3"/>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3"/>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3"/>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4" name="Google Shape;17914;p83"/>
          <p:cNvGrpSpPr/>
          <p:nvPr/>
        </p:nvGrpSpPr>
        <p:grpSpPr>
          <a:xfrm>
            <a:off x="6176013" y="1977825"/>
            <a:ext cx="235411" cy="347427"/>
            <a:chOff x="6176013" y="1977825"/>
            <a:chExt cx="235411" cy="347427"/>
          </a:xfrm>
        </p:grpSpPr>
        <p:sp>
          <p:nvSpPr>
            <p:cNvPr id="17915" name="Google Shape;17915;p83"/>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3"/>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3"/>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3"/>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3"/>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3"/>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3"/>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3"/>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3"/>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3"/>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3"/>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3"/>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3"/>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3"/>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3"/>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3"/>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3"/>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2" name="Google Shape;17932;p83"/>
          <p:cNvGrpSpPr/>
          <p:nvPr/>
        </p:nvGrpSpPr>
        <p:grpSpPr>
          <a:xfrm>
            <a:off x="6652077" y="1977458"/>
            <a:ext cx="235778" cy="347794"/>
            <a:chOff x="6652077" y="1977458"/>
            <a:chExt cx="235778" cy="347794"/>
          </a:xfrm>
        </p:grpSpPr>
        <p:sp>
          <p:nvSpPr>
            <p:cNvPr id="17933" name="Google Shape;17933;p83"/>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3"/>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3"/>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3"/>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3"/>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3"/>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3"/>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3"/>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3"/>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3"/>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3"/>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3"/>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3"/>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3"/>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3"/>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3"/>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9" name="Google Shape;17949;p83"/>
          <p:cNvGrpSpPr/>
          <p:nvPr/>
        </p:nvGrpSpPr>
        <p:grpSpPr>
          <a:xfrm>
            <a:off x="7072513" y="1997512"/>
            <a:ext cx="394352" cy="308052"/>
            <a:chOff x="7072513" y="1997512"/>
            <a:chExt cx="394352" cy="308052"/>
          </a:xfrm>
        </p:grpSpPr>
        <p:sp>
          <p:nvSpPr>
            <p:cNvPr id="17950" name="Google Shape;17950;p83"/>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3"/>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3"/>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3"/>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3"/>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3"/>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3"/>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3"/>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3"/>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3"/>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3"/>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1" name="Google Shape;17961;p83"/>
          <p:cNvGrpSpPr/>
          <p:nvPr/>
        </p:nvGrpSpPr>
        <p:grpSpPr>
          <a:xfrm>
            <a:off x="7576208" y="1977825"/>
            <a:ext cx="292533" cy="347454"/>
            <a:chOff x="7576208" y="1977825"/>
            <a:chExt cx="292533" cy="347454"/>
          </a:xfrm>
        </p:grpSpPr>
        <p:sp>
          <p:nvSpPr>
            <p:cNvPr id="17962" name="Google Shape;17962;p83"/>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3"/>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3"/>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3"/>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3"/>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3"/>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3"/>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3"/>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3"/>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3"/>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3"/>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3"/>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3"/>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5" name="Google Shape;17975;p83"/>
          <p:cNvGrpSpPr/>
          <p:nvPr/>
        </p:nvGrpSpPr>
        <p:grpSpPr>
          <a:xfrm>
            <a:off x="8023882" y="1977458"/>
            <a:ext cx="320557" cy="347794"/>
            <a:chOff x="8023882" y="1977458"/>
            <a:chExt cx="320557" cy="347794"/>
          </a:xfrm>
        </p:grpSpPr>
        <p:sp>
          <p:nvSpPr>
            <p:cNvPr id="17976" name="Google Shape;17976;p83"/>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3"/>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3"/>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3"/>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3"/>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3"/>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3"/>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3"/>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3"/>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3"/>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3"/>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3"/>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3"/>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3"/>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3"/>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3"/>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3"/>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3"/>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3"/>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3"/>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3"/>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3"/>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3"/>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3"/>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3"/>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3"/>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3"/>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3"/>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3"/>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3"/>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3"/>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3"/>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3"/>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3"/>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3"/>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3"/>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3"/>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3"/>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3"/>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3"/>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6" name="Google Shape;18016;p83"/>
          <p:cNvGrpSpPr/>
          <p:nvPr/>
        </p:nvGrpSpPr>
        <p:grpSpPr>
          <a:xfrm>
            <a:off x="5627674" y="2444819"/>
            <a:ext cx="345147" cy="342630"/>
            <a:chOff x="5627674" y="2444819"/>
            <a:chExt cx="345147" cy="342630"/>
          </a:xfrm>
        </p:grpSpPr>
        <p:sp>
          <p:nvSpPr>
            <p:cNvPr id="18017" name="Google Shape;18017;p83"/>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3"/>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3"/>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3"/>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3"/>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2" name="Google Shape;18022;p83"/>
          <p:cNvGrpSpPr/>
          <p:nvPr/>
        </p:nvGrpSpPr>
        <p:grpSpPr>
          <a:xfrm>
            <a:off x="4653996" y="2440257"/>
            <a:ext cx="396607" cy="348555"/>
            <a:chOff x="4653996" y="2440257"/>
            <a:chExt cx="396607" cy="348555"/>
          </a:xfrm>
        </p:grpSpPr>
        <p:sp>
          <p:nvSpPr>
            <p:cNvPr id="18023" name="Google Shape;18023;p83"/>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3"/>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3"/>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3"/>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3"/>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3"/>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3"/>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3"/>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3"/>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3"/>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3"/>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3"/>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3"/>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3"/>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3"/>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3"/>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3"/>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3"/>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83"/>
          <p:cNvGrpSpPr/>
          <p:nvPr/>
        </p:nvGrpSpPr>
        <p:grpSpPr>
          <a:xfrm>
            <a:off x="1854391" y="2895140"/>
            <a:ext cx="301630" cy="374272"/>
            <a:chOff x="1854391" y="2895140"/>
            <a:chExt cx="301630" cy="374272"/>
          </a:xfrm>
        </p:grpSpPr>
        <p:sp>
          <p:nvSpPr>
            <p:cNvPr id="18042" name="Google Shape;18042;p83"/>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3"/>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3"/>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3"/>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3"/>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3"/>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3"/>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3"/>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3"/>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3"/>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3"/>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3"/>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3"/>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3"/>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3"/>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3"/>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3"/>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3"/>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3"/>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3"/>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3"/>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3"/>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3"/>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3"/>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3"/>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3"/>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3"/>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3"/>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3"/>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3"/>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3"/>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3"/>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3"/>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3"/>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3"/>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3"/>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3"/>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3"/>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3"/>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3"/>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3"/>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3"/>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3"/>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3"/>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3"/>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3"/>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3"/>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3"/>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3"/>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83"/>
          <p:cNvGrpSpPr/>
          <p:nvPr/>
        </p:nvGrpSpPr>
        <p:grpSpPr>
          <a:xfrm>
            <a:off x="5172817" y="2438370"/>
            <a:ext cx="289518" cy="357651"/>
            <a:chOff x="5172817" y="2438370"/>
            <a:chExt cx="289518" cy="357651"/>
          </a:xfrm>
        </p:grpSpPr>
        <p:sp>
          <p:nvSpPr>
            <p:cNvPr id="18092" name="Google Shape;18092;p83"/>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3"/>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3"/>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3"/>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3"/>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3"/>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3"/>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3"/>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3"/>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3"/>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3"/>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3" name="Google Shape;18103;p83"/>
          <p:cNvGrpSpPr/>
          <p:nvPr/>
        </p:nvGrpSpPr>
        <p:grpSpPr>
          <a:xfrm>
            <a:off x="3234506" y="2484534"/>
            <a:ext cx="388297" cy="293320"/>
            <a:chOff x="3234506" y="2484534"/>
            <a:chExt cx="388297" cy="293320"/>
          </a:xfrm>
        </p:grpSpPr>
        <p:sp>
          <p:nvSpPr>
            <p:cNvPr id="18104" name="Google Shape;18104;p83"/>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3"/>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3"/>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3"/>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3"/>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3"/>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3"/>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3"/>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3"/>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3"/>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3"/>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3"/>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3"/>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3"/>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3"/>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3"/>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0" name="Google Shape;18120;p83"/>
          <p:cNvGrpSpPr/>
          <p:nvPr/>
        </p:nvGrpSpPr>
        <p:grpSpPr>
          <a:xfrm>
            <a:off x="6065149" y="3367036"/>
            <a:ext cx="362553" cy="356498"/>
            <a:chOff x="6065149" y="3367036"/>
            <a:chExt cx="362553" cy="356498"/>
          </a:xfrm>
        </p:grpSpPr>
        <p:sp>
          <p:nvSpPr>
            <p:cNvPr id="18121" name="Google Shape;18121;p83"/>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3"/>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3"/>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3"/>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3"/>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6" name="Google Shape;18126;p83"/>
          <p:cNvGrpSpPr/>
          <p:nvPr/>
        </p:nvGrpSpPr>
        <p:grpSpPr>
          <a:xfrm>
            <a:off x="6540821" y="3367036"/>
            <a:ext cx="362553" cy="356498"/>
            <a:chOff x="6540821" y="3367036"/>
            <a:chExt cx="362553" cy="356498"/>
          </a:xfrm>
        </p:grpSpPr>
        <p:sp>
          <p:nvSpPr>
            <p:cNvPr id="18127" name="Google Shape;18127;p83"/>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3"/>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3"/>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3"/>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3"/>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3"/>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3"/>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4" name="Google Shape;18134;p83"/>
          <p:cNvGrpSpPr/>
          <p:nvPr/>
        </p:nvGrpSpPr>
        <p:grpSpPr>
          <a:xfrm>
            <a:off x="2302458" y="2474704"/>
            <a:ext cx="354479" cy="312561"/>
            <a:chOff x="2302458" y="2474704"/>
            <a:chExt cx="354479" cy="312561"/>
          </a:xfrm>
        </p:grpSpPr>
        <p:sp>
          <p:nvSpPr>
            <p:cNvPr id="18135" name="Google Shape;18135;p83"/>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3"/>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3"/>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3"/>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3"/>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3"/>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3"/>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3"/>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83"/>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3"/>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3"/>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3"/>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7" name="Google Shape;18147;p83"/>
          <p:cNvGrpSpPr/>
          <p:nvPr/>
        </p:nvGrpSpPr>
        <p:grpSpPr>
          <a:xfrm>
            <a:off x="2831110" y="2442538"/>
            <a:ext cx="246002" cy="348922"/>
            <a:chOff x="2831110" y="2442538"/>
            <a:chExt cx="246002" cy="348922"/>
          </a:xfrm>
        </p:grpSpPr>
        <p:sp>
          <p:nvSpPr>
            <p:cNvPr id="18148" name="Google Shape;18148;p83"/>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3"/>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3"/>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3"/>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3"/>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3"/>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3"/>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3"/>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3"/>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3"/>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3"/>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3"/>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3"/>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3"/>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2" name="Google Shape;18162;p83"/>
          <p:cNvGrpSpPr/>
          <p:nvPr/>
        </p:nvGrpSpPr>
        <p:grpSpPr>
          <a:xfrm>
            <a:off x="7016492" y="3367036"/>
            <a:ext cx="362947" cy="356498"/>
            <a:chOff x="7016492" y="3367036"/>
            <a:chExt cx="362947" cy="356498"/>
          </a:xfrm>
        </p:grpSpPr>
        <p:sp>
          <p:nvSpPr>
            <p:cNvPr id="18163" name="Google Shape;18163;p83"/>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3"/>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3"/>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3"/>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3"/>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3"/>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9" name="Google Shape;18169;p83"/>
          <p:cNvGrpSpPr/>
          <p:nvPr/>
        </p:nvGrpSpPr>
        <p:grpSpPr>
          <a:xfrm>
            <a:off x="3486106" y="3817357"/>
            <a:ext cx="363314" cy="356576"/>
            <a:chOff x="3763184" y="3817357"/>
            <a:chExt cx="363314" cy="356576"/>
          </a:xfrm>
        </p:grpSpPr>
        <p:sp>
          <p:nvSpPr>
            <p:cNvPr id="18170" name="Google Shape;18170;p8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5" name="Google Shape;18175;p83"/>
          <p:cNvGrpSpPr/>
          <p:nvPr/>
        </p:nvGrpSpPr>
        <p:grpSpPr>
          <a:xfrm>
            <a:off x="4831774" y="3817357"/>
            <a:ext cx="362947" cy="356576"/>
            <a:chOff x="5108852" y="3817357"/>
            <a:chExt cx="362947" cy="356576"/>
          </a:xfrm>
        </p:grpSpPr>
        <p:sp>
          <p:nvSpPr>
            <p:cNvPr id="18176" name="Google Shape;18176;p83"/>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3"/>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3"/>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3"/>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0" name="Google Shape;18180;p83"/>
          <p:cNvGrpSpPr/>
          <p:nvPr/>
        </p:nvGrpSpPr>
        <p:grpSpPr>
          <a:xfrm>
            <a:off x="5728642" y="3817357"/>
            <a:ext cx="362947" cy="356576"/>
            <a:chOff x="6005720" y="3817357"/>
            <a:chExt cx="362947" cy="356576"/>
          </a:xfrm>
        </p:grpSpPr>
        <p:sp>
          <p:nvSpPr>
            <p:cNvPr id="18181" name="Google Shape;18181;p83"/>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3"/>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3"/>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3"/>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5" name="Google Shape;18185;p83"/>
          <p:cNvGrpSpPr/>
          <p:nvPr/>
        </p:nvGrpSpPr>
        <p:grpSpPr>
          <a:xfrm>
            <a:off x="5589452" y="3367036"/>
            <a:ext cx="362580" cy="356498"/>
            <a:chOff x="5589452" y="3367036"/>
            <a:chExt cx="362580" cy="356498"/>
          </a:xfrm>
        </p:grpSpPr>
        <p:sp>
          <p:nvSpPr>
            <p:cNvPr id="18186" name="Google Shape;18186;p83"/>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3"/>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3"/>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9" name="Google Shape;18189;p83"/>
          <p:cNvGrpSpPr/>
          <p:nvPr/>
        </p:nvGrpSpPr>
        <p:grpSpPr>
          <a:xfrm>
            <a:off x="3934907" y="3817357"/>
            <a:ext cx="362947" cy="356576"/>
            <a:chOff x="4211985" y="3817357"/>
            <a:chExt cx="362947" cy="356576"/>
          </a:xfrm>
        </p:grpSpPr>
        <p:sp>
          <p:nvSpPr>
            <p:cNvPr id="18190" name="Google Shape;18190;p83"/>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3"/>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3"/>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83"/>
          <p:cNvGrpSpPr/>
          <p:nvPr/>
        </p:nvGrpSpPr>
        <p:grpSpPr>
          <a:xfrm>
            <a:off x="7488021" y="3362475"/>
            <a:ext cx="372017" cy="365621"/>
            <a:chOff x="7488021" y="3362475"/>
            <a:chExt cx="372017" cy="365621"/>
          </a:xfrm>
        </p:grpSpPr>
        <p:sp>
          <p:nvSpPr>
            <p:cNvPr id="18194" name="Google Shape;18194;p83"/>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3"/>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3"/>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3"/>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3"/>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3"/>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3"/>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3"/>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3"/>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3"/>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83"/>
          <p:cNvGrpSpPr/>
          <p:nvPr/>
        </p:nvGrpSpPr>
        <p:grpSpPr>
          <a:xfrm>
            <a:off x="5113781" y="3367036"/>
            <a:ext cx="362553" cy="356498"/>
            <a:chOff x="5113781" y="3367036"/>
            <a:chExt cx="362553" cy="356498"/>
          </a:xfrm>
        </p:grpSpPr>
        <p:sp>
          <p:nvSpPr>
            <p:cNvPr id="18205" name="Google Shape;18205;p83"/>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3"/>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07" name="Google Shape;18207;p83"/>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08" name="Google Shape;18208;p83"/>
          <p:cNvGrpSpPr/>
          <p:nvPr/>
        </p:nvGrpSpPr>
        <p:grpSpPr>
          <a:xfrm>
            <a:off x="7968621" y="3365489"/>
            <a:ext cx="375818" cy="357651"/>
            <a:chOff x="7968621" y="3365489"/>
            <a:chExt cx="375818" cy="357651"/>
          </a:xfrm>
        </p:grpSpPr>
        <p:sp>
          <p:nvSpPr>
            <p:cNvPr id="18209" name="Google Shape;18209;p83"/>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3"/>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3"/>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83"/>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83"/>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3"/>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3"/>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3"/>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3"/>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3"/>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3"/>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3"/>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1" name="Google Shape;18221;p83"/>
          <p:cNvGrpSpPr/>
          <p:nvPr/>
        </p:nvGrpSpPr>
        <p:grpSpPr>
          <a:xfrm>
            <a:off x="3037672" y="3817357"/>
            <a:ext cx="362920" cy="356865"/>
            <a:chOff x="3314750" y="3817357"/>
            <a:chExt cx="362920" cy="356865"/>
          </a:xfrm>
        </p:grpSpPr>
        <p:grpSp>
          <p:nvGrpSpPr>
            <p:cNvPr id="18222" name="Google Shape;18222;p83"/>
            <p:cNvGrpSpPr/>
            <p:nvPr/>
          </p:nvGrpSpPr>
          <p:grpSpPr>
            <a:xfrm>
              <a:off x="3314750" y="3817357"/>
              <a:ext cx="362920" cy="356865"/>
              <a:chOff x="3314750" y="3817357"/>
              <a:chExt cx="362920" cy="356865"/>
            </a:xfrm>
          </p:grpSpPr>
          <p:sp>
            <p:nvSpPr>
              <p:cNvPr id="18223" name="Google Shape;18223;p8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5" name="Google Shape;18225;p83"/>
            <p:cNvGrpSpPr/>
            <p:nvPr/>
          </p:nvGrpSpPr>
          <p:grpSpPr>
            <a:xfrm>
              <a:off x="3394986" y="3894612"/>
              <a:ext cx="202339" cy="202323"/>
              <a:chOff x="935197" y="1793977"/>
              <a:chExt cx="256451" cy="256430"/>
            </a:xfrm>
          </p:grpSpPr>
          <p:sp>
            <p:nvSpPr>
              <p:cNvPr id="18226" name="Google Shape;18226;p8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28" name="Google Shape;18228;p83"/>
          <p:cNvGrpSpPr/>
          <p:nvPr/>
        </p:nvGrpSpPr>
        <p:grpSpPr>
          <a:xfrm>
            <a:off x="5280208" y="3817357"/>
            <a:ext cx="362947" cy="356576"/>
            <a:chOff x="5557286" y="3817357"/>
            <a:chExt cx="362947" cy="356576"/>
          </a:xfrm>
        </p:grpSpPr>
        <p:grpSp>
          <p:nvGrpSpPr>
            <p:cNvPr id="18229" name="Google Shape;18229;p83"/>
            <p:cNvGrpSpPr/>
            <p:nvPr/>
          </p:nvGrpSpPr>
          <p:grpSpPr>
            <a:xfrm>
              <a:off x="5557286" y="3817357"/>
              <a:ext cx="362947" cy="356576"/>
              <a:chOff x="5557286" y="3817357"/>
              <a:chExt cx="362947" cy="356576"/>
            </a:xfrm>
          </p:grpSpPr>
          <p:sp>
            <p:nvSpPr>
              <p:cNvPr id="18230" name="Google Shape;18230;p83"/>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3"/>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3"/>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33" name="Google Shape;18233;p83"/>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4" name="Google Shape;18234;p83"/>
          <p:cNvGrpSpPr/>
          <p:nvPr/>
        </p:nvGrpSpPr>
        <p:grpSpPr>
          <a:xfrm>
            <a:off x="2589238" y="3817357"/>
            <a:ext cx="362920" cy="356865"/>
            <a:chOff x="2866317" y="3817357"/>
            <a:chExt cx="362920" cy="356865"/>
          </a:xfrm>
        </p:grpSpPr>
        <p:sp>
          <p:nvSpPr>
            <p:cNvPr id="18235" name="Google Shape;18235;p8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8" name="Google Shape;18238;p83"/>
          <p:cNvGrpSpPr/>
          <p:nvPr/>
        </p:nvGrpSpPr>
        <p:grpSpPr>
          <a:xfrm>
            <a:off x="4383341" y="3817357"/>
            <a:ext cx="362947" cy="356576"/>
            <a:chOff x="4660419" y="3817357"/>
            <a:chExt cx="362947" cy="356576"/>
          </a:xfrm>
        </p:grpSpPr>
        <p:grpSp>
          <p:nvGrpSpPr>
            <p:cNvPr id="18239" name="Google Shape;18239;p83"/>
            <p:cNvGrpSpPr/>
            <p:nvPr/>
          </p:nvGrpSpPr>
          <p:grpSpPr>
            <a:xfrm>
              <a:off x="4660419" y="3817357"/>
              <a:ext cx="362947" cy="356576"/>
              <a:chOff x="4660419" y="3817357"/>
              <a:chExt cx="362947" cy="356576"/>
            </a:xfrm>
          </p:grpSpPr>
          <p:sp>
            <p:nvSpPr>
              <p:cNvPr id="18240" name="Google Shape;18240;p83"/>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3"/>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2" name="Google Shape;18242;p83"/>
            <p:cNvGrpSpPr/>
            <p:nvPr/>
          </p:nvGrpSpPr>
          <p:grpSpPr>
            <a:xfrm>
              <a:off x="4694459" y="3856408"/>
              <a:ext cx="282308" cy="265356"/>
              <a:chOff x="4690600" y="3853050"/>
              <a:chExt cx="289488" cy="272132"/>
            </a:xfrm>
          </p:grpSpPr>
          <p:sp>
            <p:nvSpPr>
              <p:cNvPr id="18243" name="Google Shape;18243;p83"/>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3"/>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45" name="Google Shape;18245;p83"/>
          <p:cNvGrpSpPr/>
          <p:nvPr/>
        </p:nvGrpSpPr>
        <p:grpSpPr>
          <a:xfrm>
            <a:off x="6184880" y="3813323"/>
            <a:ext cx="369882" cy="364325"/>
            <a:chOff x="1190200" y="238125"/>
            <a:chExt cx="5306767" cy="5212083"/>
          </a:xfrm>
        </p:grpSpPr>
        <p:grpSp>
          <p:nvGrpSpPr>
            <p:cNvPr id="18246" name="Google Shape;18246;p83"/>
            <p:cNvGrpSpPr/>
            <p:nvPr/>
          </p:nvGrpSpPr>
          <p:grpSpPr>
            <a:xfrm>
              <a:off x="1190200" y="238125"/>
              <a:ext cx="5212075" cy="5212075"/>
              <a:chOff x="1190200" y="238125"/>
              <a:chExt cx="5212075" cy="5212075"/>
            </a:xfrm>
          </p:grpSpPr>
          <p:sp>
            <p:nvSpPr>
              <p:cNvPr id="18247" name="Google Shape;18247;p83"/>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3"/>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49" name="Google Shape;18249;p83"/>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50" name="Google Shape;18250;p8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254"/>
        <p:cNvGrpSpPr/>
        <p:nvPr/>
      </p:nvGrpSpPr>
      <p:grpSpPr>
        <a:xfrm>
          <a:off x="0" y="0"/>
          <a:ext cx="0" cy="0"/>
          <a:chOff x="0" y="0"/>
          <a:chExt cx="0" cy="0"/>
        </a:xfrm>
      </p:grpSpPr>
      <p:pic>
        <p:nvPicPr>
          <p:cNvPr id="18255" name="Google Shape;18255;p8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15"/>
        <p:cNvGrpSpPr/>
        <p:nvPr/>
      </p:nvGrpSpPr>
      <p:grpSpPr>
        <a:xfrm>
          <a:off x="0" y="0"/>
          <a:ext cx="0" cy="0"/>
          <a:chOff x="0" y="0"/>
          <a:chExt cx="0" cy="0"/>
        </a:xfrm>
      </p:grpSpPr>
      <p:sp>
        <p:nvSpPr>
          <p:cNvPr id="1516" name="Google Shape;1516;p39"/>
          <p:cNvSpPr txBox="1">
            <a:spLocks noGrp="1"/>
          </p:cNvSpPr>
          <p:nvPr>
            <p:ph type="title"/>
          </p:nvPr>
        </p:nvSpPr>
        <p:spPr>
          <a:xfrm>
            <a:off x="706639" y="2142294"/>
            <a:ext cx="4189852" cy="13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PENYEBAB</a:t>
            </a:r>
            <a:endParaRPr dirty="0"/>
          </a:p>
        </p:txBody>
      </p:sp>
      <p:sp>
        <p:nvSpPr>
          <p:cNvPr id="1517" name="Google Shape;1517;p39"/>
          <p:cNvSpPr txBox="1">
            <a:spLocks noGrp="1"/>
          </p:cNvSpPr>
          <p:nvPr>
            <p:ph type="title" idx="2"/>
          </p:nvPr>
        </p:nvSpPr>
        <p:spPr>
          <a:xfrm>
            <a:off x="720000" y="1203538"/>
            <a:ext cx="1686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02.</a:t>
            </a:r>
            <a:endParaRPr dirty="0"/>
          </a:p>
        </p:txBody>
      </p:sp>
      <p:sp>
        <p:nvSpPr>
          <p:cNvPr id="1518" name="Google Shape;1518;p39"/>
          <p:cNvSpPr txBox="1">
            <a:spLocks noGrp="1"/>
          </p:cNvSpPr>
          <p:nvPr>
            <p:ph type="subTitle" idx="1"/>
          </p:nvPr>
        </p:nvSpPr>
        <p:spPr>
          <a:xfrm>
            <a:off x="796200" y="3576963"/>
            <a:ext cx="4100400" cy="3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Apa sebenarnya penyebab “Asam Urat”?</a:t>
            </a:r>
            <a:endParaRPr dirty="0"/>
          </a:p>
        </p:txBody>
      </p:sp>
      <p:grpSp>
        <p:nvGrpSpPr>
          <p:cNvPr id="1519" name="Google Shape;1519;p39"/>
          <p:cNvGrpSpPr/>
          <p:nvPr/>
        </p:nvGrpSpPr>
        <p:grpSpPr>
          <a:xfrm>
            <a:off x="5105766" y="1071475"/>
            <a:ext cx="4522694" cy="4069633"/>
            <a:chOff x="5029566" y="1071475"/>
            <a:chExt cx="4522694" cy="4069633"/>
          </a:xfrm>
        </p:grpSpPr>
        <p:sp>
          <p:nvSpPr>
            <p:cNvPr id="1520" name="Google Shape;1520;p39"/>
            <p:cNvSpPr/>
            <p:nvPr/>
          </p:nvSpPr>
          <p:spPr>
            <a:xfrm>
              <a:off x="5103006"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9289473" y="4573278"/>
              <a:ext cx="36753" cy="209642"/>
            </a:xfrm>
            <a:custGeom>
              <a:avLst/>
              <a:gdLst/>
              <a:ahLst/>
              <a:cxnLst/>
              <a:rect l="l" t="t" r="r" b="b"/>
              <a:pathLst>
                <a:path w="277" h="1580" extrusionOk="0">
                  <a:moveTo>
                    <a:pt x="1" y="1"/>
                  </a:moveTo>
                  <a:lnTo>
                    <a:pt x="1" y="1555"/>
                  </a:lnTo>
                  <a:cubicBezTo>
                    <a:pt x="51" y="1555"/>
                    <a:pt x="101" y="1580"/>
                    <a:pt x="151" y="1580"/>
                  </a:cubicBezTo>
                  <a:cubicBezTo>
                    <a:pt x="201" y="1580"/>
                    <a:pt x="226"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9289473" y="4207461"/>
              <a:ext cx="36753" cy="209642"/>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 name="Google Shape;1523;p39"/>
            <p:cNvGrpSpPr/>
            <p:nvPr/>
          </p:nvGrpSpPr>
          <p:grpSpPr>
            <a:xfrm>
              <a:off x="5029566" y="1938462"/>
              <a:ext cx="4522694" cy="3202644"/>
              <a:chOff x="5029566" y="1710037"/>
              <a:chExt cx="4522694" cy="3202644"/>
            </a:xfrm>
          </p:grpSpPr>
          <p:sp>
            <p:nvSpPr>
              <p:cNvPr id="1524" name="Google Shape;1524;p39"/>
              <p:cNvSpPr/>
              <p:nvPr/>
            </p:nvSpPr>
            <p:spPr>
              <a:xfrm>
                <a:off x="7583520" y="2351841"/>
                <a:ext cx="1420101" cy="1722782"/>
              </a:xfrm>
              <a:custGeom>
                <a:avLst/>
                <a:gdLst/>
                <a:ahLst/>
                <a:cxnLst/>
                <a:rect l="l" t="t" r="r" b="b"/>
                <a:pathLst>
                  <a:path w="10703" h="12984" extrusionOk="0">
                    <a:moveTo>
                      <a:pt x="978" y="1028"/>
                    </a:moveTo>
                    <a:cubicBezTo>
                      <a:pt x="1204" y="1028"/>
                      <a:pt x="1379" y="1229"/>
                      <a:pt x="1379" y="1455"/>
                    </a:cubicBezTo>
                    <a:cubicBezTo>
                      <a:pt x="1379" y="1680"/>
                      <a:pt x="1204" y="1856"/>
                      <a:pt x="978" y="1856"/>
                    </a:cubicBezTo>
                    <a:cubicBezTo>
                      <a:pt x="753" y="1856"/>
                      <a:pt x="577" y="1680"/>
                      <a:pt x="577" y="1455"/>
                    </a:cubicBezTo>
                    <a:cubicBezTo>
                      <a:pt x="577" y="1229"/>
                      <a:pt x="753" y="1028"/>
                      <a:pt x="978" y="1028"/>
                    </a:cubicBezTo>
                    <a:close/>
                    <a:moveTo>
                      <a:pt x="978" y="2482"/>
                    </a:moveTo>
                    <a:cubicBezTo>
                      <a:pt x="1204" y="2482"/>
                      <a:pt x="1379" y="2683"/>
                      <a:pt x="1379" y="2883"/>
                    </a:cubicBezTo>
                    <a:cubicBezTo>
                      <a:pt x="1379" y="3109"/>
                      <a:pt x="1204" y="3309"/>
                      <a:pt x="978" y="3309"/>
                    </a:cubicBezTo>
                    <a:cubicBezTo>
                      <a:pt x="753" y="3309"/>
                      <a:pt x="577" y="3109"/>
                      <a:pt x="577" y="2883"/>
                    </a:cubicBezTo>
                    <a:cubicBezTo>
                      <a:pt x="577" y="2683"/>
                      <a:pt x="753" y="2482"/>
                      <a:pt x="978" y="2482"/>
                    </a:cubicBezTo>
                    <a:close/>
                    <a:moveTo>
                      <a:pt x="978" y="3911"/>
                    </a:moveTo>
                    <a:cubicBezTo>
                      <a:pt x="1204" y="3911"/>
                      <a:pt x="1379" y="4086"/>
                      <a:pt x="1379" y="4312"/>
                    </a:cubicBezTo>
                    <a:cubicBezTo>
                      <a:pt x="1379" y="4537"/>
                      <a:pt x="1204" y="4713"/>
                      <a:pt x="978" y="4713"/>
                    </a:cubicBezTo>
                    <a:cubicBezTo>
                      <a:pt x="753" y="4713"/>
                      <a:pt x="577" y="4537"/>
                      <a:pt x="577" y="4312"/>
                    </a:cubicBezTo>
                    <a:cubicBezTo>
                      <a:pt x="577" y="4086"/>
                      <a:pt x="753" y="3911"/>
                      <a:pt x="978" y="3911"/>
                    </a:cubicBezTo>
                    <a:close/>
                    <a:moveTo>
                      <a:pt x="978" y="5364"/>
                    </a:moveTo>
                    <a:cubicBezTo>
                      <a:pt x="1204" y="5364"/>
                      <a:pt x="1379" y="5540"/>
                      <a:pt x="1379" y="5765"/>
                    </a:cubicBezTo>
                    <a:cubicBezTo>
                      <a:pt x="1379" y="5991"/>
                      <a:pt x="1204" y="6166"/>
                      <a:pt x="978" y="6166"/>
                    </a:cubicBezTo>
                    <a:cubicBezTo>
                      <a:pt x="753" y="6166"/>
                      <a:pt x="577" y="5991"/>
                      <a:pt x="577" y="5765"/>
                    </a:cubicBezTo>
                    <a:cubicBezTo>
                      <a:pt x="577" y="5540"/>
                      <a:pt x="753" y="5364"/>
                      <a:pt x="978" y="5364"/>
                    </a:cubicBezTo>
                    <a:close/>
                    <a:moveTo>
                      <a:pt x="978" y="6768"/>
                    </a:moveTo>
                    <a:cubicBezTo>
                      <a:pt x="1204" y="6768"/>
                      <a:pt x="1379" y="6943"/>
                      <a:pt x="1379" y="7169"/>
                    </a:cubicBezTo>
                    <a:cubicBezTo>
                      <a:pt x="1379" y="7394"/>
                      <a:pt x="1204" y="7595"/>
                      <a:pt x="978" y="7595"/>
                    </a:cubicBezTo>
                    <a:cubicBezTo>
                      <a:pt x="753" y="7595"/>
                      <a:pt x="577" y="7394"/>
                      <a:pt x="577" y="7169"/>
                    </a:cubicBezTo>
                    <a:cubicBezTo>
                      <a:pt x="577" y="6943"/>
                      <a:pt x="753" y="6768"/>
                      <a:pt x="978" y="6768"/>
                    </a:cubicBezTo>
                    <a:close/>
                    <a:moveTo>
                      <a:pt x="978" y="8221"/>
                    </a:moveTo>
                    <a:cubicBezTo>
                      <a:pt x="1204" y="8221"/>
                      <a:pt x="1379" y="8397"/>
                      <a:pt x="1379" y="8622"/>
                    </a:cubicBezTo>
                    <a:cubicBezTo>
                      <a:pt x="1379" y="8848"/>
                      <a:pt x="1204" y="9023"/>
                      <a:pt x="978" y="9023"/>
                    </a:cubicBezTo>
                    <a:cubicBezTo>
                      <a:pt x="753" y="9023"/>
                      <a:pt x="577" y="8848"/>
                      <a:pt x="577" y="8622"/>
                    </a:cubicBezTo>
                    <a:cubicBezTo>
                      <a:pt x="577" y="8397"/>
                      <a:pt x="753" y="8221"/>
                      <a:pt x="978" y="8221"/>
                    </a:cubicBezTo>
                    <a:close/>
                    <a:moveTo>
                      <a:pt x="978" y="9700"/>
                    </a:moveTo>
                    <a:cubicBezTo>
                      <a:pt x="1204" y="9700"/>
                      <a:pt x="1379" y="9901"/>
                      <a:pt x="1379" y="10126"/>
                    </a:cubicBezTo>
                    <a:cubicBezTo>
                      <a:pt x="1379" y="10352"/>
                      <a:pt x="1204" y="10527"/>
                      <a:pt x="978" y="10527"/>
                    </a:cubicBezTo>
                    <a:cubicBezTo>
                      <a:pt x="753" y="10527"/>
                      <a:pt x="577" y="10352"/>
                      <a:pt x="577" y="10126"/>
                    </a:cubicBezTo>
                    <a:cubicBezTo>
                      <a:pt x="577" y="9901"/>
                      <a:pt x="753" y="9700"/>
                      <a:pt x="978" y="9700"/>
                    </a:cubicBezTo>
                    <a:close/>
                    <a:moveTo>
                      <a:pt x="978" y="11129"/>
                    </a:moveTo>
                    <a:cubicBezTo>
                      <a:pt x="1204" y="11129"/>
                      <a:pt x="1379" y="11304"/>
                      <a:pt x="1379" y="11530"/>
                    </a:cubicBezTo>
                    <a:cubicBezTo>
                      <a:pt x="1379" y="11755"/>
                      <a:pt x="1204" y="11931"/>
                      <a:pt x="978" y="11931"/>
                    </a:cubicBezTo>
                    <a:cubicBezTo>
                      <a:pt x="753" y="11931"/>
                      <a:pt x="577" y="11755"/>
                      <a:pt x="577" y="11530"/>
                    </a:cubicBezTo>
                    <a:cubicBezTo>
                      <a:pt x="577" y="11304"/>
                      <a:pt x="753" y="11129"/>
                      <a:pt x="978" y="11129"/>
                    </a:cubicBezTo>
                    <a:close/>
                    <a:moveTo>
                      <a:pt x="1" y="1"/>
                    </a:moveTo>
                    <a:lnTo>
                      <a:pt x="1" y="12983"/>
                    </a:lnTo>
                    <a:lnTo>
                      <a:pt x="10702" y="12983"/>
                    </a:lnTo>
                    <a:lnTo>
                      <a:pt x="107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7852874" y="2351841"/>
                <a:ext cx="1420101" cy="1722782"/>
              </a:xfrm>
              <a:custGeom>
                <a:avLst/>
                <a:gdLst/>
                <a:ahLst/>
                <a:cxnLst/>
                <a:rect l="l" t="t" r="r" b="b"/>
                <a:pathLst>
                  <a:path w="10703" h="12984" extrusionOk="0">
                    <a:moveTo>
                      <a:pt x="978" y="1028"/>
                    </a:moveTo>
                    <a:cubicBezTo>
                      <a:pt x="1204" y="1028"/>
                      <a:pt x="1404" y="1229"/>
                      <a:pt x="1404" y="1455"/>
                    </a:cubicBezTo>
                    <a:cubicBezTo>
                      <a:pt x="1404" y="1680"/>
                      <a:pt x="1204" y="1856"/>
                      <a:pt x="978" y="1856"/>
                    </a:cubicBezTo>
                    <a:cubicBezTo>
                      <a:pt x="753" y="1856"/>
                      <a:pt x="577" y="1680"/>
                      <a:pt x="577" y="1455"/>
                    </a:cubicBezTo>
                    <a:cubicBezTo>
                      <a:pt x="577" y="1229"/>
                      <a:pt x="753" y="1028"/>
                      <a:pt x="978" y="1028"/>
                    </a:cubicBezTo>
                    <a:close/>
                    <a:moveTo>
                      <a:pt x="978" y="2482"/>
                    </a:moveTo>
                    <a:cubicBezTo>
                      <a:pt x="1204" y="2482"/>
                      <a:pt x="1404" y="2683"/>
                      <a:pt x="1404" y="2883"/>
                    </a:cubicBezTo>
                    <a:cubicBezTo>
                      <a:pt x="1404" y="3109"/>
                      <a:pt x="1204" y="3309"/>
                      <a:pt x="978" y="3309"/>
                    </a:cubicBezTo>
                    <a:cubicBezTo>
                      <a:pt x="753" y="3309"/>
                      <a:pt x="577" y="3109"/>
                      <a:pt x="577" y="2883"/>
                    </a:cubicBezTo>
                    <a:cubicBezTo>
                      <a:pt x="577" y="2683"/>
                      <a:pt x="753" y="2482"/>
                      <a:pt x="978" y="2482"/>
                    </a:cubicBezTo>
                    <a:close/>
                    <a:moveTo>
                      <a:pt x="978" y="3911"/>
                    </a:moveTo>
                    <a:cubicBezTo>
                      <a:pt x="1204" y="3911"/>
                      <a:pt x="1404" y="4086"/>
                      <a:pt x="1404" y="4312"/>
                    </a:cubicBezTo>
                    <a:cubicBezTo>
                      <a:pt x="1404" y="4537"/>
                      <a:pt x="1204" y="4713"/>
                      <a:pt x="978" y="4713"/>
                    </a:cubicBezTo>
                    <a:cubicBezTo>
                      <a:pt x="753" y="4713"/>
                      <a:pt x="577" y="4537"/>
                      <a:pt x="577" y="4312"/>
                    </a:cubicBezTo>
                    <a:cubicBezTo>
                      <a:pt x="577" y="4086"/>
                      <a:pt x="753" y="3911"/>
                      <a:pt x="978" y="3911"/>
                    </a:cubicBezTo>
                    <a:close/>
                    <a:moveTo>
                      <a:pt x="978" y="5364"/>
                    </a:moveTo>
                    <a:cubicBezTo>
                      <a:pt x="1204" y="5364"/>
                      <a:pt x="1404" y="5540"/>
                      <a:pt x="1404" y="5765"/>
                    </a:cubicBezTo>
                    <a:cubicBezTo>
                      <a:pt x="1404" y="5991"/>
                      <a:pt x="1204" y="6166"/>
                      <a:pt x="978" y="6166"/>
                    </a:cubicBezTo>
                    <a:cubicBezTo>
                      <a:pt x="753" y="6166"/>
                      <a:pt x="577" y="5991"/>
                      <a:pt x="577" y="5765"/>
                    </a:cubicBezTo>
                    <a:cubicBezTo>
                      <a:pt x="577" y="5540"/>
                      <a:pt x="753" y="5364"/>
                      <a:pt x="978" y="5364"/>
                    </a:cubicBezTo>
                    <a:close/>
                    <a:moveTo>
                      <a:pt x="978" y="6768"/>
                    </a:moveTo>
                    <a:cubicBezTo>
                      <a:pt x="1204" y="6768"/>
                      <a:pt x="1404" y="6943"/>
                      <a:pt x="1404" y="7169"/>
                    </a:cubicBezTo>
                    <a:cubicBezTo>
                      <a:pt x="1404" y="7394"/>
                      <a:pt x="1204" y="7595"/>
                      <a:pt x="978" y="7595"/>
                    </a:cubicBezTo>
                    <a:cubicBezTo>
                      <a:pt x="753" y="7595"/>
                      <a:pt x="577" y="7394"/>
                      <a:pt x="577" y="7169"/>
                    </a:cubicBezTo>
                    <a:cubicBezTo>
                      <a:pt x="577" y="6943"/>
                      <a:pt x="753" y="6768"/>
                      <a:pt x="978" y="6768"/>
                    </a:cubicBezTo>
                    <a:close/>
                    <a:moveTo>
                      <a:pt x="978" y="8221"/>
                    </a:moveTo>
                    <a:cubicBezTo>
                      <a:pt x="1204" y="8221"/>
                      <a:pt x="1404" y="8397"/>
                      <a:pt x="1404" y="8622"/>
                    </a:cubicBezTo>
                    <a:cubicBezTo>
                      <a:pt x="1404" y="8848"/>
                      <a:pt x="1204" y="9023"/>
                      <a:pt x="978" y="9023"/>
                    </a:cubicBezTo>
                    <a:cubicBezTo>
                      <a:pt x="753" y="9023"/>
                      <a:pt x="577" y="8848"/>
                      <a:pt x="577" y="8622"/>
                    </a:cubicBezTo>
                    <a:cubicBezTo>
                      <a:pt x="577" y="8397"/>
                      <a:pt x="753" y="8221"/>
                      <a:pt x="978" y="8221"/>
                    </a:cubicBezTo>
                    <a:close/>
                    <a:moveTo>
                      <a:pt x="978" y="9700"/>
                    </a:moveTo>
                    <a:cubicBezTo>
                      <a:pt x="1204" y="9700"/>
                      <a:pt x="1404" y="9901"/>
                      <a:pt x="1404" y="10126"/>
                    </a:cubicBezTo>
                    <a:cubicBezTo>
                      <a:pt x="1404" y="10352"/>
                      <a:pt x="1204" y="10527"/>
                      <a:pt x="978" y="10527"/>
                    </a:cubicBezTo>
                    <a:cubicBezTo>
                      <a:pt x="753" y="10527"/>
                      <a:pt x="577" y="10352"/>
                      <a:pt x="577" y="10126"/>
                    </a:cubicBezTo>
                    <a:cubicBezTo>
                      <a:pt x="577" y="9901"/>
                      <a:pt x="753" y="9700"/>
                      <a:pt x="978" y="9700"/>
                    </a:cubicBezTo>
                    <a:close/>
                    <a:moveTo>
                      <a:pt x="978" y="11129"/>
                    </a:moveTo>
                    <a:cubicBezTo>
                      <a:pt x="1204" y="11129"/>
                      <a:pt x="1404" y="11304"/>
                      <a:pt x="1404" y="11530"/>
                    </a:cubicBezTo>
                    <a:cubicBezTo>
                      <a:pt x="1404" y="11755"/>
                      <a:pt x="1204" y="11931"/>
                      <a:pt x="978" y="11931"/>
                    </a:cubicBezTo>
                    <a:cubicBezTo>
                      <a:pt x="753" y="11931"/>
                      <a:pt x="577" y="11755"/>
                      <a:pt x="577" y="11530"/>
                    </a:cubicBezTo>
                    <a:cubicBezTo>
                      <a:pt x="577" y="11304"/>
                      <a:pt x="753" y="11129"/>
                      <a:pt x="978" y="11129"/>
                    </a:cubicBezTo>
                    <a:close/>
                    <a:moveTo>
                      <a:pt x="1" y="1"/>
                    </a:moveTo>
                    <a:lnTo>
                      <a:pt x="1" y="12983"/>
                    </a:lnTo>
                    <a:lnTo>
                      <a:pt x="10703" y="12983"/>
                    </a:lnTo>
                    <a:lnTo>
                      <a:pt x="10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225325" y="2524864"/>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225325" y="2720975"/>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225325" y="2907267"/>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225325" y="3096743"/>
                <a:ext cx="858058" cy="30119"/>
              </a:xfrm>
              <a:custGeom>
                <a:avLst/>
                <a:gdLst/>
                <a:ahLst/>
                <a:cxnLst/>
                <a:rect l="l" t="t" r="r" b="b"/>
                <a:pathLst>
                  <a:path w="6467" h="227" extrusionOk="0">
                    <a:moveTo>
                      <a:pt x="1" y="1"/>
                    </a:moveTo>
                    <a:lnTo>
                      <a:pt x="1" y="227"/>
                    </a:lnTo>
                    <a:lnTo>
                      <a:pt x="6467" y="227"/>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225325" y="3289669"/>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225325" y="3479278"/>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225325" y="3678706"/>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225325" y="3864997"/>
                <a:ext cx="858058" cy="33437"/>
              </a:xfrm>
              <a:custGeom>
                <a:avLst/>
                <a:gdLst/>
                <a:ahLst/>
                <a:cxnLst/>
                <a:rect l="l" t="t" r="r" b="b"/>
                <a:pathLst>
                  <a:path w="6467" h="252"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7503775" y="4074509"/>
                <a:ext cx="2048485" cy="838171"/>
              </a:xfrm>
              <a:custGeom>
                <a:avLst/>
                <a:gdLst/>
                <a:ahLst/>
                <a:cxnLst/>
                <a:rect l="l" t="t" r="r" b="b"/>
                <a:pathLst>
                  <a:path w="15439" h="6317" extrusionOk="0">
                    <a:moveTo>
                      <a:pt x="877" y="0"/>
                    </a:moveTo>
                    <a:cubicBezTo>
                      <a:pt x="401" y="0"/>
                      <a:pt x="0" y="401"/>
                      <a:pt x="0" y="903"/>
                    </a:cubicBezTo>
                    <a:lnTo>
                      <a:pt x="0" y="5439"/>
                    </a:lnTo>
                    <a:cubicBezTo>
                      <a:pt x="0" y="5915"/>
                      <a:pt x="401" y="6316"/>
                      <a:pt x="877" y="6316"/>
                    </a:cubicBezTo>
                    <a:lnTo>
                      <a:pt x="14537" y="6316"/>
                    </a:lnTo>
                    <a:cubicBezTo>
                      <a:pt x="15038" y="6316"/>
                      <a:pt x="15439" y="5915"/>
                      <a:pt x="15439" y="5439"/>
                    </a:cubicBezTo>
                    <a:lnTo>
                      <a:pt x="15439" y="903"/>
                    </a:lnTo>
                    <a:cubicBezTo>
                      <a:pt x="15439" y="401"/>
                      <a:pt x="15038" y="0"/>
                      <a:pt x="1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7503775" y="4074509"/>
                <a:ext cx="1330275" cy="838171"/>
              </a:xfrm>
              <a:custGeom>
                <a:avLst/>
                <a:gdLst/>
                <a:ahLst/>
                <a:cxnLst/>
                <a:rect l="l" t="t" r="r" b="b"/>
                <a:pathLst>
                  <a:path w="10026" h="6317" extrusionOk="0">
                    <a:moveTo>
                      <a:pt x="877" y="0"/>
                    </a:moveTo>
                    <a:cubicBezTo>
                      <a:pt x="401" y="0"/>
                      <a:pt x="0" y="401"/>
                      <a:pt x="0" y="903"/>
                    </a:cubicBezTo>
                    <a:lnTo>
                      <a:pt x="0" y="5439"/>
                    </a:lnTo>
                    <a:cubicBezTo>
                      <a:pt x="0" y="5915"/>
                      <a:pt x="401" y="6316"/>
                      <a:pt x="877" y="6316"/>
                    </a:cubicBezTo>
                    <a:lnTo>
                      <a:pt x="10025" y="6316"/>
                    </a:lnTo>
                    <a:lnTo>
                      <a:pt x="1002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7643362"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55"/>
                      <a:pt x="728" y="1580"/>
                      <a:pt x="778" y="1580"/>
                    </a:cubicBezTo>
                    <a:cubicBezTo>
                      <a:pt x="828" y="1580"/>
                      <a:pt x="878" y="1555"/>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7729873" y="4573278"/>
                <a:ext cx="33436" cy="209642"/>
              </a:xfrm>
              <a:custGeom>
                <a:avLst/>
                <a:gdLst/>
                <a:ahLst/>
                <a:cxnLst/>
                <a:rect l="l" t="t" r="r" b="b"/>
                <a:pathLst>
                  <a:path w="252" h="1580" extrusionOk="0">
                    <a:moveTo>
                      <a:pt x="0" y="1"/>
                    </a:moveTo>
                    <a:lnTo>
                      <a:pt x="0" y="1555"/>
                    </a:lnTo>
                    <a:cubicBezTo>
                      <a:pt x="26" y="1555"/>
                      <a:pt x="76" y="1580"/>
                      <a:pt x="126" y="1580"/>
                    </a:cubicBezTo>
                    <a:cubicBezTo>
                      <a:pt x="176" y="1580"/>
                      <a:pt x="226" y="1555"/>
                      <a:pt x="251" y="1555"/>
                    </a:cubicBezTo>
                    <a:lnTo>
                      <a:pt x="25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643362"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80"/>
                      <a:pt x="728" y="1580"/>
                      <a:pt x="778" y="1580"/>
                    </a:cubicBezTo>
                    <a:cubicBezTo>
                      <a:pt x="828" y="1580"/>
                      <a:pt x="878" y="1580"/>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729873" y="4207461"/>
                <a:ext cx="33436" cy="209642"/>
              </a:xfrm>
              <a:custGeom>
                <a:avLst/>
                <a:gdLst/>
                <a:ahLst/>
                <a:cxnLst/>
                <a:rect l="l" t="t" r="r" b="b"/>
                <a:pathLst>
                  <a:path w="252" h="1580" extrusionOk="0">
                    <a:moveTo>
                      <a:pt x="0" y="1"/>
                    </a:moveTo>
                    <a:lnTo>
                      <a:pt x="0" y="1555"/>
                    </a:lnTo>
                    <a:cubicBezTo>
                      <a:pt x="26" y="1580"/>
                      <a:pt x="76" y="1580"/>
                      <a:pt x="126" y="1580"/>
                    </a:cubicBezTo>
                    <a:cubicBezTo>
                      <a:pt x="176" y="1580"/>
                      <a:pt x="226" y="1580"/>
                      <a:pt x="251" y="1555"/>
                    </a:cubicBez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49337" y="4573278"/>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55"/>
                      <a:pt x="752" y="1580"/>
                      <a:pt x="803" y="1580"/>
                    </a:cubicBezTo>
                    <a:cubicBezTo>
                      <a:pt x="853" y="1580"/>
                      <a:pt x="878" y="1555"/>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8035849" y="4573278"/>
                <a:ext cx="36620" cy="209642"/>
              </a:xfrm>
              <a:custGeom>
                <a:avLst/>
                <a:gdLst/>
                <a:ahLst/>
                <a:cxnLst/>
                <a:rect l="l" t="t" r="r" b="b"/>
                <a:pathLst>
                  <a:path w="276" h="1580" extrusionOk="0">
                    <a:moveTo>
                      <a:pt x="0" y="1"/>
                    </a:moveTo>
                    <a:lnTo>
                      <a:pt x="0" y="1555"/>
                    </a:lnTo>
                    <a:cubicBezTo>
                      <a:pt x="50" y="1555"/>
                      <a:pt x="100" y="1580"/>
                      <a:pt x="151" y="1580"/>
                    </a:cubicBezTo>
                    <a:cubicBezTo>
                      <a:pt x="201" y="1580"/>
                      <a:pt x="226" y="1555"/>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49337" y="4207461"/>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80"/>
                      <a:pt x="752" y="1580"/>
                      <a:pt x="803" y="1580"/>
                    </a:cubicBezTo>
                    <a:cubicBezTo>
                      <a:pt x="853" y="1580"/>
                      <a:pt x="878" y="1580"/>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8035849" y="4207461"/>
                <a:ext cx="36620" cy="209642"/>
              </a:xfrm>
              <a:custGeom>
                <a:avLst/>
                <a:gdLst/>
                <a:ahLst/>
                <a:cxnLst/>
                <a:rect l="l" t="t" r="r" b="b"/>
                <a:pathLst>
                  <a:path w="276" h="1580" extrusionOk="0">
                    <a:moveTo>
                      <a:pt x="0" y="1"/>
                    </a:moveTo>
                    <a:lnTo>
                      <a:pt x="0" y="1555"/>
                    </a:lnTo>
                    <a:cubicBezTo>
                      <a:pt x="50" y="1580"/>
                      <a:pt x="100" y="1580"/>
                      <a:pt x="151" y="1580"/>
                    </a:cubicBezTo>
                    <a:cubicBezTo>
                      <a:pt x="201" y="1580"/>
                      <a:pt x="226" y="1580"/>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8265264"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55"/>
                      <a:pt x="727" y="1580"/>
                      <a:pt x="777" y="1580"/>
                    </a:cubicBezTo>
                    <a:cubicBezTo>
                      <a:pt x="828" y="1580"/>
                      <a:pt x="878" y="1555"/>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8351776" y="4573278"/>
                <a:ext cx="33303" cy="209642"/>
              </a:xfrm>
              <a:custGeom>
                <a:avLst/>
                <a:gdLst/>
                <a:ahLst/>
                <a:cxnLst/>
                <a:rect l="l" t="t" r="r" b="b"/>
                <a:pathLst>
                  <a:path w="251" h="1580" extrusionOk="0">
                    <a:moveTo>
                      <a:pt x="0" y="1"/>
                    </a:moveTo>
                    <a:lnTo>
                      <a:pt x="0" y="1555"/>
                    </a:lnTo>
                    <a:cubicBezTo>
                      <a:pt x="25" y="1555"/>
                      <a:pt x="75" y="1580"/>
                      <a:pt x="125" y="1580"/>
                    </a:cubicBezTo>
                    <a:cubicBezTo>
                      <a:pt x="176" y="1580"/>
                      <a:pt x="226" y="1555"/>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8265264"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80"/>
                      <a:pt x="727" y="1580"/>
                      <a:pt x="777" y="1580"/>
                    </a:cubicBezTo>
                    <a:cubicBezTo>
                      <a:pt x="828" y="1580"/>
                      <a:pt x="878" y="1580"/>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8351776" y="4207461"/>
                <a:ext cx="33303" cy="209642"/>
              </a:xfrm>
              <a:custGeom>
                <a:avLst/>
                <a:gdLst/>
                <a:ahLst/>
                <a:cxnLst/>
                <a:rect l="l" t="t" r="r" b="b"/>
                <a:pathLst>
                  <a:path w="251" h="1580" extrusionOk="0">
                    <a:moveTo>
                      <a:pt x="0" y="1"/>
                    </a:moveTo>
                    <a:lnTo>
                      <a:pt x="0" y="1555"/>
                    </a:lnTo>
                    <a:cubicBezTo>
                      <a:pt x="25" y="1580"/>
                      <a:pt x="75" y="1580"/>
                      <a:pt x="125" y="1580"/>
                    </a:cubicBezTo>
                    <a:cubicBezTo>
                      <a:pt x="176" y="1580"/>
                      <a:pt x="226" y="1580"/>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857787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27" y="1580"/>
                      <a:pt x="777" y="1580"/>
                    </a:cubicBezTo>
                    <a:cubicBezTo>
                      <a:pt x="828" y="1580"/>
                      <a:pt x="878" y="1555"/>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8664386" y="4573278"/>
                <a:ext cx="36620" cy="209642"/>
              </a:xfrm>
              <a:custGeom>
                <a:avLst/>
                <a:gdLst/>
                <a:ahLst/>
                <a:cxnLst/>
                <a:rect l="l" t="t" r="r" b="b"/>
                <a:pathLst>
                  <a:path w="276" h="1580" extrusionOk="0">
                    <a:moveTo>
                      <a:pt x="0" y="1"/>
                    </a:moveTo>
                    <a:lnTo>
                      <a:pt x="0" y="1555"/>
                    </a:lnTo>
                    <a:cubicBezTo>
                      <a:pt x="50" y="1555"/>
                      <a:pt x="75" y="1580"/>
                      <a:pt x="125" y="1580"/>
                    </a:cubicBezTo>
                    <a:cubicBezTo>
                      <a:pt x="176" y="1580"/>
                      <a:pt x="226" y="1555"/>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857787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27" y="1580"/>
                      <a:pt x="777" y="1580"/>
                    </a:cubicBezTo>
                    <a:cubicBezTo>
                      <a:pt x="828" y="1580"/>
                      <a:pt x="878" y="1580"/>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8664386" y="4207461"/>
                <a:ext cx="36620" cy="209642"/>
              </a:xfrm>
              <a:custGeom>
                <a:avLst/>
                <a:gdLst/>
                <a:ahLst/>
                <a:cxnLst/>
                <a:rect l="l" t="t" r="r" b="b"/>
                <a:pathLst>
                  <a:path w="276" h="1580" extrusionOk="0">
                    <a:moveTo>
                      <a:pt x="0" y="1"/>
                    </a:moveTo>
                    <a:lnTo>
                      <a:pt x="0" y="1555"/>
                    </a:lnTo>
                    <a:cubicBezTo>
                      <a:pt x="50" y="1580"/>
                      <a:pt x="75" y="1580"/>
                      <a:pt x="125" y="1580"/>
                    </a:cubicBezTo>
                    <a:cubicBezTo>
                      <a:pt x="176" y="1580"/>
                      <a:pt x="226" y="1580"/>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889048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52" y="1580"/>
                      <a:pt x="802" y="1580"/>
                    </a:cubicBezTo>
                    <a:cubicBezTo>
                      <a:pt x="827" y="1580"/>
                      <a:pt x="878"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8976863" y="4573278"/>
                <a:ext cx="36753" cy="209642"/>
              </a:xfrm>
              <a:custGeom>
                <a:avLst/>
                <a:gdLst/>
                <a:ahLst/>
                <a:cxnLst/>
                <a:rect l="l" t="t" r="r" b="b"/>
                <a:pathLst>
                  <a:path w="277" h="1580" extrusionOk="0">
                    <a:moveTo>
                      <a:pt x="1" y="1"/>
                    </a:moveTo>
                    <a:lnTo>
                      <a:pt x="1" y="1555"/>
                    </a:lnTo>
                    <a:cubicBezTo>
                      <a:pt x="51" y="1555"/>
                      <a:pt x="101" y="1580"/>
                      <a:pt x="151" y="1580"/>
                    </a:cubicBezTo>
                    <a:cubicBezTo>
                      <a:pt x="176" y="1580"/>
                      <a:pt x="227"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889048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52" y="1580"/>
                      <a:pt x="802" y="1580"/>
                    </a:cubicBezTo>
                    <a:cubicBezTo>
                      <a:pt x="827" y="1580"/>
                      <a:pt x="878"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8976863" y="4207461"/>
                <a:ext cx="36753" cy="209642"/>
              </a:xfrm>
              <a:custGeom>
                <a:avLst/>
                <a:gdLst/>
                <a:ahLst/>
                <a:cxnLst/>
                <a:rect l="l" t="t" r="r" b="b"/>
                <a:pathLst>
                  <a:path w="277" h="1580" extrusionOk="0">
                    <a:moveTo>
                      <a:pt x="1" y="1"/>
                    </a:moveTo>
                    <a:lnTo>
                      <a:pt x="1" y="1555"/>
                    </a:lnTo>
                    <a:cubicBezTo>
                      <a:pt x="51" y="1580"/>
                      <a:pt x="101" y="1580"/>
                      <a:pt x="151" y="1580"/>
                    </a:cubicBezTo>
                    <a:cubicBezTo>
                      <a:pt x="176" y="1580"/>
                      <a:pt x="227"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9203094" y="4573278"/>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55"/>
                      <a:pt x="752" y="1580"/>
                      <a:pt x="802" y="1580"/>
                    </a:cubicBezTo>
                    <a:cubicBezTo>
                      <a:pt x="852" y="1580"/>
                      <a:pt x="877"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9203094" y="4207461"/>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7796349" y="3276400"/>
                <a:ext cx="864825" cy="1636271"/>
              </a:xfrm>
              <a:custGeom>
                <a:avLst/>
                <a:gdLst/>
                <a:ahLst/>
                <a:cxnLst/>
                <a:rect l="l" t="t" r="r" b="b"/>
                <a:pathLst>
                  <a:path w="6518" h="12332" extrusionOk="0">
                    <a:moveTo>
                      <a:pt x="1504" y="0"/>
                    </a:moveTo>
                    <a:cubicBezTo>
                      <a:pt x="677" y="0"/>
                      <a:pt x="1" y="677"/>
                      <a:pt x="1" y="1504"/>
                    </a:cubicBezTo>
                    <a:lnTo>
                      <a:pt x="1" y="12331"/>
                    </a:lnTo>
                    <a:lnTo>
                      <a:pt x="6517" y="12331"/>
                    </a:lnTo>
                    <a:lnTo>
                      <a:pt x="6517" y="1504"/>
                    </a:lnTo>
                    <a:cubicBezTo>
                      <a:pt x="6517" y="677"/>
                      <a:pt x="5840" y="0"/>
                      <a:pt x="5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7872910" y="3838327"/>
                <a:ext cx="711709" cy="914730"/>
              </a:xfrm>
              <a:custGeom>
                <a:avLst/>
                <a:gdLst/>
                <a:ahLst/>
                <a:cxnLst/>
                <a:rect l="l" t="t" r="r" b="b"/>
                <a:pathLst>
                  <a:path w="5364" h="6894" extrusionOk="0">
                    <a:moveTo>
                      <a:pt x="0" y="1"/>
                    </a:moveTo>
                    <a:lnTo>
                      <a:pt x="0" y="4663"/>
                    </a:lnTo>
                    <a:cubicBezTo>
                      <a:pt x="0" y="5891"/>
                      <a:pt x="978" y="6893"/>
                      <a:pt x="2206" y="6893"/>
                    </a:cubicBezTo>
                    <a:lnTo>
                      <a:pt x="3158" y="6893"/>
                    </a:lnTo>
                    <a:cubicBezTo>
                      <a:pt x="4386" y="6893"/>
                      <a:pt x="5364" y="5891"/>
                      <a:pt x="5364" y="4663"/>
                    </a:cubicBezTo>
                    <a:lnTo>
                      <a:pt x="53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7985959" y="3046853"/>
                <a:ext cx="482301" cy="229678"/>
              </a:xfrm>
              <a:custGeom>
                <a:avLst/>
                <a:gdLst/>
                <a:ahLst/>
                <a:cxnLst/>
                <a:rect l="l" t="t" r="r" b="b"/>
                <a:pathLst>
                  <a:path w="3635" h="1731" extrusionOk="0">
                    <a:moveTo>
                      <a:pt x="0" y="1"/>
                    </a:moveTo>
                    <a:lnTo>
                      <a:pt x="0" y="1730"/>
                    </a:lnTo>
                    <a:lnTo>
                      <a:pt x="3634" y="1730"/>
                    </a:lnTo>
                    <a:lnTo>
                      <a:pt x="36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7985959" y="2943888"/>
                <a:ext cx="482301" cy="103096"/>
              </a:xfrm>
              <a:custGeom>
                <a:avLst/>
                <a:gdLst/>
                <a:ahLst/>
                <a:cxnLst/>
                <a:rect l="l" t="t" r="r" b="b"/>
                <a:pathLst>
                  <a:path w="3635" h="777" extrusionOk="0">
                    <a:moveTo>
                      <a:pt x="0" y="0"/>
                    </a:moveTo>
                    <a:lnTo>
                      <a:pt x="0" y="777"/>
                    </a:lnTo>
                    <a:lnTo>
                      <a:pt x="3634" y="777"/>
                    </a:lnTo>
                    <a:lnTo>
                      <a:pt x="3634" y="0"/>
                    </a:lnTo>
                    <a:close/>
                  </a:path>
                </a:pathLst>
              </a:custGeom>
              <a:solidFill>
                <a:srgbClr val="FF4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7985959" y="2820755"/>
                <a:ext cx="482301" cy="123264"/>
              </a:xfrm>
              <a:custGeom>
                <a:avLst/>
                <a:gdLst/>
                <a:ahLst/>
                <a:cxnLst/>
                <a:rect l="l" t="t" r="r" b="b"/>
                <a:pathLst>
                  <a:path w="3635" h="929" extrusionOk="0">
                    <a:moveTo>
                      <a:pt x="1128" y="1"/>
                    </a:moveTo>
                    <a:lnTo>
                      <a:pt x="0" y="928"/>
                    </a:lnTo>
                    <a:lnTo>
                      <a:pt x="3634" y="928"/>
                    </a:lnTo>
                    <a:lnTo>
                      <a:pt x="25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7946020" y="3635583"/>
                <a:ext cx="715159" cy="977756"/>
              </a:xfrm>
              <a:custGeom>
                <a:avLst/>
                <a:gdLst/>
                <a:ahLst/>
                <a:cxnLst/>
                <a:rect l="l" t="t" r="r" b="b"/>
                <a:pathLst>
                  <a:path w="5390" h="7369" extrusionOk="0">
                    <a:moveTo>
                      <a:pt x="1" y="0"/>
                    </a:moveTo>
                    <a:lnTo>
                      <a:pt x="1" y="7369"/>
                    </a:lnTo>
                    <a:lnTo>
                      <a:pt x="5389" y="7369"/>
                    </a:lnTo>
                    <a:lnTo>
                      <a:pt x="53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8045800" y="3765217"/>
                <a:ext cx="615381" cy="73242"/>
              </a:xfrm>
              <a:custGeom>
                <a:avLst/>
                <a:gdLst/>
                <a:ahLst/>
                <a:cxnLst/>
                <a:rect l="l" t="t" r="r" b="b"/>
                <a:pathLst>
                  <a:path w="4638" h="552"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8045800" y="3931473"/>
                <a:ext cx="615381" cy="70058"/>
              </a:xfrm>
              <a:custGeom>
                <a:avLst/>
                <a:gdLst/>
                <a:ahLst/>
                <a:cxnLst/>
                <a:rect l="l" t="t" r="r" b="b"/>
                <a:pathLst>
                  <a:path w="4638" h="528" extrusionOk="0">
                    <a:moveTo>
                      <a:pt x="0" y="1"/>
                    </a:moveTo>
                    <a:lnTo>
                      <a:pt x="0" y="527"/>
                    </a:lnTo>
                    <a:lnTo>
                      <a:pt x="4637" y="527"/>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8045800" y="4094412"/>
                <a:ext cx="615381" cy="73375"/>
              </a:xfrm>
              <a:custGeom>
                <a:avLst/>
                <a:gdLst/>
                <a:ahLst/>
                <a:cxnLst/>
                <a:rect l="l" t="t" r="r" b="b"/>
                <a:pathLst>
                  <a:path w="4638" h="553"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8351776" y="4260668"/>
                <a:ext cx="309416" cy="70058"/>
              </a:xfrm>
              <a:custGeom>
                <a:avLst/>
                <a:gdLst/>
                <a:ahLst/>
                <a:cxnLst/>
                <a:rect l="l" t="t" r="r" b="b"/>
                <a:pathLst>
                  <a:path w="2332" h="528" extrusionOk="0">
                    <a:moveTo>
                      <a:pt x="0" y="1"/>
                    </a:moveTo>
                    <a:lnTo>
                      <a:pt x="0" y="527"/>
                    </a:lnTo>
                    <a:lnTo>
                      <a:pt x="2331" y="527"/>
                    </a:lnTo>
                    <a:lnTo>
                      <a:pt x="23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7796349" y="3276400"/>
                <a:ext cx="432412" cy="1636271"/>
              </a:xfrm>
              <a:custGeom>
                <a:avLst/>
                <a:gdLst/>
                <a:ahLst/>
                <a:cxnLst/>
                <a:rect l="l" t="t" r="r" b="b"/>
                <a:pathLst>
                  <a:path w="3259" h="12332" extrusionOk="0">
                    <a:moveTo>
                      <a:pt x="1504" y="0"/>
                    </a:moveTo>
                    <a:cubicBezTo>
                      <a:pt x="677" y="0"/>
                      <a:pt x="1" y="677"/>
                      <a:pt x="1" y="1504"/>
                    </a:cubicBezTo>
                    <a:lnTo>
                      <a:pt x="1" y="12331"/>
                    </a:lnTo>
                    <a:lnTo>
                      <a:pt x="3259" y="12331"/>
                    </a:lnTo>
                    <a:lnTo>
                      <a:pt x="325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5029566" y="1710037"/>
                <a:ext cx="2560640" cy="3202618"/>
              </a:xfrm>
              <a:custGeom>
                <a:avLst/>
                <a:gdLst/>
                <a:ahLst/>
                <a:cxnLst/>
                <a:rect l="l" t="t" r="r" b="b"/>
                <a:pathLst>
                  <a:path w="19299" h="24137" extrusionOk="0">
                    <a:moveTo>
                      <a:pt x="0" y="1"/>
                    </a:moveTo>
                    <a:lnTo>
                      <a:pt x="0" y="24136"/>
                    </a:lnTo>
                    <a:lnTo>
                      <a:pt x="19299" y="24136"/>
                    </a:lnTo>
                    <a:lnTo>
                      <a:pt x="19299" y="2031"/>
                    </a:lnTo>
                    <a:lnTo>
                      <a:pt x="172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5388749" y="2717658"/>
                <a:ext cx="1842429" cy="1842464"/>
              </a:xfrm>
              <a:custGeom>
                <a:avLst/>
                <a:gdLst/>
                <a:ahLst/>
                <a:cxnLst/>
                <a:rect l="l" t="t" r="r" b="b"/>
                <a:pathLst>
                  <a:path w="13886" h="13886" extrusionOk="0">
                    <a:moveTo>
                      <a:pt x="6943" y="1"/>
                    </a:moveTo>
                    <a:cubicBezTo>
                      <a:pt x="5439" y="1"/>
                      <a:pt x="4060" y="452"/>
                      <a:pt x="2908" y="1279"/>
                    </a:cubicBezTo>
                    <a:cubicBezTo>
                      <a:pt x="2106" y="1855"/>
                      <a:pt x="1429" y="2582"/>
                      <a:pt x="928" y="3459"/>
                    </a:cubicBezTo>
                    <a:cubicBezTo>
                      <a:pt x="702" y="3860"/>
                      <a:pt x="501" y="4261"/>
                      <a:pt x="351" y="4713"/>
                    </a:cubicBezTo>
                    <a:cubicBezTo>
                      <a:pt x="126" y="5414"/>
                      <a:pt x="0" y="6166"/>
                      <a:pt x="0" y="6943"/>
                    </a:cubicBezTo>
                    <a:cubicBezTo>
                      <a:pt x="0" y="7094"/>
                      <a:pt x="0" y="7219"/>
                      <a:pt x="0" y="7369"/>
                    </a:cubicBezTo>
                    <a:cubicBezTo>
                      <a:pt x="226" y="11003"/>
                      <a:pt x="3258" y="13886"/>
                      <a:pt x="6943" y="13886"/>
                    </a:cubicBezTo>
                    <a:cubicBezTo>
                      <a:pt x="7344" y="13886"/>
                      <a:pt x="7720" y="13861"/>
                      <a:pt x="8096" y="13785"/>
                    </a:cubicBezTo>
                    <a:cubicBezTo>
                      <a:pt x="8522" y="13735"/>
                      <a:pt x="8923" y="13610"/>
                      <a:pt x="9324" y="13485"/>
                    </a:cubicBezTo>
                    <a:cubicBezTo>
                      <a:pt x="9424" y="13434"/>
                      <a:pt x="9549" y="13384"/>
                      <a:pt x="9674" y="13334"/>
                    </a:cubicBezTo>
                    <a:cubicBezTo>
                      <a:pt x="9875" y="13259"/>
                      <a:pt x="10075" y="13159"/>
                      <a:pt x="10251" y="13058"/>
                    </a:cubicBezTo>
                    <a:cubicBezTo>
                      <a:pt x="10827" y="12733"/>
                      <a:pt x="11329" y="12357"/>
                      <a:pt x="11780" y="11931"/>
                    </a:cubicBezTo>
                    <a:cubicBezTo>
                      <a:pt x="12131" y="11605"/>
                      <a:pt x="12431" y="11229"/>
                      <a:pt x="12682" y="10853"/>
                    </a:cubicBezTo>
                    <a:cubicBezTo>
                      <a:pt x="13459" y="9750"/>
                      <a:pt x="13885" y="8397"/>
                      <a:pt x="13885" y="6943"/>
                    </a:cubicBezTo>
                    <a:cubicBezTo>
                      <a:pt x="13885" y="3109"/>
                      <a:pt x="10777"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5388749" y="2887231"/>
                <a:ext cx="1689446" cy="1659624"/>
              </a:xfrm>
              <a:custGeom>
                <a:avLst/>
                <a:gdLst/>
                <a:ahLst/>
                <a:cxnLst/>
                <a:rect l="l" t="t" r="r" b="b"/>
                <a:pathLst>
                  <a:path w="12733" h="12508" extrusionOk="0">
                    <a:moveTo>
                      <a:pt x="2908" y="1"/>
                    </a:moveTo>
                    <a:cubicBezTo>
                      <a:pt x="2106" y="577"/>
                      <a:pt x="1429" y="1304"/>
                      <a:pt x="928" y="2181"/>
                    </a:cubicBezTo>
                    <a:cubicBezTo>
                      <a:pt x="702" y="2582"/>
                      <a:pt x="501" y="2983"/>
                      <a:pt x="351" y="3435"/>
                    </a:cubicBezTo>
                    <a:cubicBezTo>
                      <a:pt x="126" y="4136"/>
                      <a:pt x="0" y="4888"/>
                      <a:pt x="0" y="5665"/>
                    </a:cubicBezTo>
                    <a:cubicBezTo>
                      <a:pt x="0" y="5816"/>
                      <a:pt x="0" y="5941"/>
                      <a:pt x="0" y="6091"/>
                    </a:cubicBezTo>
                    <a:lnTo>
                      <a:pt x="7695" y="6091"/>
                    </a:lnTo>
                    <a:cubicBezTo>
                      <a:pt x="7695" y="6091"/>
                      <a:pt x="7168" y="9074"/>
                      <a:pt x="8096" y="12507"/>
                    </a:cubicBezTo>
                    <a:cubicBezTo>
                      <a:pt x="8522" y="12457"/>
                      <a:pt x="8923" y="12332"/>
                      <a:pt x="9324" y="12207"/>
                    </a:cubicBezTo>
                    <a:cubicBezTo>
                      <a:pt x="9424" y="12156"/>
                      <a:pt x="9549" y="12106"/>
                      <a:pt x="9674" y="12056"/>
                    </a:cubicBezTo>
                    <a:cubicBezTo>
                      <a:pt x="9875" y="11981"/>
                      <a:pt x="10075" y="11881"/>
                      <a:pt x="10251" y="11780"/>
                    </a:cubicBezTo>
                    <a:cubicBezTo>
                      <a:pt x="10827" y="11455"/>
                      <a:pt x="11329" y="11079"/>
                      <a:pt x="11805" y="10653"/>
                    </a:cubicBezTo>
                    <a:cubicBezTo>
                      <a:pt x="12131" y="10327"/>
                      <a:pt x="12431" y="9951"/>
                      <a:pt x="12682" y="9575"/>
                    </a:cubicBezTo>
                    <a:cubicBezTo>
                      <a:pt x="12732" y="7595"/>
                      <a:pt x="12707" y="5289"/>
                      <a:pt x="12532" y="3811"/>
                    </a:cubicBezTo>
                    <a:cubicBezTo>
                      <a:pt x="12181" y="1104"/>
                      <a:pt x="6617" y="452"/>
                      <a:pt x="2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5435322" y="3176620"/>
                <a:ext cx="1426735" cy="452589"/>
              </a:xfrm>
              <a:custGeom>
                <a:avLst/>
                <a:gdLst/>
                <a:ahLst/>
                <a:cxnLst/>
                <a:rect l="l" t="t" r="r" b="b"/>
                <a:pathLst>
                  <a:path w="10753" h="3411" extrusionOk="0">
                    <a:moveTo>
                      <a:pt x="577" y="0"/>
                    </a:moveTo>
                    <a:cubicBezTo>
                      <a:pt x="351" y="401"/>
                      <a:pt x="150" y="802"/>
                      <a:pt x="0" y="1254"/>
                    </a:cubicBezTo>
                    <a:cubicBezTo>
                      <a:pt x="2582" y="1454"/>
                      <a:pt x="7770" y="1930"/>
                      <a:pt x="8196" y="2507"/>
                    </a:cubicBezTo>
                    <a:cubicBezTo>
                      <a:pt x="8559" y="3019"/>
                      <a:pt x="9205" y="3411"/>
                      <a:pt x="9719" y="3411"/>
                    </a:cubicBezTo>
                    <a:cubicBezTo>
                      <a:pt x="9984" y="3411"/>
                      <a:pt x="10214" y="3306"/>
                      <a:pt x="10351" y="3058"/>
                    </a:cubicBezTo>
                    <a:cubicBezTo>
                      <a:pt x="10752" y="2306"/>
                      <a:pt x="10426" y="1479"/>
                      <a:pt x="9424" y="1354"/>
                    </a:cubicBezTo>
                    <a:cubicBezTo>
                      <a:pt x="8697" y="1254"/>
                      <a:pt x="3434" y="427"/>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6559311" y="3643146"/>
                <a:ext cx="398844" cy="807256"/>
              </a:xfrm>
              <a:custGeom>
                <a:avLst/>
                <a:gdLst/>
                <a:ahLst/>
                <a:cxnLst/>
                <a:rect l="l" t="t" r="r" b="b"/>
                <a:pathLst>
                  <a:path w="3006" h="6084" extrusionOk="0">
                    <a:moveTo>
                      <a:pt x="474" y="1"/>
                    </a:moveTo>
                    <a:cubicBezTo>
                      <a:pt x="367" y="1"/>
                      <a:pt x="284" y="31"/>
                      <a:pt x="226" y="119"/>
                    </a:cubicBezTo>
                    <a:cubicBezTo>
                      <a:pt x="0" y="520"/>
                      <a:pt x="401" y="1271"/>
                      <a:pt x="1053" y="1447"/>
                    </a:cubicBezTo>
                    <a:cubicBezTo>
                      <a:pt x="1479" y="1572"/>
                      <a:pt x="1479" y="4304"/>
                      <a:pt x="1429" y="6083"/>
                    </a:cubicBezTo>
                    <a:cubicBezTo>
                      <a:pt x="2005" y="5758"/>
                      <a:pt x="2507" y="5382"/>
                      <a:pt x="2958" y="4956"/>
                    </a:cubicBezTo>
                    <a:cubicBezTo>
                      <a:pt x="3006" y="2760"/>
                      <a:pt x="2961" y="31"/>
                      <a:pt x="2399" y="31"/>
                    </a:cubicBezTo>
                    <a:cubicBezTo>
                      <a:pt x="2377" y="31"/>
                      <a:pt x="2355" y="35"/>
                      <a:pt x="2331" y="43"/>
                    </a:cubicBezTo>
                    <a:cubicBezTo>
                      <a:pt x="2063" y="131"/>
                      <a:pt x="1819" y="161"/>
                      <a:pt x="1600" y="161"/>
                    </a:cubicBezTo>
                    <a:cubicBezTo>
                      <a:pt x="1096" y="161"/>
                      <a:pt x="72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6851222" y="3392368"/>
                <a:ext cx="143961" cy="303451"/>
              </a:xfrm>
              <a:custGeom>
                <a:avLst/>
                <a:gdLst/>
                <a:ahLst/>
                <a:cxnLst/>
                <a:rect l="l" t="t" r="r" b="b"/>
                <a:pathLst>
                  <a:path w="1085" h="2287" extrusionOk="0">
                    <a:moveTo>
                      <a:pt x="44" y="1"/>
                    </a:moveTo>
                    <a:cubicBezTo>
                      <a:pt x="9" y="1"/>
                      <a:pt x="0" y="33"/>
                      <a:pt x="31" y="104"/>
                    </a:cubicBezTo>
                    <a:cubicBezTo>
                      <a:pt x="507" y="1207"/>
                      <a:pt x="607" y="1507"/>
                      <a:pt x="758" y="2109"/>
                    </a:cubicBezTo>
                    <a:cubicBezTo>
                      <a:pt x="790" y="2233"/>
                      <a:pt x="826" y="2287"/>
                      <a:pt x="860" y="2287"/>
                    </a:cubicBezTo>
                    <a:cubicBezTo>
                      <a:pt x="985" y="2287"/>
                      <a:pt x="1085" y="1587"/>
                      <a:pt x="908" y="1056"/>
                    </a:cubicBezTo>
                    <a:cubicBezTo>
                      <a:pt x="728" y="497"/>
                      <a:pt x="182" y="1"/>
                      <a:pt x="44" y="1"/>
                    </a:cubicBezTo>
                    <a:close/>
                  </a:path>
                </a:pathLst>
              </a:custGeom>
              <a:solidFill>
                <a:srgbClr val="FFF1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6506104" y="3782997"/>
                <a:ext cx="166384" cy="723929"/>
              </a:xfrm>
              <a:custGeom>
                <a:avLst/>
                <a:gdLst/>
                <a:ahLst/>
                <a:cxnLst/>
                <a:rect l="l" t="t" r="r" b="b"/>
                <a:pathLst>
                  <a:path w="1254" h="5456" extrusionOk="0">
                    <a:moveTo>
                      <a:pt x="285" y="0"/>
                    </a:moveTo>
                    <a:cubicBezTo>
                      <a:pt x="257" y="0"/>
                      <a:pt x="230" y="13"/>
                      <a:pt x="201" y="42"/>
                    </a:cubicBezTo>
                    <a:cubicBezTo>
                      <a:pt x="0" y="242"/>
                      <a:pt x="752" y="944"/>
                      <a:pt x="752" y="944"/>
                    </a:cubicBezTo>
                    <a:cubicBezTo>
                      <a:pt x="677" y="2022"/>
                      <a:pt x="777" y="3977"/>
                      <a:pt x="903" y="5456"/>
                    </a:cubicBezTo>
                    <a:cubicBezTo>
                      <a:pt x="1003" y="5405"/>
                      <a:pt x="1128" y="5355"/>
                      <a:pt x="1253" y="5305"/>
                    </a:cubicBezTo>
                    <a:cubicBezTo>
                      <a:pt x="1203" y="4628"/>
                      <a:pt x="1128" y="3826"/>
                      <a:pt x="1103" y="3225"/>
                    </a:cubicBezTo>
                    <a:cubicBezTo>
                      <a:pt x="1028" y="2022"/>
                      <a:pt x="1153" y="1270"/>
                      <a:pt x="1178" y="819"/>
                    </a:cubicBezTo>
                    <a:cubicBezTo>
                      <a:pt x="1203" y="568"/>
                      <a:pt x="827" y="468"/>
                      <a:pt x="827" y="468"/>
                    </a:cubicBezTo>
                    <a:cubicBezTo>
                      <a:pt x="555" y="322"/>
                      <a:pt x="42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7111288" y="3781803"/>
                <a:ext cx="422461" cy="422469"/>
              </a:xfrm>
              <a:custGeom>
                <a:avLst/>
                <a:gdLst/>
                <a:ahLst/>
                <a:cxnLst/>
                <a:rect l="l" t="t" r="r" b="b"/>
                <a:pathLst>
                  <a:path w="3184" h="3184" extrusionOk="0">
                    <a:moveTo>
                      <a:pt x="753" y="1"/>
                    </a:moveTo>
                    <a:lnTo>
                      <a:pt x="1" y="753"/>
                    </a:lnTo>
                    <a:lnTo>
                      <a:pt x="2432" y="3184"/>
                    </a:lnTo>
                    <a:lnTo>
                      <a:pt x="3184" y="2432"/>
                    </a:lnTo>
                    <a:lnTo>
                      <a:pt x="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6293274" y="3016998"/>
                <a:ext cx="1183926" cy="1080852"/>
              </a:xfrm>
              <a:custGeom>
                <a:avLst/>
                <a:gdLst/>
                <a:ahLst/>
                <a:cxnLst/>
                <a:rect l="l" t="t" r="r" b="b"/>
                <a:pathLst>
                  <a:path w="8923" h="8146" extrusionOk="0">
                    <a:moveTo>
                      <a:pt x="4474" y="1893"/>
                    </a:moveTo>
                    <a:cubicBezTo>
                      <a:pt x="5032" y="1893"/>
                      <a:pt x="5589" y="2106"/>
                      <a:pt x="6015" y="2532"/>
                    </a:cubicBezTo>
                    <a:cubicBezTo>
                      <a:pt x="6868" y="3384"/>
                      <a:pt x="6868" y="4762"/>
                      <a:pt x="6015" y="5614"/>
                    </a:cubicBezTo>
                    <a:cubicBezTo>
                      <a:pt x="5589" y="6041"/>
                      <a:pt x="5032" y="6254"/>
                      <a:pt x="4474" y="6254"/>
                    </a:cubicBezTo>
                    <a:cubicBezTo>
                      <a:pt x="3916" y="6254"/>
                      <a:pt x="3359" y="6041"/>
                      <a:pt x="2933" y="5614"/>
                    </a:cubicBezTo>
                    <a:cubicBezTo>
                      <a:pt x="2081" y="4762"/>
                      <a:pt x="2081" y="3384"/>
                      <a:pt x="2933" y="2532"/>
                    </a:cubicBezTo>
                    <a:cubicBezTo>
                      <a:pt x="3359" y="2106"/>
                      <a:pt x="3916" y="1893"/>
                      <a:pt x="4474" y="1893"/>
                    </a:cubicBezTo>
                    <a:close/>
                    <a:moveTo>
                      <a:pt x="4474" y="0"/>
                    </a:moveTo>
                    <a:cubicBezTo>
                      <a:pt x="3434" y="0"/>
                      <a:pt x="2394" y="401"/>
                      <a:pt x="1604" y="1203"/>
                    </a:cubicBezTo>
                    <a:cubicBezTo>
                      <a:pt x="0" y="2782"/>
                      <a:pt x="0" y="5364"/>
                      <a:pt x="1604" y="6943"/>
                    </a:cubicBezTo>
                    <a:cubicBezTo>
                      <a:pt x="2394" y="7745"/>
                      <a:pt x="3434" y="8146"/>
                      <a:pt x="4474" y="8146"/>
                    </a:cubicBezTo>
                    <a:cubicBezTo>
                      <a:pt x="5514" y="8146"/>
                      <a:pt x="6554" y="7745"/>
                      <a:pt x="7344" y="6943"/>
                    </a:cubicBezTo>
                    <a:cubicBezTo>
                      <a:pt x="8923" y="5364"/>
                      <a:pt x="8923" y="2782"/>
                      <a:pt x="7344" y="1203"/>
                    </a:cubicBezTo>
                    <a:cubicBezTo>
                      <a:pt x="6554" y="401"/>
                      <a:pt x="5514" y="0"/>
                      <a:pt x="4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6429544" y="3140927"/>
                <a:ext cx="911396" cy="833129"/>
              </a:xfrm>
              <a:custGeom>
                <a:avLst/>
                <a:gdLst/>
                <a:ahLst/>
                <a:cxnLst/>
                <a:rect l="l" t="t" r="r" b="b"/>
                <a:pathLst>
                  <a:path w="6869" h="6279" extrusionOk="0">
                    <a:moveTo>
                      <a:pt x="3447" y="0"/>
                    </a:moveTo>
                    <a:cubicBezTo>
                      <a:pt x="2645" y="0"/>
                      <a:pt x="1843" y="307"/>
                      <a:pt x="1229" y="921"/>
                    </a:cubicBezTo>
                    <a:cubicBezTo>
                      <a:pt x="1" y="2149"/>
                      <a:pt x="1" y="4129"/>
                      <a:pt x="1229" y="5357"/>
                    </a:cubicBezTo>
                    <a:cubicBezTo>
                      <a:pt x="1843" y="5971"/>
                      <a:pt x="2645" y="6278"/>
                      <a:pt x="3447" y="6278"/>
                    </a:cubicBezTo>
                    <a:cubicBezTo>
                      <a:pt x="4249" y="6278"/>
                      <a:pt x="5051" y="5971"/>
                      <a:pt x="5665" y="5357"/>
                    </a:cubicBezTo>
                    <a:cubicBezTo>
                      <a:pt x="6868" y="4129"/>
                      <a:pt x="6868" y="2149"/>
                      <a:pt x="5665" y="921"/>
                    </a:cubicBezTo>
                    <a:cubicBezTo>
                      <a:pt x="5051" y="307"/>
                      <a:pt x="4249" y="0"/>
                      <a:pt x="3447" y="0"/>
                    </a:cubicBezTo>
                    <a:close/>
                  </a:path>
                </a:pathLst>
              </a:custGeom>
              <a:solidFill>
                <a:srgbClr val="2C28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7390726" y="4073713"/>
                <a:ext cx="705075" cy="680939"/>
              </a:xfrm>
              <a:custGeom>
                <a:avLst/>
                <a:gdLst/>
                <a:ahLst/>
                <a:cxnLst/>
                <a:rect l="l" t="t" r="r" b="b"/>
                <a:pathLst>
                  <a:path w="5314" h="5132" extrusionOk="0">
                    <a:moveTo>
                      <a:pt x="1165" y="0"/>
                    </a:moveTo>
                    <a:cubicBezTo>
                      <a:pt x="927" y="0"/>
                      <a:pt x="689" y="94"/>
                      <a:pt x="501" y="282"/>
                    </a:cubicBezTo>
                    <a:lnTo>
                      <a:pt x="351" y="407"/>
                    </a:lnTo>
                    <a:cubicBezTo>
                      <a:pt x="0" y="783"/>
                      <a:pt x="0" y="1360"/>
                      <a:pt x="351" y="1736"/>
                    </a:cubicBezTo>
                    <a:lnTo>
                      <a:pt x="3484" y="4869"/>
                    </a:lnTo>
                    <a:cubicBezTo>
                      <a:pt x="3672" y="5044"/>
                      <a:pt x="3916" y="5132"/>
                      <a:pt x="4157" y="5132"/>
                    </a:cubicBezTo>
                    <a:cubicBezTo>
                      <a:pt x="4399" y="5132"/>
                      <a:pt x="4637" y="5044"/>
                      <a:pt x="4812" y="4869"/>
                    </a:cubicBezTo>
                    <a:lnTo>
                      <a:pt x="4962" y="4718"/>
                    </a:lnTo>
                    <a:cubicBezTo>
                      <a:pt x="5313" y="4367"/>
                      <a:pt x="5313" y="3766"/>
                      <a:pt x="4962" y="3390"/>
                    </a:cubicBezTo>
                    <a:lnTo>
                      <a:pt x="1830" y="282"/>
                    </a:lnTo>
                    <a:cubicBezTo>
                      <a:pt x="1642" y="94"/>
                      <a:pt x="1404"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6529324" y="3153400"/>
                <a:ext cx="605430" cy="419285"/>
              </a:xfrm>
              <a:custGeom>
                <a:avLst/>
                <a:gdLst/>
                <a:ahLst/>
                <a:cxnLst/>
                <a:rect l="l" t="t" r="r" b="b"/>
                <a:pathLst>
                  <a:path w="4563" h="3160" extrusionOk="0">
                    <a:moveTo>
                      <a:pt x="1981" y="0"/>
                    </a:moveTo>
                    <a:cubicBezTo>
                      <a:pt x="1429" y="125"/>
                      <a:pt x="903" y="401"/>
                      <a:pt x="477" y="827"/>
                    </a:cubicBezTo>
                    <a:cubicBezTo>
                      <a:pt x="276" y="1028"/>
                      <a:pt x="126" y="1228"/>
                      <a:pt x="1" y="1454"/>
                    </a:cubicBezTo>
                    <a:cubicBezTo>
                      <a:pt x="377" y="1579"/>
                      <a:pt x="627" y="1704"/>
                      <a:pt x="703" y="1830"/>
                    </a:cubicBezTo>
                    <a:cubicBezTo>
                      <a:pt x="1262" y="2586"/>
                      <a:pt x="2231" y="3159"/>
                      <a:pt x="3002" y="3159"/>
                    </a:cubicBezTo>
                    <a:cubicBezTo>
                      <a:pt x="3405" y="3159"/>
                      <a:pt x="3754" y="3002"/>
                      <a:pt x="3961" y="2632"/>
                    </a:cubicBezTo>
                    <a:cubicBezTo>
                      <a:pt x="4562" y="1529"/>
                      <a:pt x="4061" y="276"/>
                      <a:pt x="2557" y="75"/>
                    </a:cubicBezTo>
                    <a:cubicBezTo>
                      <a:pt x="2432" y="75"/>
                      <a:pt x="2231" y="25"/>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6682312" y="3594715"/>
                <a:ext cx="558859" cy="376825"/>
              </a:xfrm>
              <a:custGeom>
                <a:avLst/>
                <a:gdLst/>
                <a:ahLst/>
                <a:cxnLst/>
                <a:rect l="l" t="t" r="r" b="b"/>
                <a:pathLst>
                  <a:path w="4212" h="2840" extrusionOk="0">
                    <a:moveTo>
                      <a:pt x="719" y="0"/>
                    </a:moveTo>
                    <a:cubicBezTo>
                      <a:pt x="557" y="0"/>
                      <a:pt x="434" y="47"/>
                      <a:pt x="352" y="183"/>
                    </a:cubicBezTo>
                    <a:cubicBezTo>
                      <a:pt x="1" y="759"/>
                      <a:pt x="602" y="1912"/>
                      <a:pt x="1555" y="2163"/>
                    </a:cubicBezTo>
                    <a:cubicBezTo>
                      <a:pt x="1705" y="2213"/>
                      <a:pt x="1805" y="2464"/>
                      <a:pt x="1880" y="2839"/>
                    </a:cubicBezTo>
                    <a:cubicBezTo>
                      <a:pt x="2582" y="2739"/>
                      <a:pt x="3234" y="2464"/>
                      <a:pt x="3760" y="1937"/>
                    </a:cubicBezTo>
                    <a:cubicBezTo>
                      <a:pt x="3936" y="1762"/>
                      <a:pt x="4086" y="1561"/>
                      <a:pt x="4211" y="1361"/>
                    </a:cubicBezTo>
                    <a:cubicBezTo>
                      <a:pt x="4073" y="532"/>
                      <a:pt x="3871" y="20"/>
                      <a:pt x="3568" y="20"/>
                    </a:cubicBezTo>
                    <a:cubicBezTo>
                      <a:pt x="3541" y="20"/>
                      <a:pt x="3513" y="24"/>
                      <a:pt x="3484" y="32"/>
                    </a:cubicBezTo>
                    <a:cubicBezTo>
                      <a:pt x="3070" y="179"/>
                      <a:pt x="2692" y="229"/>
                      <a:pt x="2353" y="229"/>
                    </a:cubicBezTo>
                    <a:cubicBezTo>
                      <a:pt x="1627" y="229"/>
                      <a:pt x="107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7116197" y="3221999"/>
                <a:ext cx="208046" cy="450200"/>
              </a:xfrm>
              <a:custGeom>
                <a:avLst/>
                <a:gdLst/>
                <a:ahLst/>
                <a:cxnLst/>
                <a:rect l="l" t="t" r="r" b="b"/>
                <a:pathLst>
                  <a:path w="1568" h="3393" extrusionOk="0">
                    <a:moveTo>
                      <a:pt x="68" y="1"/>
                    </a:moveTo>
                    <a:cubicBezTo>
                      <a:pt x="21" y="1"/>
                      <a:pt x="0" y="37"/>
                      <a:pt x="39" y="135"/>
                    </a:cubicBezTo>
                    <a:cubicBezTo>
                      <a:pt x="766" y="1764"/>
                      <a:pt x="916" y="2240"/>
                      <a:pt x="1142" y="3117"/>
                    </a:cubicBezTo>
                    <a:cubicBezTo>
                      <a:pt x="1167" y="3318"/>
                      <a:pt x="1217" y="3393"/>
                      <a:pt x="1267" y="3393"/>
                    </a:cubicBezTo>
                    <a:cubicBezTo>
                      <a:pt x="1568" y="2340"/>
                      <a:pt x="1317" y="1137"/>
                      <a:pt x="490" y="310"/>
                    </a:cubicBezTo>
                    <a:cubicBezTo>
                      <a:pt x="365" y="210"/>
                      <a:pt x="239" y="110"/>
                      <a:pt x="114" y="9"/>
                    </a:cubicBezTo>
                    <a:cubicBezTo>
                      <a:pt x="97" y="4"/>
                      <a:pt x="82"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6619153" y="3804758"/>
                <a:ext cx="219590" cy="163468"/>
              </a:xfrm>
              <a:custGeom>
                <a:avLst/>
                <a:gdLst/>
                <a:ahLst/>
                <a:cxnLst/>
                <a:rect l="l" t="t" r="r" b="b"/>
                <a:pathLst>
                  <a:path w="1655" h="1232" extrusionOk="0">
                    <a:moveTo>
                      <a:pt x="303" y="1"/>
                    </a:moveTo>
                    <a:cubicBezTo>
                      <a:pt x="255" y="1"/>
                      <a:pt x="205" y="24"/>
                      <a:pt x="151" y="78"/>
                    </a:cubicBezTo>
                    <a:cubicBezTo>
                      <a:pt x="0" y="229"/>
                      <a:pt x="251" y="580"/>
                      <a:pt x="502" y="881"/>
                    </a:cubicBezTo>
                    <a:cubicBezTo>
                      <a:pt x="853" y="1081"/>
                      <a:pt x="1254" y="1181"/>
                      <a:pt x="1630" y="1231"/>
                    </a:cubicBezTo>
                    <a:cubicBezTo>
                      <a:pt x="1655" y="855"/>
                      <a:pt x="1103" y="680"/>
                      <a:pt x="1103" y="680"/>
                    </a:cubicBezTo>
                    <a:cubicBezTo>
                      <a:pt x="693" y="475"/>
                      <a:pt x="518"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5568274" y="2222206"/>
                <a:ext cx="1483258" cy="79876"/>
              </a:xfrm>
              <a:custGeom>
                <a:avLst/>
                <a:gdLst/>
                <a:ahLst/>
                <a:cxnLst/>
                <a:rect l="l" t="t" r="r" b="b"/>
                <a:pathLst>
                  <a:path w="11179" h="602" extrusionOk="0">
                    <a:moveTo>
                      <a:pt x="1" y="0"/>
                    </a:moveTo>
                    <a:lnTo>
                      <a:pt x="1" y="602"/>
                    </a:lnTo>
                    <a:lnTo>
                      <a:pt x="11179" y="602"/>
                    </a:lnTo>
                    <a:lnTo>
                      <a:pt x="11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5568274" y="2358475"/>
                <a:ext cx="1483258" cy="80009"/>
              </a:xfrm>
              <a:custGeom>
                <a:avLst/>
                <a:gdLst/>
                <a:ahLst/>
                <a:cxnLst/>
                <a:rect l="l" t="t" r="r" b="b"/>
                <a:pathLst>
                  <a:path w="11179" h="603" extrusionOk="0">
                    <a:moveTo>
                      <a:pt x="1" y="1"/>
                    </a:moveTo>
                    <a:lnTo>
                      <a:pt x="1" y="603"/>
                    </a:lnTo>
                    <a:lnTo>
                      <a:pt x="11179" y="603"/>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5568274" y="2494877"/>
                <a:ext cx="1483258" cy="80009"/>
              </a:xfrm>
              <a:custGeom>
                <a:avLst/>
                <a:gdLst/>
                <a:ahLst/>
                <a:cxnLst/>
                <a:rect l="l" t="t" r="r" b="b"/>
                <a:pathLst>
                  <a:path w="11179" h="603" extrusionOk="0">
                    <a:moveTo>
                      <a:pt x="1" y="1"/>
                    </a:moveTo>
                    <a:lnTo>
                      <a:pt x="1" y="602"/>
                    </a:lnTo>
                    <a:lnTo>
                      <a:pt x="11179" y="602"/>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7320800" y="1710037"/>
                <a:ext cx="269478" cy="269483"/>
              </a:xfrm>
              <a:custGeom>
                <a:avLst/>
                <a:gdLst/>
                <a:ahLst/>
                <a:cxnLst/>
                <a:rect l="l" t="t" r="r" b="b"/>
                <a:pathLst>
                  <a:path w="2031" h="2031" extrusionOk="0">
                    <a:moveTo>
                      <a:pt x="1" y="1"/>
                    </a:moveTo>
                    <a:lnTo>
                      <a:pt x="1" y="2031"/>
                    </a:lnTo>
                    <a:lnTo>
                      <a:pt x="2031" y="203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 name="Google Shape;1588;p39"/>
            <p:cNvSpPr/>
            <p:nvPr/>
          </p:nvSpPr>
          <p:spPr>
            <a:xfrm>
              <a:off x="6742558" y="3689852"/>
              <a:ext cx="432600" cy="153050"/>
            </a:xfrm>
            <a:custGeom>
              <a:avLst/>
              <a:gdLst/>
              <a:ahLst/>
              <a:cxnLst/>
              <a:rect l="l" t="t" r="r" b="b"/>
              <a:pathLst>
                <a:path w="17304" h="6122" extrusionOk="0">
                  <a:moveTo>
                    <a:pt x="459" y="3236"/>
                  </a:moveTo>
                  <a:cubicBezTo>
                    <a:pt x="1266" y="3284"/>
                    <a:pt x="4304" y="4724"/>
                    <a:pt x="6155" y="4945"/>
                  </a:cubicBezTo>
                  <a:cubicBezTo>
                    <a:pt x="8006" y="5167"/>
                    <a:pt x="10175" y="5388"/>
                    <a:pt x="11567" y="4565"/>
                  </a:cubicBezTo>
                  <a:cubicBezTo>
                    <a:pt x="12959" y="3742"/>
                    <a:pt x="13560" y="71"/>
                    <a:pt x="14509" y="8"/>
                  </a:cubicBezTo>
                  <a:cubicBezTo>
                    <a:pt x="15458" y="-55"/>
                    <a:pt x="17579" y="3267"/>
                    <a:pt x="17263" y="4185"/>
                  </a:cubicBezTo>
                  <a:cubicBezTo>
                    <a:pt x="16947" y="5103"/>
                    <a:pt x="14067" y="5199"/>
                    <a:pt x="12611" y="5515"/>
                  </a:cubicBezTo>
                  <a:cubicBezTo>
                    <a:pt x="11155" y="5832"/>
                    <a:pt x="10412" y="6227"/>
                    <a:pt x="8529" y="6084"/>
                  </a:cubicBezTo>
                  <a:cubicBezTo>
                    <a:pt x="6646" y="5942"/>
                    <a:pt x="2659" y="5135"/>
                    <a:pt x="1314" y="4660"/>
                  </a:cubicBezTo>
                  <a:cubicBezTo>
                    <a:pt x="-31" y="4185"/>
                    <a:pt x="-348" y="3189"/>
                    <a:pt x="459" y="3236"/>
                  </a:cubicBezTo>
                  <a:close/>
                </a:path>
              </a:pathLst>
            </a:custGeom>
            <a:solidFill>
              <a:schemeClr val="accent2"/>
            </a:solidFill>
            <a:ln>
              <a:noFill/>
            </a:ln>
          </p:spPr>
        </p:sp>
      </p:grpSp>
      <p:grpSp>
        <p:nvGrpSpPr>
          <p:cNvPr id="1589" name="Google Shape;1589;p39"/>
          <p:cNvGrpSpPr/>
          <p:nvPr/>
        </p:nvGrpSpPr>
        <p:grpSpPr>
          <a:xfrm rot="-6027013">
            <a:off x="3767259" y="1591382"/>
            <a:ext cx="482160" cy="497098"/>
            <a:chOff x="5307989" y="1312048"/>
            <a:chExt cx="376798" cy="388472"/>
          </a:xfrm>
        </p:grpSpPr>
        <p:sp>
          <p:nvSpPr>
            <p:cNvPr id="1590" name="Google Shape;1590;p3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39"/>
          <p:cNvGrpSpPr/>
          <p:nvPr/>
        </p:nvGrpSpPr>
        <p:grpSpPr>
          <a:xfrm rot="3164984">
            <a:off x="4539039" y="1130458"/>
            <a:ext cx="293989" cy="293989"/>
            <a:chOff x="2541888" y="4682900"/>
            <a:chExt cx="376775" cy="376775"/>
          </a:xfrm>
        </p:grpSpPr>
        <p:sp>
          <p:nvSpPr>
            <p:cNvPr id="1594" name="Google Shape;1594;p3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72639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90"/>
        <p:cNvGrpSpPr/>
        <p:nvPr/>
      </p:nvGrpSpPr>
      <p:grpSpPr>
        <a:xfrm>
          <a:off x="0" y="0"/>
          <a:ext cx="0" cy="0"/>
          <a:chOff x="0" y="0"/>
          <a:chExt cx="0" cy="0"/>
        </a:xfrm>
      </p:grpSpPr>
      <p:sp>
        <p:nvSpPr>
          <p:cNvPr id="1891" name="Google Shape;1891;p47"/>
          <p:cNvSpPr txBox="1">
            <a:spLocks noGrp="1"/>
          </p:cNvSpPr>
          <p:nvPr>
            <p:ph type="title"/>
          </p:nvPr>
        </p:nvSpPr>
        <p:spPr>
          <a:xfrm>
            <a:off x="1026000" y="1482900"/>
            <a:ext cx="3546000" cy="100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spc="300" dirty="0" smtClean="0"/>
              <a:t>PENYEBAB</a:t>
            </a:r>
            <a:endParaRPr lang="en-US" spc="300" dirty="0"/>
          </a:p>
        </p:txBody>
      </p:sp>
      <p:sp>
        <p:nvSpPr>
          <p:cNvPr id="1892" name="Google Shape;1892;p47"/>
          <p:cNvSpPr txBox="1">
            <a:spLocks noGrp="1"/>
          </p:cNvSpPr>
          <p:nvPr>
            <p:ph type="subTitle" idx="1"/>
          </p:nvPr>
        </p:nvSpPr>
        <p:spPr>
          <a:xfrm>
            <a:off x="667265" y="2747092"/>
            <a:ext cx="3904735"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smtClean="0"/>
              <a:t>P</a:t>
            </a:r>
            <a:r>
              <a:rPr lang="en" dirty="0" smtClean="0"/>
              <a:t>enyebab utama penyakit asam urat ini sebenarnyaa yaitu tingginya kadar asam urat dalam darah. Hal ini dapat terjadi dikarenakan genetik atau dari asupan makanan yang dikonsumsi.</a:t>
            </a:r>
          </a:p>
          <a:p>
            <a:pPr marL="0" lvl="0" indent="0" algn="r" rtl="0">
              <a:spcBef>
                <a:spcPts val="0"/>
              </a:spcBef>
              <a:spcAft>
                <a:spcPts val="0"/>
              </a:spcAft>
              <a:buNone/>
            </a:pPr>
            <a:r>
              <a:rPr lang="en" dirty="0" smtClean="0"/>
              <a:t>Contohnya makanan yang mengandung tinggi pruin seperti seafood, jeroan dan daging merah.</a:t>
            </a:r>
            <a:endParaRPr dirty="0"/>
          </a:p>
        </p:txBody>
      </p:sp>
      <p:pic>
        <p:nvPicPr>
          <p:cNvPr id="1893" name="Google Shape;1893;p47"/>
          <p:cNvPicPr preferRelativeResize="0"/>
          <p:nvPr/>
        </p:nvPicPr>
        <p:blipFill rotWithShape="1">
          <a:blip r:embed="rId3">
            <a:alphaModFix/>
          </a:blip>
          <a:srcRect l="36112" t="24361" r="3468" b="15219"/>
          <a:stretch/>
        </p:blipFill>
        <p:spPr>
          <a:xfrm>
            <a:off x="5397500" y="539400"/>
            <a:ext cx="2709900" cy="4064700"/>
          </a:xfrm>
          <a:prstGeom prst="roundRect">
            <a:avLst>
              <a:gd name="adj" fmla="val 16667"/>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5"/>
        <p:cNvGrpSpPr/>
        <p:nvPr/>
      </p:nvGrpSpPr>
      <p:grpSpPr>
        <a:xfrm>
          <a:off x="0" y="0"/>
          <a:ext cx="0" cy="0"/>
          <a:chOff x="0" y="0"/>
          <a:chExt cx="0" cy="0"/>
        </a:xfrm>
      </p:grpSpPr>
      <p:sp>
        <p:nvSpPr>
          <p:cNvPr id="1926" name="Google Shape;1926;p49"/>
          <p:cNvSpPr txBox="1">
            <a:spLocks noGrp="1"/>
          </p:cNvSpPr>
          <p:nvPr>
            <p:ph type="subTitle" idx="13"/>
          </p:nvPr>
        </p:nvSpPr>
        <p:spPr>
          <a:xfrm>
            <a:off x="6056725" y="23197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Obat diuretik dan obat tekanan darah tinggi</a:t>
            </a:r>
            <a:endParaRPr dirty="0"/>
          </a:p>
        </p:txBody>
      </p:sp>
      <p:sp>
        <p:nvSpPr>
          <p:cNvPr id="1928" name="Google Shape;1928;p49"/>
          <p:cNvSpPr txBox="1">
            <a:spLocks noGrp="1"/>
          </p:cNvSpPr>
          <p:nvPr>
            <p:ph type="title" idx="9"/>
          </p:nvPr>
        </p:nvSpPr>
        <p:spPr>
          <a:xfrm>
            <a:off x="6056727" y="16828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OBAT</a:t>
            </a:r>
            <a:endParaRPr dirty="0"/>
          </a:p>
        </p:txBody>
      </p:sp>
      <p:sp>
        <p:nvSpPr>
          <p:cNvPr id="1929" name="Google Shape;1929;p49"/>
          <p:cNvSpPr txBox="1">
            <a:spLocks noGrp="1"/>
          </p:cNvSpPr>
          <p:nvPr>
            <p:ph type="title" idx="14"/>
          </p:nvPr>
        </p:nvSpPr>
        <p:spPr>
          <a:xfrm>
            <a:off x="6056727" y="31162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OBESITAS</a:t>
            </a:r>
            <a:endParaRPr dirty="0"/>
          </a:p>
        </p:txBody>
      </p:sp>
      <p:sp>
        <p:nvSpPr>
          <p:cNvPr id="1930" name="Google Shape;1930;p4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pc="300" dirty="0" smtClean="0"/>
              <a:t>FAKTOR RESIKO</a:t>
            </a:r>
            <a:endParaRPr spc="300" dirty="0"/>
          </a:p>
        </p:txBody>
      </p:sp>
      <p:sp>
        <p:nvSpPr>
          <p:cNvPr id="1931" name="Google Shape;1931;p49"/>
          <p:cNvSpPr txBox="1">
            <a:spLocks noGrp="1"/>
          </p:cNvSpPr>
          <p:nvPr>
            <p:ph type="title" idx="2"/>
          </p:nvPr>
        </p:nvSpPr>
        <p:spPr>
          <a:xfrm>
            <a:off x="1101175" y="16828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GENETIK</a:t>
            </a:r>
            <a:endParaRPr dirty="0"/>
          </a:p>
        </p:txBody>
      </p:sp>
      <p:sp>
        <p:nvSpPr>
          <p:cNvPr id="1932" name="Google Shape;1932;p49"/>
          <p:cNvSpPr txBox="1">
            <a:spLocks noGrp="1"/>
          </p:cNvSpPr>
          <p:nvPr>
            <p:ph type="subTitle" idx="1"/>
          </p:nvPr>
        </p:nvSpPr>
        <p:spPr>
          <a:xfrm>
            <a:off x="889686" y="2324700"/>
            <a:ext cx="2446637"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M</a:t>
            </a:r>
            <a:r>
              <a:rPr lang="en" dirty="0" smtClean="0"/>
              <a:t>emiliki kelainan produksi Asam Urat atau kelainan pengeluarannya</a:t>
            </a:r>
            <a:endParaRPr dirty="0"/>
          </a:p>
        </p:txBody>
      </p:sp>
      <p:sp>
        <p:nvSpPr>
          <p:cNvPr id="1933" name="Google Shape;1933;p49"/>
          <p:cNvSpPr txBox="1">
            <a:spLocks noGrp="1"/>
          </p:cNvSpPr>
          <p:nvPr>
            <p:ph type="title" idx="3"/>
          </p:nvPr>
        </p:nvSpPr>
        <p:spPr>
          <a:xfrm>
            <a:off x="3578948" y="16828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JENIS KELAMIN</a:t>
            </a:r>
            <a:endParaRPr dirty="0"/>
          </a:p>
        </p:txBody>
      </p:sp>
      <p:sp>
        <p:nvSpPr>
          <p:cNvPr id="1934" name="Google Shape;1934;p49"/>
          <p:cNvSpPr txBox="1">
            <a:spLocks noGrp="1"/>
          </p:cNvSpPr>
          <p:nvPr>
            <p:ph type="subTitle" idx="4"/>
          </p:nvPr>
        </p:nvSpPr>
        <p:spPr>
          <a:xfrm>
            <a:off x="3336323" y="2399550"/>
            <a:ext cx="2471249"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Pria lebih rentan dibandinkan wanita, karena hormon esterogen dapat mencegahnya</a:t>
            </a:r>
            <a:endParaRPr dirty="0"/>
          </a:p>
        </p:txBody>
      </p:sp>
      <p:sp>
        <p:nvSpPr>
          <p:cNvPr id="1935" name="Google Shape;1935;p49"/>
          <p:cNvSpPr txBox="1">
            <a:spLocks noGrp="1"/>
          </p:cNvSpPr>
          <p:nvPr>
            <p:ph type="title" idx="5"/>
          </p:nvPr>
        </p:nvSpPr>
        <p:spPr>
          <a:xfrm>
            <a:off x="1101175" y="3116250"/>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MINUMAN</a:t>
            </a:r>
            <a:endParaRPr dirty="0"/>
          </a:p>
        </p:txBody>
      </p:sp>
      <p:sp>
        <p:nvSpPr>
          <p:cNvPr id="1936" name="Google Shape;1936;p49"/>
          <p:cNvSpPr txBox="1">
            <a:spLocks noGrp="1"/>
          </p:cNvSpPr>
          <p:nvPr>
            <p:ph type="subTitle" idx="6"/>
          </p:nvPr>
        </p:nvSpPr>
        <p:spPr>
          <a:xfrm>
            <a:off x="1101175" y="3939937"/>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M</a:t>
            </a:r>
            <a:r>
              <a:rPr lang="en" dirty="0" smtClean="0"/>
              <a:t>inuman bersoda, minuman manis yang mengandung fruktosa dan alkohol</a:t>
            </a:r>
            <a:endParaRPr dirty="0"/>
          </a:p>
        </p:txBody>
      </p:sp>
      <p:sp>
        <p:nvSpPr>
          <p:cNvPr id="1937" name="Google Shape;1937;p49"/>
          <p:cNvSpPr txBox="1">
            <a:spLocks noGrp="1"/>
          </p:cNvSpPr>
          <p:nvPr>
            <p:ph type="title" idx="7"/>
          </p:nvPr>
        </p:nvSpPr>
        <p:spPr>
          <a:xfrm>
            <a:off x="3578947" y="3213811"/>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PENYAKIT LAIN</a:t>
            </a:r>
            <a:endParaRPr dirty="0"/>
          </a:p>
        </p:txBody>
      </p:sp>
      <p:sp>
        <p:nvSpPr>
          <p:cNvPr id="1938" name="Google Shape;1938;p49"/>
          <p:cNvSpPr txBox="1">
            <a:spLocks noGrp="1"/>
          </p:cNvSpPr>
          <p:nvPr>
            <p:ph type="subTitle" idx="8"/>
          </p:nvPr>
        </p:nvSpPr>
        <p:spPr>
          <a:xfrm>
            <a:off x="3578947" y="3939937"/>
            <a:ext cx="1986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K</a:t>
            </a:r>
            <a:r>
              <a:rPr lang="en" dirty="0" smtClean="0"/>
              <a:t>olesterol tinggi, tekanan darah tinggi, diabetes, penyakit jantung </a:t>
            </a:r>
            <a:endParaRPr dirty="0"/>
          </a:p>
        </p:txBody>
      </p:sp>
      <p:sp>
        <p:nvSpPr>
          <p:cNvPr id="2" name="Subtitle 1"/>
          <p:cNvSpPr>
            <a:spLocks noGrp="1"/>
          </p:cNvSpPr>
          <p:nvPr>
            <p:ph type="subTitle" idx="15"/>
          </p:nvPr>
        </p:nvSpPr>
        <p:spPr/>
        <p:txBody>
          <a:bodyPr/>
          <a:lstStyle/>
          <a:p>
            <a:endParaRPr 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15"/>
        <p:cNvGrpSpPr/>
        <p:nvPr/>
      </p:nvGrpSpPr>
      <p:grpSpPr>
        <a:xfrm>
          <a:off x="0" y="0"/>
          <a:ext cx="0" cy="0"/>
          <a:chOff x="0" y="0"/>
          <a:chExt cx="0" cy="0"/>
        </a:xfrm>
      </p:grpSpPr>
      <p:sp>
        <p:nvSpPr>
          <p:cNvPr id="1516" name="Google Shape;1516;p39"/>
          <p:cNvSpPr txBox="1">
            <a:spLocks noGrp="1"/>
          </p:cNvSpPr>
          <p:nvPr>
            <p:ph type="title"/>
          </p:nvPr>
        </p:nvSpPr>
        <p:spPr>
          <a:xfrm>
            <a:off x="706639" y="2142294"/>
            <a:ext cx="4189852" cy="13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600" dirty="0" smtClean="0"/>
              <a:t>PATOFISIOLOGI</a:t>
            </a:r>
            <a:endParaRPr sz="3600" dirty="0"/>
          </a:p>
        </p:txBody>
      </p:sp>
      <p:sp>
        <p:nvSpPr>
          <p:cNvPr id="1517" name="Google Shape;1517;p39"/>
          <p:cNvSpPr txBox="1">
            <a:spLocks noGrp="1"/>
          </p:cNvSpPr>
          <p:nvPr>
            <p:ph type="title" idx="2"/>
          </p:nvPr>
        </p:nvSpPr>
        <p:spPr>
          <a:xfrm>
            <a:off x="720000" y="1203538"/>
            <a:ext cx="1686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03.</a:t>
            </a:r>
            <a:endParaRPr dirty="0"/>
          </a:p>
        </p:txBody>
      </p:sp>
      <p:sp>
        <p:nvSpPr>
          <p:cNvPr id="1518" name="Google Shape;1518;p39"/>
          <p:cNvSpPr txBox="1">
            <a:spLocks noGrp="1"/>
          </p:cNvSpPr>
          <p:nvPr>
            <p:ph type="subTitle" idx="1"/>
          </p:nvPr>
        </p:nvSpPr>
        <p:spPr>
          <a:xfrm>
            <a:off x="796200" y="3576963"/>
            <a:ext cx="4100400" cy="36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Bagaiman bisa terjadi “Asam Urat”?</a:t>
            </a:r>
            <a:endParaRPr dirty="0"/>
          </a:p>
        </p:txBody>
      </p:sp>
      <p:grpSp>
        <p:nvGrpSpPr>
          <p:cNvPr id="1519" name="Google Shape;1519;p39"/>
          <p:cNvGrpSpPr/>
          <p:nvPr/>
        </p:nvGrpSpPr>
        <p:grpSpPr>
          <a:xfrm>
            <a:off x="5105766" y="1071475"/>
            <a:ext cx="4522694" cy="4069633"/>
            <a:chOff x="5029566" y="1071475"/>
            <a:chExt cx="4522694" cy="4069633"/>
          </a:xfrm>
        </p:grpSpPr>
        <p:sp>
          <p:nvSpPr>
            <p:cNvPr id="1520" name="Google Shape;1520;p39"/>
            <p:cNvSpPr/>
            <p:nvPr/>
          </p:nvSpPr>
          <p:spPr>
            <a:xfrm>
              <a:off x="5103006" y="1071475"/>
              <a:ext cx="3787459" cy="4069633"/>
            </a:xfrm>
            <a:custGeom>
              <a:avLst/>
              <a:gdLst/>
              <a:ahLst/>
              <a:cxnLst/>
              <a:rect l="l" t="t" r="r" b="b"/>
              <a:pathLst>
                <a:path w="27220" h="29249" extrusionOk="0">
                  <a:moveTo>
                    <a:pt x="13610" y="1"/>
                  </a:moveTo>
                  <a:cubicBezTo>
                    <a:pt x="6091" y="1"/>
                    <a:pt x="1" y="6091"/>
                    <a:pt x="1" y="13610"/>
                  </a:cubicBezTo>
                  <a:lnTo>
                    <a:pt x="1" y="29249"/>
                  </a:lnTo>
                  <a:lnTo>
                    <a:pt x="27219" y="29249"/>
                  </a:lnTo>
                  <a:lnTo>
                    <a:pt x="27219" y="13610"/>
                  </a:lnTo>
                  <a:cubicBezTo>
                    <a:pt x="27219" y="6091"/>
                    <a:pt x="21129" y="1"/>
                    <a:pt x="13610"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9289473" y="4573278"/>
              <a:ext cx="36753" cy="209642"/>
            </a:xfrm>
            <a:custGeom>
              <a:avLst/>
              <a:gdLst/>
              <a:ahLst/>
              <a:cxnLst/>
              <a:rect l="l" t="t" r="r" b="b"/>
              <a:pathLst>
                <a:path w="277" h="1580" extrusionOk="0">
                  <a:moveTo>
                    <a:pt x="1" y="1"/>
                  </a:moveTo>
                  <a:lnTo>
                    <a:pt x="1" y="1555"/>
                  </a:lnTo>
                  <a:cubicBezTo>
                    <a:pt x="51" y="1555"/>
                    <a:pt x="101" y="1580"/>
                    <a:pt x="151" y="1580"/>
                  </a:cubicBezTo>
                  <a:cubicBezTo>
                    <a:pt x="201" y="1580"/>
                    <a:pt x="226"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9"/>
            <p:cNvSpPr/>
            <p:nvPr/>
          </p:nvSpPr>
          <p:spPr>
            <a:xfrm>
              <a:off x="9289473" y="4207461"/>
              <a:ext cx="36753" cy="209642"/>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3" name="Google Shape;1523;p39"/>
            <p:cNvGrpSpPr/>
            <p:nvPr/>
          </p:nvGrpSpPr>
          <p:grpSpPr>
            <a:xfrm>
              <a:off x="5029566" y="1938462"/>
              <a:ext cx="4522694" cy="3202644"/>
              <a:chOff x="5029566" y="1710037"/>
              <a:chExt cx="4522694" cy="3202644"/>
            </a:xfrm>
          </p:grpSpPr>
          <p:sp>
            <p:nvSpPr>
              <p:cNvPr id="1524" name="Google Shape;1524;p39"/>
              <p:cNvSpPr/>
              <p:nvPr/>
            </p:nvSpPr>
            <p:spPr>
              <a:xfrm>
                <a:off x="7583520" y="2351841"/>
                <a:ext cx="1420101" cy="1722782"/>
              </a:xfrm>
              <a:custGeom>
                <a:avLst/>
                <a:gdLst/>
                <a:ahLst/>
                <a:cxnLst/>
                <a:rect l="l" t="t" r="r" b="b"/>
                <a:pathLst>
                  <a:path w="10703" h="12984" extrusionOk="0">
                    <a:moveTo>
                      <a:pt x="978" y="1028"/>
                    </a:moveTo>
                    <a:cubicBezTo>
                      <a:pt x="1204" y="1028"/>
                      <a:pt x="1379" y="1229"/>
                      <a:pt x="1379" y="1455"/>
                    </a:cubicBezTo>
                    <a:cubicBezTo>
                      <a:pt x="1379" y="1680"/>
                      <a:pt x="1204" y="1856"/>
                      <a:pt x="978" y="1856"/>
                    </a:cubicBezTo>
                    <a:cubicBezTo>
                      <a:pt x="753" y="1856"/>
                      <a:pt x="577" y="1680"/>
                      <a:pt x="577" y="1455"/>
                    </a:cubicBezTo>
                    <a:cubicBezTo>
                      <a:pt x="577" y="1229"/>
                      <a:pt x="753" y="1028"/>
                      <a:pt x="978" y="1028"/>
                    </a:cubicBezTo>
                    <a:close/>
                    <a:moveTo>
                      <a:pt x="978" y="2482"/>
                    </a:moveTo>
                    <a:cubicBezTo>
                      <a:pt x="1204" y="2482"/>
                      <a:pt x="1379" y="2683"/>
                      <a:pt x="1379" y="2883"/>
                    </a:cubicBezTo>
                    <a:cubicBezTo>
                      <a:pt x="1379" y="3109"/>
                      <a:pt x="1204" y="3309"/>
                      <a:pt x="978" y="3309"/>
                    </a:cubicBezTo>
                    <a:cubicBezTo>
                      <a:pt x="753" y="3309"/>
                      <a:pt x="577" y="3109"/>
                      <a:pt x="577" y="2883"/>
                    </a:cubicBezTo>
                    <a:cubicBezTo>
                      <a:pt x="577" y="2683"/>
                      <a:pt x="753" y="2482"/>
                      <a:pt x="978" y="2482"/>
                    </a:cubicBezTo>
                    <a:close/>
                    <a:moveTo>
                      <a:pt x="978" y="3911"/>
                    </a:moveTo>
                    <a:cubicBezTo>
                      <a:pt x="1204" y="3911"/>
                      <a:pt x="1379" y="4086"/>
                      <a:pt x="1379" y="4312"/>
                    </a:cubicBezTo>
                    <a:cubicBezTo>
                      <a:pt x="1379" y="4537"/>
                      <a:pt x="1204" y="4713"/>
                      <a:pt x="978" y="4713"/>
                    </a:cubicBezTo>
                    <a:cubicBezTo>
                      <a:pt x="753" y="4713"/>
                      <a:pt x="577" y="4537"/>
                      <a:pt x="577" y="4312"/>
                    </a:cubicBezTo>
                    <a:cubicBezTo>
                      <a:pt x="577" y="4086"/>
                      <a:pt x="753" y="3911"/>
                      <a:pt x="978" y="3911"/>
                    </a:cubicBezTo>
                    <a:close/>
                    <a:moveTo>
                      <a:pt x="978" y="5364"/>
                    </a:moveTo>
                    <a:cubicBezTo>
                      <a:pt x="1204" y="5364"/>
                      <a:pt x="1379" y="5540"/>
                      <a:pt x="1379" y="5765"/>
                    </a:cubicBezTo>
                    <a:cubicBezTo>
                      <a:pt x="1379" y="5991"/>
                      <a:pt x="1204" y="6166"/>
                      <a:pt x="978" y="6166"/>
                    </a:cubicBezTo>
                    <a:cubicBezTo>
                      <a:pt x="753" y="6166"/>
                      <a:pt x="577" y="5991"/>
                      <a:pt x="577" y="5765"/>
                    </a:cubicBezTo>
                    <a:cubicBezTo>
                      <a:pt x="577" y="5540"/>
                      <a:pt x="753" y="5364"/>
                      <a:pt x="978" y="5364"/>
                    </a:cubicBezTo>
                    <a:close/>
                    <a:moveTo>
                      <a:pt x="978" y="6768"/>
                    </a:moveTo>
                    <a:cubicBezTo>
                      <a:pt x="1204" y="6768"/>
                      <a:pt x="1379" y="6943"/>
                      <a:pt x="1379" y="7169"/>
                    </a:cubicBezTo>
                    <a:cubicBezTo>
                      <a:pt x="1379" y="7394"/>
                      <a:pt x="1204" y="7595"/>
                      <a:pt x="978" y="7595"/>
                    </a:cubicBezTo>
                    <a:cubicBezTo>
                      <a:pt x="753" y="7595"/>
                      <a:pt x="577" y="7394"/>
                      <a:pt x="577" y="7169"/>
                    </a:cubicBezTo>
                    <a:cubicBezTo>
                      <a:pt x="577" y="6943"/>
                      <a:pt x="753" y="6768"/>
                      <a:pt x="978" y="6768"/>
                    </a:cubicBezTo>
                    <a:close/>
                    <a:moveTo>
                      <a:pt x="978" y="8221"/>
                    </a:moveTo>
                    <a:cubicBezTo>
                      <a:pt x="1204" y="8221"/>
                      <a:pt x="1379" y="8397"/>
                      <a:pt x="1379" y="8622"/>
                    </a:cubicBezTo>
                    <a:cubicBezTo>
                      <a:pt x="1379" y="8848"/>
                      <a:pt x="1204" y="9023"/>
                      <a:pt x="978" y="9023"/>
                    </a:cubicBezTo>
                    <a:cubicBezTo>
                      <a:pt x="753" y="9023"/>
                      <a:pt x="577" y="8848"/>
                      <a:pt x="577" y="8622"/>
                    </a:cubicBezTo>
                    <a:cubicBezTo>
                      <a:pt x="577" y="8397"/>
                      <a:pt x="753" y="8221"/>
                      <a:pt x="978" y="8221"/>
                    </a:cubicBezTo>
                    <a:close/>
                    <a:moveTo>
                      <a:pt x="978" y="9700"/>
                    </a:moveTo>
                    <a:cubicBezTo>
                      <a:pt x="1204" y="9700"/>
                      <a:pt x="1379" y="9901"/>
                      <a:pt x="1379" y="10126"/>
                    </a:cubicBezTo>
                    <a:cubicBezTo>
                      <a:pt x="1379" y="10352"/>
                      <a:pt x="1204" y="10527"/>
                      <a:pt x="978" y="10527"/>
                    </a:cubicBezTo>
                    <a:cubicBezTo>
                      <a:pt x="753" y="10527"/>
                      <a:pt x="577" y="10352"/>
                      <a:pt x="577" y="10126"/>
                    </a:cubicBezTo>
                    <a:cubicBezTo>
                      <a:pt x="577" y="9901"/>
                      <a:pt x="753" y="9700"/>
                      <a:pt x="978" y="9700"/>
                    </a:cubicBezTo>
                    <a:close/>
                    <a:moveTo>
                      <a:pt x="978" y="11129"/>
                    </a:moveTo>
                    <a:cubicBezTo>
                      <a:pt x="1204" y="11129"/>
                      <a:pt x="1379" y="11304"/>
                      <a:pt x="1379" y="11530"/>
                    </a:cubicBezTo>
                    <a:cubicBezTo>
                      <a:pt x="1379" y="11755"/>
                      <a:pt x="1204" y="11931"/>
                      <a:pt x="978" y="11931"/>
                    </a:cubicBezTo>
                    <a:cubicBezTo>
                      <a:pt x="753" y="11931"/>
                      <a:pt x="577" y="11755"/>
                      <a:pt x="577" y="11530"/>
                    </a:cubicBezTo>
                    <a:cubicBezTo>
                      <a:pt x="577" y="11304"/>
                      <a:pt x="753" y="11129"/>
                      <a:pt x="978" y="11129"/>
                    </a:cubicBezTo>
                    <a:close/>
                    <a:moveTo>
                      <a:pt x="1" y="1"/>
                    </a:moveTo>
                    <a:lnTo>
                      <a:pt x="1" y="12983"/>
                    </a:lnTo>
                    <a:lnTo>
                      <a:pt x="10702" y="12983"/>
                    </a:lnTo>
                    <a:lnTo>
                      <a:pt x="107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7852874" y="2351841"/>
                <a:ext cx="1420101" cy="1722782"/>
              </a:xfrm>
              <a:custGeom>
                <a:avLst/>
                <a:gdLst/>
                <a:ahLst/>
                <a:cxnLst/>
                <a:rect l="l" t="t" r="r" b="b"/>
                <a:pathLst>
                  <a:path w="10703" h="12984" extrusionOk="0">
                    <a:moveTo>
                      <a:pt x="978" y="1028"/>
                    </a:moveTo>
                    <a:cubicBezTo>
                      <a:pt x="1204" y="1028"/>
                      <a:pt x="1404" y="1229"/>
                      <a:pt x="1404" y="1455"/>
                    </a:cubicBezTo>
                    <a:cubicBezTo>
                      <a:pt x="1404" y="1680"/>
                      <a:pt x="1204" y="1856"/>
                      <a:pt x="978" y="1856"/>
                    </a:cubicBezTo>
                    <a:cubicBezTo>
                      <a:pt x="753" y="1856"/>
                      <a:pt x="577" y="1680"/>
                      <a:pt x="577" y="1455"/>
                    </a:cubicBezTo>
                    <a:cubicBezTo>
                      <a:pt x="577" y="1229"/>
                      <a:pt x="753" y="1028"/>
                      <a:pt x="978" y="1028"/>
                    </a:cubicBezTo>
                    <a:close/>
                    <a:moveTo>
                      <a:pt x="978" y="2482"/>
                    </a:moveTo>
                    <a:cubicBezTo>
                      <a:pt x="1204" y="2482"/>
                      <a:pt x="1404" y="2683"/>
                      <a:pt x="1404" y="2883"/>
                    </a:cubicBezTo>
                    <a:cubicBezTo>
                      <a:pt x="1404" y="3109"/>
                      <a:pt x="1204" y="3309"/>
                      <a:pt x="978" y="3309"/>
                    </a:cubicBezTo>
                    <a:cubicBezTo>
                      <a:pt x="753" y="3309"/>
                      <a:pt x="577" y="3109"/>
                      <a:pt x="577" y="2883"/>
                    </a:cubicBezTo>
                    <a:cubicBezTo>
                      <a:pt x="577" y="2683"/>
                      <a:pt x="753" y="2482"/>
                      <a:pt x="978" y="2482"/>
                    </a:cubicBezTo>
                    <a:close/>
                    <a:moveTo>
                      <a:pt x="978" y="3911"/>
                    </a:moveTo>
                    <a:cubicBezTo>
                      <a:pt x="1204" y="3911"/>
                      <a:pt x="1404" y="4086"/>
                      <a:pt x="1404" y="4312"/>
                    </a:cubicBezTo>
                    <a:cubicBezTo>
                      <a:pt x="1404" y="4537"/>
                      <a:pt x="1204" y="4713"/>
                      <a:pt x="978" y="4713"/>
                    </a:cubicBezTo>
                    <a:cubicBezTo>
                      <a:pt x="753" y="4713"/>
                      <a:pt x="577" y="4537"/>
                      <a:pt x="577" y="4312"/>
                    </a:cubicBezTo>
                    <a:cubicBezTo>
                      <a:pt x="577" y="4086"/>
                      <a:pt x="753" y="3911"/>
                      <a:pt x="978" y="3911"/>
                    </a:cubicBezTo>
                    <a:close/>
                    <a:moveTo>
                      <a:pt x="978" y="5364"/>
                    </a:moveTo>
                    <a:cubicBezTo>
                      <a:pt x="1204" y="5364"/>
                      <a:pt x="1404" y="5540"/>
                      <a:pt x="1404" y="5765"/>
                    </a:cubicBezTo>
                    <a:cubicBezTo>
                      <a:pt x="1404" y="5991"/>
                      <a:pt x="1204" y="6166"/>
                      <a:pt x="978" y="6166"/>
                    </a:cubicBezTo>
                    <a:cubicBezTo>
                      <a:pt x="753" y="6166"/>
                      <a:pt x="577" y="5991"/>
                      <a:pt x="577" y="5765"/>
                    </a:cubicBezTo>
                    <a:cubicBezTo>
                      <a:pt x="577" y="5540"/>
                      <a:pt x="753" y="5364"/>
                      <a:pt x="978" y="5364"/>
                    </a:cubicBezTo>
                    <a:close/>
                    <a:moveTo>
                      <a:pt x="978" y="6768"/>
                    </a:moveTo>
                    <a:cubicBezTo>
                      <a:pt x="1204" y="6768"/>
                      <a:pt x="1404" y="6943"/>
                      <a:pt x="1404" y="7169"/>
                    </a:cubicBezTo>
                    <a:cubicBezTo>
                      <a:pt x="1404" y="7394"/>
                      <a:pt x="1204" y="7595"/>
                      <a:pt x="978" y="7595"/>
                    </a:cubicBezTo>
                    <a:cubicBezTo>
                      <a:pt x="753" y="7595"/>
                      <a:pt x="577" y="7394"/>
                      <a:pt x="577" y="7169"/>
                    </a:cubicBezTo>
                    <a:cubicBezTo>
                      <a:pt x="577" y="6943"/>
                      <a:pt x="753" y="6768"/>
                      <a:pt x="978" y="6768"/>
                    </a:cubicBezTo>
                    <a:close/>
                    <a:moveTo>
                      <a:pt x="978" y="8221"/>
                    </a:moveTo>
                    <a:cubicBezTo>
                      <a:pt x="1204" y="8221"/>
                      <a:pt x="1404" y="8397"/>
                      <a:pt x="1404" y="8622"/>
                    </a:cubicBezTo>
                    <a:cubicBezTo>
                      <a:pt x="1404" y="8848"/>
                      <a:pt x="1204" y="9023"/>
                      <a:pt x="978" y="9023"/>
                    </a:cubicBezTo>
                    <a:cubicBezTo>
                      <a:pt x="753" y="9023"/>
                      <a:pt x="577" y="8848"/>
                      <a:pt x="577" y="8622"/>
                    </a:cubicBezTo>
                    <a:cubicBezTo>
                      <a:pt x="577" y="8397"/>
                      <a:pt x="753" y="8221"/>
                      <a:pt x="978" y="8221"/>
                    </a:cubicBezTo>
                    <a:close/>
                    <a:moveTo>
                      <a:pt x="978" y="9700"/>
                    </a:moveTo>
                    <a:cubicBezTo>
                      <a:pt x="1204" y="9700"/>
                      <a:pt x="1404" y="9901"/>
                      <a:pt x="1404" y="10126"/>
                    </a:cubicBezTo>
                    <a:cubicBezTo>
                      <a:pt x="1404" y="10352"/>
                      <a:pt x="1204" y="10527"/>
                      <a:pt x="978" y="10527"/>
                    </a:cubicBezTo>
                    <a:cubicBezTo>
                      <a:pt x="753" y="10527"/>
                      <a:pt x="577" y="10352"/>
                      <a:pt x="577" y="10126"/>
                    </a:cubicBezTo>
                    <a:cubicBezTo>
                      <a:pt x="577" y="9901"/>
                      <a:pt x="753" y="9700"/>
                      <a:pt x="978" y="9700"/>
                    </a:cubicBezTo>
                    <a:close/>
                    <a:moveTo>
                      <a:pt x="978" y="11129"/>
                    </a:moveTo>
                    <a:cubicBezTo>
                      <a:pt x="1204" y="11129"/>
                      <a:pt x="1404" y="11304"/>
                      <a:pt x="1404" y="11530"/>
                    </a:cubicBezTo>
                    <a:cubicBezTo>
                      <a:pt x="1404" y="11755"/>
                      <a:pt x="1204" y="11931"/>
                      <a:pt x="978" y="11931"/>
                    </a:cubicBezTo>
                    <a:cubicBezTo>
                      <a:pt x="753" y="11931"/>
                      <a:pt x="577" y="11755"/>
                      <a:pt x="577" y="11530"/>
                    </a:cubicBezTo>
                    <a:cubicBezTo>
                      <a:pt x="577" y="11304"/>
                      <a:pt x="753" y="11129"/>
                      <a:pt x="978" y="11129"/>
                    </a:cubicBezTo>
                    <a:close/>
                    <a:moveTo>
                      <a:pt x="1" y="1"/>
                    </a:moveTo>
                    <a:lnTo>
                      <a:pt x="1" y="12983"/>
                    </a:lnTo>
                    <a:lnTo>
                      <a:pt x="10703" y="12983"/>
                    </a:lnTo>
                    <a:lnTo>
                      <a:pt x="10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8225325" y="2524864"/>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8225325" y="2720975"/>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8225325" y="2907267"/>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8225325" y="3096743"/>
                <a:ext cx="858058" cy="30119"/>
              </a:xfrm>
              <a:custGeom>
                <a:avLst/>
                <a:gdLst/>
                <a:ahLst/>
                <a:cxnLst/>
                <a:rect l="l" t="t" r="r" b="b"/>
                <a:pathLst>
                  <a:path w="6467" h="227" extrusionOk="0">
                    <a:moveTo>
                      <a:pt x="1" y="1"/>
                    </a:moveTo>
                    <a:lnTo>
                      <a:pt x="1" y="227"/>
                    </a:lnTo>
                    <a:lnTo>
                      <a:pt x="6467" y="227"/>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8225325" y="3289669"/>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8225325" y="3479278"/>
                <a:ext cx="858058" cy="33304"/>
              </a:xfrm>
              <a:custGeom>
                <a:avLst/>
                <a:gdLst/>
                <a:ahLst/>
                <a:cxnLst/>
                <a:rect l="l" t="t" r="r" b="b"/>
                <a:pathLst>
                  <a:path w="6467" h="251"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8225325" y="3678706"/>
                <a:ext cx="858058" cy="30119"/>
              </a:xfrm>
              <a:custGeom>
                <a:avLst/>
                <a:gdLst/>
                <a:ahLst/>
                <a:cxnLst/>
                <a:rect l="l" t="t" r="r" b="b"/>
                <a:pathLst>
                  <a:path w="6467" h="227" extrusionOk="0">
                    <a:moveTo>
                      <a:pt x="1" y="1"/>
                    </a:moveTo>
                    <a:lnTo>
                      <a:pt x="1" y="226"/>
                    </a:lnTo>
                    <a:lnTo>
                      <a:pt x="6467" y="226"/>
                    </a:lnTo>
                    <a:lnTo>
                      <a:pt x="64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8225325" y="3864997"/>
                <a:ext cx="858058" cy="33437"/>
              </a:xfrm>
              <a:custGeom>
                <a:avLst/>
                <a:gdLst/>
                <a:ahLst/>
                <a:cxnLst/>
                <a:rect l="l" t="t" r="r" b="b"/>
                <a:pathLst>
                  <a:path w="6467" h="252" extrusionOk="0">
                    <a:moveTo>
                      <a:pt x="1" y="0"/>
                    </a:moveTo>
                    <a:lnTo>
                      <a:pt x="1" y="251"/>
                    </a:lnTo>
                    <a:lnTo>
                      <a:pt x="6467" y="251"/>
                    </a:lnTo>
                    <a:lnTo>
                      <a:pt x="64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7503775" y="4074509"/>
                <a:ext cx="2048485" cy="838171"/>
              </a:xfrm>
              <a:custGeom>
                <a:avLst/>
                <a:gdLst/>
                <a:ahLst/>
                <a:cxnLst/>
                <a:rect l="l" t="t" r="r" b="b"/>
                <a:pathLst>
                  <a:path w="15439" h="6317" extrusionOk="0">
                    <a:moveTo>
                      <a:pt x="877" y="0"/>
                    </a:moveTo>
                    <a:cubicBezTo>
                      <a:pt x="401" y="0"/>
                      <a:pt x="0" y="401"/>
                      <a:pt x="0" y="903"/>
                    </a:cubicBezTo>
                    <a:lnTo>
                      <a:pt x="0" y="5439"/>
                    </a:lnTo>
                    <a:cubicBezTo>
                      <a:pt x="0" y="5915"/>
                      <a:pt x="401" y="6316"/>
                      <a:pt x="877" y="6316"/>
                    </a:cubicBezTo>
                    <a:lnTo>
                      <a:pt x="14537" y="6316"/>
                    </a:lnTo>
                    <a:cubicBezTo>
                      <a:pt x="15038" y="6316"/>
                      <a:pt x="15439" y="5915"/>
                      <a:pt x="15439" y="5439"/>
                    </a:cubicBezTo>
                    <a:lnTo>
                      <a:pt x="15439" y="903"/>
                    </a:lnTo>
                    <a:cubicBezTo>
                      <a:pt x="15439" y="401"/>
                      <a:pt x="15038" y="0"/>
                      <a:pt x="14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7503775" y="4074509"/>
                <a:ext cx="1330275" cy="838171"/>
              </a:xfrm>
              <a:custGeom>
                <a:avLst/>
                <a:gdLst/>
                <a:ahLst/>
                <a:cxnLst/>
                <a:rect l="l" t="t" r="r" b="b"/>
                <a:pathLst>
                  <a:path w="10026" h="6317" extrusionOk="0">
                    <a:moveTo>
                      <a:pt x="877" y="0"/>
                    </a:moveTo>
                    <a:cubicBezTo>
                      <a:pt x="401" y="0"/>
                      <a:pt x="0" y="401"/>
                      <a:pt x="0" y="903"/>
                    </a:cubicBezTo>
                    <a:lnTo>
                      <a:pt x="0" y="5439"/>
                    </a:lnTo>
                    <a:cubicBezTo>
                      <a:pt x="0" y="5915"/>
                      <a:pt x="401" y="6316"/>
                      <a:pt x="877" y="6316"/>
                    </a:cubicBezTo>
                    <a:lnTo>
                      <a:pt x="10025" y="6316"/>
                    </a:lnTo>
                    <a:lnTo>
                      <a:pt x="10025"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7643362"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55"/>
                      <a:pt x="728" y="1580"/>
                      <a:pt x="778" y="1580"/>
                    </a:cubicBezTo>
                    <a:cubicBezTo>
                      <a:pt x="828" y="1580"/>
                      <a:pt x="878" y="1555"/>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7729873" y="4573278"/>
                <a:ext cx="33436" cy="209642"/>
              </a:xfrm>
              <a:custGeom>
                <a:avLst/>
                <a:gdLst/>
                <a:ahLst/>
                <a:cxnLst/>
                <a:rect l="l" t="t" r="r" b="b"/>
                <a:pathLst>
                  <a:path w="252" h="1580" extrusionOk="0">
                    <a:moveTo>
                      <a:pt x="0" y="1"/>
                    </a:moveTo>
                    <a:lnTo>
                      <a:pt x="0" y="1555"/>
                    </a:lnTo>
                    <a:cubicBezTo>
                      <a:pt x="26" y="1555"/>
                      <a:pt x="76" y="1580"/>
                      <a:pt x="126" y="1580"/>
                    </a:cubicBezTo>
                    <a:cubicBezTo>
                      <a:pt x="176" y="1580"/>
                      <a:pt x="226" y="1555"/>
                      <a:pt x="251" y="1555"/>
                    </a:cubicBezTo>
                    <a:lnTo>
                      <a:pt x="251"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7643362"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8" y="1580"/>
                      <a:pt x="728" y="1580"/>
                      <a:pt x="778" y="1580"/>
                    </a:cubicBezTo>
                    <a:cubicBezTo>
                      <a:pt x="828" y="1580"/>
                      <a:pt x="878" y="1580"/>
                      <a:pt x="903" y="1555"/>
                    </a:cubicBezTo>
                    <a:cubicBezTo>
                      <a:pt x="1279" y="1505"/>
                      <a:pt x="1555" y="1179"/>
                      <a:pt x="1555" y="778"/>
                    </a:cubicBezTo>
                    <a:cubicBezTo>
                      <a:pt x="1555" y="402"/>
                      <a:pt x="1279" y="76"/>
                      <a:pt x="9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7729873" y="4207461"/>
                <a:ext cx="33436" cy="209642"/>
              </a:xfrm>
              <a:custGeom>
                <a:avLst/>
                <a:gdLst/>
                <a:ahLst/>
                <a:cxnLst/>
                <a:rect l="l" t="t" r="r" b="b"/>
                <a:pathLst>
                  <a:path w="252" h="1580" extrusionOk="0">
                    <a:moveTo>
                      <a:pt x="0" y="1"/>
                    </a:moveTo>
                    <a:lnTo>
                      <a:pt x="0" y="1555"/>
                    </a:lnTo>
                    <a:cubicBezTo>
                      <a:pt x="26" y="1580"/>
                      <a:pt x="76" y="1580"/>
                      <a:pt x="126" y="1580"/>
                    </a:cubicBezTo>
                    <a:cubicBezTo>
                      <a:pt x="176" y="1580"/>
                      <a:pt x="226" y="1580"/>
                      <a:pt x="251" y="1555"/>
                    </a:cubicBez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7949337" y="4573278"/>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55"/>
                      <a:pt x="752" y="1580"/>
                      <a:pt x="803" y="1580"/>
                    </a:cubicBezTo>
                    <a:cubicBezTo>
                      <a:pt x="853" y="1580"/>
                      <a:pt x="878" y="1555"/>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8035849" y="4573278"/>
                <a:ext cx="36620" cy="209642"/>
              </a:xfrm>
              <a:custGeom>
                <a:avLst/>
                <a:gdLst/>
                <a:ahLst/>
                <a:cxnLst/>
                <a:rect l="l" t="t" r="r" b="b"/>
                <a:pathLst>
                  <a:path w="276" h="1580" extrusionOk="0">
                    <a:moveTo>
                      <a:pt x="0" y="1"/>
                    </a:moveTo>
                    <a:lnTo>
                      <a:pt x="0" y="1555"/>
                    </a:lnTo>
                    <a:cubicBezTo>
                      <a:pt x="50" y="1555"/>
                      <a:pt x="100" y="1580"/>
                      <a:pt x="151" y="1580"/>
                    </a:cubicBezTo>
                    <a:cubicBezTo>
                      <a:pt x="201" y="1580"/>
                      <a:pt x="226" y="1555"/>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7949337" y="4207461"/>
                <a:ext cx="209638" cy="209642"/>
              </a:xfrm>
              <a:custGeom>
                <a:avLst/>
                <a:gdLst/>
                <a:ahLst/>
                <a:cxnLst/>
                <a:rect l="l" t="t" r="r" b="b"/>
                <a:pathLst>
                  <a:path w="1580" h="1580" extrusionOk="0">
                    <a:moveTo>
                      <a:pt x="652" y="1"/>
                    </a:moveTo>
                    <a:cubicBezTo>
                      <a:pt x="301" y="76"/>
                      <a:pt x="1" y="402"/>
                      <a:pt x="1" y="778"/>
                    </a:cubicBezTo>
                    <a:cubicBezTo>
                      <a:pt x="1" y="1179"/>
                      <a:pt x="301" y="1505"/>
                      <a:pt x="652" y="1555"/>
                    </a:cubicBezTo>
                    <a:cubicBezTo>
                      <a:pt x="702" y="1580"/>
                      <a:pt x="752" y="1580"/>
                      <a:pt x="803" y="1580"/>
                    </a:cubicBezTo>
                    <a:cubicBezTo>
                      <a:pt x="853" y="1580"/>
                      <a:pt x="878" y="1580"/>
                      <a:pt x="928" y="1555"/>
                    </a:cubicBezTo>
                    <a:cubicBezTo>
                      <a:pt x="1304" y="1505"/>
                      <a:pt x="1580" y="1179"/>
                      <a:pt x="1580" y="778"/>
                    </a:cubicBezTo>
                    <a:cubicBezTo>
                      <a:pt x="1580" y="402"/>
                      <a:pt x="1304" y="76"/>
                      <a:pt x="928"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8035849" y="4207461"/>
                <a:ext cx="36620" cy="209642"/>
              </a:xfrm>
              <a:custGeom>
                <a:avLst/>
                <a:gdLst/>
                <a:ahLst/>
                <a:cxnLst/>
                <a:rect l="l" t="t" r="r" b="b"/>
                <a:pathLst>
                  <a:path w="276" h="1580" extrusionOk="0">
                    <a:moveTo>
                      <a:pt x="0" y="1"/>
                    </a:moveTo>
                    <a:lnTo>
                      <a:pt x="0" y="1555"/>
                    </a:lnTo>
                    <a:cubicBezTo>
                      <a:pt x="50" y="1580"/>
                      <a:pt x="100" y="1580"/>
                      <a:pt x="151" y="1580"/>
                    </a:cubicBezTo>
                    <a:cubicBezTo>
                      <a:pt x="201" y="1580"/>
                      <a:pt x="226" y="1580"/>
                      <a:pt x="276" y="1555"/>
                    </a:cubicBezTo>
                    <a:lnTo>
                      <a:pt x="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8265264" y="4573278"/>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55"/>
                      <a:pt x="727" y="1580"/>
                      <a:pt x="777" y="1580"/>
                    </a:cubicBezTo>
                    <a:cubicBezTo>
                      <a:pt x="828" y="1580"/>
                      <a:pt x="878" y="1555"/>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8351776" y="4573278"/>
                <a:ext cx="33303" cy="209642"/>
              </a:xfrm>
              <a:custGeom>
                <a:avLst/>
                <a:gdLst/>
                <a:ahLst/>
                <a:cxnLst/>
                <a:rect l="l" t="t" r="r" b="b"/>
                <a:pathLst>
                  <a:path w="251" h="1580" extrusionOk="0">
                    <a:moveTo>
                      <a:pt x="0" y="1"/>
                    </a:moveTo>
                    <a:lnTo>
                      <a:pt x="0" y="1555"/>
                    </a:lnTo>
                    <a:cubicBezTo>
                      <a:pt x="25" y="1555"/>
                      <a:pt x="75" y="1580"/>
                      <a:pt x="125" y="1580"/>
                    </a:cubicBezTo>
                    <a:cubicBezTo>
                      <a:pt x="176" y="1580"/>
                      <a:pt x="226" y="1555"/>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8265264" y="4207461"/>
                <a:ext cx="206321" cy="209642"/>
              </a:xfrm>
              <a:custGeom>
                <a:avLst/>
                <a:gdLst/>
                <a:ahLst/>
                <a:cxnLst/>
                <a:rect l="l" t="t" r="r" b="b"/>
                <a:pathLst>
                  <a:path w="1555" h="1580" extrusionOk="0">
                    <a:moveTo>
                      <a:pt x="652" y="1"/>
                    </a:moveTo>
                    <a:cubicBezTo>
                      <a:pt x="276" y="76"/>
                      <a:pt x="1" y="402"/>
                      <a:pt x="1" y="778"/>
                    </a:cubicBezTo>
                    <a:cubicBezTo>
                      <a:pt x="1" y="1179"/>
                      <a:pt x="276" y="1505"/>
                      <a:pt x="652" y="1555"/>
                    </a:cubicBezTo>
                    <a:cubicBezTo>
                      <a:pt x="677" y="1580"/>
                      <a:pt x="727" y="1580"/>
                      <a:pt x="777" y="1580"/>
                    </a:cubicBezTo>
                    <a:cubicBezTo>
                      <a:pt x="828" y="1580"/>
                      <a:pt x="878" y="1580"/>
                      <a:pt x="903" y="1555"/>
                    </a:cubicBezTo>
                    <a:cubicBezTo>
                      <a:pt x="1279" y="1505"/>
                      <a:pt x="1554" y="1179"/>
                      <a:pt x="1554" y="778"/>
                    </a:cubicBezTo>
                    <a:cubicBezTo>
                      <a:pt x="1554" y="402"/>
                      <a:pt x="1279" y="76"/>
                      <a:pt x="903" y="1"/>
                    </a:cubicBezTo>
                    <a:close/>
                  </a:path>
                </a:pathLst>
              </a:custGeom>
              <a:solidFill>
                <a:srgbClr val="FF2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8351776" y="4207461"/>
                <a:ext cx="33303" cy="209642"/>
              </a:xfrm>
              <a:custGeom>
                <a:avLst/>
                <a:gdLst/>
                <a:ahLst/>
                <a:cxnLst/>
                <a:rect l="l" t="t" r="r" b="b"/>
                <a:pathLst>
                  <a:path w="251" h="1580" extrusionOk="0">
                    <a:moveTo>
                      <a:pt x="0" y="1"/>
                    </a:moveTo>
                    <a:lnTo>
                      <a:pt x="0" y="1555"/>
                    </a:lnTo>
                    <a:cubicBezTo>
                      <a:pt x="25" y="1580"/>
                      <a:pt x="75" y="1580"/>
                      <a:pt x="125" y="1580"/>
                    </a:cubicBezTo>
                    <a:cubicBezTo>
                      <a:pt x="176" y="1580"/>
                      <a:pt x="226" y="1580"/>
                      <a:pt x="251" y="1555"/>
                    </a:cubicBezTo>
                    <a:lnTo>
                      <a:pt x="2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857787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27" y="1580"/>
                      <a:pt x="777" y="1580"/>
                    </a:cubicBezTo>
                    <a:cubicBezTo>
                      <a:pt x="828" y="1580"/>
                      <a:pt x="878" y="1555"/>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8664386" y="4573278"/>
                <a:ext cx="36620" cy="209642"/>
              </a:xfrm>
              <a:custGeom>
                <a:avLst/>
                <a:gdLst/>
                <a:ahLst/>
                <a:cxnLst/>
                <a:rect l="l" t="t" r="r" b="b"/>
                <a:pathLst>
                  <a:path w="276" h="1580" extrusionOk="0">
                    <a:moveTo>
                      <a:pt x="0" y="1"/>
                    </a:moveTo>
                    <a:lnTo>
                      <a:pt x="0" y="1555"/>
                    </a:lnTo>
                    <a:cubicBezTo>
                      <a:pt x="50" y="1555"/>
                      <a:pt x="75" y="1580"/>
                      <a:pt x="125" y="1580"/>
                    </a:cubicBezTo>
                    <a:cubicBezTo>
                      <a:pt x="176" y="1580"/>
                      <a:pt x="226" y="1555"/>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a:off x="857787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27" y="1580"/>
                      <a:pt x="777" y="1580"/>
                    </a:cubicBezTo>
                    <a:cubicBezTo>
                      <a:pt x="828" y="1580"/>
                      <a:pt x="878" y="1580"/>
                      <a:pt x="928" y="1555"/>
                    </a:cubicBezTo>
                    <a:cubicBezTo>
                      <a:pt x="1279" y="1505"/>
                      <a:pt x="1579" y="1179"/>
                      <a:pt x="1579" y="778"/>
                    </a:cubicBezTo>
                    <a:cubicBezTo>
                      <a:pt x="1579" y="402"/>
                      <a:pt x="1279"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8664386" y="4207461"/>
                <a:ext cx="36620" cy="209642"/>
              </a:xfrm>
              <a:custGeom>
                <a:avLst/>
                <a:gdLst/>
                <a:ahLst/>
                <a:cxnLst/>
                <a:rect l="l" t="t" r="r" b="b"/>
                <a:pathLst>
                  <a:path w="276" h="1580" extrusionOk="0">
                    <a:moveTo>
                      <a:pt x="0" y="1"/>
                    </a:moveTo>
                    <a:lnTo>
                      <a:pt x="0" y="1555"/>
                    </a:lnTo>
                    <a:cubicBezTo>
                      <a:pt x="50" y="1580"/>
                      <a:pt x="75" y="1580"/>
                      <a:pt x="125" y="1580"/>
                    </a:cubicBezTo>
                    <a:cubicBezTo>
                      <a:pt x="176" y="1580"/>
                      <a:pt x="226" y="1580"/>
                      <a:pt x="276" y="1555"/>
                    </a:cubicBezTo>
                    <a:lnTo>
                      <a:pt x="276"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8890484" y="4573278"/>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55"/>
                      <a:pt x="752" y="1580"/>
                      <a:pt x="802" y="1580"/>
                    </a:cubicBezTo>
                    <a:cubicBezTo>
                      <a:pt x="827" y="1580"/>
                      <a:pt x="878"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a:off x="8976863" y="4573278"/>
                <a:ext cx="36753" cy="209642"/>
              </a:xfrm>
              <a:custGeom>
                <a:avLst/>
                <a:gdLst/>
                <a:ahLst/>
                <a:cxnLst/>
                <a:rect l="l" t="t" r="r" b="b"/>
                <a:pathLst>
                  <a:path w="277" h="1580" extrusionOk="0">
                    <a:moveTo>
                      <a:pt x="1" y="1"/>
                    </a:moveTo>
                    <a:lnTo>
                      <a:pt x="1" y="1555"/>
                    </a:lnTo>
                    <a:cubicBezTo>
                      <a:pt x="51" y="1555"/>
                      <a:pt x="101" y="1580"/>
                      <a:pt x="151" y="1580"/>
                    </a:cubicBezTo>
                    <a:cubicBezTo>
                      <a:pt x="176" y="1580"/>
                      <a:pt x="227" y="1555"/>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8890484" y="4207461"/>
                <a:ext cx="209638" cy="209642"/>
              </a:xfrm>
              <a:custGeom>
                <a:avLst/>
                <a:gdLst/>
                <a:ahLst/>
                <a:cxnLst/>
                <a:rect l="l" t="t" r="r" b="b"/>
                <a:pathLst>
                  <a:path w="1580" h="1580" extrusionOk="0">
                    <a:moveTo>
                      <a:pt x="652" y="1"/>
                    </a:moveTo>
                    <a:cubicBezTo>
                      <a:pt x="276" y="76"/>
                      <a:pt x="0" y="402"/>
                      <a:pt x="0" y="778"/>
                    </a:cubicBezTo>
                    <a:cubicBezTo>
                      <a:pt x="0" y="1179"/>
                      <a:pt x="276" y="1505"/>
                      <a:pt x="652" y="1555"/>
                    </a:cubicBezTo>
                    <a:cubicBezTo>
                      <a:pt x="702" y="1580"/>
                      <a:pt x="752" y="1580"/>
                      <a:pt x="802" y="1580"/>
                    </a:cubicBezTo>
                    <a:cubicBezTo>
                      <a:pt x="827" y="1580"/>
                      <a:pt x="878"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8976863" y="4207461"/>
                <a:ext cx="36753" cy="209642"/>
              </a:xfrm>
              <a:custGeom>
                <a:avLst/>
                <a:gdLst/>
                <a:ahLst/>
                <a:cxnLst/>
                <a:rect l="l" t="t" r="r" b="b"/>
                <a:pathLst>
                  <a:path w="277" h="1580" extrusionOk="0">
                    <a:moveTo>
                      <a:pt x="1" y="1"/>
                    </a:moveTo>
                    <a:lnTo>
                      <a:pt x="1" y="1555"/>
                    </a:lnTo>
                    <a:cubicBezTo>
                      <a:pt x="51" y="1580"/>
                      <a:pt x="101" y="1580"/>
                      <a:pt x="151" y="1580"/>
                    </a:cubicBezTo>
                    <a:cubicBezTo>
                      <a:pt x="176" y="1580"/>
                      <a:pt x="227"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9203094" y="4573278"/>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55"/>
                      <a:pt x="752" y="1580"/>
                      <a:pt x="802" y="1580"/>
                    </a:cubicBezTo>
                    <a:cubicBezTo>
                      <a:pt x="852" y="1580"/>
                      <a:pt x="877" y="1555"/>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9203094" y="4207461"/>
                <a:ext cx="209638" cy="209642"/>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a:off x="7796349" y="3276400"/>
                <a:ext cx="864825" cy="1636271"/>
              </a:xfrm>
              <a:custGeom>
                <a:avLst/>
                <a:gdLst/>
                <a:ahLst/>
                <a:cxnLst/>
                <a:rect l="l" t="t" r="r" b="b"/>
                <a:pathLst>
                  <a:path w="6518" h="12332" extrusionOk="0">
                    <a:moveTo>
                      <a:pt x="1504" y="0"/>
                    </a:moveTo>
                    <a:cubicBezTo>
                      <a:pt x="677" y="0"/>
                      <a:pt x="1" y="677"/>
                      <a:pt x="1" y="1504"/>
                    </a:cubicBezTo>
                    <a:lnTo>
                      <a:pt x="1" y="12331"/>
                    </a:lnTo>
                    <a:lnTo>
                      <a:pt x="6517" y="12331"/>
                    </a:lnTo>
                    <a:lnTo>
                      <a:pt x="6517" y="1504"/>
                    </a:lnTo>
                    <a:cubicBezTo>
                      <a:pt x="6517" y="677"/>
                      <a:pt x="5840" y="0"/>
                      <a:pt x="5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a:off x="7872910" y="3838327"/>
                <a:ext cx="711709" cy="914730"/>
              </a:xfrm>
              <a:custGeom>
                <a:avLst/>
                <a:gdLst/>
                <a:ahLst/>
                <a:cxnLst/>
                <a:rect l="l" t="t" r="r" b="b"/>
                <a:pathLst>
                  <a:path w="5364" h="6894" extrusionOk="0">
                    <a:moveTo>
                      <a:pt x="0" y="1"/>
                    </a:moveTo>
                    <a:lnTo>
                      <a:pt x="0" y="4663"/>
                    </a:lnTo>
                    <a:cubicBezTo>
                      <a:pt x="0" y="5891"/>
                      <a:pt x="978" y="6893"/>
                      <a:pt x="2206" y="6893"/>
                    </a:cubicBezTo>
                    <a:lnTo>
                      <a:pt x="3158" y="6893"/>
                    </a:lnTo>
                    <a:cubicBezTo>
                      <a:pt x="4386" y="6893"/>
                      <a:pt x="5364" y="5891"/>
                      <a:pt x="5364" y="4663"/>
                    </a:cubicBezTo>
                    <a:lnTo>
                      <a:pt x="53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9"/>
              <p:cNvSpPr/>
              <p:nvPr/>
            </p:nvSpPr>
            <p:spPr>
              <a:xfrm>
                <a:off x="7985959" y="3046853"/>
                <a:ext cx="482301" cy="229678"/>
              </a:xfrm>
              <a:custGeom>
                <a:avLst/>
                <a:gdLst/>
                <a:ahLst/>
                <a:cxnLst/>
                <a:rect l="l" t="t" r="r" b="b"/>
                <a:pathLst>
                  <a:path w="3635" h="1731" extrusionOk="0">
                    <a:moveTo>
                      <a:pt x="0" y="1"/>
                    </a:moveTo>
                    <a:lnTo>
                      <a:pt x="0" y="1730"/>
                    </a:lnTo>
                    <a:lnTo>
                      <a:pt x="3634" y="1730"/>
                    </a:lnTo>
                    <a:lnTo>
                      <a:pt x="36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9"/>
              <p:cNvSpPr/>
              <p:nvPr/>
            </p:nvSpPr>
            <p:spPr>
              <a:xfrm>
                <a:off x="7985959" y="2943888"/>
                <a:ext cx="482301" cy="103096"/>
              </a:xfrm>
              <a:custGeom>
                <a:avLst/>
                <a:gdLst/>
                <a:ahLst/>
                <a:cxnLst/>
                <a:rect l="l" t="t" r="r" b="b"/>
                <a:pathLst>
                  <a:path w="3635" h="777" extrusionOk="0">
                    <a:moveTo>
                      <a:pt x="0" y="0"/>
                    </a:moveTo>
                    <a:lnTo>
                      <a:pt x="0" y="777"/>
                    </a:lnTo>
                    <a:lnTo>
                      <a:pt x="3634" y="777"/>
                    </a:lnTo>
                    <a:lnTo>
                      <a:pt x="3634" y="0"/>
                    </a:lnTo>
                    <a:close/>
                  </a:path>
                </a:pathLst>
              </a:custGeom>
              <a:solidFill>
                <a:srgbClr val="FF4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a:off x="7985959" y="2820755"/>
                <a:ext cx="482301" cy="123264"/>
              </a:xfrm>
              <a:custGeom>
                <a:avLst/>
                <a:gdLst/>
                <a:ahLst/>
                <a:cxnLst/>
                <a:rect l="l" t="t" r="r" b="b"/>
                <a:pathLst>
                  <a:path w="3635" h="929" extrusionOk="0">
                    <a:moveTo>
                      <a:pt x="1128" y="1"/>
                    </a:moveTo>
                    <a:lnTo>
                      <a:pt x="0" y="928"/>
                    </a:lnTo>
                    <a:lnTo>
                      <a:pt x="3634" y="928"/>
                    </a:lnTo>
                    <a:lnTo>
                      <a:pt x="25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a:off x="7946020" y="3635583"/>
                <a:ext cx="715159" cy="977756"/>
              </a:xfrm>
              <a:custGeom>
                <a:avLst/>
                <a:gdLst/>
                <a:ahLst/>
                <a:cxnLst/>
                <a:rect l="l" t="t" r="r" b="b"/>
                <a:pathLst>
                  <a:path w="5390" h="7369" extrusionOk="0">
                    <a:moveTo>
                      <a:pt x="1" y="0"/>
                    </a:moveTo>
                    <a:lnTo>
                      <a:pt x="1" y="7369"/>
                    </a:lnTo>
                    <a:lnTo>
                      <a:pt x="5389" y="7369"/>
                    </a:lnTo>
                    <a:lnTo>
                      <a:pt x="53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a:off x="8045800" y="3765217"/>
                <a:ext cx="615381" cy="73242"/>
              </a:xfrm>
              <a:custGeom>
                <a:avLst/>
                <a:gdLst/>
                <a:ahLst/>
                <a:cxnLst/>
                <a:rect l="l" t="t" r="r" b="b"/>
                <a:pathLst>
                  <a:path w="4638" h="552"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9"/>
              <p:cNvSpPr/>
              <p:nvPr/>
            </p:nvSpPr>
            <p:spPr>
              <a:xfrm>
                <a:off x="8045800" y="3931473"/>
                <a:ext cx="615381" cy="70058"/>
              </a:xfrm>
              <a:custGeom>
                <a:avLst/>
                <a:gdLst/>
                <a:ahLst/>
                <a:cxnLst/>
                <a:rect l="l" t="t" r="r" b="b"/>
                <a:pathLst>
                  <a:path w="4638" h="528" extrusionOk="0">
                    <a:moveTo>
                      <a:pt x="0" y="1"/>
                    </a:moveTo>
                    <a:lnTo>
                      <a:pt x="0" y="527"/>
                    </a:lnTo>
                    <a:lnTo>
                      <a:pt x="4637" y="527"/>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8045800" y="4094412"/>
                <a:ext cx="615381" cy="73375"/>
              </a:xfrm>
              <a:custGeom>
                <a:avLst/>
                <a:gdLst/>
                <a:ahLst/>
                <a:cxnLst/>
                <a:rect l="l" t="t" r="r" b="b"/>
                <a:pathLst>
                  <a:path w="4638" h="553" extrusionOk="0">
                    <a:moveTo>
                      <a:pt x="0" y="1"/>
                    </a:moveTo>
                    <a:lnTo>
                      <a:pt x="0" y="552"/>
                    </a:lnTo>
                    <a:lnTo>
                      <a:pt x="4637" y="552"/>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9"/>
              <p:cNvSpPr/>
              <p:nvPr/>
            </p:nvSpPr>
            <p:spPr>
              <a:xfrm>
                <a:off x="8351776" y="4260668"/>
                <a:ext cx="309416" cy="70058"/>
              </a:xfrm>
              <a:custGeom>
                <a:avLst/>
                <a:gdLst/>
                <a:ahLst/>
                <a:cxnLst/>
                <a:rect l="l" t="t" r="r" b="b"/>
                <a:pathLst>
                  <a:path w="2332" h="528" extrusionOk="0">
                    <a:moveTo>
                      <a:pt x="0" y="1"/>
                    </a:moveTo>
                    <a:lnTo>
                      <a:pt x="0" y="527"/>
                    </a:lnTo>
                    <a:lnTo>
                      <a:pt x="2331" y="527"/>
                    </a:lnTo>
                    <a:lnTo>
                      <a:pt x="23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9"/>
              <p:cNvSpPr/>
              <p:nvPr/>
            </p:nvSpPr>
            <p:spPr>
              <a:xfrm>
                <a:off x="7796349" y="3276400"/>
                <a:ext cx="432412" cy="1636271"/>
              </a:xfrm>
              <a:custGeom>
                <a:avLst/>
                <a:gdLst/>
                <a:ahLst/>
                <a:cxnLst/>
                <a:rect l="l" t="t" r="r" b="b"/>
                <a:pathLst>
                  <a:path w="3259" h="12332" extrusionOk="0">
                    <a:moveTo>
                      <a:pt x="1504" y="0"/>
                    </a:moveTo>
                    <a:cubicBezTo>
                      <a:pt x="677" y="0"/>
                      <a:pt x="1" y="677"/>
                      <a:pt x="1" y="1504"/>
                    </a:cubicBezTo>
                    <a:lnTo>
                      <a:pt x="1" y="12331"/>
                    </a:lnTo>
                    <a:lnTo>
                      <a:pt x="3259" y="12331"/>
                    </a:lnTo>
                    <a:lnTo>
                      <a:pt x="3259" y="0"/>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9"/>
              <p:cNvSpPr/>
              <p:nvPr/>
            </p:nvSpPr>
            <p:spPr>
              <a:xfrm>
                <a:off x="5029566" y="1710037"/>
                <a:ext cx="2560640" cy="3202618"/>
              </a:xfrm>
              <a:custGeom>
                <a:avLst/>
                <a:gdLst/>
                <a:ahLst/>
                <a:cxnLst/>
                <a:rect l="l" t="t" r="r" b="b"/>
                <a:pathLst>
                  <a:path w="19299" h="24137" extrusionOk="0">
                    <a:moveTo>
                      <a:pt x="0" y="1"/>
                    </a:moveTo>
                    <a:lnTo>
                      <a:pt x="0" y="24136"/>
                    </a:lnTo>
                    <a:lnTo>
                      <a:pt x="19299" y="24136"/>
                    </a:lnTo>
                    <a:lnTo>
                      <a:pt x="19299" y="2031"/>
                    </a:lnTo>
                    <a:lnTo>
                      <a:pt x="172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9"/>
              <p:cNvSpPr/>
              <p:nvPr/>
            </p:nvSpPr>
            <p:spPr>
              <a:xfrm>
                <a:off x="5388749" y="2717658"/>
                <a:ext cx="1842429" cy="1842464"/>
              </a:xfrm>
              <a:custGeom>
                <a:avLst/>
                <a:gdLst/>
                <a:ahLst/>
                <a:cxnLst/>
                <a:rect l="l" t="t" r="r" b="b"/>
                <a:pathLst>
                  <a:path w="13886" h="13886" extrusionOk="0">
                    <a:moveTo>
                      <a:pt x="6943" y="1"/>
                    </a:moveTo>
                    <a:cubicBezTo>
                      <a:pt x="5439" y="1"/>
                      <a:pt x="4060" y="452"/>
                      <a:pt x="2908" y="1279"/>
                    </a:cubicBezTo>
                    <a:cubicBezTo>
                      <a:pt x="2106" y="1855"/>
                      <a:pt x="1429" y="2582"/>
                      <a:pt x="928" y="3459"/>
                    </a:cubicBezTo>
                    <a:cubicBezTo>
                      <a:pt x="702" y="3860"/>
                      <a:pt x="501" y="4261"/>
                      <a:pt x="351" y="4713"/>
                    </a:cubicBezTo>
                    <a:cubicBezTo>
                      <a:pt x="126" y="5414"/>
                      <a:pt x="0" y="6166"/>
                      <a:pt x="0" y="6943"/>
                    </a:cubicBezTo>
                    <a:cubicBezTo>
                      <a:pt x="0" y="7094"/>
                      <a:pt x="0" y="7219"/>
                      <a:pt x="0" y="7369"/>
                    </a:cubicBezTo>
                    <a:cubicBezTo>
                      <a:pt x="226" y="11003"/>
                      <a:pt x="3258" y="13886"/>
                      <a:pt x="6943" y="13886"/>
                    </a:cubicBezTo>
                    <a:cubicBezTo>
                      <a:pt x="7344" y="13886"/>
                      <a:pt x="7720" y="13861"/>
                      <a:pt x="8096" y="13785"/>
                    </a:cubicBezTo>
                    <a:cubicBezTo>
                      <a:pt x="8522" y="13735"/>
                      <a:pt x="8923" y="13610"/>
                      <a:pt x="9324" y="13485"/>
                    </a:cubicBezTo>
                    <a:cubicBezTo>
                      <a:pt x="9424" y="13434"/>
                      <a:pt x="9549" y="13384"/>
                      <a:pt x="9674" y="13334"/>
                    </a:cubicBezTo>
                    <a:cubicBezTo>
                      <a:pt x="9875" y="13259"/>
                      <a:pt x="10075" y="13159"/>
                      <a:pt x="10251" y="13058"/>
                    </a:cubicBezTo>
                    <a:cubicBezTo>
                      <a:pt x="10827" y="12733"/>
                      <a:pt x="11329" y="12357"/>
                      <a:pt x="11780" y="11931"/>
                    </a:cubicBezTo>
                    <a:cubicBezTo>
                      <a:pt x="12131" y="11605"/>
                      <a:pt x="12431" y="11229"/>
                      <a:pt x="12682" y="10853"/>
                    </a:cubicBezTo>
                    <a:cubicBezTo>
                      <a:pt x="13459" y="9750"/>
                      <a:pt x="13885" y="8397"/>
                      <a:pt x="13885" y="6943"/>
                    </a:cubicBezTo>
                    <a:cubicBezTo>
                      <a:pt x="13885" y="3109"/>
                      <a:pt x="10777" y="1"/>
                      <a:pt x="6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9"/>
              <p:cNvSpPr/>
              <p:nvPr/>
            </p:nvSpPr>
            <p:spPr>
              <a:xfrm>
                <a:off x="5388749" y="2887231"/>
                <a:ext cx="1689446" cy="1659624"/>
              </a:xfrm>
              <a:custGeom>
                <a:avLst/>
                <a:gdLst/>
                <a:ahLst/>
                <a:cxnLst/>
                <a:rect l="l" t="t" r="r" b="b"/>
                <a:pathLst>
                  <a:path w="12733" h="12508" extrusionOk="0">
                    <a:moveTo>
                      <a:pt x="2908" y="1"/>
                    </a:moveTo>
                    <a:cubicBezTo>
                      <a:pt x="2106" y="577"/>
                      <a:pt x="1429" y="1304"/>
                      <a:pt x="928" y="2181"/>
                    </a:cubicBezTo>
                    <a:cubicBezTo>
                      <a:pt x="702" y="2582"/>
                      <a:pt x="501" y="2983"/>
                      <a:pt x="351" y="3435"/>
                    </a:cubicBezTo>
                    <a:cubicBezTo>
                      <a:pt x="126" y="4136"/>
                      <a:pt x="0" y="4888"/>
                      <a:pt x="0" y="5665"/>
                    </a:cubicBezTo>
                    <a:cubicBezTo>
                      <a:pt x="0" y="5816"/>
                      <a:pt x="0" y="5941"/>
                      <a:pt x="0" y="6091"/>
                    </a:cubicBezTo>
                    <a:lnTo>
                      <a:pt x="7695" y="6091"/>
                    </a:lnTo>
                    <a:cubicBezTo>
                      <a:pt x="7695" y="6091"/>
                      <a:pt x="7168" y="9074"/>
                      <a:pt x="8096" y="12507"/>
                    </a:cubicBezTo>
                    <a:cubicBezTo>
                      <a:pt x="8522" y="12457"/>
                      <a:pt x="8923" y="12332"/>
                      <a:pt x="9324" y="12207"/>
                    </a:cubicBezTo>
                    <a:cubicBezTo>
                      <a:pt x="9424" y="12156"/>
                      <a:pt x="9549" y="12106"/>
                      <a:pt x="9674" y="12056"/>
                    </a:cubicBezTo>
                    <a:cubicBezTo>
                      <a:pt x="9875" y="11981"/>
                      <a:pt x="10075" y="11881"/>
                      <a:pt x="10251" y="11780"/>
                    </a:cubicBezTo>
                    <a:cubicBezTo>
                      <a:pt x="10827" y="11455"/>
                      <a:pt x="11329" y="11079"/>
                      <a:pt x="11805" y="10653"/>
                    </a:cubicBezTo>
                    <a:cubicBezTo>
                      <a:pt x="12131" y="10327"/>
                      <a:pt x="12431" y="9951"/>
                      <a:pt x="12682" y="9575"/>
                    </a:cubicBezTo>
                    <a:cubicBezTo>
                      <a:pt x="12732" y="7595"/>
                      <a:pt x="12707" y="5289"/>
                      <a:pt x="12532" y="3811"/>
                    </a:cubicBezTo>
                    <a:cubicBezTo>
                      <a:pt x="12181" y="1104"/>
                      <a:pt x="6617" y="452"/>
                      <a:pt x="2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9"/>
              <p:cNvSpPr/>
              <p:nvPr/>
            </p:nvSpPr>
            <p:spPr>
              <a:xfrm>
                <a:off x="5435322" y="3176620"/>
                <a:ext cx="1426735" cy="452589"/>
              </a:xfrm>
              <a:custGeom>
                <a:avLst/>
                <a:gdLst/>
                <a:ahLst/>
                <a:cxnLst/>
                <a:rect l="l" t="t" r="r" b="b"/>
                <a:pathLst>
                  <a:path w="10753" h="3411" extrusionOk="0">
                    <a:moveTo>
                      <a:pt x="577" y="0"/>
                    </a:moveTo>
                    <a:cubicBezTo>
                      <a:pt x="351" y="401"/>
                      <a:pt x="150" y="802"/>
                      <a:pt x="0" y="1254"/>
                    </a:cubicBezTo>
                    <a:cubicBezTo>
                      <a:pt x="2582" y="1454"/>
                      <a:pt x="7770" y="1930"/>
                      <a:pt x="8196" y="2507"/>
                    </a:cubicBezTo>
                    <a:cubicBezTo>
                      <a:pt x="8559" y="3019"/>
                      <a:pt x="9205" y="3411"/>
                      <a:pt x="9719" y="3411"/>
                    </a:cubicBezTo>
                    <a:cubicBezTo>
                      <a:pt x="9984" y="3411"/>
                      <a:pt x="10214" y="3306"/>
                      <a:pt x="10351" y="3058"/>
                    </a:cubicBezTo>
                    <a:cubicBezTo>
                      <a:pt x="10752" y="2306"/>
                      <a:pt x="10426" y="1479"/>
                      <a:pt x="9424" y="1354"/>
                    </a:cubicBezTo>
                    <a:cubicBezTo>
                      <a:pt x="8697" y="1254"/>
                      <a:pt x="3434" y="427"/>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9"/>
              <p:cNvSpPr/>
              <p:nvPr/>
            </p:nvSpPr>
            <p:spPr>
              <a:xfrm>
                <a:off x="6559311" y="3643146"/>
                <a:ext cx="398844" cy="807256"/>
              </a:xfrm>
              <a:custGeom>
                <a:avLst/>
                <a:gdLst/>
                <a:ahLst/>
                <a:cxnLst/>
                <a:rect l="l" t="t" r="r" b="b"/>
                <a:pathLst>
                  <a:path w="3006" h="6084" extrusionOk="0">
                    <a:moveTo>
                      <a:pt x="474" y="1"/>
                    </a:moveTo>
                    <a:cubicBezTo>
                      <a:pt x="367" y="1"/>
                      <a:pt x="284" y="31"/>
                      <a:pt x="226" y="119"/>
                    </a:cubicBezTo>
                    <a:cubicBezTo>
                      <a:pt x="0" y="520"/>
                      <a:pt x="401" y="1271"/>
                      <a:pt x="1053" y="1447"/>
                    </a:cubicBezTo>
                    <a:cubicBezTo>
                      <a:pt x="1479" y="1572"/>
                      <a:pt x="1479" y="4304"/>
                      <a:pt x="1429" y="6083"/>
                    </a:cubicBezTo>
                    <a:cubicBezTo>
                      <a:pt x="2005" y="5758"/>
                      <a:pt x="2507" y="5382"/>
                      <a:pt x="2958" y="4956"/>
                    </a:cubicBezTo>
                    <a:cubicBezTo>
                      <a:pt x="3006" y="2760"/>
                      <a:pt x="2961" y="31"/>
                      <a:pt x="2399" y="31"/>
                    </a:cubicBezTo>
                    <a:cubicBezTo>
                      <a:pt x="2377" y="31"/>
                      <a:pt x="2355" y="35"/>
                      <a:pt x="2331" y="43"/>
                    </a:cubicBezTo>
                    <a:cubicBezTo>
                      <a:pt x="2063" y="131"/>
                      <a:pt x="1819" y="161"/>
                      <a:pt x="1600" y="161"/>
                    </a:cubicBezTo>
                    <a:cubicBezTo>
                      <a:pt x="1096" y="161"/>
                      <a:pt x="72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9"/>
              <p:cNvSpPr/>
              <p:nvPr/>
            </p:nvSpPr>
            <p:spPr>
              <a:xfrm>
                <a:off x="6851222" y="3392368"/>
                <a:ext cx="143961" cy="303451"/>
              </a:xfrm>
              <a:custGeom>
                <a:avLst/>
                <a:gdLst/>
                <a:ahLst/>
                <a:cxnLst/>
                <a:rect l="l" t="t" r="r" b="b"/>
                <a:pathLst>
                  <a:path w="1085" h="2287" extrusionOk="0">
                    <a:moveTo>
                      <a:pt x="44" y="1"/>
                    </a:moveTo>
                    <a:cubicBezTo>
                      <a:pt x="9" y="1"/>
                      <a:pt x="0" y="33"/>
                      <a:pt x="31" y="104"/>
                    </a:cubicBezTo>
                    <a:cubicBezTo>
                      <a:pt x="507" y="1207"/>
                      <a:pt x="607" y="1507"/>
                      <a:pt x="758" y="2109"/>
                    </a:cubicBezTo>
                    <a:cubicBezTo>
                      <a:pt x="790" y="2233"/>
                      <a:pt x="826" y="2287"/>
                      <a:pt x="860" y="2287"/>
                    </a:cubicBezTo>
                    <a:cubicBezTo>
                      <a:pt x="985" y="2287"/>
                      <a:pt x="1085" y="1587"/>
                      <a:pt x="908" y="1056"/>
                    </a:cubicBezTo>
                    <a:cubicBezTo>
                      <a:pt x="728" y="497"/>
                      <a:pt x="182" y="1"/>
                      <a:pt x="44" y="1"/>
                    </a:cubicBezTo>
                    <a:close/>
                  </a:path>
                </a:pathLst>
              </a:custGeom>
              <a:solidFill>
                <a:srgbClr val="FFF1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9"/>
              <p:cNvSpPr/>
              <p:nvPr/>
            </p:nvSpPr>
            <p:spPr>
              <a:xfrm>
                <a:off x="6506104" y="3782997"/>
                <a:ext cx="166384" cy="723929"/>
              </a:xfrm>
              <a:custGeom>
                <a:avLst/>
                <a:gdLst/>
                <a:ahLst/>
                <a:cxnLst/>
                <a:rect l="l" t="t" r="r" b="b"/>
                <a:pathLst>
                  <a:path w="1254" h="5456" extrusionOk="0">
                    <a:moveTo>
                      <a:pt x="285" y="0"/>
                    </a:moveTo>
                    <a:cubicBezTo>
                      <a:pt x="257" y="0"/>
                      <a:pt x="230" y="13"/>
                      <a:pt x="201" y="42"/>
                    </a:cubicBezTo>
                    <a:cubicBezTo>
                      <a:pt x="0" y="242"/>
                      <a:pt x="752" y="944"/>
                      <a:pt x="752" y="944"/>
                    </a:cubicBezTo>
                    <a:cubicBezTo>
                      <a:pt x="677" y="2022"/>
                      <a:pt x="777" y="3977"/>
                      <a:pt x="903" y="5456"/>
                    </a:cubicBezTo>
                    <a:cubicBezTo>
                      <a:pt x="1003" y="5405"/>
                      <a:pt x="1128" y="5355"/>
                      <a:pt x="1253" y="5305"/>
                    </a:cubicBezTo>
                    <a:cubicBezTo>
                      <a:pt x="1203" y="4628"/>
                      <a:pt x="1128" y="3826"/>
                      <a:pt x="1103" y="3225"/>
                    </a:cubicBezTo>
                    <a:cubicBezTo>
                      <a:pt x="1028" y="2022"/>
                      <a:pt x="1153" y="1270"/>
                      <a:pt x="1178" y="819"/>
                    </a:cubicBezTo>
                    <a:cubicBezTo>
                      <a:pt x="1203" y="568"/>
                      <a:pt x="827" y="468"/>
                      <a:pt x="827" y="468"/>
                    </a:cubicBezTo>
                    <a:cubicBezTo>
                      <a:pt x="555" y="322"/>
                      <a:pt x="42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9"/>
              <p:cNvSpPr/>
              <p:nvPr/>
            </p:nvSpPr>
            <p:spPr>
              <a:xfrm>
                <a:off x="7111288" y="3781803"/>
                <a:ext cx="422461" cy="422469"/>
              </a:xfrm>
              <a:custGeom>
                <a:avLst/>
                <a:gdLst/>
                <a:ahLst/>
                <a:cxnLst/>
                <a:rect l="l" t="t" r="r" b="b"/>
                <a:pathLst>
                  <a:path w="3184" h="3184" extrusionOk="0">
                    <a:moveTo>
                      <a:pt x="753" y="1"/>
                    </a:moveTo>
                    <a:lnTo>
                      <a:pt x="1" y="753"/>
                    </a:lnTo>
                    <a:lnTo>
                      <a:pt x="2432" y="3184"/>
                    </a:lnTo>
                    <a:lnTo>
                      <a:pt x="3184" y="2432"/>
                    </a:lnTo>
                    <a:lnTo>
                      <a:pt x="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9"/>
              <p:cNvSpPr/>
              <p:nvPr/>
            </p:nvSpPr>
            <p:spPr>
              <a:xfrm>
                <a:off x="6293274" y="3016998"/>
                <a:ext cx="1183926" cy="1080852"/>
              </a:xfrm>
              <a:custGeom>
                <a:avLst/>
                <a:gdLst/>
                <a:ahLst/>
                <a:cxnLst/>
                <a:rect l="l" t="t" r="r" b="b"/>
                <a:pathLst>
                  <a:path w="8923" h="8146" extrusionOk="0">
                    <a:moveTo>
                      <a:pt x="4474" y="1893"/>
                    </a:moveTo>
                    <a:cubicBezTo>
                      <a:pt x="5032" y="1893"/>
                      <a:pt x="5589" y="2106"/>
                      <a:pt x="6015" y="2532"/>
                    </a:cubicBezTo>
                    <a:cubicBezTo>
                      <a:pt x="6868" y="3384"/>
                      <a:pt x="6868" y="4762"/>
                      <a:pt x="6015" y="5614"/>
                    </a:cubicBezTo>
                    <a:cubicBezTo>
                      <a:pt x="5589" y="6041"/>
                      <a:pt x="5032" y="6254"/>
                      <a:pt x="4474" y="6254"/>
                    </a:cubicBezTo>
                    <a:cubicBezTo>
                      <a:pt x="3916" y="6254"/>
                      <a:pt x="3359" y="6041"/>
                      <a:pt x="2933" y="5614"/>
                    </a:cubicBezTo>
                    <a:cubicBezTo>
                      <a:pt x="2081" y="4762"/>
                      <a:pt x="2081" y="3384"/>
                      <a:pt x="2933" y="2532"/>
                    </a:cubicBezTo>
                    <a:cubicBezTo>
                      <a:pt x="3359" y="2106"/>
                      <a:pt x="3916" y="1893"/>
                      <a:pt x="4474" y="1893"/>
                    </a:cubicBezTo>
                    <a:close/>
                    <a:moveTo>
                      <a:pt x="4474" y="0"/>
                    </a:moveTo>
                    <a:cubicBezTo>
                      <a:pt x="3434" y="0"/>
                      <a:pt x="2394" y="401"/>
                      <a:pt x="1604" y="1203"/>
                    </a:cubicBezTo>
                    <a:cubicBezTo>
                      <a:pt x="0" y="2782"/>
                      <a:pt x="0" y="5364"/>
                      <a:pt x="1604" y="6943"/>
                    </a:cubicBezTo>
                    <a:cubicBezTo>
                      <a:pt x="2394" y="7745"/>
                      <a:pt x="3434" y="8146"/>
                      <a:pt x="4474" y="8146"/>
                    </a:cubicBezTo>
                    <a:cubicBezTo>
                      <a:pt x="5514" y="8146"/>
                      <a:pt x="6554" y="7745"/>
                      <a:pt x="7344" y="6943"/>
                    </a:cubicBezTo>
                    <a:cubicBezTo>
                      <a:pt x="8923" y="5364"/>
                      <a:pt x="8923" y="2782"/>
                      <a:pt x="7344" y="1203"/>
                    </a:cubicBezTo>
                    <a:cubicBezTo>
                      <a:pt x="6554" y="401"/>
                      <a:pt x="5514" y="0"/>
                      <a:pt x="4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9"/>
              <p:cNvSpPr/>
              <p:nvPr/>
            </p:nvSpPr>
            <p:spPr>
              <a:xfrm>
                <a:off x="6429544" y="3140927"/>
                <a:ext cx="911396" cy="833129"/>
              </a:xfrm>
              <a:custGeom>
                <a:avLst/>
                <a:gdLst/>
                <a:ahLst/>
                <a:cxnLst/>
                <a:rect l="l" t="t" r="r" b="b"/>
                <a:pathLst>
                  <a:path w="6869" h="6279" extrusionOk="0">
                    <a:moveTo>
                      <a:pt x="3447" y="0"/>
                    </a:moveTo>
                    <a:cubicBezTo>
                      <a:pt x="2645" y="0"/>
                      <a:pt x="1843" y="307"/>
                      <a:pt x="1229" y="921"/>
                    </a:cubicBezTo>
                    <a:cubicBezTo>
                      <a:pt x="1" y="2149"/>
                      <a:pt x="1" y="4129"/>
                      <a:pt x="1229" y="5357"/>
                    </a:cubicBezTo>
                    <a:cubicBezTo>
                      <a:pt x="1843" y="5971"/>
                      <a:pt x="2645" y="6278"/>
                      <a:pt x="3447" y="6278"/>
                    </a:cubicBezTo>
                    <a:cubicBezTo>
                      <a:pt x="4249" y="6278"/>
                      <a:pt x="5051" y="5971"/>
                      <a:pt x="5665" y="5357"/>
                    </a:cubicBezTo>
                    <a:cubicBezTo>
                      <a:pt x="6868" y="4129"/>
                      <a:pt x="6868" y="2149"/>
                      <a:pt x="5665" y="921"/>
                    </a:cubicBezTo>
                    <a:cubicBezTo>
                      <a:pt x="5051" y="307"/>
                      <a:pt x="4249" y="0"/>
                      <a:pt x="3447" y="0"/>
                    </a:cubicBezTo>
                    <a:close/>
                  </a:path>
                </a:pathLst>
              </a:custGeom>
              <a:solidFill>
                <a:srgbClr val="2C28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9"/>
              <p:cNvSpPr/>
              <p:nvPr/>
            </p:nvSpPr>
            <p:spPr>
              <a:xfrm>
                <a:off x="7390726" y="4073713"/>
                <a:ext cx="705075" cy="680939"/>
              </a:xfrm>
              <a:custGeom>
                <a:avLst/>
                <a:gdLst/>
                <a:ahLst/>
                <a:cxnLst/>
                <a:rect l="l" t="t" r="r" b="b"/>
                <a:pathLst>
                  <a:path w="5314" h="5132" extrusionOk="0">
                    <a:moveTo>
                      <a:pt x="1165" y="0"/>
                    </a:moveTo>
                    <a:cubicBezTo>
                      <a:pt x="927" y="0"/>
                      <a:pt x="689" y="94"/>
                      <a:pt x="501" y="282"/>
                    </a:cubicBezTo>
                    <a:lnTo>
                      <a:pt x="351" y="407"/>
                    </a:lnTo>
                    <a:cubicBezTo>
                      <a:pt x="0" y="783"/>
                      <a:pt x="0" y="1360"/>
                      <a:pt x="351" y="1736"/>
                    </a:cubicBezTo>
                    <a:lnTo>
                      <a:pt x="3484" y="4869"/>
                    </a:lnTo>
                    <a:cubicBezTo>
                      <a:pt x="3672" y="5044"/>
                      <a:pt x="3916" y="5132"/>
                      <a:pt x="4157" y="5132"/>
                    </a:cubicBezTo>
                    <a:cubicBezTo>
                      <a:pt x="4399" y="5132"/>
                      <a:pt x="4637" y="5044"/>
                      <a:pt x="4812" y="4869"/>
                    </a:cubicBezTo>
                    <a:lnTo>
                      <a:pt x="4962" y="4718"/>
                    </a:lnTo>
                    <a:cubicBezTo>
                      <a:pt x="5313" y="4367"/>
                      <a:pt x="5313" y="3766"/>
                      <a:pt x="4962" y="3390"/>
                    </a:cubicBezTo>
                    <a:lnTo>
                      <a:pt x="1830" y="282"/>
                    </a:lnTo>
                    <a:cubicBezTo>
                      <a:pt x="1642" y="94"/>
                      <a:pt x="1404"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9"/>
              <p:cNvSpPr/>
              <p:nvPr/>
            </p:nvSpPr>
            <p:spPr>
              <a:xfrm>
                <a:off x="6529324" y="3153400"/>
                <a:ext cx="605430" cy="419285"/>
              </a:xfrm>
              <a:custGeom>
                <a:avLst/>
                <a:gdLst/>
                <a:ahLst/>
                <a:cxnLst/>
                <a:rect l="l" t="t" r="r" b="b"/>
                <a:pathLst>
                  <a:path w="4563" h="3160" extrusionOk="0">
                    <a:moveTo>
                      <a:pt x="1981" y="0"/>
                    </a:moveTo>
                    <a:cubicBezTo>
                      <a:pt x="1429" y="125"/>
                      <a:pt x="903" y="401"/>
                      <a:pt x="477" y="827"/>
                    </a:cubicBezTo>
                    <a:cubicBezTo>
                      <a:pt x="276" y="1028"/>
                      <a:pt x="126" y="1228"/>
                      <a:pt x="1" y="1454"/>
                    </a:cubicBezTo>
                    <a:cubicBezTo>
                      <a:pt x="377" y="1579"/>
                      <a:pt x="627" y="1704"/>
                      <a:pt x="703" y="1830"/>
                    </a:cubicBezTo>
                    <a:cubicBezTo>
                      <a:pt x="1262" y="2586"/>
                      <a:pt x="2231" y="3159"/>
                      <a:pt x="3002" y="3159"/>
                    </a:cubicBezTo>
                    <a:cubicBezTo>
                      <a:pt x="3405" y="3159"/>
                      <a:pt x="3754" y="3002"/>
                      <a:pt x="3961" y="2632"/>
                    </a:cubicBezTo>
                    <a:cubicBezTo>
                      <a:pt x="4562" y="1529"/>
                      <a:pt x="4061" y="276"/>
                      <a:pt x="2557" y="75"/>
                    </a:cubicBezTo>
                    <a:cubicBezTo>
                      <a:pt x="2432" y="75"/>
                      <a:pt x="2231" y="25"/>
                      <a:pt x="1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9"/>
              <p:cNvSpPr/>
              <p:nvPr/>
            </p:nvSpPr>
            <p:spPr>
              <a:xfrm>
                <a:off x="6682312" y="3594715"/>
                <a:ext cx="558859" cy="376825"/>
              </a:xfrm>
              <a:custGeom>
                <a:avLst/>
                <a:gdLst/>
                <a:ahLst/>
                <a:cxnLst/>
                <a:rect l="l" t="t" r="r" b="b"/>
                <a:pathLst>
                  <a:path w="4212" h="2840" extrusionOk="0">
                    <a:moveTo>
                      <a:pt x="719" y="0"/>
                    </a:moveTo>
                    <a:cubicBezTo>
                      <a:pt x="557" y="0"/>
                      <a:pt x="434" y="47"/>
                      <a:pt x="352" y="183"/>
                    </a:cubicBezTo>
                    <a:cubicBezTo>
                      <a:pt x="1" y="759"/>
                      <a:pt x="602" y="1912"/>
                      <a:pt x="1555" y="2163"/>
                    </a:cubicBezTo>
                    <a:cubicBezTo>
                      <a:pt x="1705" y="2213"/>
                      <a:pt x="1805" y="2464"/>
                      <a:pt x="1880" y="2839"/>
                    </a:cubicBezTo>
                    <a:cubicBezTo>
                      <a:pt x="2582" y="2739"/>
                      <a:pt x="3234" y="2464"/>
                      <a:pt x="3760" y="1937"/>
                    </a:cubicBezTo>
                    <a:cubicBezTo>
                      <a:pt x="3936" y="1762"/>
                      <a:pt x="4086" y="1561"/>
                      <a:pt x="4211" y="1361"/>
                    </a:cubicBezTo>
                    <a:cubicBezTo>
                      <a:pt x="4073" y="532"/>
                      <a:pt x="3871" y="20"/>
                      <a:pt x="3568" y="20"/>
                    </a:cubicBezTo>
                    <a:cubicBezTo>
                      <a:pt x="3541" y="20"/>
                      <a:pt x="3513" y="24"/>
                      <a:pt x="3484" y="32"/>
                    </a:cubicBezTo>
                    <a:cubicBezTo>
                      <a:pt x="3070" y="179"/>
                      <a:pt x="2692" y="229"/>
                      <a:pt x="2353" y="229"/>
                    </a:cubicBezTo>
                    <a:cubicBezTo>
                      <a:pt x="1627" y="229"/>
                      <a:pt x="1078"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9"/>
              <p:cNvSpPr/>
              <p:nvPr/>
            </p:nvSpPr>
            <p:spPr>
              <a:xfrm>
                <a:off x="7116197" y="3221999"/>
                <a:ext cx="208046" cy="450200"/>
              </a:xfrm>
              <a:custGeom>
                <a:avLst/>
                <a:gdLst/>
                <a:ahLst/>
                <a:cxnLst/>
                <a:rect l="l" t="t" r="r" b="b"/>
                <a:pathLst>
                  <a:path w="1568" h="3393" extrusionOk="0">
                    <a:moveTo>
                      <a:pt x="68" y="1"/>
                    </a:moveTo>
                    <a:cubicBezTo>
                      <a:pt x="21" y="1"/>
                      <a:pt x="0" y="37"/>
                      <a:pt x="39" y="135"/>
                    </a:cubicBezTo>
                    <a:cubicBezTo>
                      <a:pt x="766" y="1764"/>
                      <a:pt x="916" y="2240"/>
                      <a:pt x="1142" y="3117"/>
                    </a:cubicBezTo>
                    <a:cubicBezTo>
                      <a:pt x="1167" y="3318"/>
                      <a:pt x="1217" y="3393"/>
                      <a:pt x="1267" y="3393"/>
                    </a:cubicBezTo>
                    <a:cubicBezTo>
                      <a:pt x="1568" y="2340"/>
                      <a:pt x="1317" y="1137"/>
                      <a:pt x="490" y="310"/>
                    </a:cubicBezTo>
                    <a:cubicBezTo>
                      <a:pt x="365" y="210"/>
                      <a:pt x="239" y="110"/>
                      <a:pt x="114" y="9"/>
                    </a:cubicBezTo>
                    <a:cubicBezTo>
                      <a:pt x="97" y="4"/>
                      <a:pt x="82"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9"/>
              <p:cNvSpPr/>
              <p:nvPr/>
            </p:nvSpPr>
            <p:spPr>
              <a:xfrm>
                <a:off x="6619153" y="3804758"/>
                <a:ext cx="219590" cy="163468"/>
              </a:xfrm>
              <a:custGeom>
                <a:avLst/>
                <a:gdLst/>
                <a:ahLst/>
                <a:cxnLst/>
                <a:rect l="l" t="t" r="r" b="b"/>
                <a:pathLst>
                  <a:path w="1655" h="1232" extrusionOk="0">
                    <a:moveTo>
                      <a:pt x="303" y="1"/>
                    </a:moveTo>
                    <a:cubicBezTo>
                      <a:pt x="255" y="1"/>
                      <a:pt x="205" y="24"/>
                      <a:pt x="151" y="78"/>
                    </a:cubicBezTo>
                    <a:cubicBezTo>
                      <a:pt x="0" y="229"/>
                      <a:pt x="251" y="580"/>
                      <a:pt x="502" y="881"/>
                    </a:cubicBezTo>
                    <a:cubicBezTo>
                      <a:pt x="853" y="1081"/>
                      <a:pt x="1254" y="1181"/>
                      <a:pt x="1630" y="1231"/>
                    </a:cubicBezTo>
                    <a:cubicBezTo>
                      <a:pt x="1655" y="855"/>
                      <a:pt x="1103" y="680"/>
                      <a:pt x="1103" y="680"/>
                    </a:cubicBezTo>
                    <a:cubicBezTo>
                      <a:pt x="693" y="475"/>
                      <a:pt x="518"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9"/>
              <p:cNvSpPr/>
              <p:nvPr/>
            </p:nvSpPr>
            <p:spPr>
              <a:xfrm>
                <a:off x="5568274" y="2222206"/>
                <a:ext cx="1483258" cy="79876"/>
              </a:xfrm>
              <a:custGeom>
                <a:avLst/>
                <a:gdLst/>
                <a:ahLst/>
                <a:cxnLst/>
                <a:rect l="l" t="t" r="r" b="b"/>
                <a:pathLst>
                  <a:path w="11179" h="602" extrusionOk="0">
                    <a:moveTo>
                      <a:pt x="1" y="0"/>
                    </a:moveTo>
                    <a:lnTo>
                      <a:pt x="1" y="602"/>
                    </a:lnTo>
                    <a:lnTo>
                      <a:pt x="11179" y="602"/>
                    </a:lnTo>
                    <a:lnTo>
                      <a:pt x="11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9"/>
              <p:cNvSpPr/>
              <p:nvPr/>
            </p:nvSpPr>
            <p:spPr>
              <a:xfrm>
                <a:off x="5568274" y="2358475"/>
                <a:ext cx="1483258" cy="80009"/>
              </a:xfrm>
              <a:custGeom>
                <a:avLst/>
                <a:gdLst/>
                <a:ahLst/>
                <a:cxnLst/>
                <a:rect l="l" t="t" r="r" b="b"/>
                <a:pathLst>
                  <a:path w="11179" h="603" extrusionOk="0">
                    <a:moveTo>
                      <a:pt x="1" y="1"/>
                    </a:moveTo>
                    <a:lnTo>
                      <a:pt x="1" y="603"/>
                    </a:lnTo>
                    <a:lnTo>
                      <a:pt x="11179" y="603"/>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9"/>
              <p:cNvSpPr/>
              <p:nvPr/>
            </p:nvSpPr>
            <p:spPr>
              <a:xfrm>
                <a:off x="5568274" y="2494877"/>
                <a:ext cx="1483258" cy="80009"/>
              </a:xfrm>
              <a:custGeom>
                <a:avLst/>
                <a:gdLst/>
                <a:ahLst/>
                <a:cxnLst/>
                <a:rect l="l" t="t" r="r" b="b"/>
                <a:pathLst>
                  <a:path w="11179" h="603" extrusionOk="0">
                    <a:moveTo>
                      <a:pt x="1" y="1"/>
                    </a:moveTo>
                    <a:lnTo>
                      <a:pt x="1" y="602"/>
                    </a:lnTo>
                    <a:lnTo>
                      <a:pt x="11179" y="602"/>
                    </a:lnTo>
                    <a:lnTo>
                      <a:pt x="11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9"/>
              <p:cNvSpPr/>
              <p:nvPr/>
            </p:nvSpPr>
            <p:spPr>
              <a:xfrm>
                <a:off x="7320800" y="1710037"/>
                <a:ext cx="269478" cy="269483"/>
              </a:xfrm>
              <a:custGeom>
                <a:avLst/>
                <a:gdLst/>
                <a:ahLst/>
                <a:cxnLst/>
                <a:rect l="l" t="t" r="r" b="b"/>
                <a:pathLst>
                  <a:path w="2031" h="2031" extrusionOk="0">
                    <a:moveTo>
                      <a:pt x="1" y="1"/>
                    </a:moveTo>
                    <a:lnTo>
                      <a:pt x="1" y="2031"/>
                    </a:lnTo>
                    <a:lnTo>
                      <a:pt x="2031" y="203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8" name="Google Shape;1588;p39"/>
            <p:cNvSpPr/>
            <p:nvPr/>
          </p:nvSpPr>
          <p:spPr>
            <a:xfrm>
              <a:off x="6742558" y="3689852"/>
              <a:ext cx="432600" cy="153050"/>
            </a:xfrm>
            <a:custGeom>
              <a:avLst/>
              <a:gdLst/>
              <a:ahLst/>
              <a:cxnLst/>
              <a:rect l="l" t="t" r="r" b="b"/>
              <a:pathLst>
                <a:path w="17304" h="6122" extrusionOk="0">
                  <a:moveTo>
                    <a:pt x="459" y="3236"/>
                  </a:moveTo>
                  <a:cubicBezTo>
                    <a:pt x="1266" y="3284"/>
                    <a:pt x="4304" y="4724"/>
                    <a:pt x="6155" y="4945"/>
                  </a:cubicBezTo>
                  <a:cubicBezTo>
                    <a:pt x="8006" y="5167"/>
                    <a:pt x="10175" y="5388"/>
                    <a:pt x="11567" y="4565"/>
                  </a:cubicBezTo>
                  <a:cubicBezTo>
                    <a:pt x="12959" y="3742"/>
                    <a:pt x="13560" y="71"/>
                    <a:pt x="14509" y="8"/>
                  </a:cubicBezTo>
                  <a:cubicBezTo>
                    <a:pt x="15458" y="-55"/>
                    <a:pt x="17579" y="3267"/>
                    <a:pt x="17263" y="4185"/>
                  </a:cubicBezTo>
                  <a:cubicBezTo>
                    <a:pt x="16947" y="5103"/>
                    <a:pt x="14067" y="5199"/>
                    <a:pt x="12611" y="5515"/>
                  </a:cubicBezTo>
                  <a:cubicBezTo>
                    <a:pt x="11155" y="5832"/>
                    <a:pt x="10412" y="6227"/>
                    <a:pt x="8529" y="6084"/>
                  </a:cubicBezTo>
                  <a:cubicBezTo>
                    <a:pt x="6646" y="5942"/>
                    <a:pt x="2659" y="5135"/>
                    <a:pt x="1314" y="4660"/>
                  </a:cubicBezTo>
                  <a:cubicBezTo>
                    <a:pt x="-31" y="4185"/>
                    <a:pt x="-348" y="3189"/>
                    <a:pt x="459" y="3236"/>
                  </a:cubicBezTo>
                  <a:close/>
                </a:path>
              </a:pathLst>
            </a:custGeom>
            <a:solidFill>
              <a:schemeClr val="accent2"/>
            </a:solidFill>
            <a:ln>
              <a:noFill/>
            </a:ln>
          </p:spPr>
        </p:sp>
      </p:grpSp>
      <p:grpSp>
        <p:nvGrpSpPr>
          <p:cNvPr id="1589" name="Google Shape;1589;p39"/>
          <p:cNvGrpSpPr/>
          <p:nvPr/>
        </p:nvGrpSpPr>
        <p:grpSpPr>
          <a:xfrm rot="-6027013">
            <a:off x="3767259" y="1591382"/>
            <a:ext cx="482160" cy="497098"/>
            <a:chOff x="5307989" y="1312048"/>
            <a:chExt cx="376798" cy="388472"/>
          </a:xfrm>
        </p:grpSpPr>
        <p:sp>
          <p:nvSpPr>
            <p:cNvPr id="1590" name="Google Shape;1590;p39"/>
            <p:cNvSpPr/>
            <p:nvPr/>
          </p:nvSpPr>
          <p:spPr>
            <a:xfrm>
              <a:off x="5307989" y="1312048"/>
              <a:ext cx="376798" cy="388472"/>
            </a:xfrm>
            <a:custGeom>
              <a:avLst/>
              <a:gdLst/>
              <a:ahLst/>
              <a:cxnLst/>
              <a:rect l="l" t="t" r="r" b="b"/>
              <a:pathLst>
                <a:path w="2708" h="2792" extrusionOk="0">
                  <a:moveTo>
                    <a:pt x="2031" y="1"/>
                  </a:moveTo>
                  <a:cubicBezTo>
                    <a:pt x="1881" y="26"/>
                    <a:pt x="1730" y="76"/>
                    <a:pt x="1630" y="201"/>
                  </a:cubicBezTo>
                  <a:lnTo>
                    <a:pt x="226" y="1805"/>
                  </a:lnTo>
                  <a:cubicBezTo>
                    <a:pt x="1" y="2056"/>
                    <a:pt x="26" y="2432"/>
                    <a:pt x="277" y="2658"/>
                  </a:cubicBezTo>
                  <a:cubicBezTo>
                    <a:pt x="377" y="2747"/>
                    <a:pt x="507" y="2791"/>
                    <a:pt x="640" y="2791"/>
                  </a:cubicBezTo>
                  <a:cubicBezTo>
                    <a:pt x="807" y="2791"/>
                    <a:pt x="978" y="2722"/>
                    <a:pt x="1104" y="2582"/>
                  </a:cubicBezTo>
                  <a:lnTo>
                    <a:pt x="2507" y="978"/>
                  </a:lnTo>
                  <a:cubicBezTo>
                    <a:pt x="2708" y="728"/>
                    <a:pt x="2683" y="377"/>
                    <a:pt x="2457" y="151"/>
                  </a:cubicBezTo>
                  <a:cubicBezTo>
                    <a:pt x="2332" y="51"/>
                    <a:pt x="2181"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9"/>
            <p:cNvSpPr/>
            <p:nvPr/>
          </p:nvSpPr>
          <p:spPr>
            <a:xfrm>
              <a:off x="5437111" y="1312048"/>
              <a:ext cx="247674" cy="247804"/>
            </a:xfrm>
            <a:custGeom>
              <a:avLst/>
              <a:gdLst/>
              <a:ahLst/>
              <a:cxnLst/>
              <a:rect l="l" t="t" r="r" b="b"/>
              <a:pathLst>
                <a:path w="1780" h="1781" extrusionOk="0">
                  <a:moveTo>
                    <a:pt x="1103" y="1"/>
                  </a:moveTo>
                  <a:cubicBezTo>
                    <a:pt x="953" y="26"/>
                    <a:pt x="802" y="76"/>
                    <a:pt x="702" y="201"/>
                  </a:cubicBezTo>
                  <a:lnTo>
                    <a:pt x="0" y="1003"/>
                  </a:lnTo>
                  <a:lnTo>
                    <a:pt x="877" y="1780"/>
                  </a:lnTo>
                  <a:lnTo>
                    <a:pt x="1579" y="978"/>
                  </a:lnTo>
                  <a:cubicBezTo>
                    <a:pt x="1780" y="728"/>
                    <a:pt x="1755" y="377"/>
                    <a:pt x="1529" y="151"/>
                  </a:cubicBezTo>
                  <a:cubicBezTo>
                    <a:pt x="1404" y="51"/>
                    <a:pt x="1253" y="1"/>
                    <a:pt x="1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9"/>
            <p:cNvSpPr/>
            <p:nvPr/>
          </p:nvSpPr>
          <p:spPr>
            <a:xfrm>
              <a:off x="5307989" y="1312048"/>
              <a:ext cx="342012" cy="369827"/>
            </a:xfrm>
            <a:custGeom>
              <a:avLst/>
              <a:gdLst/>
              <a:ahLst/>
              <a:cxnLst/>
              <a:rect l="l" t="t" r="r" b="b"/>
              <a:pathLst>
                <a:path w="2458" h="2658" extrusionOk="0">
                  <a:moveTo>
                    <a:pt x="2031" y="1"/>
                  </a:moveTo>
                  <a:cubicBezTo>
                    <a:pt x="1881" y="26"/>
                    <a:pt x="1730" y="76"/>
                    <a:pt x="1630" y="201"/>
                  </a:cubicBezTo>
                  <a:lnTo>
                    <a:pt x="226" y="1805"/>
                  </a:lnTo>
                  <a:cubicBezTo>
                    <a:pt x="1" y="2056"/>
                    <a:pt x="26" y="2432"/>
                    <a:pt x="277" y="2658"/>
                  </a:cubicBezTo>
                  <a:lnTo>
                    <a:pt x="2457" y="151"/>
                  </a:lnTo>
                  <a:cubicBezTo>
                    <a:pt x="2332" y="51"/>
                    <a:pt x="2181" y="1"/>
                    <a:pt x="2031" y="1"/>
                  </a:cubicBez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39"/>
          <p:cNvGrpSpPr/>
          <p:nvPr/>
        </p:nvGrpSpPr>
        <p:grpSpPr>
          <a:xfrm rot="3164984">
            <a:off x="4539039" y="1130458"/>
            <a:ext cx="293989" cy="293989"/>
            <a:chOff x="2541888" y="4682900"/>
            <a:chExt cx="376775" cy="376775"/>
          </a:xfrm>
        </p:grpSpPr>
        <p:sp>
          <p:nvSpPr>
            <p:cNvPr id="1594" name="Google Shape;1594;p39"/>
            <p:cNvSpPr/>
            <p:nvPr/>
          </p:nvSpPr>
          <p:spPr>
            <a:xfrm>
              <a:off x="2541888" y="4682900"/>
              <a:ext cx="376775" cy="376775"/>
            </a:xfrm>
            <a:custGeom>
              <a:avLst/>
              <a:gdLst/>
              <a:ahLst/>
              <a:cxnLst/>
              <a:rect l="l" t="t" r="r" b="b"/>
              <a:pathLst>
                <a:path w="1580" h="1580" extrusionOk="0">
                  <a:moveTo>
                    <a:pt x="652" y="1"/>
                  </a:moveTo>
                  <a:cubicBezTo>
                    <a:pt x="301" y="76"/>
                    <a:pt x="0" y="402"/>
                    <a:pt x="0" y="778"/>
                  </a:cubicBezTo>
                  <a:cubicBezTo>
                    <a:pt x="0" y="1179"/>
                    <a:pt x="301" y="1505"/>
                    <a:pt x="652" y="1555"/>
                  </a:cubicBezTo>
                  <a:cubicBezTo>
                    <a:pt x="702" y="1580"/>
                    <a:pt x="752" y="1580"/>
                    <a:pt x="802" y="1580"/>
                  </a:cubicBezTo>
                  <a:cubicBezTo>
                    <a:pt x="852" y="1580"/>
                    <a:pt x="877" y="1580"/>
                    <a:pt x="928" y="1555"/>
                  </a:cubicBezTo>
                  <a:cubicBezTo>
                    <a:pt x="1304" y="1505"/>
                    <a:pt x="1579" y="1179"/>
                    <a:pt x="1579" y="778"/>
                  </a:cubicBezTo>
                  <a:cubicBezTo>
                    <a:pt x="1579" y="402"/>
                    <a:pt x="1304" y="76"/>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9"/>
            <p:cNvSpPr/>
            <p:nvPr/>
          </p:nvSpPr>
          <p:spPr>
            <a:xfrm>
              <a:off x="2697128" y="4682900"/>
              <a:ext cx="66055" cy="376775"/>
            </a:xfrm>
            <a:custGeom>
              <a:avLst/>
              <a:gdLst/>
              <a:ahLst/>
              <a:cxnLst/>
              <a:rect l="l" t="t" r="r" b="b"/>
              <a:pathLst>
                <a:path w="277" h="1580" extrusionOk="0">
                  <a:moveTo>
                    <a:pt x="1" y="1"/>
                  </a:moveTo>
                  <a:lnTo>
                    <a:pt x="1" y="1555"/>
                  </a:lnTo>
                  <a:cubicBezTo>
                    <a:pt x="51" y="1580"/>
                    <a:pt x="101" y="1580"/>
                    <a:pt x="151" y="1580"/>
                  </a:cubicBezTo>
                  <a:cubicBezTo>
                    <a:pt x="201" y="1580"/>
                    <a:pt x="226" y="1580"/>
                    <a:pt x="277" y="1555"/>
                  </a:cubicBezTo>
                  <a:lnTo>
                    <a:pt x="277" y="1"/>
                  </a:lnTo>
                  <a:close/>
                </a:path>
              </a:pathLst>
            </a:custGeom>
            <a:solidFill>
              <a:srgbClr val="332A68">
                <a:alpha val="21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55343970"/>
      </p:ext>
    </p:extLst>
  </p:cSld>
  <p:clrMapOvr>
    <a:masterClrMapping/>
  </p:clrMapOvr>
</p:sld>
</file>

<file path=ppt/theme/theme1.xml><?xml version="1.0" encoding="utf-8"?>
<a:theme xmlns:a="http://schemas.openxmlformats.org/drawingml/2006/main" name="Arthritis Clinical Case by Slidesgo">
  <a:themeElements>
    <a:clrScheme name="Simple Light">
      <a:dk1>
        <a:srgbClr val="FFFFFF"/>
      </a:dk1>
      <a:lt1>
        <a:srgbClr val="9090F3"/>
      </a:lt1>
      <a:dk2>
        <a:srgbClr val="332A68"/>
      </a:dk2>
      <a:lt2>
        <a:srgbClr val="FFD474"/>
      </a:lt2>
      <a:accent1>
        <a:srgbClr val="BFBFFE"/>
      </a:accent1>
      <a:accent2>
        <a:srgbClr val="FF576F"/>
      </a:accent2>
      <a:accent3>
        <a:srgbClr val="FFFFFF"/>
      </a:accent3>
      <a:accent4>
        <a:srgbClr val="FFFFFF"/>
      </a:accent4>
      <a:accent5>
        <a:srgbClr val="FFFFFF"/>
      </a:accent5>
      <a:accent6>
        <a:srgbClr val="FFFFFF"/>
      </a:accent6>
      <a:hlink>
        <a:srgbClr val="332A6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82</TotalTime>
  <Words>2250</Words>
  <Application>Microsoft Office PowerPoint</Application>
  <PresentationFormat>On-screen Show (16:9)</PresentationFormat>
  <Paragraphs>353</Paragraphs>
  <Slides>57</Slides>
  <Notes>57</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57</vt:i4>
      </vt:variant>
    </vt:vector>
  </HeadingPairs>
  <TitlesOfParts>
    <vt:vector size="69" baseType="lpstr">
      <vt:lpstr>Bebas Neue</vt:lpstr>
      <vt:lpstr>Arial</vt:lpstr>
      <vt:lpstr>Calibri</vt:lpstr>
      <vt:lpstr>Proxima Nova</vt:lpstr>
      <vt:lpstr>Amatic SC</vt:lpstr>
      <vt:lpstr>Montserrat ExtraBold</vt:lpstr>
      <vt:lpstr>PT Sans</vt:lpstr>
      <vt:lpstr>Roboto Medium</vt:lpstr>
      <vt:lpstr>Roboto Condensed Light</vt:lpstr>
      <vt:lpstr>Karla</vt:lpstr>
      <vt:lpstr>Arthritis Clinical Case by Slidesgo</vt:lpstr>
      <vt:lpstr>Slidesgo Final Pages</vt:lpstr>
      <vt:lpstr>Penyakit Asam Urat (Gout Arthritis)</vt:lpstr>
      <vt:lpstr>Apa itu penyakit asam urat?</vt:lpstr>
      <vt:lpstr>PENGERTIAN</vt:lpstr>
      <vt:lpstr>PENGERTIAN</vt:lpstr>
      <vt:lpstr>24,7%</vt:lpstr>
      <vt:lpstr>PENYEBAB</vt:lpstr>
      <vt:lpstr>PENYEBAB</vt:lpstr>
      <vt:lpstr>OBAT</vt:lpstr>
      <vt:lpstr>PATOFISIOLOGI</vt:lpstr>
      <vt:lpstr>PERJALANAN PENYAKIT</vt:lpstr>
      <vt:lpstr>GEJALA</vt:lpstr>
      <vt:lpstr>GEJALA</vt:lpstr>
      <vt:lpstr>PENGOBATAN</vt:lpstr>
      <vt:lpstr>PENGOBATAN</vt:lpstr>
      <vt:lpstr>PENCEGAHAN</vt:lpstr>
      <vt:lpstr>DIAGNOSA</vt:lpstr>
      <vt:lpstr>PERJALANAN PENYAKIT</vt:lpstr>
      <vt:lpstr>CONTENTS OF THIS TEMPLATE</vt:lpstr>
      <vt:lpstr>PATIENT MEDICAL HISTORY</vt:lpstr>
      <vt:lpstr>—SOMEONE FAMOUS</vt:lpstr>
      <vt:lpstr>A PICTURE IS WORTH A THOUSAND WORDS</vt:lpstr>
      <vt:lpstr>FINDINGS</vt:lpstr>
      <vt:lpstr>PERJALANAN PENYAKIT</vt:lpstr>
      <vt:lpstr>COMPARISON</vt:lpstr>
      <vt:lpstr>PATIENT MONITORING</vt:lpstr>
      <vt:lpstr>DOS &amp; DON’TS</vt:lpstr>
      <vt:lpstr>MARS</vt:lpstr>
      <vt:lpstr>25%</vt:lpstr>
      <vt:lpstr>CASE TIMELINE</vt:lpstr>
      <vt:lpstr>AWESOME WORDS</vt:lpstr>
      <vt:lpstr>CASES IN THE WORLD</vt:lpstr>
      <vt:lpstr>CONCLUSION</vt:lpstr>
      <vt:lpstr>REFERENCES</vt:lpstr>
      <vt:lpstr>MOCKUP</vt:lpstr>
      <vt:lpstr>OUR TEAM</vt:lpstr>
      <vt:lpstr>THANKS!</vt:lpstr>
      <vt:lpstr>ALTERNATIVE RESOURCES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Penyakit Asam Urat (Gout Arthritis)</dc:title>
  <dc:creator>fara amalia</dc:creator>
  <cp:lastModifiedBy>fara amalia</cp:lastModifiedBy>
  <cp:revision>9</cp:revision>
  <dcterms:modified xsi:type="dcterms:W3CDTF">2022-05-19T17:26:51Z</dcterms:modified>
</cp:coreProperties>
</file>