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2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3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4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theme/theme6.xml" ContentType="application/vnd.openxmlformats-officedocument.theme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7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4" r:id="rId2"/>
    <p:sldMasterId id="2147483728" r:id="rId3"/>
    <p:sldMasterId id="2147483830" r:id="rId4"/>
    <p:sldMasterId id="2147483898" r:id="rId5"/>
    <p:sldMasterId id="2147483932" r:id="rId6"/>
    <p:sldMasterId id="2147483966" r:id="rId7"/>
    <p:sldMasterId id="2147484000" r:id="rId8"/>
  </p:sldMasterIdLst>
  <p:notesMasterIdLst>
    <p:notesMasterId r:id="rId17"/>
  </p:notesMasterIdLst>
  <p:sldIdLst>
    <p:sldId id="257" r:id="rId9"/>
    <p:sldId id="258" r:id="rId10"/>
    <p:sldId id="259" r:id="rId11"/>
    <p:sldId id="266" r:id="rId12"/>
    <p:sldId id="267" r:id="rId13"/>
    <p:sldId id="265" r:id="rId14"/>
    <p:sldId id="262" r:id="rId15"/>
    <p:sldId id="264" r:id="rId16"/>
  </p:sldIdLst>
  <p:sldSz cx="12192000" cy="6858000"/>
  <p:notesSz cx="6858000" cy="9144000"/>
  <p:defaultTextStyle>
    <a:defPPr>
      <a:defRPr lang="id-ID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28" autoAdjust="0"/>
    <p:restoredTop sz="94660"/>
  </p:normalViewPr>
  <p:slideViewPr>
    <p:cSldViewPr snapToGrid="0">
      <p:cViewPr>
        <p:scale>
          <a:sx n="66" d="100"/>
          <a:sy n="66" d="100"/>
        </p:scale>
        <p:origin x="696" y="3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10" Type="http://schemas.openxmlformats.org/officeDocument/2006/relationships/slide" Target="slides/slide2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3F45E64-FC8B-442B-8B74-3AFD20D431E3}" type="datetimeFigureOut">
              <a:rPr lang="id-ID" smtClean="0"/>
              <a:t>03/07/2022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F39E68D-9FA1-44BD-9A43-9831A052E511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524362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9" name="Google Shape;2229;gf376ac27ee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0" name="Google Shape;2230;gf376ac27ee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080230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8" name="Google Shape;2328;gf91c53502c_0_26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9" name="Google Shape;2329;gf91c53502c_0_26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12689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4" name="Google Shape;2434;gf91c53502c_0_48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5" name="Google Shape;2435;gf91c53502c_0_48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817887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5" name="Google Shape;2265;gf91c53502c_0_18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6" name="Google Shape;2266;gf91c53502c_0_18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140366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1" name="Google Shape;2351;gf91c53502c_0_28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2" name="Google Shape;2352;gf91c53502c_0_28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39036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gf91c53502c_0_4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0" name="Google Shape;2440;gf91c53502c_0_4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2508295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7" name="Google Shape;2387;gf91c53502c_0_2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" name="Google Shape;2388;gf91c53502c_0_2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3889397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1" name="Google Shape;2691;gf91c53502c_0_60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2" name="Google Shape;2692;gf91c53502c_0_60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380065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://bit.ly/2TtBDfr" TargetMode="Externa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://bit.ly/2TtBDfr" TargetMode="Externa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8.xml"/><Relationship Id="rId4" Type="http://schemas.openxmlformats.org/officeDocument/2006/relationships/hyperlink" Target="http://bit.ly/2TtBDfr" TargetMode="Externa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2F3C7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47;p2"/>
          <p:cNvSpPr/>
          <p:nvPr/>
        </p:nvSpPr>
        <p:spPr>
          <a:xfrm>
            <a:off x="976167" y="1353100"/>
            <a:ext cx="5614400" cy="3409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976167" y="5096533"/>
            <a:ext cx="5614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" name="Google Shape;49;p2"/>
          <p:cNvSpPr txBox="1">
            <a:spLocks noGrp="1"/>
          </p:cNvSpPr>
          <p:nvPr>
            <p:ph type="ctrTitle"/>
          </p:nvPr>
        </p:nvSpPr>
        <p:spPr>
          <a:xfrm>
            <a:off x="1093433" y="1442867"/>
            <a:ext cx="5380000" cy="32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" name="Google Shape;50;p2"/>
          <p:cNvSpPr txBox="1">
            <a:spLocks noGrp="1"/>
          </p:cNvSpPr>
          <p:nvPr>
            <p:ph type="subTitle" idx="1"/>
          </p:nvPr>
        </p:nvSpPr>
        <p:spPr>
          <a:xfrm>
            <a:off x="1093284" y="5171100"/>
            <a:ext cx="5380000" cy="6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51" name="Google Shape;51;p2"/>
          <p:cNvGrpSpPr/>
          <p:nvPr/>
        </p:nvGrpSpPr>
        <p:grpSpPr>
          <a:xfrm>
            <a:off x="7261095" y="2365056"/>
            <a:ext cx="4230055" cy="3436905"/>
            <a:chOff x="2582802" y="3026350"/>
            <a:chExt cx="2473716" cy="2009886"/>
          </a:xfrm>
        </p:grpSpPr>
        <p:sp>
          <p:nvSpPr>
            <p:cNvPr id="52" name="Google Shape;52;p2"/>
            <p:cNvSpPr/>
            <p:nvPr/>
          </p:nvSpPr>
          <p:spPr>
            <a:xfrm>
              <a:off x="2582802" y="3235361"/>
              <a:ext cx="2181100" cy="1800875"/>
            </a:xfrm>
            <a:custGeom>
              <a:avLst/>
              <a:gdLst/>
              <a:ahLst/>
              <a:cxnLst/>
              <a:rect l="l" t="t" r="r" b="b"/>
              <a:pathLst>
                <a:path w="87244" h="72035" extrusionOk="0">
                  <a:moveTo>
                    <a:pt x="20428" y="0"/>
                  </a:moveTo>
                  <a:cubicBezTo>
                    <a:pt x="19224" y="0"/>
                    <a:pt x="18001" y="179"/>
                    <a:pt x="16792" y="556"/>
                  </a:cubicBezTo>
                  <a:lnTo>
                    <a:pt x="20201" y="11483"/>
                  </a:lnTo>
                  <a:cubicBezTo>
                    <a:pt x="13509" y="16796"/>
                    <a:pt x="9098" y="24039"/>
                    <a:pt x="8321" y="32110"/>
                  </a:cubicBezTo>
                  <a:cubicBezTo>
                    <a:pt x="6592" y="33663"/>
                    <a:pt x="4186" y="35443"/>
                    <a:pt x="1529" y="36471"/>
                  </a:cubicBezTo>
                  <a:cubicBezTo>
                    <a:pt x="602" y="36821"/>
                    <a:pt x="0" y="37724"/>
                    <a:pt x="25" y="38726"/>
                  </a:cubicBezTo>
                  <a:cubicBezTo>
                    <a:pt x="100" y="41884"/>
                    <a:pt x="902" y="48626"/>
                    <a:pt x="6216" y="53438"/>
                  </a:cubicBezTo>
                  <a:cubicBezTo>
                    <a:pt x="6702" y="53884"/>
                    <a:pt x="7353" y="54101"/>
                    <a:pt x="8009" y="54101"/>
                  </a:cubicBezTo>
                  <a:cubicBezTo>
                    <a:pt x="8163" y="54101"/>
                    <a:pt x="8318" y="54089"/>
                    <a:pt x="8471" y="54065"/>
                  </a:cubicBezTo>
                  <a:cubicBezTo>
                    <a:pt x="9925" y="53814"/>
                    <a:pt x="12331" y="53238"/>
                    <a:pt x="14311" y="51934"/>
                  </a:cubicBezTo>
                  <a:cubicBezTo>
                    <a:pt x="16792" y="55167"/>
                    <a:pt x="19975" y="57974"/>
                    <a:pt x="23634" y="60305"/>
                  </a:cubicBezTo>
                  <a:lnTo>
                    <a:pt x="26842" y="72035"/>
                  </a:lnTo>
                  <a:lnTo>
                    <a:pt x="41454" y="72035"/>
                  </a:lnTo>
                  <a:lnTo>
                    <a:pt x="42306" y="66696"/>
                  </a:lnTo>
                  <a:cubicBezTo>
                    <a:pt x="44060" y="66897"/>
                    <a:pt x="45865" y="67022"/>
                    <a:pt x="47720" y="67022"/>
                  </a:cubicBezTo>
                  <a:cubicBezTo>
                    <a:pt x="49649" y="67022"/>
                    <a:pt x="51554" y="66897"/>
                    <a:pt x="53409" y="66671"/>
                  </a:cubicBezTo>
                  <a:lnTo>
                    <a:pt x="54261" y="72035"/>
                  </a:lnTo>
                  <a:lnTo>
                    <a:pt x="68873" y="72035"/>
                  </a:lnTo>
                  <a:lnTo>
                    <a:pt x="72131" y="60105"/>
                  </a:lnTo>
                  <a:cubicBezTo>
                    <a:pt x="81329" y="54190"/>
                    <a:pt x="87244" y="44992"/>
                    <a:pt x="87244" y="34666"/>
                  </a:cubicBezTo>
                  <a:cubicBezTo>
                    <a:pt x="87244" y="16821"/>
                    <a:pt x="69549" y="2335"/>
                    <a:pt x="47720" y="2335"/>
                  </a:cubicBezTo>
                  <a:cubicBezTo>
                    <a:pt x="41629" y="2335"/>
                    <a:pt x="35865" y="3463"/>
                    <a:pt x="30727" y="5493"/>
                  </a:cubicBezTo>
                  <a:cubicBezTo>
                    <a:pt x="28384" y="2066"/>
                    <a:pt x="24516" y="0"/>
                    <a:pt x="20428" y="0"/>
                  </a:cubicBezTo>
                  <a:close/>
                </a:path>
              </a:pathLst>
            </a:custGeom>
            <a:solidFill>
              <a:srgbClr val="FFABAB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28600" y="3263375"/>
              <a:ext cx="286350" cy="137050"/>
            </a:xfrm>
            <a:custGeom>
              <a:avLst/>
              <a:gdLst/>
              <a:ahLst/>
              <a:cxnLst/>
              <a:rect l="l" t="t" r="r" b="b"/>
              <a:pathLst>
                <a:path w="11454" h="5482" extrusionOk="0">
                  <a:moveTo>
                    <a:pt x="2011" y="1"/>
                  </a:moveTo>
                  <a:cubicBezTo>
                    <a:pt x="1345" y="1"/>
                    <a:pt x="673" y="56"/>
                    <a:pt x="0" y="169"/>
                  </a:cubicBezTo>
                  <a:cubicBezTo>
                    <a:pt x="3334" y="720"/>
                    <a:pt x="6341" y="2625"/>
                    <a:pt x="8296" y="5482"/>
                  </a:cubicBezTo>
                  <a:cubicBezTo>
                    <a:pt x="9324" y="5081"/>
                    <a:pt x="10376" y="4705"/>
                    <a:pt x="11454" y="4379"/>
                  </a:cubicBezTo>
                  <a:cubicBezTo>
                    <a:pt x="9082" y="1627"/>
                    <a:pt x="5638" y="1"/>
                    <a:pt x="20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10925" y="4929875"/>
              <a:ext cx="93375" cy="8800"/>
            </a:xfrm>
            <a:custGeom>
              <a:avLst/>
              <a:gdLst/>
              <a:ahLst/>
              <a:cxnLst/>
              <a:rect l="l" t="t" r="r" b="b"/>
              <a:pathLst>
                <a:path w="3735" h="352" extrusionOk="0">
                  <a:moveTo>
                    <a:pt x="3685" y="0"/>
                  </a:moveTo>
                  <a:cubicBezTo>
                    <a:pt x="2482" y="151"/>
                    <a:pt x="1254" y="251"/>
                    <a:pt x="1" y="301"/>
                  </a:cubicBezTo>
                  <a:cubicBezTo>
                    <a:pt x="652" y="326"/>
                    <a:pt x="1329" y="351"/>
                    <a:pt x="2006" y="351"/>
                  </a:cubicBezTo>
                  <a:cubicBezTo>
                    <a:pt x="2582" y="351"/>
                    <a:pt x="3159" y="326"/>
                    <a:pt x="3735" y="301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763893" y="3842300"/>
              <a:ext cx="292625" cy="243600"/>
            </a:xfrm>
            <a:custGeom>
              <a:avLst/>
              <a:gdLst/>
              <a:ahLst/>
              <a:cxnLst/>
              <a:rect l="l" t="t" r="r" b="b"/>
              <a:pathLst>
                <a:path w="11705" h="9744" extrusionOk="0">
                  <a:moveTo>
                    <a:pt x="4762" y="2500"/>
                  </a:moveTo>
                  <a:cubicBezTo>
                    <a:pt x="4813" y="2500"/>
                    <a:pt x="4913" y="2526"/>
                    <a:pt x="5013" y="2601"/>
                  </a:cubicBezTo>
                  <a:cubicBezTo>
                    <a:pt x="5690" y="3002"/>
                    <a:pt x="6216" y="4255"/>
                    <a:pt x="6191" y="4781"/>
                  </a:cubicBezTo>
                  <a:cubicBezTo>
                    <a:pt x="6191" y="4806"/>
                    <a:pt x="6166" y="4831"/>
                    <a:pt x="6166" y="4831"/>
                  </a:cubicBezTo>
                  <a:cubicBezTo>
                    <a:pt x="5489" y="4831"/>
                    <a:pt x="4813" y="4606"/>
                    <a:pt x="4437" y="4205"/>
                  </a:cubicBezTo>
                  <a:cubicBezTo>
                    <a:pt x="4236" y="4004"/>
                    <a:pt x="4036" y="3678"/>
                    <a:pt x="4261" y="3002"/>
                  </a:cubicBezTo>
                  <a:cubicBezTo>
                    <a:pt x="4336" y="2801"/>
                    <a:pt x="4437" y="2651"/>
                    <a:pt x="4562" y="2576"/>
                  </a:cubicBezTo>
                  <a:cubicBezTo>
                    <a:pt x="4612" y="2526"/>
                    <a:pt x="4687" y="2500"/>
                    <a:pt x="4762" y="2500"/>
                  </a:cubicBezTo>
                  <a:close/>
                  <a:moveTo>
                    <a:pt x="10558" y="0"/>
                  </a:moveTo>
                  <a:cubicBezTo>
                    <a:pt x="10122" y="0"/>
                    <a:pt x="9709" y="284"/>
                    <a:pt x="9600" y="721"/>
                  </a:cubicBezTo>
                  <a:cubicBezTo>
                    <a:pt x="9274" y="1899"/>
                    <a:pt x="8747" y="3077"/>
                    <a:pt x="8096" y="3854"/>
                  </a:cubicBezTo>
                  <a:cubicBezTo>
                    <a:pt x="7820" y="2726"/>
                    <a:pt x="7093" y="1473"/>
                    <a:pt x="6066" y="846"/>
                  </a:cubicBezTo>
                  <a:cubicBezTo>
                    <a:pt x="5647" y="592"/>
                    <a:pt x="5209" y="467"/>
                    <a:pt x="4771" y="467"/>
                  </a:cubicBezTo>
                  <a:cubicBezTo>
                    <a:pt x="4344" y="467"/>
                    <a:pt x="3918" y="586"/>
                    <a:pt x="3509" y="821"/>
                  </a:cubicBezTo>
                  <a:cubicBezTo>
                    <a:pt x="2983" y="1147"/>
                    <a:pt x="2557" y="1673"/>
                    <a:pt x="2331" y="2350"/>
                  </a:cubicBezTo>
                  <a:cubicBezTo>
                    <a:pt x="1905" y="3553"/>
                    <a:pt x="2131" y="4731"/>
                    <a:pt x="2958" y="5608"/>
                  </a:cubicBezTo>
                  <a:cubicBezTo>
                    <a:pt x="3509" y="6185"/>
                    <a:pt x="4261" y="6586"/>
                    <a:pt x="5113" y="6761"/>
                  </a:cubicBezTo>
                  <a:cubicBezTo>
                    <a:pt x="4838" y="6987"/>
                    <a:pt x="4562" y="7162"/>
                    <a:pt x="4261" y="7287"/>
                  </a:cubicBezTo>
                  <a:cubicBezTo>
                    <a:pt x="3662" y="7565"/>
                    <a:pt x="2961" y="7706"/>
                    <a:pt x="2197" y="7706"/>
                  </a:cubicBezTo>
                  <a:cubicBezTo>
                    <a:pt x="1650" y="7706"/>
                    <a:pt x="1072" y="7634"/>
                    <a:pt x="477" y="7488"/>
                  </a:cubicBezTo>
                  <a:lnTo>
                    <a:pt x="1" y="9443"/>
                  </a:lnTo>
                  <a:cubicBezTo>
                    <a:pt x="627" y="9618"/>
                    <a:pt x="1404" y="9744"/>
                    <a:pt x="2256" y="9744"/>
                  </a:cubicBezTo>
                  <a:cubicBezTo>
                    <a:pt x="3158" y="9744"/>
                    <a:pt x="4161" y="9593"/>
                    <a:pt x="5113" y="9142"/>
                  </a:cubicBezTo>
                  <a:cubicBezTo>
                    <a:pt x="6316" y="8591"/>
                    <a:pt x="7244" y="7663"/>
                    <a:pt x="7770" y="6586"/>
                  </a:cubicBezTo>
                  <a:cubicBezTo>
                    <a:pt x="9976" y="5734"/>
                    <a:pt x="11078" y="2927"/>
                    <a:pt x="11529" y="1297"/>
                  </a:cubicBezTo>
                  <a:cubicBezTo>
                    <a:pt x="11705" y="721"/>
                    <a:pt x="11329" y="145"/>
                    <a:pt x="10752" y="19"/>
                  </a:cubicBezTo>
                  <a:cubicBezTo>
                    <a:pt x="10688" y="6"/>
                    <a:pt x="10623" y="0"/>
                    <a:pt x="1055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087875" y="3264350"/>
              <a:ext cx="369700" cy="364775"/>
            </a:xfrm>
            <a:custGeom>
              <a:avLst/>
              <a:gdLst/>
              <a:ahLst/>
              <a:cxnLst/>
              <a:rect l="l" t="t" r="r" b="b"/>
              <a:pathLst>
                <a:path w="14788" h="14591" extrusionOk="0">
                  <a:moveTo>
                    <a:pt x="3327" y="0"/>
                  </a:moveTo>
                  <a:cubicBezTo>
                    <a:pt x="2225" y="0"/>
                    <a:pt x="1106" y="163"/>
                    <a:pt x="0" y="506"/>
                  </a:cubicBezTo>
                  <a:cubicBezTo>
                    <a:pt x="0" y="506"/>
                    <a:pt x="5865" y="2235"/>
                    <a:pt x="9699" y="14591"/>
                  </a:cubicBezTo>
                  <a:cubicBezTo>
                    <a:pt x="9699" y="14591"/>
                    <a:pt x="14787" y="9779"/>
                    <a:pt x="14286" y="8150"/>
                  </a:cubicBezTo>
                  <a:cubicBezTo>
                    <a:pt x="12733" y="3183"/>
                    <a:pt x="8196" y="0"/>
                    <a:pt x="3327" y="0"/>
                  </a:cubicBezTo>
                  <a:close/>
                </a:path>
              </a:pathLst>
            </a:custGeom>
            <a:solidFill>
              <a:srgbClr val="FF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555925" y="3321475"/>
              <a:ext cx="547625" cy="110925"/>
            </a:xfrm>
            <a:custGeom>
              <a:avLst/>
              <a:gdLst/>
              <a:ahLst/>
              <a:cxnLst/>
              <a:rect l="l" t="t" r="r" b="b"/>
              <a:pathLst>
                <a:path w="21905" h="4437" extrusionOk="0">
                  <a:moveTo>
                    <a:pt x="12707" y="0"/>
                  </a:moveTo>
                  <a:cubicBezTo>
                    <a:pt x="8321" y="0"/>
                    <a:pt x="4085" y="451"/>
                    <a:pt x="0" y="1253"/>
                  </a:cubicBezTo>
                  <a:lnTo>
                    <a:pt x="1554" y="4436"/>
                  </a:lnTo>
                  <a:cubicBezTo>
                    <a:pt x="5163" y="3835"/>
                    <a:pt x="8872" y="3509"/>
                    <a:pt x="12707" y="3509"/>
                  </a:cubicBezTo>
                  <a:cubicBezTo>
                    <a:pt x="15288" y="3509"/>
                    <a:pt x="17820" y="3709"/>
                    <a:pt x="20301" y="3985"/>
                  </a:cubicBezTo>
                  <a:lnTo>
                    <a:pt x="21905" y="677"/>
                  </a:lnTo>
                  <a:cubicBezTo>
                    <a:pt x="18922" y="276"/>
                    <a:pt x="15840" y="0"/>
                    <a:pt x="12707" y="0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589125" y="3026350"/>
              <a:ext cx="473700" cy="473700"/>
            </a:xfrm>
            <a:custGeom>
              <a:avLst/>
              <a:gdLst/>
              <a:ahLst/>
              <a:cxnLst/>
              <a:rect l="l" t="t" r="r" b="b"/>
              <a:pathLst>
                <a:path w="18948" h="18948" extrusionOk="0">
                  <a:moveTo>
                    <a:pt x="9474" y="0"/>
                  </a:moveTo>
                  <a:cubicBezTo>
                    <a:pt x="4236" y="0"/>
                    <a:pt x="0" y="4236"/>
                    <a:pt x="0" y="9474"/>
                  </a:cubicBezTo>
                  <a:cubicBezTo>
                    <a:pt x="0" y="14712"/>
                    <a:pt x="4236" y="18948"/>
                    <a:pt x="9474" y="18948"/>
                  </a:cubicBezTo>
                  <a:cubicBezTo>
                    <a:pt x="14712" y="18948"/>
                    <a:pt x="18948" y="14712"/>
                    <a:pt x="18948" y="9474"/>
                  </a:cubicBezTo>
                  <a:cubicBezTo>
                    <a:pt x="18948" y="4236"/>
                    <a:pt x="14712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642375" y="3102375"/>
              <a:ext cx="367200" cy="321650"/>
            </a:xfrm>
            <a:custGeom>
              <a:avLst/>
              <a:gdLst/>
              <a:ahLst/>
              <a:cxnLst/>
              <a:rect l="l" t="t" r="r" b="b"/>
              <a:pathLst>
                <a:path w="14688" h="12866" extrusionOk="0">
                  <a:moveTo>
                    <a:pt x="7326" y="1"/>
                  </a:moveTo>
                  <a:cubicBezTo>
                    <a:pt x="6351" y="1"/>
                    <a:pt x="5363" y="223"/>
                    <a:pt x="4437" y="694"/>
                  </a:cubicBezTo>
                  <a:cubicBezTo>
                    <a:pt x="1279" y="2323"/>
                    <a:pt x="1" y="6183"/>
                    <a:pt x="1630" y="9340"/>
                  </a:cubicBezTo>
                  <a:cubicBezTo>
                    <a:pt x="2763" y="11572"/>
                    <a:pt x="5024" y="12865"/>
                    <a:pt x="7367" y="12865"/>
                  </a:cubicBezTo>
                  <a:cubicBezTo>
                    <a:pt x="8339" y="12865"/>
                    <a:pt x="9325" y="12643"/>
                    <a:pt x="10251" y="12173"/>
                  </a:cubicBezTo>
                  <a:cubicBezTo>
                    <a:pt x="13434" y="10543"/>
                    <a:pt x="14688" y="6684"/>
                    <a:pt x="13083" y="3526"/>
                  </a:cubicBezTo>
                  <a:cubicBezTo>
                    <a:pt x="11950" y="1294"/>
                    <a:pt x="9677" y="1"/>
                    <a:pt x="7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701900" y="3174525"/>
              <a:ext cx="248775" cy="180100"/>
            </a:xfrm>
            <a:custGeom>
              <a:avLst/>
              <a:gdLst/>
              <a:ahLst/>
              <a:cxnLst/>
              <a:rect l="l" t="t" r="r" b="b"/>
              <a:pathLst>
                <a:path w="9951" h="7204" extrusionOk="0">
                  <a:moveTo>
                    <a:pt x="6892" y="1"/>
                  </a:moveTo>
                  <a:cubicBezTo>
                    <a:pt x="6483" y="1"/>
                    <a:pt x="6094" y="102"/>
                    <a:pt x="5740" y="289"/>
                  </a:cubicBezTo>
                  <a:cubicBezTo>
                    <a:pt x="5264" y="515"/>
                    <a:pt x="4913" y="865"/>
                    <a:pt x="4637" y="1317"/>
                  </a:cubicBezTo>
                  <a:cubicBezTo>
                    <a:pt x="4437" y="1667"/>
                    <a:pt x="4286" y="2119"/>
                    <a:pt x="4136" y="2695"/>
                  </a:cubicBezTo>
                  <a:cubicBezTo>
                    <a:pt x="3986" y="3397"/>
                    <a:pt x="3860" y="3923"/>
                    <a:pt x="3785" y="4224"/>
                  </a:cubicBezTo>
                  <a:cubicBezTo>
                    <a:pt x="3685" y="4575"/>
                    <a:pt x="3535" y="4800"/>
                    <a:pt x="3334" y="4875"/>
                  </a:cubicBezTo>
                  <a:cubicBezTo>
                    <a:pt x="3184" y="4976"/>
                    <a:pt x="3083" y="4976"/>
                    <a:pt x="3058" y="4976"/>
                  </a:cubicBezTo>
                  <a:cubicBezTo>
                    <a:pt x="2883" y="4951"/>
                    <a:pt x="2783" y="4875"/>
                    <a:pt x="2682" y="4725"/>
                  </a:cubicBezTo>
                  <a:cubicBezTo>
                    <a:pt x="2657" y="4625"/>
                    <a:pt x="2632" y="4550"/>
                    <a:pt x="2682" y="4424"/>
                  </a:cubicBezTo>
                  <a:cubicBezTo>
                    <a:pt x="2733" y="4249"/>
                    <a:pt x="2908" y="4048"/>
                    <a:pt x="3209" y="3823"/>
                  </a:cubicBezTo>
                  <a:lnTo>
                    <a:pt x="3560" y="3597"/>
                  </a:lnTo>
                  <a:lnTo>
                    <a:pt x="2457" y="1743"/>
                  </a:lnTo>
                  <a:lnTo>
                    <a:pt x="2081" y="1968"/>
                  </a:lnTo>
                  <a:cubicBezTo>
                    <a:pt x="1580" y="2269"/>
                    <a:pt x="1179" y="2670"/>
                    <a:pt x="928" y="3121"/>
                  </a:cubicBezTo>
                  <a:cubicBezTo>
                    <a:pt x="652" y="3597"/>
                    <a:pt x="552" y="4099"/>
                    <a:pt x="627" y="4625"/>
                  </a:cubicBezTo>
                  <a:lnTo>
                    <a:pt x="1" y="4951"/>
                  </a:lnTo>
                  <a:lnTo>
                    <a:pt x="903" y="6755"/>
                  </a:lnTo>
                  <a:lnTo>
                    <a:pt x="1504" y="6454"/>
                  </a:lnTo>
                  <a:cubicBezTo>
                    <a:pt x="1730" y="6705"/>
                    <a:pt x="2006" y="6906"/>
                    <a:pt x="2306" y="7031"/>
                  </a:cubicBezTo>
                  <a:cubicBezTo>
                    <a:pt x="2588" y="7146"/>
                    <a:pt x="2874" y="7204"/>
                    <a:pt x="3165" y="7204"/>
                  </a:cubicBezTo>
                  <a:cubicBezTo>
                    <a:pt x="3572" y="7204"/>
                    <a:pt x="3988" y="7089"/>
                    <a:pt x="4412" y="6855"/>
                  </a:cubicBezTo>
                  <a:cubicBezTo>
                    <a:pt x="4788" y="6655"/>
                    <a:pt x="5139" y="6304"/>
                    <a:pt x="5414" y="5803"/>
                  </a:cubicBezTo>
                  <a:cubicBezTo>
                    <a:pt x="5615" y="5502"/>
                    <a:pt x="5790" y="5076"/>
                    <a:pt x="5915" y="4600"/>
                  </a:cubicBezTo>
                  <a:cubicBezTo>
                    <a:pt x="5941" y="4449"/>
                    <a:pt x="6016" y="4174"/>
                    <a:pt x="6066" y="3773"/>
                  </a:cubicBezTo>
                  <a:cubicBezTo>
                    <a:pt x="6116" y="3447"/>
                    <a:pt x="6191" y="3221"/>
                    <a:pt x="6241" y="3071"/>
                  </a:cubicBezTo>
                  <a:cubicBezTo>
                    <a:pt x="6367" y="2670"/>
                    <a:pt x="6567" y="2419"/>
                    <a:pt x="6793" y="2319"/>
                  </a:cubicBezTo>
                  <a:cubicBezTo>
                    <a:pt x="6918" y="2244"/>
                    <a:pt x="7043" y="2219"/>
                    <a:pt x="7144" y="2219"/>
                  </a:cubicBezTo>
                  <a:cubicBezTo>
                    <a:pt x="7219" y="2244"/>
                    <a:pt x="7294" y="2269"/>
                    <a:pt x="7344" y="2369"/>
                  </a:cubicBezTo>
                  <a:cubicBezTo>
                    <a:pt x="7394" y="2469"/>
                    <a:pt x="7419" y="2545"/>
                    <a:pt x="7394" y="2595"/>
                  </a:cubicBezTo>
                  <a:cubicBezTo>
                    <a:pt x="7344" y="2745"/>
                    <a:pt x="7219" y="2896"/>
                    <a:pt x="7018" y="3046"/>
                  </a:cubicBezTo>
                  <a:lnTo>
                    <a:pt x="6642" y="3271"/>
                  </a:lnTo>
                  <a:lnTo>
                    <a:pt x="7921" y="5051"/>
                  </a:lnTo>
                  <a:lnTo>
                    <a:pt x="8271" y="4850"/>
                  </a:lnTo>
                  <a:cubicBezTo>
                    <a:pt x="8848" y="4474"/>
                    <a:pt x="9224" y="3973"/>
                    <a:pt x="9374" y="3297"/>
                  </a:cubicBezTo>
                  <a:cubicBezTo>
                    <a:pt x="9424" y="3021"/>
                    <a:pt x="9449" y="2745"/>
                    <a:pt x="9399" y="2444"/>
                  </a:cubicBezTo>
                  <a:lnTo>
                    <a:pt x="9951" y="2144"/>
                  </a:lnTo>
                  <a:lnTo>
                    <a:pt x="9023" y="339"/>
                  </a:lnTo>
                  <a:lnTo>
                    <a:pt x="8472" y="640"/>
                  </a:lnTo>
                  <a:cubicBezTo>
                    <a:pt x="8096" y="264"/>
                    <a:pt x="7645" y="63"/>
                    <a:pt x="7144" y="13"/>
                  </a:cubicBezTo>
                  <a:cubicBezTo>
                    <a:pt x="7059" y="5"/>
                    <a:pt x="6975" y="1"/>
                    <a:pt x="6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592875" y="3409175"/>
              <a:ext cx="466825" cy="283875"/>
            </a:xfrm>
            <a:custGeom>
              <a:avLst/>
              <a:gdLst/>
              <a:ahLst/>
              <a:cxnLst/>
              <a:rect l="l" t="t" r="r" b="b"/>
              <a:pathLst>
                <a:path w="18673" h="11355" extrusionOk="0">
                  <a:moveTo>
                    <a:pt x="11229" y="1"/>
                  </a:moveTo>
                  <a:cubicBezTo>
                    <a:pt x="7394" y="1"/>
                    <a:pt x="3685" y="327"/>
                    <a:pt x="76" y="928"/>
                  </a:cubicBezTo>
                  <a:lnTo>
                    <a:pt x="1" y="803"/>
                  </a:lnTo>
                  <a:lnTo>
                    <a:pt x="1" y="11354"/>
                  </a:lnTo>
                  <a:lnTo>
                    <a:pt x="18673" y="11354"/>
                  </a:lnTo>
                  <a:lnTo>
                    <a:pt x="18673" y="452"/>
                  </a:lnTo>
                  <a:cubicBezTo>
                    <a:pt x="16216" y="201"/>
                    <a:pt x="13760" y="1"/>
                    <a:pt x="11229" y="1"/>
                  </a:cubicBezTo>
                  <a:close/>
                </a:path>
              </a:pathLst>
            </a:custGeom>
            <a:solidFill>
              <a:srgbClr val="FF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057800" y="3906050"/>
              <a:ext cx="114675" cy="114700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281" y="1"/>
                  </a:moveTo>
                  <a:cubicBezTo>
                    <a:pt x="1028" y="1"/>
                    <a:pt x="0" y="1028"/>
                    <a:pt x="0" y="2281"/>
                  </a:cubicBezTo>
                  <a:cubicBezTo>
                    <a:pt x="0" y="3560"/>
                    <a:pt x="1028" y="4587"/>
                    <a:pt x="2281" y="4587"/>
                  </a:cubicBezTo>
                  <a:cubicBezTo>
                    <a:pt x="3559" y="4587"/>
                    <a:pt x="4587" y="3560"/>
                    <a:pt x="4587" y="2281"/>
                  </a:cubicBezTo>
                  <a:cubicBezTo>
                    <a:pt x="4587" y="1028"/>
                    <a:pt x="3559" y="1"/>
                    <a:pt x="2281" y="1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" name="Google Shape;63;p2"/>
          <p:cNvGrpSpPr/>
          <p:nvPr/>
        </p:nvGrpSpPr>
        <p:grpSpPr>
          <a:xfrm>
            <a:off x="7754699" y="1046462"/>
            <a:ext cx="863885" cy="863903"/>
            <a:chOff x="3312800" y="1179225"/>
            <a:chExt cx="473725" cy="473700"/>
          </a:xfrm>
        </p:grpSpPr>
        <p:sp>
          <p:nvSpPr>
            <p:cNvPr id="64" name="Google Shape;64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" name="Google Shape;67;p2"/>
          <p:cNvGrpSpPr/>
          <p:nvPr/>
        </p:nvGrpSpPr>
        <p:grpSpPr>
          <a:xfrm rot="-2700000">
            <a:off x="9174043" y="1526597"/>
            <a:ext cx="404381" cy="404449"/>
            <a:chOff x="3312800" y="1179225"/>
            <a:chExt cx="473725" cy="473700"/>
          </a:xfrm>
        </p:grpSpPr>
        <p:sp>
          <p:nvSpPr>
            <p:cNvPr id="68" name="Google Shape;68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 rot="-6999057">
            <a:off x="10506060" y="1795658"/>
            <a:ext cx="697177" cy="697281"/>
            <a:chOff x="3312800" y="1179225"/>
            <a:chExt cx="473725" cy="473700"/>
          </a:xfrm>
        </p:grpSpPr>
        <p:sp>
          <p:nvSpPr>
            <p:cNvPr id="72" name="Google Shape;72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" name="Google Shape;75;p2"/>
          <p:cNvGrpSpPr/>
          <p:nvPr/>
        </p:nvGrpSpPr>
        <p:grpSpPr>
          <a:xfrm rot="-4500057">
            <a:off x="9855400" y="752151"/>
            <a:ext cx="723880" cy="723920"/>
            <a:chOff x="3312800" y="1179225"/>
            <a:chExt cx="473725" cy="473700"/>
          </a:xfrm>
        </p:grpSpPr>
        <p:sp>
          <p:nvSpPr>
            <p:cNvPr id="76" name="Google Shape;76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" name="Google Shape;79;p2"/>
          <p:cNvSpPr/>
          <p:nvPr/>
        </p:nvSpPr>
        <p:spPr>
          <a:xfrm>
            <a:off x="10839630" y="5429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11122163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7183363" y="5957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3620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dk1"/>
        </a:solidFill>
        <a:effectLst/>
      </p:bgPr>
    </p:bg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" name="Google Shape;649;p1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650" name="Google Shape;650;p1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1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1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87" name="Google Shape;687;p11"/>
          <p:cNvSpPr/>
          <p:nvPr/>
        </p:nvSpPr>
        <p:spPr>
          <a:xfrm>
            <a:off x="950933" y="1306033"/>
            <a:ext cx="5568800" cy="3250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8" name="Google Shape;688;p11"/>
          <p:cNvSpPr/>
          <p:nvPr/>
        </p:nvSpPr>
        <p:spPr>
          <a:xfrm>
            <a:off x="950933" y="4738400"/>
            <a:ext cx="55688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9" name="Google Shape;689;p11"/>
          <p:cNvSpPr txBox="1">
            <a:spLocks noGrp="1"/>
          </p:cNvSpPr>
          <p:nvPr>
            <p:ph type="title" hasCustomPrompt="1"/>
          </p:nvPr>
        </p:nvSpPr>
        <p:spPr>
          <a:xfrm>
            <a:off x="988533" y="1827751"/>
            <a:ext cx="5531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90" name="Google Shape;690;p11"/>
          <p:cNvSpPr txBox="1">
            <a:spLocks noGrp="1"/>
          </p:cNvSpPr>
          <p:nvPr>
            <p:ph type="body" idx="1"/>
          </p:nvPr>
        </p:nvSpPr>
        <p:spPr>
          <a:xfrm>
            <a:off x="988533" y="4738399"/>
            <a:ext cx="5531200" cy="7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91" name="Google Shape;691;p11"/>
          <p:cNvGrpSpPr/>
          <p:nvPr/>
        </p:nvGrpSpPr>
        <p:grpSpPr>
          <a:xfrm>
            <a:off x="7839233" y="5063442"/>
            <a:ext cx="840907" cy="841473"/>
            <a:chOff x="1300400" y="1688700"/>
            <a:chExt cx="481950" cy="482275"/>
          </a:xfrm>
        </p:grpSpPr>
        <p:sp>
          <p:nvSpPr>
            <p:cNvPr id="692" name="Google Shape;692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4" name="Google Shape;694;p11"/>
          <p:cNvGrpSpPr/>
          <p:nvPr/>
        </p:nvGrpSpPr>
        <p:grpSpPr>
          <a:xfrm>
            <a:off x="7744437" y="3659255"/>
            <a:ext cx="935112" cy="935677"/>
            <a:chOff x="1300400" y="1688700"/>
            <a:chExt cx="481950" cy="482275"/>
          </a:xfrm>
        </p:grpSpPr>
        <p:sp>
          <p:nvSpPr>
            <p:cNvPr id="695" name="Google Shape;695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000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4000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7" name="Google Shape;697;p11"/>
          <p:cNvGrpSpPr/>
          <p:nvPr/>
        </p:nvGrpSpPr>
        <p:grpSpPr>
          <a:xfrm>
            <a:off x="7839240" y="953087"/>
            <a:ext cx="745480" cy="745983"/>
            <a:chOff x="1300400" y="1688700"/>
            <a:chExt cx="481950" cy="482275"/>
          </a:xfrm>
        </p:grpSpPr>
        <p:sp>
          <p:nvSpPr>
            <p:cNvPr id="698" name="Google Shape;698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0" name="Google Shape;700;p11"/>
          <p:cNvGrpSpPr/>
          <p:nvPr/>
        </p:nvGrpSpPr>
        <p:grpSpPr>
          <a:xfrm>
            <a:off x="8746673" y="953087"/>
            <a:ext cx="745480" cy="745983"/>
            <a:chOff x="1300400" y="1688700"/>
            <a:chExt cx="481950" cy="482275"/>
          </a:xfrm>
        </p:grpSpPr>
        <p:sp>
          <p:nvSpPr>
            <p:cNvPr id="701" name="Google Shape;701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3" name="Google Shape;703;p11"/>
          <p:cNvGrpSpPr/>
          <p:nvPr/>
        </p:nvGrpSpPr>
        <p:grpSpPr>
          <a:xfrm>
            <a:off x="9654107" y="953087"/>
            <a:ext cx="745480" cy="745983"/>
            <a:chOff x="1300400" y="1688700"/>
            <a:chExt cx="481950" cy="482275"/>
          </a:xfrm>
        </p:grpSpPr>
        <p:sp>
          <p:nvSpPr>
            <p:cNvPr id="704" name="Google Shape;704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6" name="Google Shape;706;p11"/>
          <p:cNvGrpSpPr/>
          <p:nvPr/>
        </p:nvGrpSpPr>
        <p:grpSpPr>
          <a:xfrm>
            <a:off x="7839240" y="2313254"/>
            <a:ext cx="745480" cy="745983"/>
            <a:chOff x="1300400" y="1688700"/>
            <a:chExt cx="481950" cy="482275"/>
          </a:xfrm>
        </p:grpSpPr>
        <p:sp>
          <p:nvSpPr>
            <p:cNvPr id="707" name="Google Shape;707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9" name="Google Shape;709;p11"/>
          <p:cNvGrpSpPr/>
          <p:nvPr/>
        </p:nvGrpSpPr>
        <p:grpSpPr>
          <a:xfrm>
            <a:off x="8741191" y="2313254"/>
            <a:ext cx="745480" cy="745983"/>
            <a:chOff x="1300400" y="1688700"/>
            <a:chExt cx="481950" cy="482275"/>
          </a:xfrm>
        </p:grpSpPr>
        <p:sp>
          <p:nvSpPr>
            <p:cNvPr id="710" name="Google Shape;710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2" name="Google Shape;712;p11"/>
          <p:cNvGrpSpPr/>
          <p:nvPr/>
        </p:nvGrpSpPr>
        <p:grpSpPr>
          <a:xfrm>
            <a:off x="9643157" y="2313254"/>
            <a:ext cx="745480" cy="745983"/>
            <a:chOff x="1300400" y="1688700"/>
            <a:chExt cx="481950" cy="482275"/>
          </a:xfrm>
        </p:grpSpPr>
        <p:sp>
          <p:nvSpPr>
            <p:cNvPr id="713" name="Google Shape;713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5" name="Google Shape;715;p11"/>
          <p:cNvGrpSpPr/>
          <p:nvPr/>
        </p:nvGrpSpPr>
        <p:grpSpPr>
          <a:xfrm>
            <a:off x="9048767" y="5063442"/>
            <a:ext cx="840907" cy="841473"/>
            <a:chOff x="1300400" y="1688700"/>
            <a:chExt cx="481950" cy="482275"/>
          </a:xfrm>
        </p:grpSpPr>
        <p:sp>
          <p:nvSpPr>
            <p:cNvPr id="716" name="Google Shape;716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718" name="Google Shape;718;p11"/>
          <p:cNvSpPr/>
          <p:nvPr/>
        </p:nvSpPr>
        <p:spPr>
          <a:xfrm>
            <a:off x="10626797" y="32665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9" name="Google Shape;719;p11"/>
          <p:cNvSpPr/>
          <p:nvPr/>
        </p:nvSpPr>
        <p:spPr>
          <a:xfrm>
            <a:off x="9492163" y="3797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11"/>
          <p:cNvSpPr/>
          <p:nvPr/>
        </p:nvSpPr>
        <p:spPr>
          <a:xfrm>
            <a:off x="10825363" y="4881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9474188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2F3C7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47;p2"/>
          <p:cNvSpPr/>
          <p:nvPr/>
        </p:nvSpPr>
        <p:spPr>
          <a:xfrm>
            <a:off x="976167" y="1353100"/>
            <a:ext cx="5614400" cy="3409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976167" y="5096533"/>
            <a:ext cx="5614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" name="Google Shape;49;p2"/>
          <p:cNvSpPr txBox="1">
            <a:spLocks noGrp="1"/>
          </p:cNvSpPr>
          <p:nvPr>
            <p:ph type="ctrTitle"/>
          </p:nvPr>
        </p:nvSpPr>
        <p:spPr>
          <a:xfrm>
            <a:off x="1093433" y="1442867"/>
            <a:ext cx="5380000" cy="32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" name="Google Shape;50;p2"/>
          <p:cNvSpPr txBox="1">
            <a:spLocks noGrp="1"/>
          </p:cNvSpPr>
          <p:nvPr>
            <p:ph type="subTitle" idx="1"/>
          </p:nvPr>
        </p:nvSpPr>
        <p:spPr>
          <a:xfrm>
            <a:off x="1093284" y="5171100"/>
            <a:ext cx="5380000" cy="6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51" name="Google Shape;51;p2"/>
          <p:cNvGrpSpPr/>
          <p:nvPr/>
        </p:nvGrpSpPr>
        <p:grpSpPr>
          <a:xfrm>
            <a:off x="7261095" y="2365056"/>
            <a:ext cx="4230055" cy="3436905"/>
            <a:chOff x="2582802" y="3026350"/>
            <a:chExt cx="2473716" cy="2009886"/>
          </a:xfrm>
        </p:grpSpPr>
        <p:sp>
          <p:nvSpPr>
            <p:cNvPr id="52" name="Google Shape;52;p2"/>
            <p:cNvSpPr/>
            <p:nvPr/>
          </p:nvSpPr>
          <p:spPr>
            <a:xfrm>
              <a:off x="2582802" y="3235361"/>
              <a:ext cx="2181100" cy="1800875"/>
            </a:xfrm>
            <a:custGeom>
              <a:avLst/>
              <a:gdLst/>
              <a:ahLst/>
              <a:cxnLst/>
              <a:rect l="l" t="t" r="r" b="b"/>
              <a:pathLst>
                <a:path w="87244" h="72035" extrusionOk="0">
                  <a:moveTo>
                    <a:pt x="20428" y="0"/>
                  </a:moveTo>
                  <a:cubicBezTo>
                    <a:pt x="19224" y="0"/>
                    <a:pt x="18001" y="179"/>
                    <a:pt x="16792" y="556"/>
                  </a:cubicBezTo>
                  <a:lnTo>
                    <a:pt x="20201" y="11483"/>
                  </a:lnTo>
                  <a:cubicBezTo>
                    <a:pt x="13509" y="16796"/>
                    <a:pt x="9098" y="24039"/>
                    <a:pt x="8321" y="32110"/>
                  </a:cubicBezTo>
                  <a:cubicBezTo>
                    <a:pt x="6592" y="33663"/>
                    <a:pt x="4186" y="35443"/>
                    <a:pt x="1529" y="36471"/>
                  </a:cubicBezTo>
                  <a:cubicBezTo>
                    <a:pt x="602" y="36821"/>
                    <a:pt x="0" y="37724"/>
                    <a:pt x="25" y="38726"/>
                  </a:cubicBezTo>
                  <a:cubicBezTo>
                    <a:pt x="100" y="41884"/>
                    <a:pt x="902" y="48626"/>
                    <a:pt x="6216" y="53438"/>
                  </a:cubicBezTo>
                  <a:cubicBezTo>
                    <a:pt x="6702" y="53884"/>
                    <a:pt x="7353" y="54101"/>
                    <a:pt x="8009" y="54101"/>
                  </a:cubicBezTo>
                  <a:cubicBezTo>
                    <a:pt x="8163" y="54101"/>
                    <a:pt x="8318" y="54089"/>
                    <a:pt x="8471" y="54065"/>
                  </a:cubicBezTo>
                  <a:cubicBezTo>
                    <a:pt x="9925" y="53814"/>
                    <a:pt x="12331" y="53238"/>
                    <a:pt x="14311" y="51934"/>
                  </a:cubicBezTo>
                  <a:cubicBezTo>
                    <a:pt x="16792" y="55167"/>
                    <a:pt x="19975" y="57974"/>
                    <a:pt x="23634" y="60305"/>
                  </a:cubicBezTo>
                  <a:lnTo>
                    <a:pt x="26842" y="72035"/>
                  </a:lnTo>
                  <a:lnTo>
                    <a:pt x="41454" y="72035"/>
                  </a:lnTo>
                  <a:lnTo>
                    <a:pt x="42306" y="66696"/>
                  </a:lnTo>
                  <a:cubicBezTo>
                    <a:pt x="44060" y="66897"/>
                    <a:pt x="45865" y="67022"/>
                    <a:pt x="47720" y="67022"/>
                  </a:cubicBezTo>
                  <a:cubicBezTo>
                    <a:pt x="49649" y="67022"/>
                    <a:pt x="51554" y="66897"/>
                    <a:pt x="53409" y="66671"/>
                  </a:cubicBezTo>
                  <a:lnTo>
                    <a:pt x="54261" y="72035"/>
                  </a:lnTo>
                  <a:lnTo>
                    <a:pt x="68873" y="72035"/>
                  </a:lnTo>
                  <a:lnTo>
                    <a:pt x="72131" y="60105"/>
                  </a:lnTo>
                  <a:cubicBezTo>
                    <a:pt x="81329" y="54190"/>
                    <a:pt x="87244" y="44992"/>
                    <a:pt x="87244" y="34666"/>
                  </a:cubicBezTo>
                  <a:cubicBezTo>
                    <a:pt x="87244" y="16821"/>
                    <a:pt x="69549" y="2335"/>
                    <a:pt x="47720" y="2335"/>
                  </a:cubicBezTo>
                  <a:cubicBezTo>
                    <a:pt x="41629" y="2335"/>
                    <a:pt x="35865" y="3463"/>
                    <a:pt x="30727" y="5493"/>
                  </a:cubicBezTo>
                  <a:cubicBezTo>
                    <a:pt x="28384" y="2066"/>
                    <a:pt x="24516" y="0"/>
                    <a:pt x="20428" y="0"/>
                  </a:cubicBezTo>
                  <a:close/>
                </a:path>
              </a:pathLst>
            </a:custGeom>
            <a:solidFill>
              <a:srgbClr val="FFABAB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28600" y="3263375"/>
              <a:ext cx="286350" cy="137050"/>
            </a:xfrm>
            <a:custGeom>
              <a:avLst/>
              <a:gdLst/>
              <a:ahLst/>
              <a:cxnLst/>
              <a:rect l="l" t="t" r="r" b="b"/>
              <a:pathLst>
                <a:path w="11454" h="5482" extrusionOk="0">
                  <a:moveTo>
                    <a:pt x="2011" y="1"/>
                  </a:moveTo>
                  <a:cubicBezTo>
                    <a:pt x="1345" y="1"/>
                    <a:pt x="673" y="56"/>
                    <a:pt x="0" y="169"/>
                  </a:cubicBezTo>
                  <a:cubicBezTo>
                    <a:pt x="3334" y="720"/>
                    <a:pt x="6341" y="2625"/>
                    <a:pt x="8296" y="5482"/>
                  </a:cubicBezTo>
                  <a:cubicBezTo>
                    <a:pt x="9324" y="5081"/>
                    <a:pt x="10376" y="4705"/>
                    <a:pt x="11454" y="4379"/>
                  </a:cubicBezTo>
                  <a:cubicBezTo>
                    <a:pt x="9082" y="1627"/>
                    <a:pt x="5638" y="1"/>
                    <a:pt x="20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10925" y="4929875"/>
              <a:ext cx="93375" cy="8800"/>
            </a:xfrm>
            <a:custGeom>
              <a:avLst/>
              <a:gdLst/>
              <a:ahLst/>
              <a:cxnLst/>
              <a:rect l="l" t="t" r="r" b="b"/>
              <a:pathLst>
                <a:path w="3735" h="352" extrusionOk="0">
                  <a:moveTo>
                    <a:pt x="3685" y="0"/>
                  </a:moveTo>
                  <a:cubicBezTo>
                    <a:pt x="2482" y="151"/>
                    <a:pt x="1254" y="251"/>
                    <a:pt x="1" y="301"/>
                  </a:cubicBezTo>
                  <a:cubicBezTo>
                    <a:pt x="652" y="326"/>
                    <a:pt x="1329" y="351"/>
                    <a:pt x="2006" y="351"/>
                  </a:cubicBezTo>
                  <a:cubicBezTo>
                    <a:pt x="2582" y="351"/>
                    <a:pt x="3159" y="326"/>
                    <a:pt x="3735" y="301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763893" y="3842300"/>
              <a:ext cx="292625" cy="243600"/>
            </a:xfrm>
            <a:custGeom>
              <a:avLst/>
              <a:gdLst/>
              <a:ahLst/>
              <a:cxnLst/>
              <a:rect l="l" t="t" r="r" b="b"/>
              <a:pathLst>
                <a:path w="11705" h="9744" extrusionOk="0">
                  <a:moveTo>
                    <a:pt x="4762" y="2500"/>
                  </a:moveTo>
                  <a:cubicBezTo>
                    <a:pt x="4813" y="2500"/>
                    <a:pt x="4913" y="2526"/>
                    <a:pt x="5013" y="2601"/>
                  </a:cubicBezTo>
                  <a:cubicBezTo>
                    <a:pt x="5690" y="3002"/>
                    <a:pt x="6216" y="4255"/>
                    <a:pt x="6191" y="4781"/>
                  </a:cubicBezTo>
                  <a:cubicBezTo>
                    <a:pt x="6191" y="4806"/>
                    <a:pt x="6166" y="4831"/>
                    <a:pt x="6166" y="4831"/>
                  </a:cubicBezTo>
                  <a:cubicBezTo>
                    <a:pt x="5489" y="4831"/>
                    <a:pt x="4813" y="4606"/>
                    <a:pt x="4437" y="4205"/>
                  </a:cubicBezTo>
                  <a:cubicBezTo>
                    <a:pt x="4236" y="4004"/>
                    <a:pt x="4036" y="3678"/>
                    <a:pt x="4261" y="3002"/>
                  </a:cubicBezTo>
                  <a:cubicBezTo>
                    <a:pt x="4336" y="2801"/>
                    <a:pt x="4437" y="2651"/>
                    <a:pt x="4562" y="2576"/>
                  </a:cubicBezTo>
                  <a:cubicBezTo>
                    <a:pt x="4612" y="2526"/>
                    <a:pt x="4687" y="2500"/>
                    <a:pt x="4762" y="2500"/>
                  </a:cubicBezTo>
                  <a:close/>
                  <a:moveTo>
                    <a:pt x="10558" y="0"/>
                  </a:moveTo>
                  <a:cubicBezTo>
                    <a:pt x="10122" y="0"/>
                    <a:pt x="9709" y="284"/>
                    <a:pt x="9600" y="721"/>
                  </a:cubicBezTo>
                  <a:cubicBezTo>
                    <a:pt x="9274" y="1899"/>
                    <a:pt x="8747" y="3077"/>
                    <a:pt x="8096" y="3854"/>
                  </a:cubicBezTo>
                  <a:cubicBezTo>
                    <a:pt x="7820" y="2726"/>
                    <a:pt x="7093" y="1473"/>
                    <a:pt x="6066" y="846"/>
                  </a:cubicBezTo>
                  <a:cubicBezTo>
                    <a:pt x="5647" y="592"/>
                    <a:pt x="5209" y="467"/>
                    <a:pt x="4771" y="467"/>
                  </a:cubicBezTo>
                  <a:cubicBezTo>
                    <a:pt x="4344" y="467"/>
                    <a:pt x="3918" y="586"/>
                    <a:pt x="3509" y="821"/>
                  </a:cubicBezTo>
                  <a:cubicBezTo>
                    <a:pt x="2983" y="1147"/>
                    <a:pt x="2557" y="1673"/>
                    <a:pt x="2331" y="2350"/>
                  </a:cubicBezTo>
                  <a:cubicBezTo>
                    <a:pt x="1905" y="3553"/>
                    <a:pt x="2131" y="4731"/>
                    <a:pt x="2958" y="5608"/>
                  </a:cubicBezTo>
                  <a:cubicBezTo>
                    <a:pt x="3509" y="6185"/>
                    <a:pt x="4261" y="6586"/>
                    <a:pt x="5113" y="6761"/>
                  </a:cubicBezTo>
                  <a:cubicBezTo>
                    <a:pt x="4838" y="6987"/>
                    <a:pt x="4562" y="7162"/>
                    <a:pt x="4261" y="7287"/>
                  </a:cubicBezTo>
                  <a:cubicBezTo>
                    <a:pt x="3662" y="7565"/>
                    <a:pt x="2961" y="7706"/>
                    <a:pt x="2197" y="7706"/>
                  </a:cubicBezTo>
                  <a:cubicBezTo>
                    <a:pt x="1650" y="7706"/>
                    <a:pt x="1072" y="7634"/>
                    <a:pt x="477" y="7488"/>
                  </a:cubicBezTo>
                  <a:lnTo>
                    <a:pt x="1" y="9443"/>
                  </a:lnTo>
                  <a:cubicBezTo>
                    <a:pt x="627" y="9618"/>
                    <a:pt x="1404" y="9744"/>
                    <a:pt x="2256" y="9744"/>
                  </a:cubicBezTo>
                  <a:cubicBezTo>
                    <a:pt x="3158" y="9744"/>
                    <a:pt x="4161" y="9593"/>
                    <a:pt x="5113" y="9142"/>
                  </a:cubicBezTo>
                  <a:cubicBezTo>
                    <a:pt x="6316" y="8591"/>
                    <a:pt x="7244" y="7663"/>
                    <a:pt x="7770" y="6586"/>
                  </a:cubicBezTo>
                  <a:cubicBezTo>
                    <a:pt x="9976" y="5734"/>
                    <a:pt x="11078" y="2927"/>
                    <a:pt x="11529" y="1297"/>
                  </a:cubicBezTo>
                  <a:cubicBezTo>
                    <a:pt x="11705" y="721"/>
                    <a:pt x="11329" y="145"/>
                    <a:pt x="10752" y="19"/>
                  </a:cubicBezTo>
                  <a:cubicBezTo>
                    <a:pt x="10688" y="6"/>
                    <a:pt x="10623" y="0"/>
                    <a:pt x="1055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087875" y="3264350"/>
              <a:ext cx="369700" cy="364775"/>
            </a:xfrm>
            <a:custGeom>
              <a:avLst/>
              <a:gdLst/>
              <a:ahLst/>
              <a:cxnLst/>
              <a:rect l="l" t="t" r="r" b="b"/>
              <a:pathLst>
                <a:path w="14788" h="14591" extrusionOk="0">
                  <a:moveTo>
                    <a:pt x="3327" y="0"/>
                  </a:moveTo>
                  <a:cubicBezTo>
                    <a:pt x="2225" y="0"/>
                    <a:pt x="1106" y="163"/>
                    <a:pt x="0" y="506"/>
                  </a:cubicBezTo>
                  <a:cubicBezTo>
                    <a:pt x="0" y="506"/>
                    <a:pt x="5865" y="2235"/>
                    <a:pt x="9699" y="14591"/>
                  </a:cubicBezTo>
                  <a:cubicBezTo>
                    <a:pt x="9699" y="14591"/>
                    <a:pt x="14787" y="9779"/>
                    <a:pt x="14286" y="8150"/>
                  </a:cubicBezTo>
                  <a:cubicBezTo>
                    <a:pt x="12733" y="3183"/>
                    <a:pt x="8196" y="0"/>
                    <a:pt x="3327" y="0"/>
                  </a:cubicBezTo>
                  <a:close/>
                </a:path>
              </a:pathLst>
            </a:custGeom>
            <a:solidFill>
              <a:srgbClr val="FF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555925" y="3321475"/>
              <a:ext cx="547625" cy="110925"/>
            </a:xfrm>
            <a:custGeom>
              <a:avLst/>
              <a:gdLst/>
              <a:ahLst/>
              <a:cxnLst/>
              <a:rect l="l" t="t" r="r" b="b"/>
              <a:pathLst>
                <a:path w="21905" h="4437" extrusionOk="0">
                  <a:moveTo>
                    <a:pt x="12707" y="0"/>
                  </a:moveTo>
                  <a:cubicBezTo>
                    <a:pt x="8321" y="0"/>
                    <a:pt x="4085" y="451"/>
                    <a:pt x="0" y="1253"/>
                  </a:cubicBezTo>
                  <a:lnTo>
                    <a:pt x="1554" y="4436"/>
                  </a:lnTo>
                  <a:cubicBezTo>
                    <a:pt x="5163" y="3835"/>
                    <a:pt x="8872" y="3509"/>
                    <a:pt x="12707" y="3509"/>
                  </a:cubicBezTo>
                  <a:cubicBezTo>
                    <a:pt x="15288" y="3509"/>
                    <a:pt x="17820" y="3709"/>
                    <a:pt x="20301" y="3985"/>
                  </a:cubicBezTo>
                  <a:lnTo>
                    <a:pt x="21905" y="677"/>
                  </a:lnTo>
                  <a:cubicBezTo>
                    <a:pt x="18922" y="276"/>
                    <a:pt x="15840" y="0"/>
                    <a:pt x="12707" y="0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589125" y="3026350"/>
              <a:ext cx="473700" cy="473700"/>
            </a:xfrm>
            <a:custGeom>
              <a:avLst/>
              <a:gdLst/>
              <a:ahLst/>
              <a:cxnLst/>
              <a:rect l="l" t="t" r="r" b="b"/>
              <a:pathLst>
                <a:path w="18948" h="18948" extrusionOk="0">
                  <a:moveTo>
                    <a:pt x="9474" y="0"/>
                  </a:moveTo>
                  <a:cubicBezTo>
                    <a:pt x="4236" y="0"/>
                    <a:pt x="0" y="4236"/>
                    <a:pt x="0" y="9474"/>
                  </a:cubicBezTo>
                  <a:cubicBezTo>
                    <a:pt x="0" y="14712"/>
                    <a:pt x="4236" y="18948"/>
                    <a:pt x="9474" y="18948"/>
                  </a:cubicBezTo>
                  <a:cubicBezTo>
                    <a:pt x="14712" y="18948"/>
                    <a:pt x="18948" y="14712"/>
                    <a:pt x="18948" y="9474"/>
                  </a:cubicBezTo>
                  <a:cubicBezTo>
                    <a:pt x="18948" y="4236"/>
                    <a:pt x="14712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642375" y="3102375"/>
              <a:ext cx="367200" cy="321650"/>
            </a:xfrm>
            <a:custGeom>
              <a:avLst/>
              <a:gdLst/>
              <a:ahLst/>
              <a:cxnLst/>
              <a:rect l="l" t="t" r="r" b="b"/>
              <a:pathLst>
                <a:path w="14688" h="12866" extrusionOk="0">
                  <a:moveTo>
                    <a:pt x="7326" y="1"/>
                  </a:moveTo>
                  <a:cubicBezTo>
                    <a:pt x="6351" y="1"/>
                    <a:pt x="5363" y="223"/>
                    <a:pt x="4437" y="694"/>
                  </a:cubicBezTo>
                  <a:cubicBezTo>
                    <a:pt x="1279" y="2323"/>
                    <a:pt x="1" y="6183"/>
                    <a:pt x="1630" y="9340"/>
                  </a:cubicBezTo>
                  <a:cubicBezTo>
                    <a:pt x="2763" y="11572"/>
                    <a:pt x="5024" y="12865"/>
                    <a:pt x="7367" y="12865"/>
                  </a:cubicBezTo>
                  <a:cubicBezTo>
                    <a:pt x="8339" y="12865"/>
                    <a:pt x="9325" y="12643"/>
                    <a:pt x="10251" y="12173"/>
                  </a:cubicBezTo>
                  <a:cubicBezTo>
                    <a:pt x="13434" y="10543"/>
                    <a:pt x="14688" y="6684"/>
                    <a:pt x="13083" y="3526"/>
                  </a:cubicBezTo>
                  <a:cubicBezTo>
                    <a:pt x="11950" y="1294"/>
                    <a:pt x="9677" y="1"/>
                    <a:pt x="7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701900" y="3174525"/>
              <a:ext cx="248775" cy="180100"/>
            </a:xfrm>
            <a:custGeom>
              <a:avLst/>
              <a:gdLst/>
              <a:ahLst/>
              <a:cxnLst/>
              <a:rect l="l" t="t" r="r" b="b"/>
              <a:pathLst>
                <a:path w="9951" h="7204" extrusionOk="0">
                  <a:moveTo>
                    <a:pt x="6892" y="1"/>
                  </a:moveTo>
                  <a:cubicBezTo>
                    <a:pt x="6483" y="1"/>
                    <a:pt x="6094" y="102"/>
                    <a:pt x="5740" y="289"/>
                  </a:cubicBezTo>
                  <a:cubicBezTo>
                    <a:pt x="5264" y="515"/>
                    <a:pt x="4913" y="865"/>
                    <a:pt x="4637" y="1317"/>
                  </a:cubicBezTo>
                  <a:cubicBezTo>
                    <a:pt x="4437" y="1667"/>
                    <a:pt x="4286" y="2119"/>
                    <a:pt x="4136" y="2695"/>
                  </a:cubicBezTo>
                  <a:cubicBezTo>
                    <a:pt x="3986" y="3397"/>
                    <a:pt x="3860" y="3923"/>
                    <a:pt x="3785" y="4224"/>
                  </a:cubicBezTo>
                  <a:cubicBezTo>
                    <a:pt x="3685" y="4575"/>
                    <a:pt x="3535" y="4800"/>
                    <a:pt x="3334" y="4875"/>
                  </a:cubicBezTo>
                  <a:cubicBezTo>
                    <a:pt x="3184" y="4976"/>
                    <a:pt x="3083" y="4976"/>
                    <a:pt x="3058" y="4976"/>
                  </a:cubicBezTo>
                  <a:cubicBezTo>
                    <a:pt x="2883" y="4951"/>
                    <a:pt x="2783" y="4875"/>
                    <a:pt x="2682" y="4725"/>
                  </a:cubicBezTo>
                  <a:cubicBezTo>
                    <a:pt x="2657" y="4625"/>
                    <a:pt x="2632" y="4550"/>
                    <a:pt x="2682" y="4424"/>
                  </a:cubicBezTo>
                  <a:cubicBezTo>
                    <a:pt x="2733" y="4249"/>
                    <a:pt x="2908" y="4048"/>
                    <a:pt x="3209" y="3823"/>
                  </a:cubicBezTo>
                  <a:lnTo>
                    <a:pt x="3560" y="3597"/>
                  </a:lnTo>
                  <a:lnTo>
                    <a:pt x="2457" y="1743"/>
                  </a:lnTo>
                  <a:lnTo>
                    <a:pt x="2081" y="1968"/>
                  </a:lnTo>
                  <a:cubicBezTo>
                    <a:pt x="1580" y="2269"/>
                    <a:pt x="1179" y="2670"/>
                    <a:pt x="928" y="3121"/>
                  </a:cubicBezTo>
                  <a:cubicBezTo>
                    <a:pt x="652" y="3597"/>
                    <a:pt x="552" y="4099"/>
                    <a:pt x="627" y="4625"/>
                  </a:cubicBezTo>
                  <a:lnTo>
                    <a:pt x="1" y="4951"/>
                  </a:lnTo>
                  <a:lnTo>
                    <a:pt x="903" y="6755"/>
                  </a:lnTo>
                  <a:lnTo>
                    <a:pt x="1504" y="6454"/>
                  </a:lnTo>
                  <a:cubicBezTo>
                    <a:pt x="1730" y="6705"/>
                    <a:pt x="2006" y="6906"/>
                    <a:pt x="2306" y="7031"/>
                  </a:cubicBezTo>
                  <a:cubicBezTo>
                    <a:pt x="2588" y="7146"/>
                    <a:pt x="2874" y="7204"/>
                    <a:pt x="3165" y="7204"/>
                  </a:cubicBezTo>
                  <a:cubicBezTo>
                    <a:pt x="3572" y="7204"/>
                    <a:pt x="3988" y="7089"/>
                    <a:pt x="4412" y="6855"/>
                  </a:cubicBezTo>
                  <a:cubicBezTo>
                    <a:pt x="4788" y="6655"/>
                    <a:pt x="5139" y="6304"/>
                    <a:pt x="5414" y="5803"/>
                  </a:cubicBezTo>
                  <a:cubicBezTo>
                    <a:pt x="5615" y="5502"/>
                    <a:pt x="5790" y="5076"/>
                    <a:pt x="5915" y="4600"/>
                  </a:cubicBezTo>
                  <a:cubicBezTo>
                    <a:pt x="5941" y="4449"/>
                    <a:pt x="6016" y="4174"/>
                    <a:pt x="6066" y="3773"/>
                  </a:cubicBezTo>
                  <a:cubicBezTo>
                    <a:pt x="6116" y="3447"/>
                    <a:pt x="6191" y="3221"/>
                    <a:pt x="6241" y="3071"/>
                  </a:cubicBezTo>
                  <a:cubicBezTo>
                    <a:pt x="6367" y="2670"/>
                    <a:pt x="6567" y="2419"/>
                    <a:pt x="6793" y="2319"/>
                  </a:cubicBezTo>
                  <a:cubicBezTo>
                    <a:pt x="6918" y="2244"/>
                    <a:pt x="7043" y="2219"/>
                    <a:pt x="7144" y="2219"/>
                  </a:cubicBezTo>
                  <a:cubicBezTo>
                    <a:pt x="7219" y="2244"/>
                    <a:pt x="7294" y="2269"/>
                    <a:pt x="7344" y="2369"/>
                  </a:cubicBezTo>
                  <a:cubicBezTo>
                    <a:pt x="7394" y="2469"/>
                    <a:pt x="7419" y="2545"/>
                    <a:pt x="7394" y="2595"/>
                  </a:cubicBezTo>
                  <a:cubicBezTo>
                    <a:pt x="7344" y="2745"/>
                    <a:pt x="7219" y="2896"/>
                    <a:pt x="7018" y="3046"/>
                  </a:cubicBezTo>
                  <a:lnTo>
                    <a:pt x="6642" y="3271"/>
                  </a:lnTo>
                  <a:lnTo>
                    <a:pt x="7921" y="5051"/>
                  </a:lnTo>
                  <a:lnTo>
                    <a:pt x="8271" y="4850"/>
                  </a:lnTo>
                  <a:cubicBezTo>
                    <a:pt x="8848" y="4474"/>
                    <a:pt x="9224" y="3973"/>
                    <a:pt x="9374" y="3297"/>
                  </a:cubicBezTo>
                  <a:cubicBezTo>
                    <a:pt x="9424" y="3021"/>
                    <a:pt x="9449" y="2745"/>
                    <a:pt x="9399" y="2444"/>
                  </a:cubicBezTo>
                  <a:lnTo>
                    <a:pt x="9951" y="2144"/>
                  </a:lnTo>
                  <a:lnTo>
                    <a:pt x="9023" y="339"/>
                  </a:lnTo>
                  <a:lnTo>
                    <a:pt x="8472" y="640"/>
                  </a:lnTo>
                  <a:cubicBezTo>
                    <a:pt x="8096" y="264"/>
                    <a:pt x="7645" y="63"/>
                    <a:pt x="7144" y="13"/>
                  </a:cubicBezTo>
                  <a:cubicBezTo>
                    <a:pt x="7059" y="5"/>
                    <a:pt x="6975" y="1"/>
                    <a:pt x="6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592875" y="3409175"/>
              <a:ext cx="466825" cy="283875"/>
            </a:xfrm>
            <a:custGeom>
              <a:avLst/>
              <a:gdLst/>
              <a:ahLst/>
              <a:cxnLst/>
              <a:rect l="l" t="t" r="r" b="b"/>
              <a:pathLst>
                <a:path w="18673" h="11355" extrusionOk="0">
                  <a:moveTo>
                    <a:pt x="11229" y="1"/>
                  </a:moveTo>
                  <a:cubicBezTo>
                    <a:pt x="7394" y="1"/>
                    <a:pt x="3685" y="327"/>
                    <a:pt x="76" y="928"/>
                  </a:cubicBezTo>
                  <a:lnTo>
                    <a:pt x="1" y="803"/>
                  </a:lnTo>
                  <a:lnTo>
                    <a:pt x="1" y="11354"/>
                  </a:lnTo>
                  <a:lnTo>
                    <a:pt x="18673" y="11354"/>
                  </a:lnTo>
                  <a:lnTo>
                    <a:pt x="18673" y="452"/>
                  </a:lnTo>
                  <a:cubicBezTo>
                    <a:pt x="16216" y="201"/>
                    <a:pt x="13760" y="1"/>
                    <a:pt x="11229" y="1"/>
                  </a:cubicBezTo>
                  <a:close/>
                </a:path>
              </a:pathLst>
            </a:custGeom>
            <a:solidFill>
              <a:srgbClr val="FF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057800" y="3906050"/>
              <a:ext cx="114675" cy="114700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281" y="1"/>
                  </a:moveTo>
                  <a:cubicBezTo>
                    <a:pt x="1028" y="1"/>
                    <a:pt x="0" y="1028"/>
                    <a:pt x="0" y="2281"/>
                  </a:cubicBezTo>
                  <a:cubicBezTo>
                    <a:pt x="0" y="3560"/>
                    <a:pt x="1028" y="4587"/>
                    <a:pt x="2281" y="4587"/>
                  </a:cubicBezTo>
                  <a:cubicBezTo>
                    <a:pt x="3559" y="4587"/>
                    <a:pt x="4587" y="3560"/>
                    <a:pt x="4587" y="2281"/>
                  </a:cubicBezTo>
                  <a:cubicBezTo>
                    <a:pt x="4587" y="1028"/>
                    <a:pt x="3559" y="1"/>
                    <a:pt x="2281" y="1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" name="Google Shape;63;p2"/>
          <p:cNvGrpSpPr/>
          <p:nvPr/>
        </p:nvGrpSpPr>
        <p:grpSpPr>
          <a:xfrm>
            <a:off x="7754699" y="1046462"/>
            <a:ext cx="863885" cy="863903"/>
            <a:chOff x="3312800" y="1179225"/>
            <a:chExt cx="473725" cy="473700"/>
          </a:xfrm>
        </p:grpSpPr>
        <p:sp>
          <p:nvSpPr>
            <p:cNvPr id="64" name="Google Shape;64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" name="Google Shape;67;p2"/>
          <p:cNvGrpSpPr/>
          <p:nvPr/>
        </p:nvGrpSpPr>
        <p:grpSpPr>
          <a:xfrm rot="-2700000">
            <a:off x="9174043" y="1526597"/>
            <a:ext cx="404381" cy="404449"/>
            <a:chOff x="3312800" y="1179225"/>
            <a:chExt cx="473725" cy="473700"/>
          </a:xfrm>
        </p:grpSpPr>
        <p:sp>
          <p:nvSpPr>
            <p:cNvPr id="68" name="Google Shape;68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 rot="-6999057">
            <a:off x="10506060" y="1795658"/>
            <a:ext cx="697177" cy="697281"/>
            <a:chOff x="3312800" y="1179225"/>
            <a:chExt cx="473725" cy="473700"/>
          </a:xfrm>
        </p:grpSpPr>
        <p:sp>
          <p:nvSpPr>
            <p:cNvPr id="72" name="Google Shape;72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" name="Google Shape;75;p2"/>
          <p:cNvGrpSpPr/>
          <p:nvPr/>
        </p:nvGrpSpPr>
        <p:grpSpPr>
          <a:xfrm rot="-4500057">
            <a:off x="9855400" y="752151"/>
            <a:ext cx="723880" cy="723920"/>
            <a:chOff x="3312800" y="1179225"/>
            <a:chExt cx="473725" cy="473700"/>
          </a:xfrm>
        </p:grpSpPr>
        <p:sp>
          <p:nvSpPr>
            <p:cNvPr id="76" name="Google Shape;76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" name="Google Shape;79;p2"/>
          <p:cNvSpPr/>
          <p:nvPr/>
        </p:nvSpPr>
        <p:spPr>
          <a:xfrm>
            <a:off x="10839630" y="5429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11122163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7183363" y="5957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5406039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2F3C7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5" name="Google Shape;85;p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3"/>
          <p:cNvSpPr/>
          <p:nvPr/>
        </p:nvSpPr>
        <p:spPr>
          <a:xfrm>
            <a:off x="950933" y="3167700"/>
            <a:ext cx="54476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3"/>
          <p:cNvSpPr/>
          <p:nvPr/>
        </p:nvSpPr>
        <p:spPr>
          <a:xfrm>
            <a:off x="950933" y="4927495"/>
            <a:ext cx="54476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3"/>
          <p:cNvSpPr/>
          <p:nvPr/>
        </p:nvSpPr>
        <p:spPr>
          <a:xfrm>
            <a:off x="2860633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5" name="Google Shape;125;p3"/>
          <p:cNvSpPr txBox="1">
            <a:spLocks noGrp="1"/>
          </p:cNvSpPr>
          <p:nvPr>
            <p:ph type="title"/>
          </p:nvPr>
        </p:nvSpPr>
        <p:spPr>
          <a:xfrm>
            <a:off x="950967" y="3430367"/>
            <a:ext cx="5389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6" name="Google Shape;126;p3"/>
          <p:cNvSpPr txBox="1">
            <a:spLocks noGrp="1"/>
          </p:cNvSpPr>
          <p:nvPr>
            <p:ph type="title" idx="2" hasCustomPrompt="1"/>
          </p:nvPr>
        </p:nvSpPr>
        <p:spPr>
          <a:xfrm>
            <a:off x="3027033" y="891133"/>
            <a:ext cx="15192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27" name="Google Shape;127;p3"/>
          <p:cNvSpPr txBox="1">
            <a:spLocks noGrp="1"/>
          </p:cNvSpPr>
          <p:nvPr>
            <p:ph type="subTitle" idx="1"/>
          </p:nvPr>
        </p:nvSpPr>
        <p:spPr>
          <a:xfrm>
            <a:off x="950967" y="4939300"/>
            <a:ext cx="5389600" cy="7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" name="Google Shape;128;p3"/>
          <p:cNvGrpSpPr/>
          <p:nvPr/>
        </p:nvGrpSpPr>
        <p:grpSpPr>
          <a:xfrm>
            <a:off x="6805109" y="2211581"/>
            <a:ext cx="4261265" cy="3449825"/>
            <a:chOff x="1088350" y="1719925"/>
            <a:chExt cx="1270250" cy="1028366"/>
          </a:xfrm>
        </p:grpSpPr>
        <p:sp>
          <p:nvSpPr>
            <p:cNvPr id="129" name="Google Shape;129;p3"/>
            <p:cNvSpPr/>
            <p:nvPr/>
          </p:nvSpPr>
          <p:spPr>
            <a:xfrm>
              <a:off x="1099398" y="1724343"/>
              <a:ext cx="1259152" cy="1023948"/>
            </a:xfrm>
            <a:custGeom>
              <a:avLst/>
              <a:gdLst/>
              <a:ahLst/>
              <a:cxnLst/>
              <a:rect l="l" t="t" r="r" b="b"/>
              <a:pathLst>
                <a:path w="50467" h="41040" extrusionOk="0">
                  <a:moveTo>
                    <a:pt x="50467" y="31750"/>
                  </a:moveTo>
                  <a:lnTo>
                    <a:pt x="50467" y="35904"/>
                  </a:lnTo>
                  <a:lnTo>
                    <a:pt x="42752" y="35904"/>
                  </a:lnTo>
                  <a:lnTo>
                    <a:pt x="42752" y="40081"/>
                  </a:lnTo>
                  <a:lnTo>
                    <a:pt x="24994" y="40081"/>
                  </a:lnTo>
                  <a:lnTo>
                    <a:pt x="24994" y="40013"/>
                  </a:lnTo>
                  <a:cubicBezTo>
                    <a:pt x="22894" y="40538"/>
                    <a:pt x="20109" y="40857"/>
                    <a:pt x="16366" y="40789"/>
                  </a:cubicBezTo>
                  <a:cubicBezTo>
                    <a:pt x="1096" y="41040"/>
                    <a:pt x="1484" y="34968"/>
                    <a:pt x="1484" y="34968"/>
                  </a:cubicBezTo>
                  <a:cubicBezTo>
                    <a:pt x="0" y="22004"/>
                    <a:pt x="8765" y="12577"/>
                    <a:pt x="11983" y="9564"/>
                  </a:cubicBezTo>
                  <a:cubicBezTo>
                    <a:pt x="11915" y="9473"/>
                    <a:pt x="11869" y="9336"/>
                    <a:pt x="11869" y="9199"/>
                  </a:cubicBezTo>
                  <a:cubicBezTo>
                    <a:pt x="11869" y="9062"/>
                    <a:pt x="11915" y="8948"/>
                    <a:pt x="12006" y="8833"/>
                  </a:cubicBezTo>
                  <a:cubicBezTo>
                    <a:pt x="11961" y="8765"/>
                    <a:pt x="11938" y="8697"/>
                    <a:pt x="11938" y="8605"/>
                  </a:cubicBezTo>
                  <a:cubicBezTo>
                    <a:pt x="11915" y="8308"/>
                    <a:pt x="12120" y="8012"/>
                    <a:pt x="12417" y="7943"/>
                  </a:cubicBezTo>
                  <a:lnTo>
                    <a:pt x="8605" y="1415"/>
                  </a:lnTo>
                  <a:cubicBezTo>
                    <a:pt x="8971" y="662"/>
                    <a:pt x="10020" y="867"/>
                    <a:pt x="11869" y="1073"/>
                  </a:cubicBezTo>
                  <a:cubicBezTo>
                    <a:pt x="11869" y="1073"/>
                    <a:pt x="11892" y="1073"/>
                    <a:pt x="11892" y="1073"/>
                  </a:cubicBezTo>
                  <a:cubicBezTo>
                    <a:pt x="12029" y="1096"/>
                    <a:pt x="12166" y="1119"/>
                    <a:pt x="12303" y="1119"/>
                  </a:cubicBezTo>
                  <a:cubicBezTo>
                    <a:pt x="12440" y="1141"/>
                    <a:pt x="12600" y="1164"/>
                    <a:pt x="12737" y="1164"/>
                  </a:cubicBezTo>
                  <a:cubicBezTo>
                    <a:pt x="12828" y="1187"/>
                    <a:pt x="12896" y="1187"/>
                    <a:pt x="12965" y="1187"/>
                  </a:cubicBezTo>
                  <a:cubicBezTo>
                    <a:pt x="13056" y="1187"/>
                    <a:pt x="13148" y="1187"/>
                    <a:pt x="13239" y="1187"/>
                  </a:cubicBezTo>
                  <a:cubicBezTo>
                    <a:pt x="13330" y="1187"/>
                    <a:pt x="13421" y="1187"/>
                    <a:pt x="13513" y="1187"/>
                  </a:cubicBezTo>
                  <a:cubicBezTo>
                    <a:pt x="13718" y="1164"/>
                    <a:pt x="13901" y="1141"/>
                    <a:pt x="14083" y="1096"/>
                  </a:cubicBezTo>
                  <a:cubicBezTo>
                    <a:pt x="14175" y="1073"/>
                    <a:pt x="14266" y="1050"/>
                    <a:pt x="14357" y="1027"/>
                  </a:cubicBezTo>
                  <a:cubicBezTo>
                    <a:pt x="15019" y="845"/>
                    <a:pt x="15521" y="525"/>
                    <a:pt x="15841" y="251"/>
                  </a:cubicBezTo>
                  <a:cubicBezTo>
                    <a:pt x="16161" y="0"/>
                    <a:pt x="16571" y="0"/>
                    <a:pt x="16868" y="251"/>
                  </a:cubicBezTo>
                  <a:cubicBezTo>
                    <a:pt x="17142" y="479"/>
                    <a:pt x="17507" y="731"/>
                    <a:pt x="18009" y="913"/>
                  </a:cubicBezTo>
                  <a:cubicBezTo>
                    <a:pt x="18055" y="936"/>
                    <a:pt x="18101" y="959"/>
                    <a:pt x="18169" y="959"/>
                  </a:cubicBezTo>
                  <a:cubicBezTo>
                    <a:pt x="18283" y="1004"/>
                    <a:pt x="18397" y="1050"/>
                    <a:pt x="18512" y="1073"/>
                  </a:cubicBezTo>
                  <a:cubicBezTo>
                    <a:pt x="18763" y="1119"/>
                    <a:pt x="19014" y="1164"/>
                    <a:pt x="19310" y="1187"/>
                  </a:cubicBezTo>
                  <a:cubicBezTo>
                    <a:pt x="19310" y="1187"/>
                    <a:pt x="19310" y="1187"/>
                    <a:pt x="19310" y="1187"/>
                  </a:cubicBezTo>
                  <a:cubicBezTo>
                    <a:pt x="19447" y="1187"/>
                    <a:pt x="19607" y="1187"/>
                    <a:pt x="19744" y="1187"/>
                  </a:cubicBezTo>
                  <a:cubicBezTo>
                    <a:pt x="19813" y="1187"/>
                    <a:pt x="19904" y="1187"/>
                    <a:pt x="19972" y="1164"/>
                  </a:cubicBezTo>
                  <a:cubicBezTo>
                    <a:pt x="20178" y="1141"/>
                    <a:pt x="20383" y="1119"/>
                    <a:pt x="20589" y="1119"/>
                  </a:cubicBezTo>
                  <a:cubicBezTo>
                    <a:pt x="20748" y="1096"/>
                    <a:pt x="20908" y="1073"/>
                    <a:pt x="21045" y="1050"/>
                  </a:cubicBezTo>
                  <a:lnTo>
                    <a:pt x="21136" y="1050"/>
                  </a:lnTo>
                  <a:cubicBezTo>
                    <a:pt x="21433" y="1004"/>
                    <a:pt x="21707" y="982"/>
                    <a:pt x="21981" y="936"/>
                  </a:cubicBezTo>
                  <a:cubicBezTo>
                    <a:pt x="22209" y="913"/>
                    <a:pt x="22437" y="890"/>
                    <a:pt x="22643" y="890"/>
                  </a:cubicBezTo>
                  <a:cubicBezTo>
                    <a:pt x="23419" y="845"/>
                    <a:pt x="23898" y="936"/>
                    <a:pt x="24127" y="1415"/>
                  </a:cubicBezTo>
                  <a:lnTo>
                    <a:pt x="20589" y="7464"/>
                  </a:lnTo>
                  <a:cubicBezTo>
                    <a:pt x="20748" y="7555"/>
                    <a:pt x="20863" y="7738"/>
                    <a:pt x="20885" y="7943"/>
                  </a:cubicBezTo>
                  <a:cubicBezTo>
                    <a:pt x="20908" y="8308"/>
                    <a:pt x="20634" y="8628"/>
                    <a:pt x="20292" y="8651"/>
                  </a:cubicBezTo>
                  <a:lnTo>
                    <a:pt x="19881" y="8674"/>
                  </a:lnTo>
                  <a:lnTo>
                    <a:pt x="19858" y="8697"/>
                  </a:lnTo>
                  <a:lnTo>
                    <a:pt x="20201" y="8719"/>
                  </a:lnTo>
                  <a:cubicBezTo>
                    <a:pt x="20566" y="8719"/>
                    <a:pt x="20840" y="9016"/>
                    <a:pt x="20840" y="9381"/>
                  </a:cubicBezTo>
                  <a:cubicBezTo>
                    <a:pt x="20840" y="9473"/>
                    <a:pt x="20817" y="9541"/>
                    <a:pt x="20794" y="9632"/>
                  </a:cubicBezTo>
                  <a:cubicBezTo>
                    <a:pt x="23396" y="12052"/>
                    <a:pt x="29422" y="18534"/>
                    <a:pt x="31020" y="27596"/>
                  </a:cubicBezTo>
                  <a:lnTo>
                    <a:pt x="47751" y="27596"/>
                  </a:lnTo>
                  <a:lnTo>
                    <a:pt x="47751" y="31750"/>
                  </a:lnTo>
                  <a:lnTo>
                    <a:pt x="31408" y="31750"/>
                  </a:lnTo>
                  <a:cubicBezTo>
                    <a:pt x="31408" y="32800"/>
                    <a:pt x="31362" y="33873"/>
                    <a:pt x="31248" y="34968"/>
                  </a:cubicBezTo>
                  <a:cubicBezTo>
                    <a:pt x="31248" y="34968"/>
                    <a:pt x="31271" y="35334"/>
                    <a:pt x="31065" y="35904"/>
                  </a:cubicBezTo>
                  <a:lnTo>
                    <a:pt x="32709" y="35904"/>
                  </a:lnTo>
                  <a:lnTo>
                    <a:pt x="32709" y="31750"/>
                  </a:ln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088350" y="1918525"/>
              <a:ext cx="834875" cy="825725"/>
            </a:xfrm>
            <a:custGeom>
              <a:avLst/>
              <a:gdLst/>
              <a:ahLst/>
              <a:cxnLst/>
              <a:rect l="l" t="t" r="r" b="b"/>
              <a:pathLst>
                <a:path w="33395" h="33029" extrusionOk="0">
                  <a:moveTo>
                    <a:pt x="16686" y="274"/>
                  </a:moveTo>
                  <a:lnTo>
                    <a:pt x="13582" y="0"/>
                  </a:lnTo>
                  <a:lnTo>
                    <a:pt x="13582" y="571"/>
                  </a:lnTo>
                  <a:lnTo>
                    <a:pt x="13490" y="571"/>
                  </a:lnTo>
                  <a:cubicBezTo>
                    <a:pt x="13490" y="571"/>
                    <a:pt x="1" y="11162"/>
                    <a:pt x="1827" y="26957"/>
                  </a:cubicBezTo>
                  <a:lnTo>
                    <a:pt x="1827" y="26957"/>
                  </a:lnTo>
                  <a:cubicBezTo>
                    <a:pt x="1827" y="26957"/>
                    <a:pt x="1439" y="33028"/>
                    <a:pt x="16686" y="32800"/>
                  </a:cubicBezTo>
                  <a:lnTo>
                    <a:pt x="16686" y="32800"/>
                  </a:lnTo>
                  <a:cubicBezTo>
                    <a:pt x="31956" y="33028"/>
                    <a:pt x="31568" y="26957"/>
                    <a:pt x="31568" y="26957"/>
                  </a:cubicBezTo>
                  <a:lnTo>
                    <a:pt x="31568" y="26957"/>
                  </a:lnTo>
                  <a:cubicBezTo>
                    <a:pt x="33394" y="11162"/>
                    <a:pt x="19904" y="571"/>
                    <a:pt x="19904" y="571"/>
                  </a:cubicBezTo>
                  <a:lnTo>
                    <a:pt x="19904" y="571"/>
                  </a:lnTo>
                  <a:lnTo>
                    <a:pt x="19813" y="571"/>
                  </a:lnTo>
                  <a:lnTo>
                    <a:pt x="19813" y="0"/>
                  </a:ln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312050" y="1719925"/>
              <a:ext cx="387475" cy="307025"/>
            </a:xfrm>
            <a:custGeom>
              <a:avLst/>
              <a:gdLst/>
              <a:ahLst/>
              <a:cxnLst/>
              <a:rect l="l" t="t" r="r" b="b"/>
              <a:pathLst>
                <a:path w="15499" h="12281" extrusionOk="0">
                  <a:moveTo>
                    <a:pt x="7236" y="206"/>
                  </a:moveTo>
                  <a:cubicBezTo>
                    <a:pt x="6665" y="663"/>
                    <a:pt x="5638" y="1256"/>
                    <a:pt x="4132" y="1119"/>
                  </a:cubicBezTo>
                  <a:lnTo>
                    <a:pt x="4132" y="1119"/>
                  </a:lnTo>
                  <a:cubicBezTo>
                    <a:pt x="1735" y="891"/>
                    <a:pt x="411" y="480"/>
                    <a:pt x="0" y="1370"/>
                  </a:cubicBezTo>
                  <a:lnTo>
                    <a:pt x="0" y="1370"/>
                  </a:lnTo>
                  <a:lnTo>
                    <a:pt x="4930" y="9839"/>
                  </a:lnTo>
                  <a:lnTo>
                    <a:pt x="7738" y="12281"/>
                  </a:lnTo>
                  <a:lnTo>
                    <a:pt x="10568" y="9839"/>
                  </a:lnTo>
                  <a:lnTo>
                    <a:pt x="15499" y="1370"/>
                  </a:lnTo>
                  <a:cubicBezTo>
                    <a:pt x="15088" y="480"/>
                    <a:pt x="13764" y="891"/>
                    <a:pt x="11367" y="1119"/>
                  </a:cubicBezTo>
                  <a:lnTo>
                    <a:pt x="11367" y="1119"/>
                  </a:lnTo>
                  <a:cubicBezTo>
                    <a:pt x="9861" y="1256"/>
                    <a:pt x="8834" y="663"/>
                    <a:pt x="8263" y="206"/>
                  </a:cubicBezTo>
                  <a:lnTo>
                    <a:pt x="8263" y="206"/>
                  </a:lnTo>
                  <a:cubicBezTo>
                    <a:pt x="8103" y="69"/>
                    <a:pt x="7921" y="1"/>
                    <a:pt x="7738" y="1"/>
                  </a:cubicBezTo>
                  <a:lnTo>
                    <a:pt x="7738" y="1"/>
                  </a:lnTo>
                  <a:cubicBezTo>
                    <a:pt x="7578" y="1"/>
                    <a:pt x="7396" y="69"/>
                    <a:pt x="7236" y="206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378800" y="2136500"/>
              <a:ext cx="253975" cy="410300"/>
            </a:xfrm>
            <a:custGeom>
              <a:avLst/>
              <a:gdLst/>
              <a:ahLst/>
              <a:cxnLst/>
              <a:rect l="l" t="t" r="r" b="b"/>
              <a:pathLst>
                <a:path w="10159" h="16412" extrusionOk="0">
                  <a:moveTo>
                    <a:pt x="4338" y="0"/>
                  </a:moveTo>
                  <a:lnTo>
                    <a:pt x="4338" y="1940"/>
                  </a:lnTo>
                  <a:cubicBezTo>
                    <a:pt x="1576" y="2237"/>
                    <a:pt x="229" y="3835"/>
                    <a:pt x="229" y="5684"/>
                  </a:cubicBezTo>
                  <a:lnTo>
                    <a:pt x="229" y="5684"/>
                  </a:lnTo>
                  <a:cubicBezTo>
                    <a:pt x="229" y="8195"/>
                    <a:pt x="2397" y="8834"/>
                    <a:pt x="4338" y="9313"/>
                  </a:cubicBezTo>
                  <a:lnTo>
                    <a:pt x="4338" y="9313"/>
                  </a:lnTo>
                  <a:lnTo>
                    <a:pt x="4338" y="12212"/>
                  </a:lnTo>
                  <a:cubicBezTo>
                    <a:pt x="3082" y="12098"/>
                    <a:pt x="1827" y="11618"/>
                    <a:pt x="959" y="10979"/>
                  </a:cubicBezTo>
                  <a:lnTo>
                    <a:pt x="959" y="10979"/>
                  </a:lnTo>
                  <a:lnTo>
                    <a:pt x="1" y="13102"/>
                  </a:lnTo>
                  <a:cubicBezTo>
                    <a:pt x="959" y="13855"/>
                    <a:pt x="2626" y="14403"/>
                    <a:pt x="4338" y="14517"/>
                  </a:cubicBezTo>
                  <a:lnTo>
                    <a:pt x="4338" y="14517"/>
                  </a:lnTo>
                  <a:lnTo>
                    <a:pt x="4338" y="16412"/>
                  </a:lnTo>
                  <a:lnTo>
                    <a:pt x="6095" y="16412"/>
                  </a:lnTo>
                  <a:lnTo>
                    <a:pt x="6095" y="14449"/>
                  </a:lnTo>
                  <a:cubicBezTo>
                    <a:pt x="8834" y="14129"/>
                    <a:pt x="10158" y="12554"/>
                    <a:pt x="10158" y="10728"/>
                  </a:cubicBezTo>
                  <a:lnTo>
                    <a:pt x="10158" y="10728"/>
                  </a:lnTo>
                  <a:cubicBezTo>
                    <a:pt x="10158" y="8263"/>
                    <a:pt x="8035" y="7624"/>
                    <a:pt x="6095" y="7167"/>
                  </a:cubicBezTo>
                  <a:lnTo>
                    <a:pt x="6095" y="7167"/>
                  </a:lnTo>
                  <a:lnTo>
                    <a:pt x="6095" y="4200"/>
                  </a:lnTo>
                  <a:cubicBezTo>
                    <a:pt x="6963" y="4314"/>
                    <a:pt x="7876" y="4611"/>
                    <a:pt x="8766" y="5113"/>
                  </a:cubicBezTo>
                  <a:lnTo>
                    <a:pt x="8766" y="5113"/>
                  </a:lnTo>
                  <a:lnTo>
                    <a:pt x="9633" y="2968"/>
                  </a:lnTo>
                  <a:cubicBezTo>
                    <a:pt x="8674" y="2351"/>
                    <a:pt x="7396" y="2009"/>
                    <a:pt x="6095" y="1895"/>
                  </a:cubicBezTo>
                  <a:lnTo>
                    <a:pt x="6095" y="1895"/>
                  </a:lnTo>
                  <a:lnTo>
                    <a:pt x="6095" y="0"/>
                  </a:lnTo>
                  <a:close/>
                  <a:moveTo>
                    <a:pt x="3059" y="5547"/>
                  </a:moveTo>
                  <a:cubicBezTo>
                    <a:pt x="3059" y="4976"/>
                    <a:pt x="3425" y="4474"/>
                    <a:pt x="4338" y="4246"/>
                  </a:cubicBezTo>
                  <a:lnTo>
                    <a:pt x="4338" y="4246"/>
                  </a:lnTo>
                  <a:lnTo>
                    <a:pt x="4338" y="6734"/>
                  </a:lnTo>
                  <a:cubicBezTo>
                    <a:pt x="3584" y="6483"/>
                    <a:pt x="3059" y="6163"/>
                    <a:pt x="3059" y="5547"/>
                  </a:cubicBezTo>
                  <a:close/>
                  <a:moveTo>
                    <a:pt x="6095" y="9747"/>
                  </a:moveTo>
                  <a:cubicBezTo>
                    <a:pt x="6848" y="9998"/>
                    <a:pt x="7351" y="10340"/>
                    <a:pt x="7351" y="10956"/>
                  </a:cubicBezTo>
                  <a:lnTo>
                    <a:pt x="7351" y="10956"/>
                  </a:lnTo>
                  <a:cubicBezTo>
                    <a:pt x="7351" y="11504"/>
                    <a:pt x="6963" y="11961"/>
                    <a:pt x="6095" y="12143"/>
                  </a:cubicBezTo>
                  <a:lnTo>
                    <a:pt x="6095" y="12143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94775" y="1902525"/>
              <a:ext cx="224875" cy="46250"/>
            </a:xfrm>
            <a:custGeom>
              <a:avLst/>
              <a:gdLst/>
              <a:ahLst/>
              <a:cxnLst/>
              <a:rect l="l" t="t" r="r" b="b"/>
              <a:pathLst>
                <a:path w="8995" h="1850" extrusionOk="0">
                  <a:moveTo>
                    <a:pt x="8264" y="1"/>
                  </a:moveTo>
                  <a:lnTo>
                    <a:pt x="617" y="572"/>
                  </a:lnTo>
                  <a:cubicBezTo>
                    <a:pt x="252" y="594"/>
                    <a:pt x="1" y="891"/>
                    <a:pt x="24" y="1256"/>
                  </a:cubicBezTo>
                  <a:lnTo>
                    <a:pt x="24" y="1256"/>
                  </a:lnTo>
                  <a:cubicBezTo>
                    <a:pt x="47" y="1599"/>
                    <a:pt x="320" y="1850"/>
                    <a:pt x="663" y="1850"/>
                  </a:cubicBezTo>
                  <a:lnTo>
                    <a:pt x="663" y="1850"/>
                  </a:lnTo>
                  <a:cubicBezTo>
                    <a:pt x="686" y="1850"/>
                    <a:pt x="708" y="1850"/>
                    <a:pt x="708" y="1850"/>
                  </a:cubicBezTo>
                  <a:lnTo>
                    <a:pt x="708" y="1850"/>
                  </a:lnTo>
                  <a:lnTo>
                    <a:pt x="8355" y="1279"/>
                  </a:lnTo>
                  <a:cubicBezTo>
                    <a:pt x="8720" y="1256"/>
                    <a:pt x="8994" y="960"/>
                    <a:pt x="8971" y="594"/>
                  </a:cubicBezTo>
                  <a:lnTo>
                    <a:pt x="8971" y="594"/>
                  </a:lnTo>
                  <a:cubicBezTo>
                    <a:pt x="8926" y="252"/>
                    <a:pt x="8652" y="1"/>
                    <a:pt x="8309" y="1"/>
                  </a:cubicBezTo>
                  <a:lnTo>
                    <a:pt x="8309" y="1"/>
                  </a:lnTo>
                  <a:cubicBezTo>
                    <a:pt x="8309" y="1"/>
                    <a:pt x="8286" y="1"/>
                    <a:pt x="8264" y="1"/>
                  </a:cubicBezTo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93650" y="1932775"/>
              <a:ext cx="224275" cy="35975"/>
            </a:xfrm>
            <a:custGeom>
              <a:avLst/>
              <a:gdLst/>
              <a:ahLst/>
              <a:cxnLst/>
              <a:rect l="l" t="t" r="r" b="b"/>
              <a:pathLst>
                <a:path w="8971" h="1439" extrusionOk="0">
                  <a:moveTo>
                    <a:pt x="639" y="1"/>
                  </a:moveTo>
                  <a:cubicBezTo>
                    <a:pt x="297" y="1"/>
                    <a:pt x="0" y="275"/>
                    <a:pt x="0" y="640"/>
                  </a:cubicBezTo>
                  <a:lnTo>
                    <a:pt x="0" y="640"/>
                  </a:lnTo>
                  <a:cubicBezTo>
                    <a:pt x="0" y="982"/>
                    <a:pt x="274" y="1279"/>
                    <a:pt x="639" y="1302"/>
                  </a:cubicBezTo>
                  <a:lnTo>
                    <a:pt x="639" y="1302"/>
                  </a:lnTo>
                  <a:lnTo>
                    <a:pt x="8309" y="1439"/>
                  </a:lnTo>
                  <a:lnTo>
                    <a:pt x="8309" y="1439"/>
                  </a:lnTo>
                  <a:cubicBezTo>
                    <a:pt x="8674" y="1439"/>
                    <a:pt x="8971" y="1165"/>
                    <a:pt x="8971" y="800"/>
                  </a:cubicBezTo>
                  <a:lnTo>
                    <a:pt x="8971" y="800"/>
                  </a:lnTo>
                  <a:cubicBezTo>
                    <a:pt x="8971" y="457"/>
                    <a:pt x="8697" y="160"/>
                    <a:pt x="8331" y="138"/>
                  </a:cubicBezTo>
                  <a:lnTo>
                    <a:pt x="8331" y="138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721750" y="261640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721750" y="261640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7588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8176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8758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340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1992225" y="2616400"/>
              <a:ext cx="19450" cy="103875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0504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109225" y="261640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1892950" y="261640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074400" y="261640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1914625" y="251255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914625" y="251255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19517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0105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0687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1269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1851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433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3021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085825" y="251255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267275" y="251255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846725" y="2408675"/>
              <a:ext cx="443975" cy="103900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846725" y="2408675"/>
              <a:ext cx="443975" cy="14875"/>
            </a:xfrm>
            <a:custGeom>
              <a:avLst/>
              <a:gdLst/>
              <a:ahLst/>
              <a:cxnLst/>
              <a:rect l="l" t="t" r="r" b="b"/>
              <a:pathLst>
                <a:path w="17759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8838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942600" y="2408675"/>
              <a:ext cx="18850" cy="103900"/>
            </a:xfrm>
            <a:custGeom>
              <a:avLst/>
              <a:gdLst/>
              <a:ahLst/>
              <a:cxnLst/>
              <a:rect l="l" t="t" r="r" b="b"/>
              <a:pathLst>
                <a:path w="754" h="4156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53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0008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0590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1172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1754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2336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017925" y="2408675"/>
              <a:ext cx="243100" cy="103900"/>
            </a:xfrm>
            <a:custGeom>
              <a:avLst/>
              <a:gdLst/>
              <a:ahLst/>
              <a:cxnLst/>
              <a:rect l="l" t="t" r="r" b="b"/>
              <a:pathLst>
                <a:path w="9724" h="4156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198800" y="2408675"/>
              <a:ext cx="62225" cy="103900"/>
            </a:xfrm>
            <a:custGeom>
              <a:avLst/>
              <a:gdLst/>
              <a:ahLst/>
              <a:cxnLst/>
              <a:rect l="l" t="t" r="r" b="b"/>
              <a:pathLst>
                <a:path w="2489" h="4156" extrusionOk="0">
                  <a:moveTo>
                    <a:pt x="248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2" name="Google Shape;172;p3"/>
          <p:cNvSpPr/>
          <p:nvPr/>
        </p:nvSpPr>
        <p:spPr>
          <a:xfrm>
            <a:off x="10752297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7029230" y="891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108253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11448863" y="5968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3586921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70349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" name="Google Shape;273;p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74" name="Google Shape;274;p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1" name="Google Shape;311;p5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" name="Google Shape;312;p5"/>
          <p:cNvSpPr/>
          <p:nvPr/>
        </p:nvSpPr>
        <p:spPr>
          <a:xfrm>
            <a:off x="950933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" name="Google Shape;313;p5"/>
          <p:cNvSpPr/>
          <p:nvPr/>
        </p:nvSpPr>
        <p:spPr>
          <a:xfrm>
            <a:off x="6367600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" name="Google Shape;314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5"/>
          <p:cNvSpPr txBox="1">
            <a:spLocks noGrp="1"/>
          </p:cNvSpPr>
          <p:nvPr>
            <p:ph type="body" idx="1"/>
          </p:nvPr>
        </p:nvSpPr>
        <p:spPr>
          <a:xfrm>
            <a:off x="950967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16" name="Google Shape;316;p5"/>
          <p:cNvSpPr txBox="1">
            <a:spLocks noGrp="1"/>
          </p:cNvSpPr>
          <p:nvPr>
            <p:ph type="body" idx="2"/>
          </p:nvPr>
        </p:nvSpPr>
        <p:spPr>
          <a:xfrm>
            <a:off x="6443200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332093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897795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60" name="Google Shape;360;p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97" name="Google Shape;397;p7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8" name="Google Shape;398;p7"/>
          <p:cNvSpPr/>
          <p:nvPr/>
        </p:nvSpPr>
        <p:spPr>
          <a:xfrm>
            <a:off x="934533" y="2174067"/>
            <a:ext cx="4562400" cy="39056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9" name="Google Shape;399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00" name="Google Shape;400;p7"/>
          <p:cNvSpPr txBox="1">
            <a:spLocks noGrp="1"/>
          </p:cNvSpPr>
          <p:nvPr>
            <p:ph type="body" idx="1"/>
          </p:nvPr>
        </p:nvSpPr>
        <p:spPr>
          <a:xfrm>
            <a:off x="1043000" y="2281000"/>
            <a:ext cx="4401200" cy="3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FFBE00"/>
              </a:buClr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01" name="Google Shape;401;p7"/>
          <p:cNvSpPr/>
          <p:nvPr/>
        </p:nvSpPr>
        <p:spPr>
          <a:xfrm>
            <a:off x="6484247" y="355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7"/>
          <p:cNvSpPr/>
          <p:nvPr/>
        </p:nvSpPr>
        <p:spPr>
          <a:xfrm>
            <a:off x="10662030" y="21740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03" name="Google Shape;403;p7"/>
          <p:cNvGrpSpPr/>
          <p:nvPr/>
        </p:nvGrpSpPr>
        <p:grpSpPr>
          <a:xfrm>
            <a:off x="8911694" y="2174051"/>
            <a:ext cx="2015685" cy="2260824"/>
            <a:chOff x="6683770" y="1630538"/>
            <a:chExt cx="1511764" cy="1695618"/>
          </a:xfrm>
        </p:grpSpPr>
        <p:sp>
          <p:nvSpPr>
            <p:cNvPr id="404" name="Google Shape;404;p7"/>
            <p:cNvSpPr/>
            <p:nvPr/>
          </p:nvSpPr>
          <p:spPr>
            <a:xfrm>
              <a:off x="6712883" y="1630639"/>
              <a:ext cx="1453698" cy="1695517"/>
            </a:xfrm>
            <a:custGeom>
              <a:avLst/>
              <a:gdLst/>
              <a:ahLst/>
              <a:cxnLst/>
              <a:rect l="l" t="t" r="r" b="b"/>
              <a:pathLst>
                <a:path w="52174" h="60853" extrusionOk="0">
                  <a:moveTo>
                    <a:pt x="26097" y="1"/>
                  </a:moveTo>
                  <a:cubicBezTo>
                    <a:pt x="16812" y="9286"/>
                    <a:pt x="12159" y="21465"/>
                    <a:pt x="12159" y="33623"/>
                  </a:cubicBezTo>
                  <a:lnTo>
                    <a:pt x="12159" y="33643"/>
                  </a:lnTo>
                  <a:cubicBezTo>
                    <a:pt x="11855" y="33846"/>
                    <a:pt x="11491" y="34088"/>
                    <a:pt x="11107" y="34351"/>
                  </a:cubicBezTo>
                  <a:cubicBezTo>
                    <a:pt x="11006" y="34412"/>
                    <a:pt x="10925" y="34493"/>
                    <a:pt x="10823" y="34554"/>
                  </a:cubicBezTo>
                  <a:cubicBezTo>
                    <a:pt x="10621" y="34695"/>
                    <a:pt x="10439" y="34837"/>
                    <a:pt x="10237" y="34999"/>
                  </a:cubicBezTo>
                  <a:cubicBezTo>
                    <a:pt x="10035" y="35160"/>
                    <a:pt x="9812" y="35322"/>
                    <a:pt x="9610" y="35504"/>
                  </a:cubicBezTo>
                  <a:cubicBezTo>
                    <a:pt x="9488" y="35606"/>
                    <a:pt x="9367" y="35707"/>
                    <a:pt x="9266" y="35808"/>
                  </a:cubicBezTo>
                  <a:cubicBezTo>
                    <a:pt x="9165" y="35889"/>
                    <a:pt x="9063" y="35990"/>
                    <a:pt x="8962" y="36091"/>
                  </a:cubicBezTo>
                  <a:cubicBezTo>
                    <a:pt x="8841" y="36172"/>
                    <a:pt x="8740" y="36293"/>
                    <a:pt x="8618" y="36394"/>
                  </a:cubicBezTo>
                  <a:cubicBezTo>
                    <a:pt x="8537" y="36475"/>
                    <a:pt x="8436" y="36577"/>
                    <a:pt x="8335" y="36678"/>
                  </a:cubicBezTo>
                  <a:cubicBezTo>
                    <a:pt x="8194" y="36799"/>
                    <a:pt x="8052" y="36941"/>
                    <a:pt x="7910" y="37103"/>
                  </a:cubicBezTo>
                  <a:cubicBezTo>
                    <a:pt x="7708" y="37305"/>
                    <a:pt x="7506" y="37527"/>
                    <a:pt x="7303" y="37750"/>
                  </a:cubicBezTo>
                  <a:cubicBezTo>
                    <a:pt x="7061" y="38013"/>
                    <a:pt x="6838" y="38296"/>
                    <a:pt x="6595" y="38600"/>
                  </a:cubicBezTo>
                  <a:cubicBezTo>
                    <a:pt x="6494" y="38721"/>
                    <a:pt x="6393" y="38863"/>
                    <a:pt x="6272" y="39004"/>
                  </a:cubicBezTo>
                  <a:cubicBezTo>
                    <a:pt x="2954" y="43293"/>
                    <a:pt x="0" y="50212"/>
                    <a:pt x="992" y="60853"/>
                  </a:cubicBezTo>
                  <a:lnTo>
                    <a:pt x="2792" y="60853"/>
                  </a:lnTo>
                  <a:cubicBezTo>
                    <a:pt x="2792" y="60853"/>
                    <a:pt x="7405" y="54763"/>
                    <a:pt x="13777" y="51405"/>
                  </a:cubicBezTo>
                  <a:cubicBezTo>
                    <a:pt x="14283" y="51142"/>
                    <a:pt x="14789" y="50879"/>
                    <a:pt x="15315" y="50657"/>
                  </a:cubicBezTo>
                  <a:cubicBezTo>
                    <a:pt x="15841" y="52053"/>
                    <a:pt x="16447" y="53428"/>
                    <a:pt x="17115" y="54784"/>
                  </a:cubicBezTo>
                  <a:lnTo>
                    <a:pt x="18713" y="54784"/>
                  </a:lnTo>
                  <a:lnTo>
                    <a:pt x="18814" y="55188"/>
                  </a:lnTo>
                  <a:cubicBezTo>
                    <a:pt x="18855" y="55330"/>
                    <a:pt x="18875" y="55471"/>
                    <a:pt x="18916" y="55633"/>
                  </a:cubicBezTo>
                  <a:cubicBezTo>
                    <a:pt x="18956" y="55775"/>
                    <a:pt x="18996" y="55916"/>
                    <a:pt x="19037" y="56058"/>
                  </a:cubicBezTo>
                  <a:cubicBezTo>
                    <a:pt x="19138" y="56361"/>
                    <a:pt x="19219" y="56645"/>
                    <a:pt x="19320" y="56948"/>
                  </a:cubicBezTo>
                  <a:cubicBezTo>
                    <a:pt x="19725" y="58243"/>
                    <a:pt x="20251" y="59517"/>
                    <a:pt x="20858" y="60751"/>
                  </a:cubicBezTo>
                  <a:lnTo>
                    <a:pt x="31317" y="60751"/>
                  </a:lnTo>
                  <a:cubicBezTo>
                    <a:pt x="31964" y="59436"/>
                    <a:pt x="32510" y="58081"/>
                    <a:pt x="32935" y="56705"/>
                  </a:cubicBezTo>
                  <a:cubicBezTo>
                    <a:pt x="32996" y="56523"/>
                    <a:pt x="33056" y="56341"/>
                    <a:pt x="33117" y="56139"/>
                  </a:cubicBezTo>
                  <a:cubicBezTo>
                    <a:pt x="33158" y="55957"/>
                    <a:pt x="33218" y="55755"/>
                    <a:pt x="33279" y="55552"/>
                  </a:cubicBezTo>
                  <a:cubicBezTo>
                    <a:pt x="33340" y="55310"/>
                    <a:pt x="33400" y="55047"/>
                    <a:pt x="33461" y="54784"/>
                  </a:cubicBezTo>
                  <a:lnTo>
                    <a:pt x="35059" y="54784"/>
                  </a:lnTo>
                  <a:cubicBezTo>
                    <a:pt x="35261" y="54359"/>
                    <a:pt x="35464" y="53914"/>
                    <a:pt x="35666" y="53489"/>
                  </a:cubicBezTo>
                  <a:cubicBezTo>
                    <a:pt x="35767" y="53287"/>
                    <a:pt x="35848" y="53084"/>
                    <a:pt x="35949" y="52882"/>
                  </a:cubicBezTo>
                  <a:cubicBezTo>
                    <a:pt x="36273" y="52154"/>
                    <a:pt x="36576" y="51405"/>
                    <a:pt x="36860" y="50657"/>
                  </a:cubicBezTo>
                  <a:cubicBezTo>
                    <a:pt x="37386" y="50879"/>
                    <a:pt x="37891" y="51142"/>
                    <a:pt x="38397" y="51405"/>
                  </a:cubicBezTo>
                  <a:cubicBezTo>
                    <a:pt x="44770" y="54763"/>
                    <a:pt x="49382" y="60853"/>
                    <a:pt x="49382" y="60853"/>
                  </a:cubicBezTo>
                  <a:lnTo>
                    <a:pt x="51203" y="60853"/>
                  </a:lnTo>
                  <a:cubicBezTo>
                    <a:pt x="52174" y="50212"/>
                    <a:pt x="49220" y="43293"/>
                    <a:pt x="45902" y="39004"/>
                  </a:cubicBezTo>
                  <a:cubicBezTo>
                    <a:pt x="45801" y="38863"/>
                    <a:pt x="45680" y="38721"/>
                    <a:pt x="45579" y="38600"/>
                  </a:cubicBezTo>
                  <a:cubicBezTo>
                    <a:pt x="45336" y="38296"/>
                    <a:pt x="45114" y="38013"/>
                    <a:pt x="44871" y="37750"/>
                  </a:cubicBezTo>
                  <a:cubicBezTo>
                    <a:pt x="44668" y="37527"/>
                    <a:pt x="44466" y="37305"/>
                    <a:pt x="44264" y="37103"/>
                  </a:cubicBezTo>
                  <a:cubicBezTo>
                    <a:pt x="44122" y="36941"/>
                    <a:pt x="43981" y="36799"/>
                    <a:pt x="43839" y="36678"/>
                  </a:cubicBezTo>
                  <a:cubicBezTo>
                    <a:pt x="43738" y="36577"/>
                    <a:pt x="43637" y="36475"/>
                    <a:pt x="43556" y="36394"/>
                  </a:cubicBezTo>
                  <a:cubicBezTo>
                    <a:pt x="43434" y="36293"/>
                    <a:pt x="43333" y="36172"/>
                    <a:pt x="43212" y="36091"/>
                  </a:cubicBezTo>
                  <a:cubicBezTo>
                    <a:pt x="43111" y="35990"/>
                    <a:pt x="43010" y="35889"/>
                    <a:pt x="42908" y="35808"/>
                  </a:cubicBezTo>
                  <a:cubicBezTo>
                    <a:pt x="42807" y="35707"/>
                    <a:pt x="42686" y="35606"/>
                    <a:pt x="42565" y="35504"/>
                  </a:cubicBezTo>
                  <a:cubicBezTo>
                    <a:pt x="42362" y="35322"/>
                    <a:pt x="42160" y="35160"/>
                    <a:pt x="41958" y="34999"/>
                  </a:cubicBezTo>
                  <a:cubicBezTo>
                    <a:pt x="41755" y="34837"/>
                    <a:pt x="41553" y="34695"/>
                    <a:pt x="41351" y="34554"/>
                  </a:cubicBezTo>
                  <a:cubicBezTo>
                    <a:pt x="41250" y="34493"/>
                    <a:pt x="41169" y="34412"/>
                    <a:pt x="41067" y="34351"/>
                  </a:cubicBezTo>
                  <a:cubicBezTo>
                    <a:pt x="40683" y="34088"/>
                    <a:pt x="40339" y="33846"/>
                    <a:pt x="40016" y="33643"/>
                  </a:cubicBezTo>
                  <a:cubicBezTo>
                    <a:pt x="40016" y="26381"/>
                    <a:pt x="38357" y="19118"/>
                    <a:pt x="35059" y="12462"/>
                  </a:cubicBezTo>
                  <a:cubicBezTo>
                    <a:pt x="35059" y="12462"/>
                    <a:pt x="35059" y="12462"/>
                    <a:pt x="35059" y="12442"/>
                  </a:cubicBezTo>
                  <a:cubicBezTo>
                    <a:pt x="34796" y="11936"/>
                    <a:pt x="34533" y="11410"/>
                    <a:pt x="34250" y="10884"/>
                  </a:cubicBezTo>
                  <a:cubicBezTo>
                    <a:pt x="32126" y="6980"/>
                    <a:pt x="29415" y="3318"/>
                    <a:pt x="26117" y="1"/>
                  </a:cubicBezTo>
                  <a:lnTo>
                    <a:pt x="26097" y="21"/>
                  </a:lnTo>
                  <a:lnTo>
                    <a:pt x="26097" y="1"/>
                  </a:ln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05" name="Google Shape;405;p7"/>
            <p:cNvGrpSpPr/>
            <p:nvPr/>
          </p:nvGrpSpPr>
          <p:grpSpPr>
            <a:xfrm>
              <a:off x="6683770" y="1630538"/>
              <a:ext cx="1511764" cy="1695517"/>
              <a:chOff x="3995850" y="2982150"/>
              <a:chExt cx="1356450" cy="1521325"/>
            </a:xfrm>
          </p:grpSpPr>
          <p:sp>
            <p:nvSpPr>
              <p:cNvPr id="406" name="Google Shape;406;p7"/>
              <p:cNvSpPr/>
              <p:nvPr/>
            </p:nvSpPr>
            <p:spPr>
              <a:xfrm>
                <a:off x="3995850" y="3801450"/>
                <a:ext cx="467350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4" h="28081" extrusionOk="0">
                    <a:moveTo>
                      <a:pt x="14849" y="1"/>
                    </a:moveTo>
                    <a:cubicBezTo>
                      <a:pt x="14849" y="1"/>
                      <a:pt x="1" y="6009"/>
                      <a:pt x="2024" y="28080"/>
                    </a:cubicBezTo>
                    <a:lnTo>
                      <a:pt x="3844" y="28080"/>
                    </a:lnTo>
                    <a:cubicBezTo>
                      <a:pt x="3844" y="28080"/>
                      <a:pt x="10399" y="19401"/>
                      <a:pt x="18693" y="17034"/>
                    </a:cubicBezTo>
                    <a:lnTo>
                      <a:pt x="148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7"/>
              <p:cNvSpPr/>
              <p:nvPr/>
            </p:nvSpPr>
            <p:spPr>
              <a:xfrm>
                <a:off x="4178425" y="3801450"/>
                <a:ext cx="284775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8633" extrusionOk="0">
                    <a:moveTo>
                      <a:pt x="7546" y="1"/>
                    </a:moveTo>
                    <a:cubicBezTo>
                      <a:pt x="7546" y="1"/>
                      <a:pt x="3561" y="1599"/>
                      <a:pt x="1" y="6211"/>
                    </a:cubicBezTo>
                    <a:cubicBezTo>
                      <a:pt x="3116" y="8841"/>
                      <a:pt x="5867" y="14627"/>
                      <a:pt x="7506" y="18633"/>
                    </a:cubicBezTo>
                    <a:cubicBezTo>
                      <a:pt x="8740" y="17965"/>
                      <a:pt x="10035" y="17419"/>
                      <a:pt x="11390" y="17034"/>
                    </a:cubicBezTo>
                    <a:lnTo>
                      <a:pt x="75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7"/>
              <p:cNvSpPr/>
              <p:nvPr/>
            </p:nvSpPr>
            <p:spPr>
              <a:xfrm>
                <a:off x="4884975" y="3801450"/>
                <a:ext cx="467325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3" h="28081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8274" y="19401"/>
                      <a:pt x="14849" y="28080"/>
                      <a:pt x="14849" y="28080"/>
                    </a:cubicBezTo>
                    <a:lnTo>
                      <a:pt x="16670" y="28080"/>
                    </a:lnTo>
                    <a:cubicBezTo>
                      <a:pt x="18693" y="600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7"/>
              <p:cNvSpPr/>
              <p:nvPr/>
            </p:nvSpPr>
            <p:spPr>
              <a:xfrm>
                <a:off x="4884975" y="3801450"/>
                <a:ext cx="284250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70" h="18633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1335" y="17419"/>
                      <a:pt x="2630" y="17965"/>
                      <a:pt x="3884" y="18633"/>
                    </a:cubicBezTo>
                    <a:cubicBezTo>
                      <a:pt x="5503" y="14627"/>
                      <a:pt x="8254" y="8841"/>
                      <a:pt x="11369" y="6211"/>
                    </a:cubicBezTo>
                    <a:cubicBezTo>
                      <a:pt x="7809" y="159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7"/>
              <p:cNvSpPr/>
              <p:nvPr/>
            </p:nvSpPr>
            <p:spPr>
              <a:xfrm>
                <a:off x="4476825" y="4283425"/>
                <a:ext cx="394000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8680" extrusionOk="0">
                    <a:moveTo>
                      <a:pt x="0" y="1"/>
                    </a:moveTo>
                    <a:cubicBezTo>
                      <a:pt x="405" y="2995"/>
                      <a:pt x="1275" y="5928"/>
                      <a:pt x="2651" y="8680"/>
                    </a:cubicBezTo>
                    <a:lnTo>
                      <a:pt x="13109" y="8680"/>
                    </a:lnTo>
                    <a:cubicBezTo>
                      <a:pt x="14485" y="5928"/>
                      <a:pt x="15375" y="2995"/>
                      <a:pt x="15760" y="1"/>
                    </a:cubicBez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7"/>
              <p:cNvSpPr/>
              <p:nvPr/>
            </p:nvSpPr>
            <p:spPr>
              <a:xfrm>
                <a:off x="4476825" y="4283425"/>
                <a:ext cx="394000" cy="17605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7042" extrusionOk="0">
                    <a:moveTo>
                      <a:pt x="0" y="1"/>
                    </a:moveTo>
                    <a:cubicBezTo>
                      <a:pt x="324" y="2388"/>
                      <a:pt x="971" y="4775"/>
                      <a:pt x="1902" y="7041"/>
                    </a:cubicBezTo>
                    <a:cubicBezTo>
                      <a:pt x="4759" y="5084"/>
                      <a:pt x="8463" y="4522"/>
                      <a:pt x="11814" y="4522"/>
                    </a:cubicBezTo>
                    <a:cubicBezTo>
                      <a:pt x="12829" y="4522"/>
                      <a:pt x="13811" y="4574"/>
                      <a:pt x="14728" y="4654"/>
                    </a:cubicBezTo>
                    <a:cubicBezTo>
                      <a:pt x="15213" y="3137"/>
                      <a:pt x="15557" y="1559"/>
                      <a:pt x="1576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7"/>
              <p:cNvSpPr/>
              <p:nvPr/>
            </p:nvSpPr>
            <p:spPr>
              <a:xfrm>
                <a:off x="4229000" y="2982150"/>
                <a:ext cx="890150" cy="1369075"/>
              </a:xfrm>
              <a:custGeom>
                <a:avLst/>
                <a:gdLst/>
                <a:ahLst/>
                <a:cxnLst/>
                <a:rect l="l" t="t" r="r" b="b"/>
                <a:pathLst>
                  <a:path w="35606" h="54763" extrusionOk="0">
                    <a:moveTo>
                      <a:pt x="17803" y="0"/>
                    </a:moveTo>
                    <a:cubicBezTo>
                      <a:pt x="2974" y="14829"/>
                      <a:pt x="1" y="36981"/>
                      <a:pt x="8821" y="54763"/>
                    </a:cubicBezTo>
                    <a:lnTo>
                      <a:pt x="26765" y="54763"/>
                    </a:lnTo>
                    <a:cubicBezTo>
                      <a:pt x="35606" y="36981"/>
                      <a:pt x="32612" y="14829"/>
                      <a:pt x="17803" y="0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7"/>
              <p:cNvSpPr/>
              <p:nvPr/>
            </p:nvSpPr>
            <p:spPr>
              <a:xfrm>
                <a:off x="4308400" y="3691500"/>
                <a:ext cx="694925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27797" h="26389" extrusionOk="0">
                    <a:moveTo>
                      <a:pt x="1332" y="1"/>
                    </a:moveTo>
                    <a:cubicBezTo>
                      <a:pt x="1217" y="1"/>
                      <a:pt x="1104" y="10"/>
                      <a:pt x="992" y="29"/>
                    </a:cubicBezTo>
                    <a:cubicBezTo>
                      <a:pt x="1" y="8971"/>
                      <a:pt x="1558" y="18155"/>
                      <a:pt x="5645" y="26389"/>
                    </a:cubicBezTo>
                    <a:lnTo>
                      <a:pt x="23589" y="26389"/>
                    </a:lnTo>
                    <a:cubicBezTo>
                      <a:pt x="25612" y="22343"/>
                      <a:pt x="27008" y="18054"/>
                      <a:pt x="27797" y="13684"/>
                    </a:cubicBezTo>
                    <a:lnTo>
                      <a:pt x="27797" y="13684"/>
                    </a:lnTo>
                    <a:cubicBezTo>
                      <a:pt x="26321" y="14211"/>
                      <a:pt x="24907" y="14445"/>
                      <a:pt x="23550" y="14445"/>
                    </a:cubicBezTo>
                    <a:cubicBezTo>
                      <a:pt x="12888" y="14445"/>
                      <a:pt x="5848" y="1"/>
                      <a:pt x="1332" y="1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7"/>
              <p:cNvSpPr/>
              <p:nvPr/>
            </p:nvSpPr>
            <p:spPr>
              <a:xfrm>
                <a:off x="4445975" y="3454525"/>
                <a:ext cx="455700" cy="455700"/>
              </a:xfrm>
              <a:custGeom>
                <a:avLst/>
                <a:gdLst/>
                <a:ahLst/>
                <a:cxnLst/>
                <a:rect l="l" t="t" r="r" b="b"/>
                <a:pathLst>
                  <a:path w="18228" h="18228" extrusionOk="0">
                    <a:moveTo>
                      <a:pt x="9124" y="0"/>
                    </a:moveTo>
                    <a:cubicBezTo>
                      <a:pt x="4087" y="0"/>
                      <a:pt x="0" y="4086"/>
                      <a:pt x="0" y="9104"/>
                    </a:cubicBezTo>
                    <a:cubicBezTo>
                      <a:pt x="0" y="14141"/>
                      <a:pt x="4087" y="18227"/>
                      <a:pt x="9124" y="18227"/>
                    </a:cubicBezTo>
                    <a:cubicBezTo>
                      <a:pt x="14161" y="18227"/>
                      <a:pt x="18228" y="14141"/>
                      <a:pt x="18228" y="9104"/>
                    </a:cubicBezTo>
                    <a:cubicBezTo>
                      <a:pt x="18228" y="4086"/>
                      <a:pt x="14161" y="0"/>
                      <a:pt x="9124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7"/>
              <p:cNvSpPr/>
              <p:nvPr/>
            </p:nvSpPr>
            <p:spPr>
              <a:xfrm>
                <a:off x="4445975" y="3571350"/>
                <a:ext cx="453175" cy="338875"/>
              </a:xfrm>
              <a:custGeom>
                <a:avLst/>
                <a:gdLst/>
                <a:ahLst/>
                <a:cxnLst/>
                <a:rect l="l" t="t" r="r" b="b"/>
                <a:pathLst>
                  <a:path w="18127" h="13555" extrusionOk="0">
                    <a:moveTo>
                      <a:pt x="1153" y="0"/>
                    </a:moveTo>
                    <a:cubicBezTo>
                      <a:pt x="425" y="1315"/>
                      <a:pt x="0" y="2832"/>
                      <a:pt x="0" y="4431"/>
                    </a:cubicBezTo>
                    <a:cubicBezTo>
                      <a:pt x="0" y="9468"/>
                      <a:pt x="4087" y="13554"/>
                      <a:pt x="9124" y="13554"/>
                    </a:cubicBezTo>
                    <a:cubicBezTo>
                      <a:pt x="13696" y="13554"/>
                      <a:pt x="17499" y="10176"/>
                      <a:pt x="18127" y="5766"/>
                    </a:cubicBezTo>
                    <a:lnTo>
                      <a:pt x="18127" y="5766"/>
                    </a:lnTo>
                    <a:cubicBezTo>
                      <a:pt x="17488" y="6138"/>
                      <a:pt x="16812" y="6298"/>
                      <a:pt x="16107" y="6298"/>
                    </a:cubicBezTo>
                    <a:cubicBezTo>
                      <a:pt x="11783" y="6298"/>
                      <a:pt x="6319" y="278"/>
                      <a:pt x="115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4501100" y="3509650"/>
                <a:ext cx="345950" cy="345450"/>
              </a:xfrm>
              <a:custGeom>
                <a:avLst/>
                <a:gdLst/>
                <a:ahLst/>
                <a:cxnLst/>
                <a:rect l="l" t="t" r="r" b="b"/>
                <a:pathLst>
                  <a:path w="13838" h="13818" extrusionOk="0">
                    <a:moveTo>
                      <a:pt x="6919" y="0"/>
                    </a:moveTo>
                    <a:cubicBezTo>
                      <a:pt x="3096" y="0"/>
                      <a:pt x="0" y="3095"/>
                      <a:pt x="0" y="6899"/>
                    </a:cubicBezTo>
                    <a:cubicBezTo>
                      <a:pt x="0" y="10722"/>
                      <a:pt x="3096" y="13817"/>
                      <a:pt x="6919" y="13817"/>
                    </a:cubicBezTo>
                    <a:cubicBezTo>
                      <a:pt x="10743" y="13817"/>
                      <a:pt x="13838" y="10722"/>
                      <a:pt x="13838" y="6899"/>
                    </a:cubicBezTo>
                    <a:cubicBezTo>
                      <a:pt x="13838" y="3095"/>
                      <a:pt x="10743" y="0"/>
                      <a:pt x="6919" y="0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4504650" y="3513175"/>
                <a:ext cx="236200" cy="236225"/>
              </a:xfrm>
              <a:custGeom>
                <a:avLst/>
                <a:gdLst/>
                <a:ahLst/>
                <a:cxnLst/>
                <a:rect l="l" t="t" r="r" b="b"/>
                <a:pathLst>
                  <a:path w="9448" h="9449" extrusionOk="0">
                    <a:moveTo>
                      <a:pt x="8193" y="1"/>
                    </a:moveTo>
                    <a:lnTo>
                      <a:pt x="0" y="8194"/>
                    </a:lnTo>
                    <a:cubicBezTo>
                      <a:pt x="101" y="8619"/>
                      <a:pt x="223" y="9044"/>
                      <a:pt x="405" y="9448"/>
                    </a:cubicBezTo>
                    <a:lnTo>
                      <a:pt x="9447" y="385"/>
                    </a:lnTo>
                    <a:cubicBezTo>
                      <a:pt x="9063" y="223"/>
                      <a:pt x="8638" y="82"/>
                      <a:pt x="81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7"/>
              <p:cNvSpPr/>
              <p:nvPr/>
            </p:nvSpPr>
            <p:spPr>
              <a:xfrm>
                <a:off x="4547125" y="3555150"/>
                <a:ext cx="298925" cy="299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11977" extrusionOk="0">
                    <a:moveTo>
                      <a:pt x="9751" y="1"/>
                    </a:moveTo>
                    <a:lnTo>
                      <a:pt x="0" y="9772"/>
                    </a:lnTo>
                    <a:cubicBezTo>
                      <a:pt x="1133" y="11006"/>
                      <a:pt x="2711" y="11815"/>
                      <a:pt x="4471" y="11977"/>
                    </a:cubicBezTo>
                    <a:lnTo>
                      <a:pt x="11956" y="4492"/>
                    </a:lnTo>
                    <a:cubicBezTo>
                      <a:pt x="11815" y="2712"/>
                      <a:pt x="10985" y="1154"/>
                      <a:pt x="9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7"/>
              <p:cNvSpPr/>
              <p:nvPr/>
            </p:nvSpPr>
            <p:spPr>
              <a:xfrm>
                <a:off x="4449500" y="2982150"/>
                <a:ext cx="4491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14445" extrusionOk="0">
                    <a:moveTo>
                      <a:pt x="9003" y="0"/>
                    </a:moveTo>
                    <a:cubicBezTo>
                      <a:pt x="5241" y="3763"/>
                      <a:pt x="2246" y="8011"/>
                      <a:pt x="1" y="12523"/>
                    </a:cubicBezTo>
                    <a:cubicBezTo>
                      <a:pt x="2570" y="13736"/>
                      <a:pt x="5605" y="14444"/>
                      <a:pt x="8902" y="14444"/>
                    </a:cubicBezTo>
                    <a:cubicBezTo>
                      <a:pt x="12240" y="14444"/>
                      <a:pt x="15356" y="13696"/>
                      <a:pt x="17965" y="12442"/>
                    </a:cubicBezTo>
                    <a:cubicBezTo>
                      <a:pt x="15720" y="7951"/>
                      <a:pt x="12746" y="3743"/>
                      <a:pt x="90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7"/>
              <p:cNvSpPr/>
              <p:nvPr/>
            </p:nvSpPr>
            <p:spPr>
              <a:xfrm>
                <a:off x="4449500" y="3097450"/>
                <a:ext cx="449150" cy="2458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9833" extrusionOk="0">
                    <a:moveTo>
                      <a:pt x="4937" y="1"/>
                    </a:moveTo>
                    <a:cubicBezTo>
                      <a:pt x="3015" y="2509"/>
                      <a:pt x="1356" y="5159"/>
                      <a:pt x="1" y="7911"/>
                    </a:cubicBezTo>
                    <a:cubicBezTo>
                      <a:pt x="2570" y="9124"/>
                      <a:pt x="5605" y="9832"/>
                      <a:pt x="8902" y="9832"/>
                    </a:cubicBezTo>
                    <a:cubicBezTo>
                      <a:pt x="12240" y="9832"/>
                      <a:pt x="15356" y="9084"/>
                      <a:pt x="17965" y="7830"/>
                    </a:cubicBezTo>
                    <a:cubicBezTo>
                      <a:pt x="17702" y="7304"/>
                      <a:pt x="17419" y="6798"/>
                      <a:pt x="17136" y="6272"/>
                    </a:cubicBezTo>
                    <a:cubicBezTo>
                      <a:pt x="15788" y="6668"/>
                      <a:pt x="14594" y="6844"/>
                      <a:pt x="13530" y="6844"/>
                    </a:cubicBezTo>
                    <a:cubicBezTo>
                      <a:pt x="8674" y="6844"/>
                      <a:pt x="6547" y="3171"/>
                      <a:pt x="49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1" name="Google Shape;421;p7"/>
          <p:cNvGrpSpPr/>
          <p:nvPr/>
        </p:nvGrpSpPr>
        <p:grpSpPr>
          <a:xfrm>
            <a:off x="7066367" y="3509301"/>
            <a:ext cx="753063" cy="753591"/>
            <a:chOff x="5627938" y="2547425"/>
            <a:chExt cx="564797" cy="565193"/>
          </a:xfrm>
        </p:grpSpPr>
        <p:sp>
          <p:nvSpPr>
            <p:cNvPr id="422" name="Google Shape;422;p7"/>
            <p:cNvSpPr/>
            <p:nvPr/>
          </p:nvSpPr>
          <p:spPr>
            <a:xfrm>
              <a:off x="5627938" y="2547440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5627938" y="2547425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5682811" y="2602329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5826513" y="2676365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6" name="Google Shape;426;p7"/>
          <p:cNvGrpSpPr/>
          <p:nvPr/>
        </p:nvGrpSpPr>
        <p:grpSpPr>
          <a:xfrm>
            <a:off x="7933567" y="2609067"/>
            <a:ext cx="753063" cy="753591"/>
            <a:chOff x="6076688" y="1982663"/>
            <a:chExt cx="564797" cy="565193"/>
          </a:xfrm>
        </p:grpSpPr>
        <p:sp>
          <p:nvSpPr>
            <p:cNvPr id="427" name="Google Shape;427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1" name="Google Shape;431;p7"/>
          <p:cNvGrpSpPr/>
          <p:nvPr/>
        </p:nvGrpSpPr>
        <p:grpSpPr>
          <a:xfrm>
            <a:off x="9422785" y="4857785"/>
            <a:ext cx="753063" cy="753591"/>
            <a:chOff x="6076688" y="1982663"/>
            <a:chExt cx="564797" cy="565193"/>
          </a:xfrm>
        </p:grpSpPr>
        <p:sp>
          <p:nvSpPr>
            <p:cNvPr id="432" name="Google Shape;432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6" name="Google Shape;436;p7"/>
          <p:cNvSpPr/>
          <p:nvPr/>
        </p:nvSpPr>
        <p:spPr>
          <a:xfrm>
            <a:off x="7933581" y="2281015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7" name="Google Shape;437;p7"/>
          <p:cNvSpPr/>
          <p:nvPr/>
        </p:nvSpPr>
        <p:spPr>
          <a:xfrm>
            <a:off x="8022985" y="4668104"/>
            <a:ext cx="771353" cy="671576"/>
          </a:xfrm>
          <a:custGeom>
            <a:avLst/>
            <a:gdLst/>
            <a:ahLst/>
            <a:cxnLst/>
            <a:rect l="l" t="t" r="r" b="b"/>
            <a:pathLst>
              <a:path w="10251" h="8925" extrusionOk="0">
                <a:moveTo>
                  <a:pt x="2798" y="0"/>
                </a:moveTo>
                <a:cubicBezTo>
                  <a:pt x="1933" y="0"/>
                  <a:pt x="1022" y="358"/>
                  <a:pt x="451" y="1596"/>
                </a:cubicBezTo>
                <a:cubicBezTo>
                  <a:pt x="151" y="2248"/>
                  <a:pt x="0" y="2975"/>
                  <a:pt x="0" y="3702"/>
                </a:cubicBezTo>
                <a:cubicBezTo>
                  <a:pt x="25" y="5055"/>
                  <a:pt x="476" y="6784"/>
                  <a:pt x="1379" y="7862"/>
                </a:cubicBezTo>
                <a:cubicBezTo>
                  <a:pt x="1921" y="8513"/>
                  <a:pt x="2723" y="8890"/>
                  <a:pt x="3533" y="8890"/>
                </a:cubicBezTo>
                <a:cubicBezTo>
                  <a:pt x="3846" y="8890"/>
                  <a:pt x="4161" y="8833"/>
                  <a:pt x="4461" y="8714"/>
                </a:cubicBezTo>
                <a:cubicBezTo>
                  <a:pt x="4662" y="8639"/>
                  <a:pt x="4862" y="8614"/>
                  <a:pt x="5063" y="8614"/>
                </a:cubicBezTo>
                <a:cubicBezTo>
                  <a:pt x="5138" y="8614"/>
                  <a:pt x="5339" y="8639"/>
                  <a:pt x="5539" y="8689"/>
                </a:cubicBezTo>
                <a:cubicBezTo>
                  <a:pt x="5589" y="8714"/>
                  <a:pt x="5664" y="8739"/>
                  <a:pt x="5715" y="8764"/>
                </a:cubicBezTo>
                <a:cubicBezTo>
                  <a:pt x="5840" y="8815"/>
                  <a:pt x="5940" y="8865"/>
                  <a:pt x="5965" y="8865"/>
                </a:cubicBezTo>
                <a:lnTo>
                  <a:pt x="5990" y="8865"/>
                </a:lnTo>
                <a:cubicBezTo>
                  <a:pt x="6156" y="8906"/>
                  <a:pt x="6321" y="8925"/>
                  <a:pt x="6487" y="8925"/>
                </a:cubicBezTo>
                <a:cubicBezTo>
                  <a:pt x="6622" y="8925"/>
                  <a:pt x="6757" y="8912"/>
                  <a:pt x="6892" y="8890"/>
                </a:cubicBezTo>
                <a:cubicBezTo>
                  <a:pt x="7394" y="8815"/>
                  <a:pt x="7870" y="8589"/>
                  <a:pt x="8271" y="8288"/>
                </a:cubicBezTo>
                <a:cubicBezTo>
                  <a:pt x="9148" y="7637"/>
                  <a:pt x="9524" y="6484"/>
                  <a:pt x="9825" y="5481"/>
                </a:cubicBezTo>
                <a:cubicBezTo>
                  <a:pt x="10176" y="4228"/>
                  <a:pt x="10251" y="2850"/>
                  <a:pt x="9700" y="1622"/>
                </a:cubicBezTo>
                <a:cubicBezTo>
                  <a:pt x="9223" y="544"/>
                  <a:pt x="8497" y="143"/>
                  <a:pt x="7770" y="43"/>
                </a:cubicBezTo>
                <a:cubicBezTo>
                  <a:pt x="7610" y="14"/>
                  <a:pt x="7451" y="2"/>
                  <a:pt x="7294" y="2"/>
                </a:cubicBezTo>
                <a:cubicBezTo>
                  <a:pt x="6610" y="2"/>
                  <a:pt x="5967" y="235"/>
                  <a:pt x="5539" y="418"/>
                </a:cubicBezTo>
                <a:cubicBezTo>
                  <a:pt x="5389" y="494"/>
                  <a:pt x="5226" y="531"/>
                  <a:pt x="5063" y="531"/>
                </a:cubicBezTo>
                <a:cubicBezTo>
                  <a:pt x="4900" y="531"/>
                  <a:pt x="4737" y="494"/>
                  <a:pt x="4587" y="418"/>
                </a:cubicBezTo>
                <a:cubicBezTo>
                  <a:pt x="4152" y="229"/>
                  <a:pt x="3490" y="0"/>
                  <a:pt x="279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7"/>
          <p:cNvSpPr/>
          <p:nvPr/>
        </p:nvSpPr>
        <p:spPr>
          <a:xfrm>
            <a:off x="9422814" y="53164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2551256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1136221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143320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0"/>
          <p:cNvSpPr/>
          <p:nvPr/>
        </p:nvSpPr>
        <p:spPr>
          <a:xfrm>
            <a:off x="950967" y="3851400"/>
            <a:ext cx="5324800" cy="2242800"/>
          </a:xfrm>
          <a:prstGeom prst="roundRect">
            <a:avLst>
              <a:gd name="adj" fmla="val 913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" name="Google Shape;624;p10"/>
          <p:cNvSpPr txBox="1">
            <a:spLocks noGrp="1"/>
          </p:cNvSpPr>
          <p:nvPr>
            <p:ph type="body" idx="1"/>
          </p:nvPr>
        </p:nvSpPr>
        <p:spPr>
          <a:xfrm>
            <a:off x="1052567" y="3902167"/>
            <a:ext cx="5145200" cy="22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  <p:sp>
        <p:nvSpPr>
          <p:cNvPr id="625" name="Google Shape;625;p10"/>
          <p:cNvSpPr/>
          <p:nvPr/>
        </p:nvSpPr>
        <p:spPr>
          <a:xfrm>
            <a:off x="1052564" y="21856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6" name="Google Shape;626;p10"/>
          <p:cNvGrpSpPr/>
          <p:nvPr/>
        </p:nvGrpSpPr>
        <p:grpSpPr>
          <a:xfrm>
            <a:off x="993178" y="2877764"/>
            <a:ext cx="2104140" cy="1102480"/>
            <a:chOff x="-1511962" y="1993319"/>
            <a:chExt cx="920500" cy="482275"/>
          </a:xfrm>
        </p:grpSpPr>
        <p:sp>
          <p:nvSpPr>
            <p:cNvPr id="627" name="Google Shape;627;p10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28" name="Google Shape;628;p10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629" name="Google Shape;629;p10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10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0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0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10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0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10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0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0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0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10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10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10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10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10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10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10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10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647" name="Google Shape;647;p10"/>
          <p:cNvSpPr/>
          <p:nvPr/>
        </p:nvSpPr>
        <p:spPr>
          <a:xfrm>
            <a:off x="5768297" y="40492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676584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dk1"/>
        </a:solidFill>
        <a:effectLst/>
      </p:bgPr>
    </p:bg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" name="Google Shape;649;p1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650" name="Google Shape;650;p1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1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1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87" name="Google Shape;687;p11"/>
          <p:cNvSpPr/>
          <p:nvPr/>
        </p:nvSpPr>
        <p:spPr>
          <a:xfrm>
            <a:off x="950933" y="1306033"/>
            <a:ext cx="5568800" cy="3250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8" name="Google Shape;688;p11"/>
          <p:cNvSpPr/>
          <p:nvPr/>
        </p:nvSpPr>
        <p:spPr>
          <a:xfrm>
            <a:off x="950933" y="4738400"/>
            <a:ext cx="55688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9" name="Google Shape;689;p11"/>
          <p:cNvSpPr txBox="1">
            <a:spLocks noGrp="1"/>
          </p:cNvSpPr>
          <p:nvPr>
            <p:ph type="title" hasCustomPrompt="1"/>
          </p:nvPr>
        </p:nvSpPr>
        <p:spPr>
          <a:xfrm>
            <a:off x="988533" y="1827751"/>
            <a:ext cx="5531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90" name="Google Shape;690;p11"/>
          <p:cNvSpPr txBox="1">
            <a:spLocks noGrp="1"/>
          </p:cNvSpPr>
          <p:nvPr>
            <p:ph type="body" idx="1"/>
          </p:nvPr>
        </p:nvSpPr>
        <p:spPr>
          <a:xfrm>
            <a:off x="988533" y="4738399"/>
            <a:ext cx="5531200" cy="7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91" name="Google Shape;691;p11"/>
          <p:cNvGrpSpPr/>
          <p:nvPr/>
        </p:nvGrpSpPr>
        <p:grpSpPr>
          <a:xfrm>
            <a:off x="7839233" y="5063442"/>
            <a:ext cx="840907" cy="841473"/>
            <a:chOff x="1300400" y="1688700"/>
            <a:chExt cx="481950" cy="482275"/>
          </a:xfrm>
        </p:grpSpPr>
        <p:sp>
          <p:nvSpPr>
            <p:cNvPr id="692" name="Google Shape;692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4" name="Google Shape;694;p11"/>
          <p:cNvGrpSpPr/>
          <p:nvPr/>
        </p:nvGrpSpPr>
        <p:grpSpPr>
          <a:xfrm>
            <a:off x="7744437" y="3659255"/>
            <a:ext cx="935112" cy="935677"/>
            <a:chOff x="1300400" y="1688700"/>
            <a:chExt cx="481950" cy="482275"/>
          </a:xfrm>
        </p:grpSpPr>
        <p:sp>
          <p:nvSpPr>
            <p:cNvPr id="695" name="Google Shape;695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000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4000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7" name="Google Shape;697;p11"/>
          <p:cNvGrpSpPr/>
          <p:nvPr/>
        </p:nvGrpSpPr>
        <p:grpSpPr>
          <a:xfrm>
            <a:off x="7839240" y="953087"/>
            <a:ext cx="745480" cy="745983"/>
            <a:chOff x="1300400" y="1688700"/>
            <a:chExt cx="481950" cy="482275"/>
          </a:xfrm>
        </p:grpSpPr>
        <p:sp>
          <p:nvSpPr>
            <p:cNvPr id="698" name="Google Shape;698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0" name="Google Shape;700;p11"/>
          <p:cNvGrpSpPr/>
          <p:nvPr/>
        </p:nvGrpSpPr>
        <p:grpSpPr>
          <a:xfrm>
            <a:off x="8746673" y="953087"/>
            <a:ext cx="745480" cy="745983"/>
            <a:chOff x="1300400" y="1688700"/>
            <a:chExt cx="481950" cy="482275"/>
          </a:xfrm>
        </p:grpSpPr>
        <p:sp>
          <p:nvSpPr>
            <p:cNvPr id="701" name="Google Shape;701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3" name="Google Shape;703;p11"/>
          <p:cNvGrpSpPr/>
          <p:nvPr/>
        </p:nvGrpSpPr>
        <p:grpSpPr>
          <a:xfrm>
            <a:off x="9654107" y="953087"/>
            <a:ext cx="745480" cy="745983"/>
            <a:chOff x="1300400" y="1688700"/>
            <a:chExt cx="481950" cy="482275"/>
          </a:xfrm>
        </p:grpSpPr>
        <p:sp>
          <p:nvSpPr>
            <p:cNvPr id="704" name="Google Shape;704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6" name="Google Shape;706;p11"/>
          <p:cNvGrpSpPr/>
          <p:nvPr/>
        </p:nvGrpSpPr>
        <p:grpSpPr>
          <a:xfrm>
            <a:off x="7839240" y="2313254"/>
            <a:ext cx="745480" cy="745983"/>
            <a:chOff x="1300400" y="1688700"/>
            <a:chExt cx="481950" cy="482275"/>
          </a:xfrm>
        </p:grpSpPr>
        <p:sp>
          <p:nvSpPr>
            <p:cNvPr id="707" name="Google Shape;707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9" name="Google Shape;709;p11"/>
          <p:cNvGrpSpPr/>
          <p:nvPr/>
        </p:nvGrpSpPr>
        <p:grpSpPr>
          <a:xfrm>
            <a:off x="8741191" y="2313254"/>
            <a:ext cx="745480" cy="745983"/>
            <a:chOff x="1300400" y="1688700"/>
            <a:chExt cx="481950" cy="482275"/>
          </a:xfrm>
        </p:grpSpPr>
        <p:sp>
          <p:nvSpPr>
            <p:cNvPr id="710" name="Google Shape;710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2" name="Google Shape;712;p11"/>
          <p:cNvGrpSpPr/>
          <p:nvPr/>
        </p:nvGrpSpPr>
        <p:grpSpPr>
          <a:xfrm>
            <a:off x="9643157" y="2313254"/>
            <a:ext cx="745480" cy="745983"/>
            <a:chOff x="1300400" y="1688700"/>
            <a:chExt cx="481950" cy="482275"/>
          </a:xfrm>
        </p:grpSpPr>
        <p:sp>
          <p:nvSpPr>
            <p:cNvPr id="713" name="Google Shape;713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5" name="Google Shape;715;p11"/>
          <p:cNvGrpSpPr/>
          <p:nvPr/>
        </p:nvGrpSpPr>
        <p:grpSpPr>
          <a:xfrm>
            <a:off x="9048767" y="5063442"/>
            <a:ext cx="840907" cy="841473"/>
            <a:chOff x="1300400" y="1688700"/>
            <a:chExt cx="481950" cy="482275"/>
          </a:xfrm>
        </p:grpSpPr>
        <p:sp>
          <p:nvSpPr>
            <p:cNvPr id="716" name="Google Shape;716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718" name="Google Shape;718;p11"/>
          <p:cNvSpPr/>
          <p:nvPr/>
        </p:nvSpPr>
        <p:spPr>
          <a:xfrm>
            <a:off x="10626797" y="32665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9" name="Google Shape;719;p11"/>
          <p:cNvSpPr/>
          <p:nvPr/>
        </p:nvSpPr>
        <p:spPr>
          <a:xfrm>
            <a:off x="9492163" y="3797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11"/>
          <p:cNvSpPr/>
          <p:nvPr/>
        </p:nvSpPr>
        <p:spPr>
          <a:xfrm>
            <a:off x="10825363" y="4881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261141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138593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853780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" name="Google Shape;723;p1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724" name="Google Shape;724;p1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61" name="Google Shape;761;p13"/>
          <p:cNvSpPr/>
          <p:nvPr/>
        </p:nvSpPr>
        <p:spPr>
          <a:xfrm>
            <a:off x="2253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2" name="Google Shape;762;p13"/>
          <p:cNvSpPr/>
          <p:nvPr/>
        </p:nvSpPr>
        <p:spPr>
          <a:xfrm>
            <a:off x="2296668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3" name="Google Shape;763;p13"/>
          <p:cNvSpPr/>
          <p:nvPr/>
        </p:nvSpPr>
        <p:spPr>
          <a:xfrm>
            <a:off x="7564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4" name="Google Shape;764;p13"/>
          <p:cNvSpPr/>
          <p:nvPr/>
        </p:nvSpPr>
        <p:spPr>
          <a:xfrm>
            <a:off x="7564851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5" name="Google Shape;765;p13"/>
          <p:cNvSpPr/>
          <p:nvPr/>
        </p:nvSpPr>
        <p:spPr>
          <a:xfrm>
            <a:off x="985567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6" name="Google Shape;766;p13"/>
          <p:cNvSpPr/>
          <p:nvPr/>
        </p:nvSpPr>
        <p:spPr>
          <a:xfrm>
            <a:off x="6253251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7" name="Google Shape;767;p13"/>
          <p:cNvSpPr/>
          <p:nvPr/>
        </p:nvSpPr>
        <p:spPr>
          <a:xfrm>
            <a:off x="1031333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8" name="Google Shape;768;p13"/>
          <p:cNvSpPr/>
          <p:nvPr/>
        </p:nvSpPr>
        <p:spPr>
          <a:xfrm>
            <a:off x="6267067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9" name="Google Shape;769;p13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0" name="Google Shape;770;p13"/>
          <p:cNvSpPr txBox="1">
            <a:spLocks noGrp="1"/>
          </p:cNvSpPr>
          <p:nvPr>
            <p:ph type="title"/>
          </p:nvPr>
        </p:nvSpPr>
        <p:spPr>
          <a:xfrm>
            <a:off x="2352300" y="2229567"/>
            <a:ext cx="341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1" name="Google Shape;771;p13"/>
          <p:cNvSpPr txBox="1">
            <a:spLocks noGrp="1"/>
          </p:cNvSpPr>
          <p:nvPr>
            <p:ph type="title" idx="2" hasCustomPrompt="1"/>
          </p:nvPr>
        </p:nvSpPr>
        <p:spPr>
          <a:xfrm>
            <a:off x="1112267" y="2229567"/>
            <a:ext cx="624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2" name="Google Shape;772;p13"/>
          <p:cNvSpPr txBox="1">
            <a:spLocks noGrp="1"/>
          </p:cNvSpPr>
          <p:nvPr>
            <p:ph type="subTitle" idx="1"/>
          </p:nvPr>
        </p:nvSpPr>
        <p:spPr>
          <a:xfrm>
            <a:off x="2352291" y="2960800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13"/>
          <p:cNvSpPr txBox="1">
            <a:spLocks noGrp="1"/>
          </p:cNvSpPr>
          <p:nvPr>
            <p:ph type="title" idx="3"/>
          </p:nvPr>
        </p:nvSpPr>
        <p:spPr>
          <a:xfrm>
            <a:off x="2395600" y="44705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4" name="Google Shape;774;p13"/>
          <p:cNvSpPr txBox="1">
            <a:spLocks noGrp="1"/>
          </p:cNvSpPr>
          <p:nvPr>
            <p:ph type="title" idx="4" hasCustomPrompt="1"/>
          </p:nvPr>
        </p:nvSpPr>
        <p:spPr>
          <a:xfrm>
            <a:off x="1101333" y="441171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5" name="Google Shape;775;p13"/>
          <p:cNvSpPr txBox="1">
            <a:spLocks noGrp="1"/>
          </p:cNvSpPr>
          <p:nvPr>
            <p:ph type="subTitle" idx="5"/>
          </p:nvPr>
        </p:nvSpPr>
        <p:spPr>
          <a:xfrm>
            <a:off x="2395585" y="5201767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3"/>
          <p:cNvSpPr txBox="1">
            <a:spLocks noGrp="1"/>
          </p:cNvSpPr>
          <p:nvPr>
            <p:ph type="title" idx="6"/>
          </p:nvPr>
        </p:nvSpPr>
        <p:spPr>
          <a:xfrm>
            <a:off x="7735233" y="21796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7" name="Google Shape;777;p13"/>
          <p:cNvSpPr txBox="1">
            <a:spLocks noGrp="1"/>
          </p:cNvSpPr>
          <p:nvPr>
            <p:ph type="title" idx="7" hasCustomPrompt="1"/>
          </p:nvPr>
        </p:nvSpPr>
        <p:spPr>
          <a:xfrm>
            <a:off x="6323251" y="2179633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8" name="Google Shape;778;p13"/>
          <p:cNvSpPr txBox="1">
            <a:spLocks noGrp="1"/>
          </p:cNvSpPr>
          <p:nvPr>
            <p:ph type="subTitle" idx="8"/>
          </p:nvPr>
        </p:nvSpPr>
        <p:spPr>
          <a:xfrm>
            <a:off x="7735237" y="2910867"/>
            <a:ext cx="3414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3"/>
          <p:cNvSpPr txBox="1">
            <a:spLocks noGrp="1"/>
          </p:cNvSpPr>
          <p:nvPr>
            <p:ph type="title" idx="9"/>
          </p:nvPr>
        </p:nvSpPr>
        <p:spPr>
          <a:xfrm>
            <a:off x="7722840" y="4420600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80" name="Google Shape;7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37067" y="438386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81" name="Google Shape;781;p13"/>
          <p:cNvSpPr txBox="1">
            <a:spLocks noGrp="1"/>
          </p:cNvSpPr>
          <p:nvPr>
            <p:ph type="subTitle" idx="14"/>
          </p:nvPr>
        </p:nvSpPr>
        <p:spPr>
          <a:xfrm>
            <a:off x="7722839" y="5151833"/>
            <a:ext cx="341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3"/>
          <p:cNvSpPr txBox="1">
            <a:spLocks noGrp="1"/>
          </p:cNvSpPr>
          <p:nvPr>
            <p:ph type="title" idx="15"/>
          </p:nvPr>
        </p:nvSpPr>
        <p:spPr>
          <a:xfrm>
            <a:off x="951000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83" name="Google Shape;783;p13"/>
          <p:cNvGrpSpPr/>
          <p:nvPr/>
        </p:nvGrpSpPr>
        <p:grpSpPr>
          <a:xfrm>
            <a:off x="950978" y="641520"/>
            <a:ext cx="1754220" cy="919179"/>
            <a:chOff x="803899" y="422750"/>
            <a:chExt cx="1476451" cy="773633"/>
          </a:xfrm>
        </p:grpSpPr>
        <p:sp>
          <p:nvSpPr>
            <p:cNvPr id="784" name="Google Shape;784;p13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85" name="Google Shape;785;p13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786" name="Google Shape;786;p1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1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1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1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1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1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1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1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1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1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1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1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1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1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1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1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804" name="Google Shape;804;p13"/>
          <p:cNvSpPr/>
          <p:nvPr/>
        </p:nvSpPr>
        <p:spPr>
          <a:xfrm flipH="1">
            <a:off x="2380730" y="10327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1436589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dk1"/>
        </a:solidFill>
        <a:effectLst/>
      </p:bgPr>
    </p:bg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" name="Google Shape;806;p1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07" name="Google Shape;807;p1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44" name="Google Shape;844;p14"/>
          <p:cNvSpPr/>
          <p:nvPr/>
        </p:nvSpPr>
        <p:spPr>
          <a:xfrm>
            <a:off x="4829100" y="3167700"/>
            <a:ext cx="64120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5" name="Google Shape;845;p14"/>
          <p:cNvSpPr/>
          <p:nvPr/>
        </p:nvSpPr>
        <p:spPr>
          <a:xfrm>
            <a:off x="4829100" y="4927500"/>
            <a:ext cx="6412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6" name="Google Shape;846;p14"/>
          <p:cNvSpPr/>
          <p:nvPr/>
        </p:nvSpPr>
        <p:spPr>
          <a:xfrm>
            <a:off x="7149200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7" name="Google Shape;847;p14"/>
          <p:cNvSpPr txBox="1">
            <a:spLocks noGrp="1"/>
          </p:cNvSpPr>
          <p:nvPr>
            <p:ph type="title"/>
          </p:nvPr>
        </p:nvSpPr>
        <p:spPr>
          <a:xfrm>
            <a:off x="5038400" y="3424333"/>
            <a:ext cx="6202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48" name="Google Shape;848;p14"/>
          <p:cNvSpPr txBox="1">
            <a:spLocks noGrp="1"/>
          </p:cNvSpPr>
          <p:nvPr>
            <p:ph type="subTitle" idx="1"/>
          </p:nvPr>
        </p:nvSpPr>
        <p:spPr>
          <a:xfrm>
            <a:off x="5038400" y="4976633"/>
            <a:ext cx="6202800" cy="5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49" name="Google Shape;849;p14"/>
          <p:cNvSpPr txBox="1">
            <a:spLocks noGrp="1"/>
          </p:cNvSpPr>
          <p:nvPr>
            <p:ph type="title" idx="2" hasCustomPrompt="1"/>
          </p:nvPr>
        </p:nvSpPr>
        <p:spPr>
          <a:xfrm>
            <a:off x="7349167" y="891133"/>
            <a:ext cx="16240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850" name="Google Shape;850;p14"/>
          <p:cNvGrpSpPr/>
          <p:nvPr/>
        </p:nvGrpSpPr>
        <p:grpSpPr>
          <a:xfrm>
            <a:off x="1400287" y="1916513"/>
            <a:ext cx="1623928" cy="1170579"/>
            <a:chOff x="7783413" y="3715033"/>
            <a:chExt cx="1091839" cy="786961"/>
          </a:xfrm>
        </p:grpSpPr>
        <p:sp>
          <p:nvSpPr>
            <p:cNvPr id="851" name="Google Shape;851;p14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4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4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4"/>
          <p:cNvGrpSpPr/>
          <p:nvPr/>
        </p:nvGrpSpPr>
        <p:grpSpPr>
          <a:xfrm>
            <a:off x="950968" y="3167525"/>
            <a:ext cx="2692345" cy="2519753"/>
            <a:chOff x="4978869" y="3464900"/>
            <a:chExt cx="790038" cy="739422"/>
          </a:xfrm>
        </p:grpSpPr>
        <p:sp>
          <p:nvSpPr>
            <p:cNvPr id="898" name="Google Shape;898;p14"/>
            <p:cNvSpPr/>
            <p:nvPr/>
          </p:nvSpPr>
          <p:spPr>
            <a:xfrm>
              <a:off x="4978869" y="3467397"/>
              <a:ext cx="790038" cy="736925"/>
            </a:xfrm>
            <a:custGeom>
              <a:avLst/>
              <a:gdLst/>
              <a:ahLst/>
              <a:cxnLst/>
              <a:rect l="l" t="t" r="r" b="b"/>
              <a:pathLst>
                <a:path w="30696" h="29477" extrusionOk="0">
                  <a:moveTo>
                    <a:pt x="5634" y="1"/>
                  </a:moveTo>
                  <a:cubicBezTo>
                    <a:pt x="3207" y="1"/>
                    <a:pt x="1220" y="1988"/>
                    <a:pt x="1220" y="4415"/>
                  </a:cubicBezTo>
                  <a:lnTo>
                    <a:pt x="1220" y="5697"/>
                  </a:lnTo>
                  <a:lnTo>
                    <a:pt x="679" y="5697"/>
                  </a:lnTo>
                  <a:cubicBezTo>
                    <a:pt x="302" y="5697"/>
                    <a:pt x="0" y="6012"/>
                    <a:pt x="0" y="6376"/>
                  </a:cubicBezTo>
                  <a:lnTo>
                    <a:pt x="0" y="9545"/>
                  </a:lnTo>
                  <a:cubicBezTo>
                    <a:pt x="0" y="9922"/>
                    <a:pt x="302" y="10224"/>
                    <a:pt x="679" y="10224"/>
                  </a:cubicBezTo>
                  <a:lnTo>
                    <a:pt x="1220" y="10224"/>
                  </a:lnTo>
                  <a:lnTo>
                    <a:pt x="1220" y="19265"/>
                  </a:lnTo>
                  <a:lnTo>
                    <a:pt x="679" y="19265"/>
                  </a:lnTo>
                  <a:cubicBezTo>
                    <a:pt x="302" y="19265"/>
                    <a:pt x="0" y="19567"/>
                    <a:pt x="0" y="19932"/>
                  </a:cubicBezTo>
                  <a:lnTo>
                    <a:pt x="0" y="23101"/>
                  </a:lnTo>
                  <a:cubicBezTo>
                    <a:pt x="0" y="23478"/>
                    <a:pt x="302" y="23780"/>
                    <a:pt x="679" y="23780"/>
                  </a:cubicBezTo>
                  <a:lnTo>
                    <a:pt x="1220" y="23780"/>
                  </a:lnTo>
                  <a:lnTo>
                    <a:pt x="1220" y="25075"/>
                  </a:lnTo>
                  <a:cubicBezTo>
                    <a:pt x="1220" y="27502"/>
                    <a:pt x="3207" y="29476"/>
                    <a:pt x="5634" y="29476"/>
                  </a:cubicBezTo>
                  <a:lnTo>
                    <a:pt x="26294" y="29476"/>
                  </a:lnTo>
                  <a:cubicBezTo>
                    <a:pt x="28721" y="29476"/>
                    <a:pt x="30695" y="27502"/>
                    <a:pt x="30695" y="25075"/>
                  </a:cubicBezTo>
                  <a:lnTo>
                    <a:pt x="30695" y="4415"/>
                  </a:lnTo>
                  <a:cubicBezTo>
                    <a:pt x="30695" y="1988"/>
                    <a:pt x="28721" y="1"/>
                    <a:pt x="26294" y="1"/>
                  </a:cubicBezTo>
                  <a:close/>
                </a:path>
              </a:pathLst>
            </a:custGeom>
            <a:solidFill>
              <a:schemeClr val="lt1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5020650" y="3464900"/>
              <a:ext cx="737225" cy="736900"/>
            </a:xfrm>
            <a:custGeom>
              <a:avLst/>
              <a:gdLst/>
              <a:ahLst/>
              <a:cxnLst/>
              <a:rect l="l" t="t" r="r" b="b"/>
              <a:pathLst>
                <a:path w="29489" h="29476" extrusionOk="0">
                  <a:moveTo>
                    <a:pt x="4414" y="0"/>
                  </a:moveTo>
                  <a:lnTo>
                    <a:pt x="25075" y="0"/>
                  </a:lnTo>
                  <a:cubicBezTo>
                    <a:pt x="27502" y="0"/>
                    <a:pt x="29489" y="1987"/>
                    <a:pt x="29489" y="4414"/>
                  </a:cubicBezTo>
                  <a:lnTo>
                    <a:pt x="29489" y="25062"/>
                  </a:lnTo>
                  <a:cubicBezTo>
                    <a:pt x="29489" y="27488"/>
                    <a:pt x="27502" y="29475"/>
                    <a:pt x="25075" y="29475"/>
                  </a:cubicBezTo>
                  <a:lnTo>
                    <a:pt x="4414" y="29475"/>
                  </a:lnTo>
                  <a:cubicBezTo>
                    <a:pt x="1987" y="29475"/>
                    <a:pt x="1" y="27488"/>
                    <a:pt x="1" y="25062"/>
                  </a:cubicBezTo>
                  <a:lnTo>
                    <a:pt x="1" y="4414"/>
                  </a:lnTo>
                  <a:cubicBezTo>
                    <a:pt x="1" y="1987"/>
                    <a:pt x="1987" y="0"/>
                    <a:pt x="4414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5057425" y="3501350"/>
              <a:ext cx="663975" cy="663975"/>
            </a:xfrm>
            <a:custGeom>
              <a:avLst/>
              <a:gdLst/>
              <a:ahLst/>
              <a:cxnLst/>
              <a:rect l="l" t="t" r="r" b="b"/>
              <a:pathLst>
                <a:path w="26559" h="26559" extrusionOk="0">
                  <a:moveTo>
                    <a:pt x="3547" y="1"/>
                  </a:moveTo>
                  <a:lnTo>
                    <a:pt x="23013" y="1"/>
                  </a:lnTo>
                  <a:cubicBezTo>
                    <a:pt x="24962" y="1"/>
                    <a:pt x="26559" y="1598"/>
                    <a:pt x="26559" y="3547"/>
                  </a:cubicBezTo>
                  <a:lnTo>
                    <a:pt x="26559" y="23013"/>
                  </a:lnTo>
                  <a:cubicBezTo>
                    <a:pt x="26559" y="24962"/>
                    <a:pt x="24962" y="26559"/>
                    <a:pt x="23013" y="26559"/>
                  </a:cubicBezTo>
                  <a:lnTo>
                    <a:pt x="3547" y="26559"/>
                  </a:lnTo>
                  <a:cubicBezTo>
                    <a:pt x="1598" y="26559"/>
                    <a:pt x="1" y="24962"/>
                    <a:pt x="1" y="23013"/>
                  </a:cubicBezTo>
                  <a:lnTo>
                    <a:pt x="1" y="3547"/>
                  </a:lnTo>
                  <a:cubicBezTo>
                    <a:pt x="1" y="1598"/>
                    <a:pt x="1598" y="1"/>
                    <a:pt x="3547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5047700" y="3491925"/>
              <a:ext cx="683150" cy="682825"/>
            </a:xfrm>
            <a:custGeom>
              <a:avLst/>
              <a:gdLst/>
              <a:ahLst/>
              <a:cxnLst/>
              <a:rect l="l" t="t" r="r" b="b"/>
              <a:pathLst>
                <a:path w="27326" h="27313" extrusionOk="0">
                  <a:moveTo>
                    <a:pt x="23402" y="755"/>
                  </a:moveTo>
                  <a:cubicBezTo>
                    <a:pt x="24269" y="755"/>
                    <a:pt x="25062" y="1120"/>
                    <a:pt x="25627" y="1685"/>
                  </a:cubicBezTo>
                  <a:cubicBezTo>
                    <a:pt x="26206" y="2264"/>
                    <a:pt x="26558" y="3056"/>
                    <a:pt x="26558" y="3924"/>
                  </a:cubicBezTo>
                  <a:lnTo>
                    <a:pt x="26558" y="23390"/>
                  </a:lnTo>
                  <a:cubicBezTo>
                    <a:pt x="26558" y="24257"/>
                    <a:pt x="26206" y="25049"/>
                    <a:pt x="25627" y="25628"/>
                  </a:cubicBezTo>
                  <a:cubicBezTo>
                    <a:pt x="25062" y="26194"/>
                    <a:pt x="24269" y="26558"/>
                    <a:pt x="23402" y="26558"/>
                  </a:cubicBezTo>
                  <a:lnTo>
                    <a:pt x="3936" y="26558"/>
                  </a:lnTo>
                  <a:cubicBezTo>
                    <a:pt x="3056" y="26558"/>
                    <a:pt x="2276" y="26194"/>
                    <a:pt x="1698" y="25628"/>
                  </a:cubicBezTo>
                  <a:cubicBezTo>
                    <a:pt x="1119" y="25049"/>
                    <a:pt x="767" y="24257"/>
                    <a:pt x="767" y="23390"/>
                  </a:cubicBezTo>
                  <a:lnTo>
                    <a:pt x="767" y="3924"/>
                  </a:lnTo>
                  <a:cubicBezTo>
                    <a:pt x="767" y="3056"/>
                    <a:pt x="1119" y="2264"/>
                    <a:pt x="1698" y="1685"/>
                  </a:cubicBezTo>
                  <a:cubicBezTo>
                    <a:pt x="2276" y="1120"/>
                    <a:pt x="3056" y="755"/>
                    <a:pt x="3936" y="755"/>
                  </a:cubicBezTo>
                  <a:close/>
                  <a:moveTo>
                    <a:pt x="3936" y="0"/>
                  </a:moveTo>
                  <a:cubicBezTo>
                    <a:pt x="2854" y="0"/>
                    <a:pt x="1874" y="441"/>
                    <a:pt x="1157" y="1145"/>
                  </a:cubicBezTo>
                  <a:cubicBezTo>
                    <a:pt x="440" y="1862"/>
                    <a:pt x="0" y="2842"/>
                    <a:pt x="0" y="3924"/>
                  </a:cubicBezTo>
                  <a:lnTo>
                    <a:pt x="0" y="23390"/>
                  </a:lnTo>
                  <a:cubicBezTo>
                    <a:pt x="0" y="24471"/>
                    <a:pt x="440" y="25452"/>
                    <a:pt x="1157" y="26169"/>
                  </a:cubicBezTo>
                  <a:cubicBezTo>
                    <a:pt x="1874" y="26873"/>
                    <a:pt x="2854" y="27313"/>
                    <a:pt x="3936" y="27313"/>
                  </a:cubicBezTo>
                  <a:lnTo>
                    <a:pt x="23402" y="27313"/>
                  </a:lnTo>
                  <a:cubicBezTo>
                    <a:pt x="24471" y="27313"/>
                    <a:pt x="25464" y="26873"/>
                    <a:pt x="26168" y="26169"/>
                  </a:cubicBezTo>
                  <a:cubicBezTo>
                    <a:pt x="26885" y="25452"/>
                    <a:pt x="27325" y="24471"/>
                    <a:pt x="27325" y="23390"/>
                  </a:cubicBezTo>
                  <a:lnTo>
                    <a:pt x="27325" y="3924"/>
                  </a:lnTo>
                  <a:cubicBezTo>
                    <a:pt x="27325" y="2842"/>
                    <a:pt x="26885" y="1862"/>
                    <a:pt x="26168" y="1145"/>
                  </a:cubicBezTo>
                  <a:cubicBezTo>
                    <a:pt x="25464" y="441"/>
                    <a:pt x="24471" y="0"/>
                    <a:pt x="23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5242275" y="3682750"/>
              <a:ext cx="328550" cy="328525"/>
            </a:xfrm>
            <a:custGeom>
              <a:avLst/>
              <a:gdLst/>
              <a:ahLst/>
              <a:cxnLst/>
              <a:rect l="l" t="t" r="r" b="b"/>
              <a:pathLst>
                <a:path w="13142" h="13141" extrusionOk="0">
                  <a:moveTo>
                    <a:pt x="5911" y="1346"/>
                  </a:moveTo>
                  <a:lnTo>
                    <a:pt x="5911" y="5910"/>
                  </a:lnTo>
                  <a:lnTo>
                    <a:pt x="1346" y="5910"/>
                  </a:lnTo>
                  <a:cubicBezTo>
                    <a:pt x="1497" y="4728"/>
                    <a:pt x="2038" y="3660"/>
                    <a:pt x="2843" y="2855"/>
                  </a:cubicBezTo>
                  <a:cubicBezTo>
                    <a:pt x="3082" y="2616"/>
                    <a:pt x="3346" y="2390"/>
                    <a:pt x="3635" y="2201"/>
                  </a:cubicBezTo>
                  <a:cubicBezTo>
                    <a:pt x="4301" y="1748"/>
                    <a:pt x="5068" y="1446"/>
                    <a:pt x="5911" y="1346"/>
                  </a:cubicBezTo>
                  <a:close/>
                  <a:moveTo>
                    <a:pt x="7219" y="1346"/>
                  </a:moveTo>
                  <a:cubicBezTo>
                    <a:pt x="8061" y="1446"/>
                    <a:pt x="8841" y="1748"/>
                    <a:pt x="9507" y="2201"/>
                  </a:cubicBezTo>
                  <a:cubicBezTo>
                    <a:pt x="9784" y="2390"/>
                    <a:pt x="10048" y="2616"/>
                    <a:pt x="10287" y="2855"/>
                  </a:cubicBezTo>
                  <a:cubicBezTo>
                    <a:pt x="11092" y="3660"/>
                    <a:pt x="11645" y="4728"/>
                    <a:pt x="11783" y="5910"/>
                  </a:cubicBezTo>
                  <a:lnTo>
                    <a:pt x="7219" y="5910"/>
                  </a:lnTo>
                  <a:lnTo>
                    <a:pt x="7219" y="1346"/>
                  </a:lnTo>
                  <a:close/>
                  <a:moveTo>
                    <a:pt x="5911" y="7218"/>
                  </a:moveTo>
                  <a:lnTo>
                    <a:pt x="5911" y="11795"/>
                  </a:lnTo>
                  <a:cubicBezTo>
                    <a:pt x="5068" y="11682"/>
                    <a:pt x="4301" y="11380"/>
                    <a:pt x="3635" y="10940"/>
                  </a:cubicBezTo>
                  <a:cubicBezTo>
                    <a:pt x="3346" y="10752"/>
                    <a:pt x="3082" y="10525"/>
                    <a:pt x="2843" y="10286"/>
                  </a:cubicBezTo>
                  <a:cubicBezTo>
                    <a:pt x="2038" y="9482"/>
                    <a:pt x="1497" y="8413"/>
                    <a:pt x="1346" y="7218"/>
                  </a:cubicBezTo>
                  <a:close/>
                  <a:moveTo>
                    <a:pt x="11783" y="7218"/>
                  </a:moveTo>
                  <a:cubicBezTo>
                    <a:pt x="11645" y="8413"/>
                    <a:pt x="11092" y="9482"/>
                    <a:pt x="10287" y="10286"/>
                  </a:cubicBezTo>
                  <a:cubicBezTo>
                    <a:pt x="10048" y="10525"/>
                    <a:pt x="9784" y="10752"/>
                    <a:pt x="9507" y="10940"/>
                  </a:cubicBezTo>
                  <a:cubicBezTo>
                    <a:pt x="8841" y="11380"/>
                    <a:pt x="8061" y="11682"/>
                    <a:pt x="7219" y="11795"/>
                  </a:cubicBezTo>
                  <a:lnTo>
                    <a:pt x="7219" y="7218"/>
                  </a:lnTo>
                  <a:close/>
                  <a:moveTo>
                    <a:pt x="6565" y="0"/>
                  </a:moveTo>
                  <a:cubicBezTo>
                    <a:pt x="5509" y="0"/>
                    <a:pt x="4515" y="252"/>
                    <a:pt x="3635" y="692"/>
                  </a:cubicBezTo>
                  <a:cubicBezTo>
                    <a:pt x="2994" y="1006"/>
                    <a:pt x="2415" y="1421"/>
                    <a:pt x="1925" y="1924"/>
                  </a:cubicBezTo>
                  <a:cubicBezTo>
                    <a:pt x="730" y="3119"/>
                    <a:pt x="1" y="4754"/>
                    <a:pt x="1" y="6564"/>
                  </a:cubicBezTo>
                  <a:cubicBezTo>
                    <a:pt x="1" y="8388"/>
                    <a:pt x="730" y="10022"/>
                    <a:pt x="1925" y="11217"/>
                  </a:cubicBezTo>
                  <a:cubicBezTo>
                    <a:pt x="2415" y="11707"/>
                    <a:pt x="2994" y="12135"/>
                    <a:pt x="3635" y="12449"/>
                  </a:cubicBezTo>
                  <a:cubicBezTo>
                    <a:pt x="4515" y="12889"/>
                    <a:pt x="5509" y="13141"/>
                    <a:pt x="6565" y="13141"/>
                  </a:cubicBezTo>
                  <a:cubicBezTo>
                    <a:pt x="7621" y="13141"/>
                    <a:pt x="8615" y="12889"/>
                    <a:pt x="9507" y="12449"/>
                  </a:cubicBezTo>
                  <a:cubicBezTo>
                    <a:pt x="10136" y="12135"/>
                    <a:pt x="10715" y="11707"/>
                    <a:pt x="11218" y="11217"/>
                  </a:cubicBezTo>
                  <a:cubicBezTo>
                    <a:pt x="12400" y="10022"/>
                    <a:pt x="13142" y="8388"/>
                    <a:pt x="13142" y="6564"/>
                  </a:cubicBezTo>
                  <a:cubicBezTo>
                    <a:pt x="13142" y="4754"/>
                    <a:pt x="12400" y="3119"/>
                    <a:pt x="11218" y="1924"/>
                  </a:cubicBezTo>
                  <a:cubicBezTo>
                    <a:pt x="10715" y="1421"/>
                    <a:pt x="10136" y="1006"/>
                    <a:pt x="9507" y="692"/>
                  </a:cubicBezTo>
                  <a:cubicBezTo>
                    <a:pt x="8615" y="252"/>
                    <a:pt x="7621" y="0"/>
                    <a:pt x="6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5225000" y="3668925"/>
              <a:ext cx="328525" cy="328525"/>
            </a:xfrm>
            <a:custGeom>
              <a:avLst/>
              <a:gdLst/>
              <a:ahLst/>
              <a:cxnLst/>
              <a:rect l="l" t="t" r="r" b="b"/>
              <a:pathLst>
                <a:path w="13141" h="13141" extrusionOk="0">
                  <a:moveTo>
                    <a:pt x="5923" y="1358"/>
                  </a:moveTo>
                  <a:lnTo>
                    <a:pt x="5923" y="5923"/>
                  </a:lnTo>
                  <a:lnTo>
                    <a:pt x="1346" y="5923"/>
                  </a:lnTo>
                  <a:cubicBezTo>
                    <a:pt x="1497" y="4728"/>
                    <a:pt x="2050" y="3659"/>
                    <a:pt x="2855" y="2855"/>
                  </a:cubicBezTo>
                  <a:cubicBezTo>
                    <a:pt x="3094" y="2616"/>
                    <a:pt x="3358" y="2402"/>
                    <a:pt x="3634" y="2213"/>
                  </a:cubicBezTo>
                  <a:cubicBezTo>
                    <a:pt x="4301" y="1761"/>
                    <a:pt x="5080" y="1459"/>
                    <a:pt x="5923" y="1358"/>
                  </a:cubicBezTo>
                  <a:close/>
                  <a:moveTo>
                    <a:pt x="7231" y="1358"/>
                  </a:moveTo>
                  <a:cubicBezTo>
                    <a:pt x="8061" y="1459"/>
                    <a:pt x="8840" y="1761"/>
                    <a:pt x="9507" y="2213"/>
                  </a:cubicBezTo>
                  <a:cubicBezTo>
                    <a:pt x="9796" y="2402"/>
                    <a:pt x="10060" y="2616"/>
                    <a:pt x="10299" y="2855"/>
                  </a:cubicBezTo>
                  <a:cubicBezTo>
                    <a:pt x="11104" y="3659"/>
                    <a:pt x="11644" y="4728"/>
                    <a:pt x="11795" y="5923"/>
                  </a:cubicBezTo>
                  <a:lnTo>
                    <a:pt x="7231" y="5923"/>
                  </a:lnTo>
                  <a:lnTo>
                    <a:pt x="7231" y="1358"/>
                  </a:lnTo>
                  <a:close/>
                  <a:moveTo>
                    <a:pt x="5923" y="7231"/>
                  </a:moveTo>
                  <a:lnTo>
                    <a:pt x="5923" y="11795"/>
                  </a:lnTo>
                  <a:cubicBezTo>
                    <a:pt x="5080" y="11695"/>
                    <a:pt x="4301" y="11393"/>
                    <a:pt x="3634" y="10940"/>
                  </a:cubicBezTo>
                  <a:cubicBezTo>
                    <a:pt x="3358" y="10751"/>
                    <a:pt x="3094" y="10538"/>
                    <a:pt x="2855" y="10299"/>
                  </a:cubicBezTo>
                  <a:cubicBezTo>
                    <a:pt x="2050" y="9494"/>
                    <a:pt x="1497" y="8425"/>
                    <a:pt x="1346" y="7231"/>
                  </a:cubicBezTo>
                  <a:close/>
                  <a:moveTo>
                    <a:pt x="11795" y="7231"/>
                  </a:moveTo>
                  <a:cubicBezTo>
                    <a:pt x="11644" y="8425"/>
                    <a:pt x="11104" y="9494"/>
                    <a:pt x="10299" y="10299"/>
                  </a:cubicBezTo>
                  <a:cubicBezTo>
                    <a:pt x="10060" y="10538"/>
                    <a:pt x="9796" y="10751"/>
                    <a:pt x="9507" y="10940"/>
                  </a:cubicBezTo>
                  <a:cubicBezTo>
                    <a:pt x="8840" y="11393"/>
                    <a:pt x="8061" y="11695"/>
                    <a:pt x="7231" y="11795"/>
                  </a:cubicBezTo>
                  <a:lnTo>
                    <a:pt x="7231" y="7231"/>
                  </a:lnTo>
                  <a:close/>
                  <a:moveTo>
                    <a:pt x="6577" y="0"/>
                  </a:moveTo>
                  <a:cubicBezTo>
                    <a:pt x="5521" y="0"/>
                    <a:pt x="4515" y="252"/>
                    <a:pt x="3634" y="704"/>
                  </a:cubicBezTo>
                  <a:cubicBezTo>
                    <a:pt x="3006" y="1019"/>
                    <a:pt x="2427" y="1434"/>
                    <a:pt x="1924" y="1937"/>
                  </a:cubicBezTo>
                  <a:cubicBezTo>
                    <a:pt x="742" y="3119"/>
                    <a:pt x="0" y="4766"/>
                    <a:pt x="0" y="6577"/>
                  </a:cubicBezTo>
                  <a:cubicBezTo>
                    <a:pt x="0" y="8387"/>
                    <a:pt x="742" y="10035"/>
                    <a:pt x="1924" y="11217"/>
                  </a:cubicBezTo>
                  <a:cubicBezTo>
                    <a:pt x="2427" y="11720"/>
                    <a:pt x="3006" y="12135"/>
                    <a:pt x="3634" y="12449"/>
                  </a:cubicBezTo>
                  <a:cubicBezTo>
                    <a:pt x="4515" y="12902"/>
                    <a:pt x="5521" y="13141"/>
                    <a:pt x="6577" y="13141"/>
                  </a:cubicBezTo>
                  <a:cubicBezTo>
                    <a:pt x="7633" y="13141"/>
                    <a:pt x="8627" y="12902"/>
                    <a:pt x="9507" y="12449"/>
                  </a:cubicBezTo>
                  <a:cubicBezTo>
                    <a:pt x="10148" y="12135"/>
                    <a:pt x="10727" y="11720"/>
                    <a:pt x="11217" y="11217"/>
                  </a:cubicBezTo>
                  <a:cubicBezTo>
                    <a:pt x="12412" y="10035"/>
                    <a:pt x="13141" y="8387"/>
                    <a:pt x="13141" y="6577"/>
                  </a:cubicBezTo>
                  <a:cubicBezTo>
                    <a:pt x="13141" y="4766"/>
                    <a:pt x="12412" y="3119"/>
                    <a:pt x="11217" y="1937"/>
                  </a:cubicBezTo>
                  <a:cubicBezTo>
                    <a:pt x="10727" y="1434"/>
                    <a:pt x="10148" y="1019"/>
                    <a:pt x="9507" y="704"/>
                  </a:cubicBezTo>
                  <a:cubicBezTo>
                    <a:pt x="8627" y="252"/>
                    <a:pt x="7633" y="0"/>
                    <a:pt x="6577" y="0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5233475" y="3677400"/>
              <a:ext cx="311875" cy="311875"/>
            </a:xfrm>
            <a:custGeom>
              <a:avLst/>
              <a:gdLst/>
              <a:ahLst/>
              <a:cxnLst/>
              <a:rect l="l" t="t" r="r" b="b"/>
              <a:pathLst>
                <a:path w="12475" h="12475" extrusionOk="0">
                  <a:moveTo>
                    <a:pt x="3270" y="742"/>
                  </a:moveTo>
                  <a:cubicBezTo>
                    <a:pt x="2742" y="1032"/>
                    <a:pt x="2252" y="1396"/>
                    <a:pt x="1824" y="1824"/>
                  </a:cubicBezTo>
                  <a:cubicBezTo>
                    <a:pt x="655" y="3006"/>
                    <a:pt x="1" y="4578"/>
                    <a:pt x="1" y="6238"/>
                  </a:cubicBezTo>
                  <a:cubicBezTo>
                    <a:pt x="1" y="7898"/>
                    <a:pt x="655" y="9469"/>
                    <a:pt x="1824" y="10651"/>
                  </a:cubicBezTo>
                  <a:cubicBezTo>
                    <a:pt x="2252" y="11079"/>
                    <a:pt x="2742" y="11444"/>
                    <a:pt x="3270" y="11733"/>
                  </a:cubicBezTo>
                  <a:lnTo>
                    <a:pt x="3270" y="10991"/>
                  </a:lnTo>
                  <a:cubicBezTo>
                    <a:pt x="2918" y="10765"/>
                    <a:pt x="2579" y="10500"/>
                    <a:pt x="2277" y="10199"/>
                  </a:cubicBezTo>
                  <a:cubicBezTo>
                    <a:pt x="1397" y="9318"/>
                    <a:pt x="831" y="8174"/>
                    <a:pt x="680" y="6929"/>
                  </a:cubicBezTo>
                  <a:lnTo>
                    <a:pt x="629" y="6565"/>
                  </a:lnTo>
                  <a:lnTo>
                    <a:pt x="3270" y="6565"/>
                  </a:lnTo>
                  <a:lnTo>
                    <a:pt x="3270" y="5911"/>
                  </a:lnTo>
                  <a:lnTo>
                    <a:pt x="629" y="5911"/>
                  </a:lnTo>
                  <a:lnTo>
                    <a:pt x="680" y="5546"/>
                  </a:lnTo>
                  <a:cubicBezTo>
                    <a:pt x="831" y="4301"/>
                    <a:pt x="1397" y="3157"/>
                    <a:pt x="2277" y="2277"/>
                  </a:cubicBezTo>
                  <a:cubicBezTo>
                    <a:pt x="2579" y="1975"/>
                    <a:pt x="2918" y="1711"/>
                    <a:pt x="3270" y="1484"/>
                  </a:cubicBezTo>
                  <a:close/>
                  <a:moveTo>
                    <a:pt x="6238" y="1"/>
                  </a:moveTo>
                  <a:cubicBezTo>
                    <a:pt x="5182" y="1"/>
                    <a:pt x="4176" y="265"/>
                    <a:pt x="3270" y="742"/>
                  </a:cubicBezTo>
                  <a:lnTo>
                    <a:pt x="3270" y="1484"/>
                  </a:lnTo>
                  <a:cubicBezTo>
                    <a:pt x="3962" y="1057"/>
                    <a:pt x="4729" y="780"/>
                    <a:pt x="5534" y="680"/>
                  </a:cubicBezTo>
                  <a:lnTo>
                    <a:pt x="5911" y="642"/>
                  </a:lnTo>
                  <a:lnTo>
                    <a:pt x="5911" y="5911"/>
                  </a:lnTo>
                  <a:lnTo>
                    <a:pt x="3270" y="5911"/>
                  </a:lnTo>
                  <a:lnTo>
                    <a:pt x="3270" y="6565"/>
                  </a:lnTo>
                  <a:lnTo>
                    <a:pt x="5911" y="6565"/>
                  </a:lnTo>
                  <a:lnTo>
                    <a:pt x="5911" y="11833"/>
                  </a:lnTo>
                  <a:lnTo>
                    <a:pt x="5534" y="11783"/>
                  </a:lnTo>
                  <a:cubicBezTo>
                    <a:pt x="4729" y="11683"/>
                    <a:pt x="3962" y="11406"/>
                    <a:pt x="3270" y="10991"/>
                  </a:cubicBezTo>
                  <a:lnTo>
                    <a:pt x="3270" y="11733"/>
                  </a:lnTo>
                  <a:cubicBezTo>
                    <a:pt x="4176" y="12211"/>
                    <a:pt x="5182" y="12475"/>
                    <a:pt x="6238" y="12475"/>
                  </a:cubicBezTo>
                  <a:cubicBezTo>
                    <a:pt x="7282" y="12475"/>
                    <a:pt x="8288" y="12211"/>
                    <a:pt x="9193" y="11733"/>
                  </a:cubicBezTo>
                  <a:lnTo>
                    <a:pt x="9193" y="10991"/>
                  </a:lnTo>
                  <a:cubicBezTo>
                    <a:pt x="8514" y="11406"/>
                    <a:pt x="7734" y="11683"/>
                    <a:pt x="6929" y="11783"/>
                  </a:cubicBezTo>
                  <a:lnTo>
                    <a:pt x="6552" y="11833"/>
                  </a:lnTo>
                  <a:lnTo>
                    <a:pt x="6552" y="6565"/>
                  </a:lnTo>
                  <a:lnTo>
                    <a:pt x="9193" y="6565"/>
                  </a:lnTo>
                  <a:lnTo>
                    <a:pt x="9193" y="5911"/>
                  </a:lnTo>
                  <a:lnTo>
                    <a:pt x="6552" y="5911"/>
                  </a:lnTo>
                  <a:lnTo>
                    <a:pt x="6552" y="642"/>
                  </a:lnTo>
                  <a:lnTo>
                    <a:pt x="6929" y="680"/>
                  </a:lnTo>
                  <a:cubicBezTo>
                    <a:pt x="7734" y="780"/>
                    <a:pt x="8514" y="1057"/>
                    <a:pt x="9193" y="1484"/>
                  </a:cubicBezTo>
                  <a:lnTo>
                    <a:pt x="9193" y="742"/>
                  </a:lnTo>
                  <a:cubicBezTo>
                    <a:pt x="8288" y="265"/>
                    <a:pt x="7282" y="1"/>
                    <a:pt x="6238" y="1"/>
                  </a:cubicBezTo>
                  <a:close/>
                  <a:moveTo>
                    <a:pt x="9193" y="11733"/>
                  </a:moveTo>
                  <a:cubicBezTo>
                    <a:pt x="9721" y="11444"/>
                    <a:pt x="10211" y="11079"/>
                    <a:pt x="10639" y="10651"/>
                  </a:cubicBezTo>
                  <a:cubicBezTo>
                    <a:pt x="11821" y="9469"/>
                    <a:pt x="12475" y="7898"/>
                    <a:pt x="12475" y="6238"/>
                  </a:cubicBezTo>
                  <a:cubicBezTo>
                    <a:pt x="12475" y="4578"/>
                    <a:pt x="11821" y="3006"/>
                    <a:pt x="10639" y="1824"/>
                  </a:cubicBezTo>
                  <a:cubicBezTo>
                    <a:pt x="10211" y="1396"/>
                    <a:pt x="9721" y="1032"/>
                    <a:pt x="9193" y="742"/>
                  </a:cubicBezTo>
                  <a:lnTo>
                    <a:pt x="9193" y="1484"/>
                  </a:lnTo>
                  <a:cubicBezTo>
                    <a:pt x="9558" y="1711"/>
                    <a:pt x="9885" y="1975"/>
                    <a:pt x="10186" y="2277"/>
                  </a:cubicBezTo>
                  <a:cubicBezTo>
                    <a:pt x="11067" y="3157"/>
                    <a:pt x="11632" y="4301"/>
                    <a:pt x="11783" y="5546"/>
                  </a:cubicBezTo>
                  <a:lnTo>
                    <a:pt x="11834" y="5911"/>
                  </a:lnTo>
                  <a:lnTo>
                    <a:pt x="9193" y="5911"/>
                  </a:lnTo>
                  <a:lnTo>
                    <a:pt x="9193" y="6565"/>
                  </a:lnTo>
                  <a:lnTo>
                    <a:pt x="11834" y="6565"/>
                  </a:lnTo>
                  <a:lnTo>
                    <a:pt x="11783" y="6929"/>
                  </a:lnTo>
                  <a:cubicBezTo>
                    <a:pt x="11632" y="8174"/>
                    <a:pt x="11067" y="9318"/>
                    <a:pt x="10186" y="10199"/>
                  </a:cubicBezTo>
                  <a:cubicBezTo>
                    <a:pt x="9885" y="10500"/>
                    <a:pt x="9558" y="10765"/>
                    <a:pt x="9193" y="109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4990150" y="3607300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0"/>
                  </a:moveTo>
                  <a:lnTo>
                    <a:pt x="4213" y="0"/>
                  </a:lnTo>
                  <a:lnTo>
                    <a:pt x="4213" y="4527"/>
                  </a:lnTo>
                  <a:lnTo>
                    <a:pt x="680" y="4527"/>
                  </a:lnTo>
                  <a:cubicBezTo>
                    <a:pt x="303" y="4527"/>
                    <a:pt x="1" y="4213"/>
                    <a:pt x="1" y="3848"/>
                  </a:cubicBezTo>
                  <a:lnTo>
                    <a:pt x="1" y="679"/>
                  </a:lnTo>
                  <a:cubicBezTo>
                    <a:pt x="1" y="302"/>
                    <a:pt x="303" y="0"/>
                    <a:pt x="680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4990150" y="3946175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1"/>
                  </a:moveTo>
                  <a:lnTo>
                    <a:pt x="4213" y="1"/>
                  </a:lnTo>
                  <a:lnTo>
                    <a:pt x="4213" y="4528"/>
                  </a:lnTo>
                  <a:lnTo>
                    <a:pt x="680" y="4528"/>
                  </a:lnTo>
                  <a:cubicBezTo>
                    <a:pt x="303" y="4528"/>
                    <a:pt x="1" y="4226"/>
                    <a:pt x="1" y="3849"/>
                  </a:cubicBezTo>
                  <a:lnTo>
                    <a:pt x="1" y="680"/>
                  </a:lnTo>
                  <a:cubicBezTo>
                    <a:pt x="1" y="315"/>
                    <a:pt x="303" y="1"/>
                    <a:pt x="680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5002100" y="36201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7"/>
                  </a:lnTo>
                  <a:lnTo>
                    <a:pt x="516" y="3497"/>
                  </a:lnTo>
                  <a:cubicBezTo>
                    <a:pt x="227" y="3497"/>
                    <a:pt x="1" y="3270"/>
                    <a:pt x="1" y="2981"/>
                  </a:cubicBezTo>
                  <a:lnTo>
                    <a:pt x="1" y="517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5002100" y="39590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6"/>
                  </a:lnTo>
                  <a:lnTo>
                    <a:pt x="516" y="3496"/>
                  </a:lnTo>
                  <a:cubicBezTo>
                    <a:pt x="227" y="3496"/>
                    <a:pt x="1" y="3270"/>
                    <a:pt x="1" y="2981"/>
                  </a:cubicBezTo>
                  <a:lnTo>
                    <a:pt x="1" y="516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5433425" y="3539700"/>
              <a:ext cx="157525" cy="157525"/>
            </a:xfrm>
            <a:custGeom>
              <a:avLst/>
              <a:gdLst/>
              <a:ahLst/>
              <a:cxnLst/>
              <a:rect l="l" t="t" r="r" b="b"/>
              <a:pathLst>
                <a:path w="6301" h="6301" extrusionOk="0">
                  <a:moveTo>
                    <a:pt x="3144" y="6301"/>
                  </a:moveTo>
                  <a:cubicBezTo>
                    <a:pt x="4879" y="6301"/>
                    <a:pt x="6300" y="4880"/>
                    <a:pt x="6300" y="3145"/>
                  </a:cubicBezTo>
                  <a:cubicBezTo>
                    <a:pt x="6300" y="1422"/>
                    <a:pt x="4879" y="1"/>
                    <a:pt x="3144" y="1"/>
                  </a:cubicBezTo>
                  <a:cubicBezTo>
                    <a:pt x="1421" y="1"/>
                    <a:pt x="0" y="1422"/>
                    <a:pt x="0" y="3145"/>
                  </a:cubicBezTo>
                  <a:cubicBezTo>
                    <a:pt x="0" y="4880"/>
                    <a:pt x="1421" y="6301"/>
                    <a:pt x="3144" y="6301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5509500" y="3547250"/>
              <a:ext cx="5375" cy="142425"/>
            </a:xfrm>
            <a:custGeom>
              <a:avLst/>
              <a:gdLst/>
              <a:ahLst/>
              <a:cxnLst/>
              <a:rect l="l" t="t" r="r" b="b"/>
              <a:pathLst>
                <a:path w="215" h="5697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lnTo>
                    <a:pt x="0" y="5596"/>
                  </a:lnTo>
                  <a:cubicBezTo>
                    <a:pt x="0" y="5647"/>
                    <a:pt x="51" y="5697"/>
                    <a:pt x="101" y="5697"/>
                  </a:cubicBezTo>
                  <a:cubicBezTo>
                    <a:pt x="164" y="5697"/>
                    <a:pt x="214" y="5647"/>
                    <a:pt x="214" y="5596"/>
                  </a:cubicBezTo>
                  <a:lnTo>
                    <a:pt x="214" y="101"/>
                  </a:lnTo>
                  <a:cubicBezTo>
                    <a:pt x="214" y="51"/>
                    <a:pt x="164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992" y="0"/>
                  </a:moveTo>
                  <a:cubicBezTo>
                    <a:pt x="1951" y="0"/>
                    <a:pt x="1918" y="26"/>
                    <a:pt x="1900" y="73"/>
                  </a:cubicBezTo>
                  <a:lnTo>
                    <a:pt x="26" y="5228"/>
                  </a:lnTo>
                  <a:cubicBezTo>
                    <a:pt x="1" y="5278"/>
                    <a:pt x="38" y="5341"/>
                    <a:pt x="89" y="5354"/>
                  </a:cubicBezTo>
                  <a:cubicBezTo>
                    <a:pt x="102" y="5360"/>
                    <a:pt x="116" y="5364"/>
                    <a:pt x="129" y="5364"/>
                  </a:cubicBezTo>
                  <a:cubicBezTo>
                    <a:pt x="169" y="5364"/>
                    <a:pt x="208" y="5338"/>
                    <a:pt x="227" y="5291"/>
                  </a:cubicBezTo>
                  <a:lnTo>
                    <a:pt x="2101" y="135"/>
                  </a:lnTo>
                  <a:cubicBezTo>
                    <a:pt x="2126" y="85"/>
                    <a:pt x="2088" y="22"/>
                    <a:pt x="2038" y="10"/>
                  </a:cubicBezTo>
                  <a:cubicBezTo>
                    <a:pt x="2022" y="3"/>
                    <a:pt x="2006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29" y="0"/>
                  </a:moveTo>
                  <a:cubicBezTo>
                    <a:pt x="116" y="0"/>
                    <a:pt x="102" y="3"/>
                    <a:pt x="89" y="10"/>
                  </a:cubicBezTo>
                  <a:cubicBezTo>
                    <a:pt x="38" y="22"/>
                    <a:pt x="1" y="85"/>
                    <a:pt x="26" y="135"/>
                  </a:cubicBezTo>
                  <a:lnTo>
                    <a:pt x="1900" y="5291"/>
                  </a:lnTo>
                  <a:cubicBezTo>
                    <a:pt x="1918" y="5338"/>
                    <a:pt x="1958" y="5364"/>
                    <a:pt x="1997" y="5364"/>
                  </a:cubicBezTo>
                  <a:cubicBezTo>
                    <a:pt x="2011" y="5364"/>
                    <a:pt x="2025" y="5360"/>
                    <a:pt x="2038" y="5354"/>
                  </a:cubicBezTo>
                  <a:cubicBezTo>
                    <a:pt x="2088" y="5341"/>
                    <a:pt x="2126" y="5278"/>
                    <a:pt x="2101" y="5228"/>
                  </a:cubicBezTo>
                  <a:lnTo>
                    <a:pt x="227" y="73"/>
                  </a:lnTo>
                  <a:cubicBezTo>
                    <a:pt x="208" y="26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3636" y="0"/>
                  </a:moveTo>
                  <a:cubicBezTo>
                    <a:pt x="3607" y="0"/>
                    <a:pt x="3579" y="13"/>
                    <a:pt x="3559" y="40"/>
                  </a:cubicBezTo>
                  <a:lnTo>
                    <a:pt x="38" y="4240"/>
                  </a:lnTo>
                  <a:cubicBezTo>
                    <a:pt x="0" y="4290"/>
                    <a:pt x="0" y="4353"/>
                    <a:pt x="51" y="4391"/>
                  </a:cubicBezTo>
                  <a:cubicBezTo>
                    <a:pt x="68" y="4408"/>
                    <a:pt x="94" y="4417"/>
                    <a:pt x="120" y="4417"/>
                  </a:cubicBezTo>
                  <a:cubicBezTo>
                    <a:pt x="150" y="4417"/>
                    <a:pt x="181" y="4405"/>
                    <a:pt x="202" y="4378"/>
                  </a:cubicBezTo>
                  <a:lnTo>
                    <a:pt x="3723" y="178"/>
                  </a:lnTo>
                  <a:cubicBezTo>
                    <a:pt x="3760" y="128"/>
                    <a:pt x="3760" y="65"/>
                    <a:pt x="3710" y="27"/>
                  </a:cubicBezTo>
                  <a:cubicBezTo>
                    <a:pt x="3687" y="10"/>
                    <a:pt x="3661" y="0"/>
                    <a:pt x="3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4869" y="0"/>
                  </a:moveTo>
                  <a:cubicBezTo>
                    <a:pt x="4851" y="0"/>
                    <a:pt x="4833" y="4"/>
                    <a:pt x="4816" y="13"/>
                  </a:cubicBezTo>
                  <a:lnTo>
                    <a:pt x="63" y="2754"/>
                  </a:lnTo>
                  <a:cubicBezTo>
                    <a:pt x="13" y="2792"/>
                    <a:pt x="0" y="2855"/>
                    <a:pt x="25" y="2905"/>
                  </a:cubicBezTo>
                  <a:cubicBezTo>
                    <a:pt x="50" y="2939"/>
                    <a:pt x="87" y="2955"/>
                    <a:pt x="123" y="2955"/>
                  </a:cubicBezTo>
                  <a:cubicBezTo>
                    <a:pt x="141" y="2955"/>
                    <a:pt x="159" y="2951"/>
                    <a:pt x="176" y="2943"/>
                  </a:cubicBezTo>
                  <a:lnTo>
                    <a:pt x="4930" y="201"/>
                  </a:lnTo>
                  <a:cubicBezTo>
                    <a:pt x="4980" y="164"/>
                    <a:pt x="4992" y="101"/>
                    <a:pt x="4967" y="51"/>
                  </a:cubicBezTo>
                  <a:cubicBezTo>
                    <a:pt x="4942" y="17"/>
                    <a:pt x="4906" y="0"/>
                    <a:pt x="48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5524" y="0"/>
                  </a:moveTo>
                  <a:cubicBezTo>
                    <a:pt x="5519" y="0"/>
                    <a:pt x="5513" y="1"/>
                    <a:pt x="5508" y="2"/>
                  </a:cubicBezTo>
                  <a:lnTo>
                    <a:pt x="101" y="958"/>
                  </a:lnTo>
                  <a:cubicBezTo>
                    <a:pt x="51" y="970"/>
                    <a:pt x="0" y="1021"/>
                    <a:pt x="13" y="1084"/>
                  </a:cubicBezTo>
                  <a:cubicBezTo>
                    <a:pt x="24" y="1128"/>
                    <a:pt x="66" y="1173"/>
                    <a:pt x="119" y="1173"/>
                  </a:cubicBezTo>
                  <a:cubicBezTo>
                    <a:pt x="125" y="1173"/>
                    <a:pt x="132" y="1173"/>
                    <a:pt x="139" y="1172"/>
                  </a:cubicBezTo>
                  <a:lnTo>
                    <a:pt x="5546" y="216"/>
                  </a:lnTo>
                  <a:cubicBezTo>
                    <a:pt x="5596" y="203"/>
                    <a:pt x="5634" y="153"/>
                    <a:pt x="5634" y="90"/>
                  </a:cubicBezTo>
                  <a:cubicBezTo>
                    <a:pt x="5623" y="45"/>
                    <a:pt x="5571" y="0"/>
                    <a:pt x="5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119" y="0"/>
                  </a:moveTo>
                  <a:cubicBezTo>
                    <a:pt x="66" y="0"/>
                    <a:pt x="24" y="45"/>
                    <a:pt x="13" y="90"/>
                  </a:cubicBezTo>
                  <a:cubicBezTo>
                    <a:pt x="0" y="153"/>
                    <a:pt x="51" y="203"/>
                    <a:pt x="101" y="216"/>
                  </a:cubicBezTo>
                  <a:lnTo>
                    <a:pt x="5508" y="1172"/>
                  </a:lnTo>
                  <a:cubicBezTo>
                    <a:pt x="5513" y="1173"/>
                    <a:pt x="5519" y="1173"/>
                    <a:pt x="5524" y="1173"/>
                  </a:cubicBezTo>
                  <a:cubicBezTo>
                    <a:pt x="5571" y="1173"/>
                    <a:pt x="5623" y="1128"/>
                    <a:pt x="5634" y="1084"/>
                  </a:cubicBezTo>
                  <a:cubicBezTo>
                    <a:pt x="5634" y="1021"/>
                    <a:pt x="5596" y="970"/>
                    <a:pt x="5546" y="958"/>
                  </a:cubicBezTo>
                  <a:lnTo>
                    <a:pt x="139" y="2"/>
                  </a:lnTo>
                  <a:cubicBezTo>
                    <a:pt x="132" y="1"/>
                    <a:pt x="12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123" y="0"/>
                  </a:moveTo>
                  <a:cubicBezTo>
                    <a:pt x="87" y="0"/>
                    <a:pt x="50" y="17"/>
                    <a:pt x="25" y="51"/>
                  </a:cubicBezTo>
                  <a:cubicBezTo>
                    <a:pt x="0" y="101"/>
                    <a:pt x="13" y="164"/>
                    <a:pt x="63" y="201"/>
                  </a:cubicBezTo>
                  <a:lnTo>
                    <a:pt x="4816" y="2943"/>
                  </a:lnTo>
                  <a:cubicBezTo>
                    <a:pt x="4833" y="2951"/>
                    <a:pt x="4851" y="2955"/>
                    <a:pt x="4869" y="2955"/>
                  </a:cubicBezTo>
                  <a:cubicBezTo>
                    <a:pt x="4906" y="2955"/>
                    <a:pt x="4942" y="2939"/>
                    <a:pt x="4967" y="2905"/>
                  </a:cubicBezTo>
                  <a:cubicBezTo>
                    <a:pt x="4992" y="2855"/>
                    <a:pt x="4980" y="2792"/>
                    <a:pt x="4930" y="2754"/>
                  </a:cubicBezTo>
                  <a:lnTo>
                    <a:pt x="176" y="13"/>
                  </a:lnTo>
                  <a:cubicBezTo>
                    <a:pt x="159" y="4"/>
                    <a:pt x="141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120" y="0"/>
                  </a:moveTo>
                  <a:cubicBezTo>
                    <a:pt x="94" y="0"/>
                    <a:pt x="68" y="10"/>
                    <a:pt x="51" y="27"/>
                  </a:cubicBezTo>
                  <a:cubicBezTo>
                    <a:pt x="0" y="65"/>
                    <a:pt x="0" y="128"/>
                    <a:pt x="38" y="178"/>
                  </a:cubicBezTo>
                  <a:lnTo>
                    <a:pt x="3559" y="4378"/>
                  </a:lnTo>
                  <a:cubicBezTo>
                    <a:pt x="3579" y="4405"/>
                    <a:pt x="3607" y="4417"/>
                    <a:pt x="3636" y="4417"/>
                  </a:cubicBezTo>
                  <a:cubicBezTo>
                    <a:pt x="3661" y="4417"/>
                    <a:pt x="3687" y="4408"/>
                    <a:pt x="3710" y="4391"/>
                  </a:cubicBezTo>
                  <a:cubicBezTo>
                    <a:pt x="3760" y="4353"/>
                    <a:pt x="3760" y="4290"/>
                    <a:pt x="3723" y="4240"/>
                  </a:cubicBezTo>
                  <a:lnTo>
                    <a:pt x="202" y="40"/>
                  </a:lnTo>
                  <a:cubicBezTo>
                    <a:pt x="181" y="13"/>
                    <a:pt x="150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5457300" y="3563600"/>
              <a:ext cx="109450" cy="109750"/>
            </a:xfrm>
            <a:custGeom>
              <a:avLst/>
              <a:gdLst/>
              <a:ahLst/>
              <a:cxnLst/>
              <a:rect l="l" t="t" r="r" b="b"/>
              <a:pathLst>
                <a:path w="4378" h="4390" extrusionOk="0">
                  <a:moveTo>
                    <a:pt x="2189" y="4389"/>
                  </a:moveTo>
                  <a:cubicBezTo>
                    <a:pt x="3396" y="4389"/>
                    <a:pt x="4377" y="3396"/>
                    <a:pt x="4377" y="2201"/>
                  </a:cubicBezTo>
                  <a:cubicBezTo>
                    <a:pt x="4377" y="994"/>
                    <a:pt x="3396" y="1"/>
                    <a:pt x="2189" y="1"/>
                  </a:cubicBezTo>
                  <a:cubicBezTo>
                    <a:pt x="994" y="1"/>
                    <a:pt x="1" y="994"/>
                    <a:pt x="1" y="2201"/>
                  </a:cubicBezTo>
                  <a:cubicBezTo>
                    <a:pt x="1" y="3396"/>
                    <a:pt x="994" y="4389"/>
                    <a:pt x="2189" y="43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5509175" y="3551425"/>
              <a:ext cx="29575" cy="69650"/>
            </a:xfrm>
            <a:custGeom>
              <a:avLst/>
              <a:gdLst/>
              <a:ahLst/>
              <a:cxnLst/>
              <a:rect l="l" t="t" r="r" b="b"/>
              <a:pathLst>
                <a:path w="1183" h="2786" extrusionOk="0">
                  <a:moveTo>
                    <a:pt x="1049" y="0"/>
                  </a:moveTo>
                  <a:cubicBezTo>
                    <a:pt x="1008" y="0"/>
                    <a:pt x="975" y="26"/>
                    <a:pt x="957" y="73"/>
                  </a:cubicBezTo>
                  <a:lnTo>
                    <a:pt x="13" y="2650"/>
                  </a:lnTo>
                  <a:cubicBezTo>
                    <a:pt x="1" y="2701"/>
                    <a:pt x="26" y="2764"/>
                    <a:pt x="89" y="2776"/>
                  </a:cubicBezTo>
                  <a:cubicBezTo>
                    <a:pt x="102" y="2783"/>
                    <a:pt x="116" y="2786"/>
                    <a:pt x="129" y="2786"/>
                  </a:cubicBezTo>
                  <a:cubicBezTo>
                    <a:pt x="168" y="2786"/>
                    <a:pt x="205" y="2760"/>
                    <a:pt x="215" y="2713"/>
                  </a:cubicBezTo>
                  <a:lnTo>
                    <a:pt x="1158" y="135"/>
                  </a:lnTo>
                  <a:cubicBezTo>
                    <a:pt x="1183" y="85"/>
                    <a:pt x="1145" y="22"/>
                    <a:pt x="1095" y="10"/>
                  </a:cubicBezTo>
                  <a:cubicBezTo>
                    <a:pt x="1079" y="3"/>
                    <a:pt x="1063" y="0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5474600" y="3580900"/>
              <a:ext cx="75150" cy="75150"/>
            </a:xfrm>
            <a:custGeom>
              <a:avLst/>
              <a:gdLst/>
              <a:ahLst/>
              <a:cxnLst/>
              <a:rect l="l" t="t" r="r" b="b"/>
              <a:pathLst>
                <a:path w="3006" h="3006" extrusionOk="0">
                  <a:moveTo>
                    <a:pt x="1497" y="3005"/>
                  </a:moveTo>
                  <a:cubicBezTo>
                    <a:pt x="2327" y="3005"/>
                    <a:pt x="3006" y="2326"/>
                    <a:pt x="3006" y="1509"/>
                  </a:cubicBezTo>
                  <a:cubicBezTo>
                    <a:pt x="3006" y="679"/>
                    <a:pt x="2327" y="0"/>
                    <a:pt x="1497" y="0"/>
                  </a:cubicBezTo>
                  <a:cubicBezTo>
                    <a:pt x="680" y="0"/>
                    <a:pt x="1" y="679"/>
                    <a:pt x="1" y="1509"/>
                  </a:cubicBezTo>
                  <a:cubicBezTo>
                    <a:pt x="1" y="2326"/>
                    <a:pt x="680" y="3005"/>
                    <a:pt x="1497" y="3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2" name="Google Shape;922;p14"/>
          <p:cNvSpPr/>
          <p:nvPr/>
        </p:nvSpPr>
        <p:spPr>
          <a:xfrm>
            <a:off x="3643297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3" name="Google Shape;923;p14"/>
          <p:cNvSpPr/>
          <p:nvPr/>
        </p:nvSpPr>
        <p:spPr>
          <a:xfrm>
            <a:off x="3797897" y="2322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24" name="Google Shape;924;p14"/>
          <p:cNvGrpSpPr/>
          <p:nvPr/>
        </p:nvGrpSpPr>
        <p:grpSpPr>
          <a:xfrm>
            <a:off x="3111032" y="4546729"/>
            <a:ext cx="1169808" cy="1170627"/>
            <a:chOff x="6076688" y="1982663"/>
            <a:chExt cx="564797" cy="565193"/>
          </a:xfrm>
        </p:grpSpPr>
        <p:sp>
          <p:nvSpPr>
            <p:cNvPr id="925" name="Google Shape;925;p1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9" name="Google Shape;929;p14"/>
          <p:cNvSpPr/>
          <p:nvPr/>
        </p:nvSpPr>
        <p:spPr>
          <a:xfrm>
            <a:off x="1213963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3769862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dk1"/>
        </a:solid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" name="Google Shape;931;p1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932" name="Google Shape;932;p1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1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9" name="Google Shape;969;p15"/>
          <p:cNvSpPr/>
          <p:nvPr/>
        </p:nvSpPr>
        <p:spPr>
          <a:xfrm>
            <a:off x="3764633" y="1717067"/>
            <a:ext cx="74764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15"/>
          <p:cNvSpPr/>
          <p:nvPr/>
        </p:nvSpPr>
        <p:spPr>
          <a:xfrm>
            <a:off x="3764633" y="4380933"/>
            <a:ext cx="7476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15"/>
          <p:cNvSpPr/>
          <p:nvPr/>
        </p:nvSpPr>
        <p:spPr>
          <a:xfrm>
            <a:off x="1445067" y="16405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15"/>
          <p:cNvSpPr txBox="1">
            <a:spLocks noGrp="1"/>
          </p:cNvSpPr>
          <p:nvPr>
            <p:ph type="title"/>
          </p:nvPr>
        </p:nvSpPr>
        <p:spPr>
          <a:xfrm>
            <a:off x="3947433" y="2011733"/>
            <a:ext cx="7110800" cy="18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73" name="Google Shape;973;p15"/>
          <p:cNvSpPr txBox="1">
            <a:spLocks noGrp="1"/>
          </p:cNvSpPr>
          <p:nvPr>
            <p:ph type="subTitle" idx="1"/>
          </p:nvPr>
        </p:nvSpPr>
        <p:spPr>
          <a:xfrm>
            <a:off x="3964967" y="4442533"/>
            <a:ext cx="71108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74" name="Google Shape;974;p15"/>
          <p:cNvSpPr txBox="1">
            <a:spLocks noGrp="1"/>
          </p:cNvSpPr>
          <p:nvPr>
            <p:ph type="title" idx="2" hasCustomPrompt="1"/>
          </p:nvPr>
        </p:nvSpPr>
        <p:spPr>
          <a:xfrm>
            <a:off x="1468067" y="1799533"/>
            <a:ext cx="19116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975" name="Google Shape;975;p15"/>
          <p:cNvGrpSpPr/>
          <p:nvPr/>
        </p:nvGrpSpPr>
        <p:grpSpPr>
          <a:xfrm>
            <a:off x="1052581" y="4089081"/>
            <a:ext cx="2146184" cy="1051863"/>
            <a:chOff x="490825" y="1364150"/>
            <a:chExt cx="636850" cy="312150"/>
          </a:xfrm>
        </p:grpSpPr>
        <p:grpSp>
          <p:nvGrpSpPr>
            <p:cNvPr id="976" name="Google Shape;976;p15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977" name="Google Shape;977;p15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15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79" name="Google Shape;979;p15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980" name="Google Shape;980;p15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15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15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15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15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15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15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15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15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15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15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15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15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15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15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15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5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15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15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15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5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15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15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5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15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15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5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15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15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5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15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15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5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013" name="Google Shape;1013;p15"/>
          <p:cNvSpPr/>
          <p:nvPr/>
        </p:nvSpPr>
        <p:spPr>
          <a:xfrm>
            <a:off x="950930" y="3306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4" name="Google Shape;1014;p15"/>
          <p:cNvSpPr/>
          <p:nvPr/>
        </p:nvSpPr>
        <p:spPr>
          <a:xfrm>
            <a:off x="3109397" y="51409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0094826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311181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lt1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88" name="Google Shape;1088;p1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1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1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1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1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1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1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1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1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1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1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1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1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1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1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1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1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1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1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1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1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1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1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1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1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1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1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1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1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1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1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1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1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1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1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1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1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5" name="Google Shape;1125;p17"/>
          <p:cNvSpPr/>
          <p:nvPr/>
        </p:nvSpPr>
        <p:spPr>
          <a:xfrm>
            <a:off x="2826100" y="1425333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6" name="Google Shape;1126;p17"/>
          <p:cNvSpPr/>
          <p:nvPr/>
        </p:nvSpPr>
        <p:spPr>
          <a:xfrm>
            <a:off x="2826233" y="4643867"/>
            <a:ext cx="8052800" cy="788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7" name="Google Shape;1127;p17"/>
          <p:cNvSpPr txBox="1">
            <a:spLocks noGrp="1"/>
          </p:cNvSpPr>
          <p:nvPr>
            <p:ph type="title"/>
          </p:nvPr>
        </p:nvSpPr>
        <p:spPr>
          <a:xfrm>
            <a:off x="3110665" y="4683667"/>
            <a:ext cx="7497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28" name="Google Shape;1128;p17"/>
          <p:cNvSpPr txBox="1">
            <a:spLocks noGrp="1"/>
          </p:cNvSpPr>
          <p:nvPr>
            <p:ph type="subTitle" idx="1"/>
          </p:nvPr>
        </p:nvSpPr>
        <p:spPr>
          <a:xfrm>
            <a:off x="3100067" y="1965300"/>
            <a:ext cx="74972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129" name="Google Shape;1129;p17"/>
          <p:cNvGrpSpPr/>
          <p:nvPr/>
        </p:nvGrpSpPr>
        <p:grpSpPr>
          <a:xfrm>
            <a:off x="973653" y="2703978"/>
            <a:ext cx="2623051" cy="2823057"/>
            <a:chOff x="7627750" y="181828"/>
            <a:chExt cx="1196793" cy="1288048"/>
          </a:xfrm>
        </p:grpSpPr>
        <p:sp>
          <p:nvSpPr>
            <p:cNvPr id="1130" name="Google Shape;1130;p17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31" name="Google Shape;1131;p17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1132" name="Google Shape;1132;p17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17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7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7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7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7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17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17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7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7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7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7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17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17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17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17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17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17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17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17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17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17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17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17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17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7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7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7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7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17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17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17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17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17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17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17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8" name="Google Shape;1168;p17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9" name="Google Shape;1169;p17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17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17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17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17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17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17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17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17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17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17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180" name="Google Shape;1180;p17"/>
          <p:cNvSpPr/>
          <p:nvPr/>
        </p:nvSpPr>
        <p:spPr>
          <a:xfrm>
            <a:off x="973663" y="2052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1" name="Google Shape;1181;p17"/>
          <p:cNvSpPr/>
          <p:nvPr/>
        </p:nvSpPr>
        <p:spPr>
          <a:xfrm>
            <a:off x="1850830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399948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3" name="Google Shape;1183;p1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184" name="Google Shape;1184;p1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1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1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1" name="Google Shape;1221;p18"/>
          <p:cNvSpPr/>
          <p:nvPr/>
        </p:nvSpPr>
        <p:spPr>
          <a:xfrm>
            <a:off x="2073433" y="1056467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2" name="Google Shape;1222;p18"/>
          <p:cNvSpPr/>
          <p:nvPr/>
        </p:nvSpPr>
        <p:spPr>
          <a:xfrm>
            <a:off x="2073567" y="4275000"/>
            <a:ext cx="8052800" cy="1191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3" name="Google Shape;1223;p18"/>
          <p:cNvSpPr txBox="1">
            <a:spLocks noGrp="1"/>
          </p:cNvSpPr>
          <p:nvPr>
            <p:ph type="subTitle" idx="1"/>
          </p:nvPr>
        </p:nvSpPr>
        <p:spPr>
          <a:xfrm>
            <a:off x="2115900" y="4412733"/>
            <a:ext cx="7968000" cy="9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18"/>
          <p:cNvSpPr txBox="1">
            <a:spLocks noGrp="1"/>
          </p:cNvSpPr>
          <p:nvPr>
            <p:ph type="title"/>
          </p:nvPr>
        </p:nvSpPr>
        <p:spPr>
          <a:xfrm>
            <a:off x="2107967" y="1536467"/>
            <a:ext cx="7968000" cy="22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25" name="Google Shape;1225;p18"/>
          <p:cNvGrpSpPr/>
          <p:nvPr/>
        </p:nvGrpSpPr>
        <p:grpSpPr>
          <a:xfrm>
            <a:off x="950919" y="5111574"/>
            <a:ext cx="1412916" cy="354621"/>
            <a:chOff x="-852632" y="3827781"/>
            <a:chExt cx="825752" cy="207251"/>
          </a:xfrm>
        </p:grpSpPr>
        <p:sp>
          <p:nvSpPr>
            <p:cNvPr id="1226" name="Google Shape;1226;p18"/>
            <p:cNvSpPr/>
            <p:nvPr/>
          </p:nvSpPr>
          <p:spPr>
            <a:xfrm>
              <a:off x="-852632" y="3842059"/>
              <a:ext cx="824684" cy="192973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775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-852632" y="3827781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1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18"/>
            <p:cNvSpPr/>
            <p:nvPr/>
          </p:nvSpPr>
          <p:spPr>
            <a:xfrm>
              <a:off x="-852632" y="3827781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0" y="1"/>
                  </a:moveTo>
                  <a:lnTo>
                    <a:pt x="0" y="594"/>
                  </a:lnTo>
                  <a:lnTo>
                    <a:pt x="17781" y="594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18"/>
            <p:cNvSpPr/>
            <p:nvPr/>
          </p:nvSpPr>
          <p:spPr>
            <a:xfrm>
              <a:off x="-782697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-67459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-565416" y="3827781"/>
              <a:ext cx="35060" cy="192927"/>
            </a:xfrm>
            <a:custGeom>
              <a:avLst/>
              <a:gdLst/>
              <a:ahLst/>
              <a:cxnLst/>
              <a:rect l="l" t="t" r="r" b="b"/>
              <a:pathLst>
                <a:path w="75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-45726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-349156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-24105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-13294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-534674" y="3827781"/>
              <a:ext cx="451605" cy="192927"/>
            </a:xfrm>
            <a:custGeom>
              <a:avLst/>
              <a:gdLst/>
              <a:ahLst/>
              <a:cxnLst/>
              <a:rect l="l" t="t" r="r" b="b"/>
              <a:pathLst>
                <a:path w="972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-197584" y="3827781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2465" y="4155"/>
                  </a:lnTo>
                  <a:lnTo>
                    <a:pt x="2465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38" name="Google Shape;1238;p18"/>
          <p:cNvSpPr/>
          <p:nvPr/>
        </p:nvSpPr>
        <p:spPr>
          <a:xfrm flipH="1">
            <a:off x="1330314" y="4274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39" name="Google Shape;1239;p18"/>
          <p:cNvGrpSpPr/>
          <p:nvPr/>
        </p:nvGrpSpPr>
        <p:grpSpPr>
          <a:xfrm>
            <a:off x="9673433" y="4336156"/>
            <a:ext cx="1567880" cy="1130181"/>
            <a:chOff x="7783413" y="3715033"/>
            <a:chExt cx="1091839" cy="786961"/>
          </a:xfrm>
        </p:grpSpPr>
        <p:sp>
          <p:nvSpPr>
            <p:cNvPr id="1240" name="Google Shape;1240;p1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6" name="Google Shape;1286;p18"/>
          <p:cNvSpPr/>
          <p:nvPr/>
        </p:nvSpPr>
        <p:spPr>
          <a:xfrm flipH="1">
            <a:off x="9556097" y="11628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5592382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1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289" name="Google Shape;1289;p1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26" name="Google Shape;1326;p19"/>
          <p:cNvSpPr/>
          <p:nvPr/>
        </p:nvSpPr>
        <p:spPr>
          <a:xfrm>
            <a:off x="6657900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7" name="Google Shape;1327;p19"/>
          <p:cNvSpPr/>
          <p:nvPr/>
        </p:nvSpPr>
        <p:spPr>
          <a:xfrm>
            <a:off x="1720467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8" name="Google Shape;1328;p19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19"/>
          <p:cNvSpPr txBox="1">
            <a:spLocks noGrp="1"/>
          </p:cNvSpPr>
          <p:nvPr>
            <p:ph type="subTitle" idx="1"/>
          </p:nvPr>
        </p:nvSpPr>
        <p:spPr>
          <a:xfrm>
            <a:off x="2103533" y="3888724"/>
            <a:ext cx="30064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0" name="Google Shape;1330;p19"/>
          <p:cNvSpPr txBox="1">
            <a:spLocks noGrp="1"/>
          </p:cNvSpPr>
          <p:nvPr>
            <p:ph type="subTitle" idx="2"/>
          </p:nvPr>
        </p:nvSpPr>
        <p:spPr>
          <a:xfrm>
            <a:off x="7135900" y="3887900"/>
            <a:ext cx="28576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1" name="Google Shape;1331;p19"/>
          <p:cNvSpPr txBox="1">
            <a:spLocks noGrp="1"/>
          </p:cNvSpPr>
          <p:nvPr>
            <p:ph type="subTitle" idx="3"/>
          </p:nvPr>
        </p:nvSpPr>
        <p:spPr>
          <a:xfrm>
            <a:off x="2103533" y="4551467"/>
            <a:ext cx="30064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9"/>
          <p:cNvSpPr txBox="1">
            <a:spLocks noGrp="1"/>
          </p:cNvSpPr>
          <p:nvPr>
            <p:ph type="subTitle" idx="4"/>
          </p:nvPr>
        </p:nvSpPr>
        <p:spPr>
          <a:xfrm>
            <a:off x="7135900" y="4551467"/>
            <a:ext cx="28576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19"/>
          <p:cNvGrpSpPr/>
          <p:nvPr/>
        </p:nvGrpSpPr>
        <p:grpSpPr>
          <a:xfrm>
            <a:off x="2862932" y="1878796"/>
            <a:ext cx="1487619" cy="1488557"/>
            <a:chOff x="1300400" y="1688700"/>
            <a:chExt cx="481950" cy="482275"/>
          </a:xfrm>
        </p:grpSpPr>
        <p:sp>
          <p:nvSpPr>
            <p:cNvPr id="1335" name="Google Shape;1335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37" name="Google Shape;1337;p19"/>
          <p:cNvGrpSpPr/>
          <p:nvPr/>
        </p:nvGrpSpPr>
        <p:grpSpPr>
          <a:xfrm>
            <a:off x="8082908" y="2242199"/>
            <a:ext cx="963579" cy="964228"/>
            <a:chOff x="1300400" y="1688700"/>
            <a:chExt cx="481950" cy="482275"/>
          </a:xfrm>
        </p:grpSpPr>
        <p:sp>
          <p:nvSpPr>
            <p:cNvPr id="1338" name="Google Shape;1338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2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32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340" name="Google Shape;1340;p19"/>
          <p:cNvSpPr/>
          <p:nvPr/>
        </p:nvSpPr>
        <p:spPr>
          <a:xfrm>
            <a:off x="8630830" y="20810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1" name="Google Shape;1341;p19"/>
          <p:cNvSpPr/>
          <p:nvPr/>
        </p:nvSpPr>
        <p:spPr>
          <a:xfrm flipH="1">
            <a:off x="2933097" y="2748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183109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8041325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8" name="Google Shape;1408;p2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09" name="Google Shape;1409;p2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6" name="Google Shape;1446;p2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7" name="Google Shape;1447;p21"/>
          <p:cNvSpPr txBox="1">
            <a:spLocks noGrp="1"/>
          </p:cNvSpPr>
          <p:nvPr>
            <p:ph type="title"/>
          </p:nvPr>
        </p:nvSpPr>
        <p:spPr>
          <a:xfrm>
            <a:off x="1077533" y="2316800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1"/>
          <p:cNvSpPr txBox="1">
            <a:spLocks noGrp="1"/>
          </p:cNvSpPr>
          <p:nvPr>
            <p:ph type="subTitle" idx="1"/>
          </p:nvPr>
        </p:nvSpPr>
        <p:spPr>
          <a:xfrm>
            <a:off x="1077579" y="3043767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1"/>
          <p:cNvSpPr txBox="1">
            <a:spLocks noGrp="1"/>
          </p:cNvSpPr>
          <p:nvPr>
            <p:ph type="title" idx="2"/>
          </p:nvPr>
        </p:nvSpPr>
        <p:spPr>
          <a:xfrm>
            <a:off x="8653149" y="23200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1"/>
          <p:cNvSpPr txBox="1">
            <a:spLocks noGrp="1"/>
          </p:cNvSpPr>
          <p:nvPr>
            <p:ph type="subTitle" idx="3"/>
          </p:nvPr>
        </p:nvSpPr>
        <p:spPr>
          <a:xfrm>
            <a:off x="8653196" y="3046984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1"/>
          <p:cNvSpPr txBox="1">
            <a:spLocks noGrp="1"/>
          </p:cNvSpPr>
          <p:nvPr>
            <p:ph type="title" idx="4"/>
          </p:nvPr>
        </p:nvSpPr>
        <p:spPr>
          <a:xfrm>
            <a:off x="1077517" y="45179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1"/>
          <p:cNvSpPr txBox="1">
            <a:spLocks noGrp="1"/>
          </p:cNvSpPr>
          <p:nvPr>
            <p:ph type="subTitle" idx="5"/>
          </p:nvPr>
        </p:nvSpPr>
        <p:spPr>
          <a:xfrm>
            <a:off x="1077539" y="5244551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1"/>
          <p:cNvSpPr txBox="1">
            <a:spLocks noGrp="1"/>
          </p:cNvSpPr>
          <p:nvPr>
            <p:ph type="title" idx="6"/>
          </p:nvPr>
        </p:nvSpPr>
        <p:spPr>
          <a:xfrm>
            <a:off x="8653188" y="451786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4" name="Google Shape;1454;p21"/>
          <p:cNvSpPr txBox="1">
            <a:spLocks noGrp="1"/>
          </p:cNvSpPr>
          <p:nvPr>
            <p:ph type="subTitle" idx="7"/>
          </p:nvPr>
        </p:nvSpPr>
        <p:spPr>
          <a:xfrm>
            <a:off x="8653200" y="5244533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21"/>
          <p:cNvSpPr txBox="1">
            <a:spLocks noGrp="1"/>
          </p:cNvSpPr>
          <p:nvPr>
            <p:ph type="title" idx="8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21"/>
          <p:cNvSpPr/>
          <p:nvPr/>
        </p:nvSpPr>
        <p:spPr>
          <a:xfrm>
            <a:off x="950933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7" name="Google Shape;1457;p21"/>
          <p:cNvSpPr/>
          <p:nvPr/>
        </p:nvSpPr>
        <p:spPr>
          <a:xfrm>
            <a:off x="85265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8" name="Google Shape;1458;p21"/>
          <p:cNvSpPr/>
          <p:nvPr/>
        </p:nvSpPr>
        <p:spPr>
          <a:xfrm>
            <a:off x="9509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9" name="Google Shape;1459;p21"/>
          <p:cNvSpPr/>
          <p:nvPr/>
        </p:nvSpPr>
        <p:spPr>
          <a:xfrm>
            <a:off x="8526567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60" name="Google Shape;1460;p21"/>
          <p:cNvGrpSpPr/>
          <p:nvPr/>
        </p:nvGrpSpPr>
        <p:grpSpPr>
          <a:xfrm>
            <a:off x="4390383" y="4794343"/>
            <a:ext cx="1044547" cy="1045251"/>
            <a:chOff x="1300400" y="1688700"/>
            <a:chExt cx="481950" cy="482275"/>
          </a:xfrm>
        </p:grpSpPr>
        <p:sp>
          <p:nvSpPr>
            <p:cNvPr id="1461" name="Google Shape;146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3" name="Google Shape;1463;p21"/>
          <p:cNvGrpSpPr/>
          <p:nvPr/>
        </p:nvGrpSpPr>
        <p:grpSpPr>
          <a:xfrm>
            <a:off x="4347097" y="2563988"/>
            <a:ext cx="1217599" cy="1218355"/>
            <a:chOff x="1300400" y="1688700"/>
            <a:chExt cx="481950" cy="482275"/>
          </a:xfrm>
        </p:grpSpPr>
        <p:sp>
          <p:nvSpPr>
            <p:cNvPr id="1464" name="Google Shape;1464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6" name="Google Shape;1466;p21"/>
          <p:cNvGrpSpPr/>
          <p:nvPr/>
        </p:nvGrpSpPr>
        <p:grpSpPr>
          <a:xfrm>
            <a:off x="6821989" y="2652283"/>
            <a:ext cx="891993" cy="892595"/>
            <a:chOff x="1300400" y="1688700"/>
            <a:chExt cx="481950" cy="482275"/>
          </a:xfrm>
        </p:grpSpPr>
        <p:sp>
          <p:nvSpPr>
            <p:cNvPr id="1467" name="Google Shape;1467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69" name="Google Shape;1469;p21"/>
          <p:cNvSpPr/>
          <p:nvPr/>
        </p:nvSpPr>
        <p:spPr>
          <a:xfrm>
            <a:off x="6303747" y="3274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70" name="Google Shape;1470;p21"/>
          <p:cNvGrpSpPr/>
          <p:nvPr/>
        </p:nvGrpSpPr>
        <p:grpSpPr>
          <a:xfrm>
            <a:off x="6521951" y="4451993"/>
            <a:ext cx="1492053" cy="1492931"/>
            <a:chOff x="1300400" y="1688700"/>
            <a:chExt cx="481950" cy="482275"/>
          </a:xfrm>
        </p:grpSpPr>
        <p:sp>
          <p:nvSpPr>
            <p:cNvPr id="1471" name="Google Shape;147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667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25¢</a:t>
              </a:r>
              <a:endParaRPr sz="4667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73" name="Google Shape;1473;p21"/>
          <p:cNvSpPr/>
          <p:nvPr/>
        </p:nvSpPr>
        <p:spPr>
          <a:xfrm>
            <a:off x="6821997" y="4257582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4" name="Google Shape;1474;p21"/>
          <p:cNvSpPr/>
          <p:nvPr/>
        </p:nvSpPr>
        <p:spPr>
          <a:xfrm>
            <a:off x="5593714" y="44329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5" name="Google Shape;1475;p21"/>
          <p:cNvSpPr/>
          <p:nvPr/>
        </p:nvSpPr>
        <p:spPr>
          <a:xfrm>
            <a:off x="4178063" y="2909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4041800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" name="Google Shape;723;p1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724" name="Google Shape;724;p1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61" name="Google Shape;761;p13"/>
          <p:cNvSpPr/>
          <p:nvPr/>
        </p:nvSpPr>
        <p:spPr>
          <a:xfrm>
            <a:off x="2253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2" name="Google Shape;762;p13"/>
          <p:cNvSpPr/>
          <p:nvPr/>
        </p:nvSpPr>
        <p:spPr>
          <a:xfrm>
            <a:off x="2296668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3" name="Google Shape;763;p13"/>
          <p:cNvSpPr/>
          <p:nvPr/>
        </p:nvSpPr>
        <p:spPr>
          <a:xfrm>
            <a:off x="7564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4" name="Google Shape;764;p13"/>
          <p:cNvSpPr/>
          <p:nvPr/>
        </p:nvSpPr>
        <p:spPr>
          <a:xfrm>
            <a:off x="7564851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5" name="Google Shape;765;p13"/>
          <p:cNvSpPr/>
          <p:nvPr/>
        </p:nvSpPr>
        <p:spPr>
          <a:xfrm>
            <a:off x="985567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6" name="Google Shape;766;p13"/>
          <p:cNvSpPr/>
          <p:nvPr/>
        </p:nvSpPr>
        <p:spPr>
          <a:xfrm>
            <a:off x="6253251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7" name="Google Shape;767;p13"/>
          <p:cNvSpPr/>
          <p:nvPr/>
        </p:nvSpPr>
        <p:spPr>
          <a:xfrm>
            <a:off x="1031333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8" name="Google Shape;768;p13"/>
          <p:cNvSpPr/>
          <p:nvPr/>
        </p:nvSpPr>
        <p:spPr>
          <a:xfrm>
            <a:off x="6267067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9" name="Google Shape;769;p13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0" name="Google Shape;770;p13"/>
          <p:cNvSpPr txBox="1">
            <a:spLocks noGrp="1"/>
          </p:cNvSpPr>
          <p:nvPr>
            <p:ph type="title"/>
          </p:nvPr>
        </p:nvSpPr>
        <p:spPr>
          <a:xfrm>
            <a:off x="2352300" y="2229567"/>
            <a:ext cx="341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1" name="Google Shape;771;p13"/>
          <p:cNvSpPr txBox="1">
            <a:spLocks noGrp="1"/>
          </p:cNvSpPr>
          <p:nvPr>
            <p:ph type="title" idx="2" hasCustomPrompt="1"/>
          </p:nvPr>
        </p:nvSpPr>
        <p:spPr>
          <a:xfrm>
            <a:off x="1112267" y="2229567"/>
            <a:ext cx="624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2" name="Google Shape;772;p13"/>
          <p:cNvSpPr txBox="1">
            <a:spLocks noGrp="1"/>
          </p:cNvSpPr>
          <p:nvPr>
            <p:ph type="subTitle" idx="1"/>
          </p:nvPr>
        </p:nvSpPr>
        <p:spPr>
          <a:xfrm>
            <a:off x="2352291" y="2960800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13"/>
          <p:cNvSpPr txBox="1">
            <a:spLocks noGrp="1"/>
          </p:cNvSpPr>
          <p:nvPr>
            <p:ph type="title" idx="3"/>
          </p:nvPr>
        </p:nvSpPr>
        <p:spPr>
          <a:xfrm>
            <a:off x="2395600" y="44705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4" name="Google Shape;774;p13"/>
          <p:cNvSpPr txBox="1">
            <a:spLocks noGrp="1"/>
          </p:cNvSpPr>
          <p:nvPr>
            <p:ph type="title" idx="4" hasCustomPrompt="1"/>
          </p:nvPr>
        </p:nvSpPr>
        <p:spPr>
          <a:xfrm>
            <a:off x="1101333" y="441171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5" name="Google Shape;775;p13"/>
          <p:cNvSpPr txBox="1">
            <a:spLocks noGrp="1"/>
          </p:cNvSpPr>
          <p:nvPr>
            <p:ph type="subTitle" idx="5"/>
          </p:nvPr>
        </p:nvSpPr>
        <p:spPr>
          <a:xfrm>
            <a:off x="2395585" y="5201767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3"/>
          <p:cNvSpPr txBox="1">
            <a:spLocks noGrp="1"/>
          </p:cNvSpPr>
          <p:nvPr>
            <p:ph type="title" idx="6"/>
          </p:nvPr>
        </p:nvSpPr>
        <p:spPr>
          <a:xfrm>
            <a:off x="7735233" y="21796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7" name="Google Shape;777;p13"/>
          <p:cNvSpPr txBox="1">
            <a:spLocks noGrp="1"/>
          </p:cNvSpPr>
          <p:nvPr>
            <p:ph type="title" idx="7" hasCustomPrompt="1"/>
          </p:nvPr>
        </p:nvSpPr>
        <p:spPr>
          <a:xfrm>
            <a:off x="6323251" y="2179633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8" name="Google Shape;778;p13"/>
          <p:cNvSpPr txBox="1">
            <a:spLocks noGrp="1"/>
          </p:cNvSpPr>
          <p:nvPr>
            <p:ph type="subTitle" idx="8"/>
          </p:nvPr>
        </p:nvSpPr>
        <p:spPr>
          <a:xfrm>
            <a:off x="7735237" y="2910867"/>
            <a:ext cx="3414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3"/>
          <p:cNvSpPr txBox="1">
            <a:spLocks noGrp="1"/>
          </p:cNvSpPr>
          <p:nvPr>
            <p:ph type="title" idx="9"/>
          </p:nvPr>
        </p:nvSpPr>
        <p:spPr>
          <a:xfrm>
            <a:off x="7722840" y="4420600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80" name="Google Shape;7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37067" y="438386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81" name="Google Shape;781;p13"/>
          <p:cNvSpPr txBox="1">
            <a:spLocks noGrp="1"/>
          </p:cNvSpPr>
          <p:nvPr>
            <p:ph type="subTitle" idx="14"/>
          </p:nvPr>
        </p:nvSpPr>
        <p:spPr>
          <a:xfrm>
            <a:off x="7722839" y="5151833"/>
            <a:ext cx="341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3"/>
          <p:cNvSpPr txBox="1">
            <a:spLocks noGrp="1"/>
          </p:cNvSpPr>
          <p:nvPr>
            <p:ph type="title" idx="15"/>
          </p:nvPr>
        </p:nvSpPr>
        <p:spPr>
          <a:xfrm>
            <a:off x="951000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83" name="Google Shape;783;p13"/>
          <p:cNvGrpSpPr/>
          <p:nvPr/>
        </p:nvGrpSpPr>
        <p:grpSpPr>
          <a:xfrm>
            <a:off x="950978" y="641520"/>
            <a:ext cx="1754220" cy="919179"/>
            <a:chOff x="803899" y="422750"/>
            <a:chExt cx="1476451" cy="773633"/>
          </a:xfrm>
        </p:grpSpPr>
        <p:sp>
          <p:nvSpPr>
            <p:cNvPr id="784" name="Google Shape;784;p13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85" name="Google Shape;785;p13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786" name="Google Shape;786;p1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1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1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1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1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1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1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1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1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1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1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1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1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1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1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1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804" name="Google Shape;804;p13"/>
          <p:cNvSpPr/>
          <p:nvPr/>
        </p:nvSpPr>
        <p:spPr>
          <a:xfrm flipH="1">
            <a:off x="2380730" y="10327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9897616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2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78" name="Google Shape;1478;p2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15" name="Google Shape;1515;p22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6" name="Google Shape;1516;p22"/>
          <p:cNvSpPr/>
          <p:nvPr/>
        </p:nvSpPr>
        <p:spPr>
          <a:xfrm>
            <a:off x="1479633" y="2791567"/>
            <a:ext cx="3953600" cy="2602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7" name="Google Shape;151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518" name="Google Shape;1518;p22"/>
          <p:cNvSpPr txBox="1">
            <a:spLocks noGrp="1"/>
          </p:cNvSpPr>
          <p:nvPr>
            <p:ph type="body" idx="1"/>
          </p:nvPr>
        </p:nvSpPr>
        <p:spPr>
          <a:xfrm>
            <a:off x="1567433" y="3899033"/>
            <a:ext cx="3778000" cy="12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19" name="Google Shape;1519;p22"/>
          <p:cNvSpPr txBox="1">
            <a:spLocks noGrp="1"/>
          </p:cNvSpPr>
          <p:nvPr>
            <p:ph type="subTitle" idx="2"/>
          </p:nvPr>
        </p:nvSpPr>
        <p:spPr>
          <a:xfrm>
            <a:off x="1550433" y="3069000"/>
            <a:ext cx="3812000" cy="7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0" name="Google Shape;1520;p22"/>
          <p:cNvGrpSpPr/>
          <p:nvPr/>
        </p:nvGrpSpPr>
        <p:grpSpPr>
          <a:xfrm>
            <a:off x="7919743" y="2252520"/>
            <a:ext cx="2578215" cy="3082848"/>
            <a:chOff x="135325" y="344450"/>
            <a:chExt cx="756400" cy="904450"/>
          </a:xfrm>
        </p:grpSpPr>
        <p:sp>
          <p:nvSpPr>
            <p:cNvPr id="1521" name="Google Shape;1521;p22"/>
            <p:cNvSpPr/>
            <p:nvPr/>
          </p:nvSpPr>
          <p:spPr>
            <a:xfrm>
              <a:off x="135325" y="344450"/>
              <a:ext cx="756400" cy="904450"/>
            </a:xfrm>
            <a:custGeom>
              <a:avLst/>
              <a:gdLst/>
              <a:ahLst/>
              <a:cxnLst/>
              <a:rect l="l" t="t" r="r" b="b"/>
              <a:pathLst>
                <a:path w="30256" h="36178" extrusionOk="0">
                  <a:moveTo>
                    <a:pt x="17681" y="3106"/>
                  </a:moveTo>
                  <a:cubicBezTo>
                    <a:pt x="18812" y="3106"/>
                    <a:pt x="19743" y="4037"/>
                    <a:pt x="19743" y="5169"/>
                  </a:cubicBezTo>
                  <a:lnTo>
                    <a:pt x="19743" y="5923"/>
                  </a:lnTo>
                  <a:lnTo>
                    <a:pt x="10551" y="5923"/>
                  </a:lnTo>
                  <a:lnTo>
                    <a:pt x="10551" y="5169"/>
                  </a:lnTo>
                  <a:cubicBezTo>
                    <a:pt x="10551" y="4037"/>
                    <a:pt x="11481" y="3106"/>
                    <a:pt x="12613" y="3106"/>
                  </a:cubicBezTo>
                  <a:close/>
                  <a:moveTo>
                    <a:pt x="11431" y="0"/>
                  </a:moveTo>
                  <a:cubicBezTo>
                    <a:pt x="9847" y="0"/>
                    <a:pt x="8551" y="1296"/>
                    <a:pt x="8551" y="2880"/>
                  </a:cubicBezTo>
                  <a:lnTo>
                    <a:pt x="8551" y="5923"/>
                  </a:lnTo>
                  <a:lnTo>
                    <a:pt x="4792" y="5923"/>
                  </a:lnTo>
                  <a:cubicBezTo>
                    <a:pt x="2163" y="5923"/>
                    <a:pt x="1" y="8073"/>
                    <a:pt x="1" y="10714"/>
                  </a:cubicBezTo>
                  <a:lnTo>
                    <a:pt x="1" y="31387"/>
                  </a:lnTo>
                  <a:cubicBezTo>
                    <a:pt x="1" y="34028"/>
                    <a:pt x="2163" y="36178"/>
                    <a:pt x="4792" y="36178"/>
                  </a:cubicBezTo>
                  <a:lnTo>
                    <a:pt x="25477" y="36178"/>
                  </a:lnTo>
                  <a:cubicBezTo>
                    <a:pt x="28105" y="36178"/>
                    <a:pt x="30256" y="34028"/>
                    <a:pt x="30256" y="31387"/>
                  </a:cubicBezTo>
                  <a:lnTo>
                    <a:pt x="30256" y="10714"/>
                  </a:lnTo>
                  <a:cubicBezTo>
                    <a:pt x="30256" y="8073"/>
                    <a:pt x="28105" y="5923"/>
                    <a:pt x="25477" y="5923"/>
                  </a:cubicBezTo>
                  <a:lnTo>
                    <a:pt x="21717" y="5923"/>
                  </a:lnTo>
                  <a:lnTo>
                    <a:pt x="21717" y="2880"/>
                  </a:lnTo>
                  <a:cubicBezTo>
                    <a:pt x="21717" y="1296"/>
                    <a:pt x="20422" y="0"/>
                    <a:pt x="18838" y="0"/>
                  </a:cubicBez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2"/>
            <p:cNvSpPr/>
            <p:nvPr/>
          </p:nvSpPr>
          <p:spPr>
            <a:xfrm>
              <a:off x="135325" y="870700"/>
              <a:ext cx="756400" cy="378200"/>
            </a:xfrm>
            <a:custGeom>
              <a:avLst/>
              <a:gdLst/>
              <a:ahLst/>
              <a:cxnLst/>
              <a:rect l="l" t="t" r="r" b="b"/>
              <a:pathLst>
                <a:path w="30256" h="15128" extrusionOk="0">
                  <a:moveTo>
                    <a:pt x="30256" y="0"/>
                  </a:moveTo>
                  <a:lnTo>
                    <a:pt x="30256" y="10337"/>
                  </a:lnTo>
                  <a:cubicBezTo>
                    <a:pt x="30256" y="12978"/>
                    <a:pt x="28093" y="15128"/>
                    <a:pt x="25465" y="15128"/>
                  </a:cubicBezTo>
                  <a:lnTo>
                    <a:pt x="4792" y="15128"/>
                  </a:lnTo>
                  <a:cubicBezTo>
                    <a:pt x="2151" y="15128"/>
                    <a:pt x="1" y="12978"/>
                    <a:pt x="1" y="103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2"/>
            <p:cNvSpPr/>
            <p:nvPr/>
          </p:nvSpPr>
          <p:spPr>
            <a:xfrm>
              <a:off x="135325" y="870700"/>
              <a:ext cx="756400" cy="280450"/>
            </a:xfrm>
            <a:custGeom>
              <a:avLst/>
              <a:gdLst/>
              <a:ahLst/>
              <a:cxnLst/>
              <a:rect l="l" t="t" r="r" b="b"/>
              <a:pathLst>
                <a:path w="30256" h="11218" extrusionOk="0">
                  <a:moveTo>
                    <a:pt x="30256" y="0"/>
                  </a:moveTo>
                  <a:lnTo>
                    <a:pt x="30256" y="7658"/>
                  </a:lnTo>
                  <a:cubicBezTo>
                    <a:pt x="30256" y="9620"/>
                    <a:pt x="28659" y="11217"/>
                    <a:pt x="26710" y="11217"/>
                  </a:cubicBezTo>
                  <a:lnTo>
                    <a:pt x="3547" y="11217"/>
                  </a:lnTo>
                  <a:cubicBezTo>
                    <a:pt x="1598" y="11217"/>
                    <a:pt x="1" y="9620"/>
                    <a:pt x="1" y="765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99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2"/>
            <p:cNvSpPr/>
            <p:nvPr/>
          </p:nvSpPr>
          <p:spPr>
            <a:xfrm>
              <a:off x="164875" y="870700"/>
              <a:ext cx="697000" cy="243650"/>
            </a:xfrm>
            <a:custGeom>
              <a:avLst/>
              <a:gdLst/>
              <a:ahLst/>
              <a:cxnLst/>
              <a:rect l="l" t="t" r="r" b="b"/>
              <a:pathLst>
                <a:path w="27880" h="9746" extrusionOk="0">
                  <a:moveTo>
                    <a:pt x="27879" y="0"/>
                  </a:moveTo>
                  <a:lnTo>
                    <a:pt x="27879" y="6665"/>
                  </a:lnTo>
                  <a:cubicBezTo>
                    <a:pt x="27879" y="8363"/>
                    <a:pt x="26508" y="9746"/>
                    <a:pt x="24836" y="9746"/>
                  </a:cubicBezTo>
                  <a:lnTo>
                    <a:pt x="3056" y="9746"/>
                  </a:lnTo>
                  <a:cubicBezTo>
                    <a:pt x="1371" y="9746"/>
                    <a:pt x="1" y="8363"/>
                    <a:pt x="1" y="66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2"/>
            <p:cNvSpPr/>
            <p:nvPr/>
          </p:nvSpPr>
          <p:spPr>
            <a:xfrm>
              <a:off x="348775" y="344450"/>
              <a:ext cx="329175" cy="205300"/>
            </a:xfrm>
            <a:custGeom>
              <a:avLst/>
              <a:gdLst/>
              <a:ahLst/>
              <a:cxnLst/>
              <a:rect l="l" t="t" r="r" b="b"/>
              <a:pathLst>
                <a:path w="13167" h="8212" extrusionOk="0">
                  <a:moveTo>
                    <a:pt x="2881" y="0"/>
                  </a:moveTo>
                  <a:lnTo>
                    <a:pt x="10287" y="0"/>
                  </a:lnTo>
                  <a:cubicBezTo>
                    <a:pt x="11872" y="0"/>
                    <a:pt x="13167" y="1295"/>
                    <a:pt x="13167" y="2880"/>
                  </a:cubicBezTo>
                  <a:lnTo>
                    <a:pt x="13167" y="8212"/>
                  </a:lnTo>
                  <a:lnTo>
                    <a:pt x="11821" y="8212"/>
                  </a:lnTo>
                  <a:lnTo>
                    <a:pt x="11821" y="4439"/>
                  </a:lnTo>
                  <a:cubicBezTo>
                    <a:pt x="11821" y="3307"/>
                    <a:pt x="10891" y="2377"/>
                    <a:pt x="9759" y="2377"/>
                  </a:cubicBezTo>
                  <a:lnTo>
                    <a:pt x="3409" y="2377"/>
                  </a:lnTo>
                  <a:cubicBezTo>
                    <a:pt x="2277" y="2377"/>
                    <a:pt x="1346" y="3307"/>
                    <a:pt x="1346" y="4439"/>
                  </a:cubicBezTo>
                  <a:lnTo>
                    <a:pt x="1346" y="8212"/>
                  </a:lnTo>
                  <a:lnTo>
                    <a:pt x="1" y="8212"/>
                  </a:lnTo>
                  <a:lnTo>
                    <a:pt x="1" y="2880"/>
                  </a:lnTo>
                  <a:cubicBezTo>
                    <a:pt x="1" y="1295"/>
                    <a:pt x="1296" y="0"/>
                    <a:pt x="2881" y="0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2"/>
            <p:cNvSpPr/>
            <p:nvPr/>
          </p:nvSpPr>
          <p:spPr>
            <a:xfrm>
              <a:off x="348775" y="376500"/>
              <a:ext cx="329175" cy="173250"/>
            </a:xfrm>
            <a:custGeom>
              <a:avLst/>
              <a:gdLst/>
              <a:ahLst/>
              <a:cxnLst/>
              <a:rect l="l" t="t" r="r" b="b"/>
              <a:pathLst>
                <a:path w="13167" h="6930" extrusionOk="0">
                  <a:moveTo>
                    <a:pt x="2881" y="1"/>
                  </a:moveTo>
                  <a:lnTo>
                    <a:pt x="10287" y="1"/>
                  </a:lnTo>
                  <a:cubicBezTo>
                    <a:pt x="11872" y="1"/>
                    <a:pt x="13167" y="1296"/>
                    <a:pt x="13167" y="2880"/>
                  </a:cubicBezTo>
                  <a:lnTo>
                    <a:pt x="13167" y="6930"/>
                  </a:lnTo>
                  <a:lnTo>
                    <a:pt x="11193" y="6930"/>
                  </a:lnTo>
                  <a:lnTo>
                    <a:pt x="11193" y="3886"/>
                  </a:lnTo>
                  <a:cubicBezTo>
                    <a:pt x="11193" y="2755"/>
                    <a:pt x="10262" y="1824"/>
                    <a:pt x="9130" y="1824"/>
                  </a:cubicBezTo>
                  <a:lnTo>
                    <a:pt x="4075" y="1824"/>
                  </a:lnTo>
                  <a:cubicBezTo>
                    <a:pt x="2931" y="1824"/>
                    <a:pt x="2000" y="2755"/>
                    <a:pt x="2000" y="3886"/>
                  </a:cubicBezTo>
                  <a:lnTo>
                    <a:pt x="2000" y="6930"/>
                  </a:lnTo>
                  <a:lnTo>
                    <a:pt x="1" y="6930"/>
                  </a:lnTo>
                  <a:lnTo>
                    <a:pt x="1" y="2880"/>
                  </a:lnTo>
                  <a:cubicBezTo>
                    <a:pt x="1" y="1296"/>
                    <a:pt x="1296" y="1"/>
                    <a:pt x="2881" y="1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2"/>
            <p:cNvSpPr/>
            <p:nvPr/>
          </p:nvSpPr>
          <p:spPr>
            <a:xfrm>
              <a:off x="135325" y="492500"/>
              <a:ext cx="756400" cy="378225"/>
            </a:xfrm>
            <a:custGeom>
              <a:avLst/>
              <a:gdLst/>
              <a:ahLst/>
              <a:cxnLst/>
              <a:rect l="l" t="t" r="r" b="b"/>
              <a:pathLst>
                <a:path w="30256" h="15129" extrusionOk="0">
                  <a:moveTo>
                    <a:pt x="4792" y="1"/>
                  </a:moveTo>
                  <a:lnTo>
                    <a:pt x="25465" y="1"/>
                  </a:lnTo>
                  <a:cubicBezTo>
                    <a:pt x="28093" y="1"/>
                    <a:pt x="30256" y="2151"/>
                    <a:pt x="30256" y="4792"/>
                  </a:cubicBezTo>
                  <a:lnTo>
                    <a:pt x="30256" y="15128"/>
                  </a:lnTo>
                  <a:lnTo>
                    <a:pt x="1" y="15128"/>
                  </a:lnTo>
                  <a:lnTo>
                    <a:pt x="1" y="4792"/>
                  </a:lnTo>
                  <a:cubicBezTo>
                    <a:pt x="1" y="2151"/>
                    <a:pt x="2151" y="1"/>
                    <a:pt x="4792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2"/>
            <p:cNvSpPr/>
            <p:nvPr/>
          </p:nvSpPr>
          <p:spPr>
            <a:xfrm>
              <a:off x="135325" y="590600"/>
              <a:ext cx="756400" cy="280125"/>
            </a:xfrm>
            <a:custGeom>
              <a:avLst/>
              <a:gdLst/>
              <a:ahLst/>
              <a:cxnLst/>
              <a:rect l="l" t="t" r="r" b="b"/>
              <a:pathLst>
                <a:path w="30256" h="11205" extrusionOk="0">
                  <a:moveTo>
                    <a:pt x="3547" y="0"/>
                  </a:moveTo>
                  <a:lnTo>
                    <a:pt x="26710" y="0"/>
                  </a:lnTo>
                  <a:cubicBezTo>
                    <a:pt x="28659" y="0"/>
                    <a:pt x="30256" y="1597"/>
                    <a:pt x="30256" y="3546"/>
                  </a:cubicBezTo>
                  <a:lnTo>
                    <a:pt x="30256" y="11204"/>
                  </a:lnTo>
                  <a:lnTo>
                    <a:pt x="1" y="11204"/>
                  </a:lnTo>
                  <a:lnTo>
                    <a:pt x="1" y="3546"/>
                  </a:lnTo>
                  <a:cubicBezTo>
                    <a:pt x="1" y="1597"/>
                    <a:pt x="1598" y="0"/>
                    <a:pt x="3547" y="0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2"/>
            <p:cNvSpPr/>
            <p:nvPr/>
          </p:nvSpPr>
          <p:spPr>
            <a:xfrm>
              <a:off x="194725" y="627050"/>
              <a:ext cx="642913" cy="224766"/>
            </a:xfrm>
            <a:custGeom>
              <a:avLst/>
              <a:gdLst/>
              <a:ahLst/>
              <a:cxnLst/>
              <a:rect l="l" t="t" r="r" b="b"/>
              <a:pathLst>
                <a:path w="27880" h="9747" extrusionOk="0">
                  <a:moveTo>
                    <a:pt x="3056" y="1"/>
                  </a:moveTo>
                  <a:lnTo>
                    <a:pt x="24823" y="1"/>
                  </a:lnTo>
                  <a:cubicBezTo>
                    <a:pt x="26508" y="1"/>
                    <a:pt x="27879" y="1397"/>
                    <a:pt x="27879" y="3094"/>
                  </a:cubicBezTo>
                  <a:lnTo>
                    <a:pt x="27879" y="9746"/>
                  </a:lnTo>
                  <a:lnTo>
                    <a:pt x="1" y="9746"/>
                  </a:lnTo>
                  <a:lnTo>
                    <a:pt x="1" y="3094"/>
                  </a:lnTo>
                  <a:cubicBezTo>
                    <a:pt x="1" y="1397"/>
                    <a:pt x="1371" y="1"/>
                    <a:pt x="3056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0" name="Google Shape;1530;p22"/>
            <p:cNvGrpSpPr/>
            <p:nvPr/>
          </p:nvGrpSpPr>
          <p:grpSpPr>
            <a:xfrm>
              <a:off x="219699" y="756013"/>
              <a:ext cx="436027" cy="279696"/>
              <a:chOff x="861850" y="1725175"/>
              <a:chExt cx="676850" cy="434175"/>
            </a:xfrm>
          </p:grpSpPr>
          <p:sp>
            <p:nvSpPr>
              <p:cNvPr id="1531" name="Google Shape;1531;p2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2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2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4" name="Google Shape;1534;p2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2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2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2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2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2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0" name="Google Shape;1540;p2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2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2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2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2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2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546" name="Google Shape;1546;p22"/>
          <p:cNvSpPr/>
          <p:nvPr/>
        </p:nvSpPr>
        <p:spPr>
          <a:xfrm>
            <a:off x="7166197" y="2237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7" name="Google Shape;1547;p22"/>
          <p:cNvSpPr/>
          <p:nvPr/>
        </p:nvSpPr>
        <p:spPr>
          <a:xfrm>
            <a:off x="6921797" y="3441597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8" name="Google Shape;1548;p22"/>
          <p:cNvSpPr/>
          <p:nvPr/>
        </p:nvSpPr>
        <p:spPr>
          <a:xfrm>
            <a:off x="10835847" y="276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9" name="Google Shape;1549;p22"/>
          <p:cNvSpPr/>
          <p:nvPr/>
        </p:nvSpPr>
        <p:spPr>
          <a:xfrm>
            <a:off x="10497963" y="18550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50" name="Google Shape;1550;p22"/>
          <p:cNvGrpSpPr/>
          <p:nvPr/>
        </p:nvGrpSpPr>
        <p:grpSpPr>
          <a:xfrm>
            <a:off x="6914137" y="4335029"/>
            <a:ext cx="1058233" cy="1058947"/>
            <a:chOff x="1300400" y="1688700"/>
            <a:chExt cx="481950" cy="482275"/>
          </a:xfrm>
        </p:grpSpPr>
        <p:sp>
          <p:nvSpPr>
            <p:cNvPr id="1551" name="Google Shape;1551;p22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2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3662383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" name="Google Shape;1554;p2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55" name="Google Shape;1555;p2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92" name="Google Shape;1592;p23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3" name="Google Shape;1593;p23"/>
          <p:cNvSpPr/>
          <p:nvPr/>
        </p:nvSpPr>
        <p:spPr>
          <a:xfrm>
            <a:off x="951000" y="1881000"/>
            <a:ext cx="102900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4" name="Google Shape;1594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23"/>
          <p:cNvSpPr txBox="1">
            <a:spLocks noGrp="1"/>
          </p:cNvSpPr>
          <p:nvPr>
            <p:ph type="body" idx="1"/>
          </p:nvPr>
        </p:nvSpPr>
        <p:spPr>
          <a:xfrm>
            <a:off x="950967" y="1912708"/>
            <a:ext cx="10290000" cy="43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755298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dk1"/>
        </a:solidFill>
        <a:effectLst/>
      </p:bgPr>
    </p:bg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" name="Google Shape;1597;p2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98" name="Google Shape;1598;p2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35" name="Google Shape;1635;p24"/>
          <p:cNvSpPr/>
          <p:nvPr/>
        </p:nvSpPr>
        <p:spPr>
          <a:xfrm>
            <a:off x="950967" y="1355600"/>
            <a:ext cx="4180000" cy="42592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36" name="Google Shape;1636;p24"/>
          <p:cNvSpPr txBox="1">
            <a:spLocks noGrp="1"/>
          </p:cNvSpPr>
          <p:nvPr>
            <p:ph type="title"/>
          </p:nvPr>
        </p:nvSpPr>
        <p:spPr>
          <a:xfrm>
            <a:off x="1072600" y="1585784"/>
            <a:ext cx="4180000" cy="25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4"/>
          <p:cNvSpPr txBox="1">
            <a:spLocks noGrp="1"/>
          </p:cNvSpPr>
          <p:nvPr>
            <p:ph type="body" idx="1"/>
          </p:nvPr>
        </p:nvSpPr>
        <p:spPr>
          <a:xfrm>
            <a:off x="1072600" y="4238784"/>
            <a:ext cx="4180000" cy="12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38" name="Google Shape;1638;p24"/>
          <p:cNvGrpSpPr/>
          <p:nvPr/>
        </p:nvGrpSpPr>
        <p:grpSpPr>
          <a:xfrm>
            <a:off x="4645218" y="1122785"/>
            <a:ext cx="753063" cy="753591"/>
            <a:chOff x="6076688" y="1982663"/>
            <a:chExt cx="564797" cy="565193"/>
          </a:xfrm>
        </p:grpSpPr>
        <p:sp>
          <p:nvSpPr>
            <p:cNvPr id="1639" name="Google Shape;1639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3" name="Google Shape;1643;p24"/>
          <p:cNvSpPr/>
          <p:nvPr/>
        </p:nvSpPr>
        <p:spPr>
          <a:xfrm>
            <a:off x="6339381" y="20703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44" name="Google Shape;1644;p24"/>
          <p:cNvGrpSpPr/>
          <p:nvPr/>
        </p:nvGrpSpPr>
        <p:grpSpPr>
          <a:xfrm rot="718916">
            <a:off x="5787909" y="2773070"/>
            <a:ext cx="617023" cy="617455"/>
            <a:chOff x="6076688" y="1982663"/>
            <a:chExt cx="564797" cy="565193"/>
          </a:xfrm>
        </p:grpSpPr>
        <p:sp>
          <p:nvSpPr>
            <p:cNvPr id="1645" name="Google Shape;1645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9" name="Google Shape;1649;p24"/>
          <p:cNvSpPr/>
          <p:nvPr/>
        </p:nvSpPr>
        <p:spPr>
          <a:xfrm>
            <a:off x="5660363" y="455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50" name="Google Shape;1650;p24"/>
          <p:cNvGrpSpPr/>
          <p:nvPr/>
        </p:nvGrpSpPr>
        <p:grpSpPr>
          <a:xfrm rot="718916">
            <a:off x="6238691" y="3739903"/>
            <a:ext cx="617023" cy="617455"/>
            <a:chOff x="6076688" y="1982663"/>
            <a:chExt cx="564797" cy="565193"/>
          </a:xfrm>
        </p:grpSpPr>
        <p:sp>
          <p:nvSpPr>
            <p:cNvPr id="1651" name="Google Shape;1651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776377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6" name="Google Shape;1656;p2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657" name="Google Shape;1657;p2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94" name="Google Shape;1694;p25"/>
          <p:cNvSpPr/>
          <p:nvPr/>
        </p:nvSpPr>
        <p:spPr>
          <a:xfrm>
            <a:off x="858167" y="2394967"/>
            <a:ext cx="4678000" cy="28860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25"/>
          <p:cNvSpPr txBox="1">
            <a:spLocks noGrp="1"/>
          </p:cNvSpPr>
          <p:nvPr>
            <p:ph type="title"/>
          </p:nvPr>
        </p:nvSpPr>
        <p:spPr>
          <a:xfrm>
            <a:off x="1000967" y="2791951"/>
            <a:ext cx="43924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6" name="Google Shape;1696;p25"/>
          <p:cNvSpPr txBox="1">
            <a:spLocks noGrp="1"/>
          </p:cNvSpPr>
          <p:nvPr>
            <p:ph type="body" idx="1"/>
          </p:nvPr>
        </p:nvSpPr>
        <p:spPr>
          <a:xfrm>
            <a:off x="1000967" y="3685984"/>
            <a:ext cx="4392400" cy="13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97" name="Google Shape;1697;p25"/>
          <p:cNvGrpSpPr/>
          <p:nvPr/>
        </p:nvGrpSpPr>
        <p:grpSpPr>
          <a:xfrm>
            <a:off x="858180" y="1577046"/>
            <a:ext cx="1818397" cy="952807"/>
            <a:chOff x="803899" y="422750"/>
            <a:chExt cx="1476451" cy="773633"/>
          </a:xfrm>
        </p:grpSpPr>
        <p:sp>
          <p:nvSpPr>
            <p:cNvPr id="1698" name="Google Shape;1698;p25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99" name="Google Shape;1699;p25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1700" name="Google Shape;1700;p25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25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25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25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25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25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25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25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25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25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25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25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25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25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25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25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25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25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718" name="Google Shape;1718;p25"/>
          <p:cNvSpPr/>
          <p:nvPr/>
        </p:nvSpPr>
        <p:spPr>
          <a:xfrm>
            <a:off x="2769363" y="995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19" name="Google Shape;1719;p25"/>
          <p:cNvGrpSpPr/>
          <p:nvPr/>
        </p:nvGrpSpPr>
        <p:grpSpPr>
          <a:xfrm>
            <a:off x="5846082" y="1886547"/>
            <a:ext cx="5487748" cy="3394420"/>
            <a:chOff x="4443436" y="1298847"/>
            <a:chExt cx="4115811" cy="2545815"/>
          </a:xfrm>
        </p:grpSpPr>
        <p:sp>
          <p:nvSpPr>
            <p:cNvPr id="1720" name="Google Shape;1720;p25"/>
            <p:cNvSpPr/>
            <p:nvPr/>
          </p:nvSpPr>
          <p:spPr>
            <a:xfrm>
              <a:off x="4443436" y="1299148"/>
              <a:ext cx="4115811" cy="2545213"/>
            </a:xfrm>
            <a:custGeom>
              <a:avLst/>
              <a:gdLst/>
              <a:ahLst/>
              <a:cxnLst/>
              <a:rect l="l" t="t" r="r" b="b"/>
              <a:pathLst>
                <a:path w="116192" h="71853" extrusionOk="0">
                  <a:moveTo>
                    <a:pt x="4795" y="0"/>
                  </a:moveTo>
                  <a:cubicBezTo>
                    <a:pt x="2152" y="0"/>
                    <a:pt x="0" y="2135"/>
                    <a:pt x="0" y="4795"/>
                  </a:cubicBezTo>
                  <a:lnTo>
                    <a:pt x="0" y="67058"/>
                  </a:lnTo>
                  <a:cubicBezTo>
                    <a:pt x="0" y="69701"/>
                    <a:pt x="2152" y="71853"/>
                    <a:pt x="4795" y="71853"/>
                  </a:cubicBezTo>
                  <a:lnTo>
                    <a:pt x="111397" y="71853"/>
                  </a:lnTo>
                  <a:cubicBezTo>
                    <a:pt x="114056" y="71853"/>
                    <a:pt x="116191" y="69701"/>
                    <a:pt x="116191" y="67058"/>
                  </a:cubicBezTo>
                  <a:lnTo>
                    <a:pt x="116191" y="4795"/>
                  </a:lnTo>
                  <a:cubicBezTo>
                    <a:pt x="116191" y="2135"/>
                    <a:pt x="114056" y="0"/>
                    <a:pt x="11139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4443436" y="1298847"/>
              <a:ext cx="4115811" cy="2545815"/>
            </a:xfrm>
            <a:custGeom>
              <a:avLst/>
              <a:gdLst/>
              <a:ahLst/>
              <a:cxnLst/>
              <a:rect l="l" t="t" r="r" b="b"/>
              <a:pathLst>
                <a:path w="116192" h="71870" extrusionOk="0">
                  <a:moveTo>
                    <a:pt x="106602" y="9606"/>
                  </a:moveTo>
                  <a:lnTo>
                    <a:pt x="106602" y="62263"/>
                  </a:lnTo>
                  <a:lnTo>
                    <a:pt x="9607" y="62263"/>
                  </a:lnTo>
                  <a:lnTo>
                    <a:pt x="9607" y="9606"/>
                  </a:lnTo>
                  <a:close/>
                  <a:moveTo>
                    <a:pt x="4796" y="0"/>
                  </a:moveTo>
                  <a:cubicBezTo>
                    <a:pt x="2153" y="0"/>
                    <a:pt x="1" y="2152"/>
                    <a:pt x="1" y="4795"/>
                  </a:cubicBezTo>
                  <a:lnTo>
                    <a:pt x="1" y="67058"/>
                  </a:lnTo>
                  <a:cubicBezTo>
                    <a:pt x="1" y="69718"/>
                    <a:pt x="2153" y="71870"/>
                    <a:pt x="4796" y="71870"/>
                  </a:cubicBezTo>
                  <a:lnTo>
                    <a:pt x="111397" y="71870"/>
                  </a:lnTo>
                  <a:cubicBezTo>
                    <a:pt x="114040" y="71870"/>
                    <a:pt x="116192" y="69718"/>
                    <a:pt x="116192" y="67058"/>
                  </a:cubicBezTo>
                  <a:lnTo>
                    <a:pt x="116192" y="4795"/>
                  </a:lnTo>
                  <a:cubicBezTo>
                    <a:pt x="116192" y="2152"/>
                    <a:pt x="114040" y="0"/>
                    <a:pt x="111397" y="0"/>
                  </a:cubicBezTo>
                  <a:close/>
                </a:path>
              </a:pathLst>
            </a:custGeom>
            <a:solidFill>
              <a:srgbClr val="1C2A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pic>
          <p:nvPicPr>
            <p:cNvPr id="1722" name="Google Shape;1722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27644" y="1520476"/>
              <a:ext cx="3747395" cy="2133526"/>
            </a:xfrm>
            <a:prstGeom prst="rect">
              <a:avLst/>
            </a:prstGeom>
            <a:noFill/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2190853236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bg>
      <p:bgPr>
        <a:solidFill>
          <a:schemeClr val="dk1"/>
        </a:solidFill>
        <a:effectLst/>
      </p:bgPr>
    </p:bg>
    <p:spTree>
      <p:nvGrpSpPr>
        <p:cNvPr id="1" name="Shape 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4" name="Google Shape;1724;p2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25" name="Google Shape;1725;p2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62" name="Google Shape;1762;p26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3" name="Google Shape;1763;p26"/>
          <p:cNvSpPr/>
          <p:nvPr/>
        </p:nvSpPr>
        <p:spPr>
          <a:xfrm>
            <a:off x="950933" y="2054600"/>
            <a:ext cx="10290000" cy="4039600"/>
          </a:xfrm>
          <a:prstGeom prst="roundRect">
            <a:avLst>
              <a:gd name="adj" fmla="val 463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4" name="Google Shape;1764;p26"/>
          <p:cNvSpPr txBox="1">
            <a:spLocks noGrp="1"/>
          </p:cNvSpPr>
          <p:nvPr>
            <p:ph type="title"/>
          </p:nvPr>
        </p:nvSpPr>
        <p:spPr>
          <a:xfrm>
            <a:off x="9600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5" name="Google Shape;1765;p26"/>
          <p:cNvSpPr txBox="1">
            <a:spLocks noGrp="1"/>
          </p:cNvSpPr>
          <p:nvPr>
            <p:ph type="subTitle" idx="1"/>
          </p:nvPr>
        </p:nvSpPr>
        <p:spPr>
          <a:xfrm>
            <a:off x="959995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6"/>
          <p:cNvSpPr txBox="1">
            <a:spLocks noGrp="1"/>
          </p:cNvSpPr>
          <p:nvPr>
            <p:ph type="title" idx="2"/>
          </p:nvPr>
        </p:nvSpPr>
        <p:spPr>
          <a:xfrm>
            <a:off x="46727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7" name="Google Shape;1767;p26"/>
          <p:cNvSpPr txBox="1">
            <a:spLocks noGrp="1"/>
          </p:cNvSpPr>
          <p:nvPr>
            <p:ph type="subTitle" idx="3"/>
          </p:nvPr>
        </p:nvSpPr>
        <p:spPr>
          <a:xfrm>
            <a:off x="4672688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" name="Google Shape;1768;p26"/>
          <p:cNvSpPr txBox="1">
            <a:spLocks noGrp="1"/>
          </p:cNvSpPr>
          <p:nvPr>
            <p:ph type="title" idx="4"/>
          </p:nvPr>
        </p:nvSpPr>
        <p:spPr>
          <a:xfrm>
            <a:off x="960079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9" name="Google Shape;1769;p26"/>
          <p:cNvSpPr txBox="1">
            <a:spLocks noGrp="1"/>
          </p:cNvSpPr>
          <p:nvPr>
            <p:ph type="subTitle" idx="5"/>
          </p:nvPr>
        </p:nvSpPr>
        <p:spPr>
          <a:xfrm>
            <a:off x="960045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" name="Google Shape;1770;p26"/>
          <p:cNvSpPr txBox="1">
            <a:spLocks noGrp="1"/>
          </p:cNvSpPr>
          <p:nvPr>
            <p:ph type="title" idx="6"/>
          </p:nvPr>
        </p:nvSpPr>
        <p:spPr>
          <a:xfrm>
            <a:off x="4672773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1" name="Google Shape;1771;p26"/>
          <p:cNvSpPr txBox="1">
            <a:spLocks noGrp="1"/>
          </p:cNvSpPr>
          <p:nvPr>
            <p:ph type="subTitle" idx="7"/>
          </p:nvPr>
        </p:nvSpPr>
        <p:spPr>
          <a:xfrm>
            <a:off x="4672737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" name="Google Shape;1772;p26"/>
          <p:cNvSpPr txBox="1">
            <a:spLocks noGrp="1"/>
          </p:cNvSpPr>
          <p:nvPr>
            <p:ph type="title" idx="8"/>
          </p:nvPr>
        </p:nvSpPr>
        <p:spPr>
          <a:xfrm>
            <a:off x="8385367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3" name="Google Shape;1773;p26"/>
          <p:cNvSpPr txBox="1">
            <a:spLocks noGrp="1"/>
          </p:cNvSpPr>
          <p:nvPr>
            <p:ph type="subTitle" idx="9"/>
          </p:nvPr>
        </p:nvSpPr>
        <p:spPr>
          <a:xfrm>
            <a:off x="8385323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4" name="Google Shape;1774;p26"/>
          <p:cNvSpPr txBox="1">
            <a:spLocks noGrp="1"/>
          </p:cNvSpPr>
          <p:nvPr>
            <p:ph type="title" idx="13"/>
          </p:nvPr>
        </p:nvSpPr>
        <p:spPr>
          <a:xfrm>
            <a:off x="8385411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5" name="Google Shape;1775;p26"/>
          <p:cNvSpPr txBox="1">
            <a:spLocks noGrp="1"/>
          </p:cNvSpPr>
          <p:nvPr>
            <p:ph type="subTitle" idx="14"/>
          </p:nvPr>
        </p:nvSpPr>
        <p:spPr>
          <a:xfrm>
            <a:off x="8385372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26"/>
          <p:cNvSpPr txBox="1">
            <a:spLocks noGrp="1"/>
          </p:cNvSpPr>
          <p:nvPr>
            <p:ph type="title" idx="15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4331877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8" name="Google Shape;1778;p2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79" name="Google Shape;1779;p2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27"/>
          <p:cNvSpPr/>
          <p:nvPr/>
        </p:nvSpPr>
        <p:spPr>
          <a:xfrm>
            <a:off x="951033" y="2090800"/>
            <a:ext cx="5160800" cy="4003600"/>
          </a:xfrm>
          <a:prstGeom prst="roundRect">
            <a:avLst>
              <a:gd name="adj" fmla="val 44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27"/>
          <p:cNvSpPr txBox="1">
            <a:spLocks noGrp="1"/>
          </p:cNvSpPr>
          <p:nvPr>
            <p:ph type="title" hasCustomPrompt="1"/>
          </p:nvPr>
        </p:nvSpPr>
        <p:spPr>
          <a:xfrm>
            <a:off x="4373667" y="2231800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18" name="Google Shape;1818;p27"/>
          <p:cNvSpPr txBox="1">
            <a:spLocks noGrp="1"/>
          </p:cNvSpPr>
          <p:nvPr>
            <p:ph type="subTitle" idx="1"/>
          </p:nvPr>
        </p:nvSpPr>
        <p:spPr>
          <a:xfrm>
            <a:off x="1108567" y="24859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" name="Google Shape;1819;p27"/>
          <p:cNvSpPr txBox="1">
            <a:spLocks noGrp="1"/>
          </p:cNvSpPr>
          <p:nvPr>
            <p:ph type="title" idx="2" hasCustomPrompt="1"/>
          </p:nvPr>
        </p:nvSpPr>
        <p:spPr>
          <a:xfrm>
            <a:off x="4373667" y="36958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0" name="Google Shape;1820;p27"/>
          <p:cNvSpPr txBox="1">
            <a:spLocks noGrp="1"/>
          </p:cNvSpPr>
          <p:nvPr>
            <p:ph type="subTitle" idx="3"/>
          </p:nvPr>
        </p:nvSpPr>
        <p:spPr>
          <a:xfrm>
            <a:off x="1108567" y="395075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p27"/>
          <p:cNvSpPr txBox="1">
            <a:spLocks noGrp="1"/>
          </p:cNvSpPr>
          <p:nvPr>
            <p:ph type="title" idx="4" hasCustomPrompt="1"/>
          </p:nvPr>
        </p:nvSpPr>
        <p:spPr>
          <a:xfrm>
            <a:off x="4373667" y="48844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2" name="Google Shape;1822;p27"/>
          <p:cNvSpPr txBox="1">
            <a:spLocks noGrp="1"/>
          </p:cNvSpPr>
          <p:nvPr>
            <p:ph type="subTitle" idx="5"/>
          </p:nvPr>
        </p:nvSpPr>
        <p:spPr>
          <a:xfrm>
            <a:off x="1108567" y="51330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3" name="Google Shape;1823;p27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4" name="Google Shape;1824;p27"/>
          <p:cNvSpPr txBox="1">
            <a:spLocks noGrp="1"/>
          </p:cNvSpPr>
          <p:nvPr>
            <p:ph type="title" idx="6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440973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6" name="Google Shape;1826;p2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27" name="Google Shape;1827;p2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64" name="Google Shape;1864;p28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5" name="Google Shape;1865;p2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5973376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" name="Google Shape;1867;p2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68" name="Google Shape;1868;p2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05" name="Google Shape;1905;p29"/>
          <p:cNvSpPr/>
          <p:nvPr/>
        </p:nvSpPr>
        <p:spPr>
          <a:xfrm>
            <a:off x="9508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06" name="Google Shape;1906;p2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4370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8" name="Google Shape;1908;p3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09" name="Google Shape;1909;p3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3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3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3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3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3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3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3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3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3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3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3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3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3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3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3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3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3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3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3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3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3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3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3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3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3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3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3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3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3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3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3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3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3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3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3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3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6" name="Google Shape;1946;p30"/>
          <p:cNvSpPr/>
          <p:nvPr/>
        </p:nvSpPr>
        <p:spPr>
          <a:xfrm>
            <a:off x="9511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47" name="Google Shape;1947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764716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9" name="Google Shape;1949;p3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50" name="Google Shape;1950;p3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3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3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3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3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3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3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3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3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3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3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3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3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3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3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3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3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3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3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3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3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3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3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3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3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3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3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3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3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3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3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3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3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3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3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3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3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87" name="Google Shape;1987;p3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8" name="Google Shape;1988;p3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91320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dk1"/>
        </a:solidFill>
        <a:effectLst/>
      </p:bgPr>
    </p:bg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" name="Google Shape;806;p1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07" name="Google Shape;807;p1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44" name="Google Shape;844;p14"/>
          <p:cNvSpPr/>
          <p:nvPr/>
        </p:nvSpPr>
        <p:spPr>
          <a:xfrm>
            <a:off x="4829100" y="3167700"/>
            <a:ext cx="64120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5" name="Google Shape;845;p14"/>
          <p:cNvSpPr/>
          <p:nvPr/>
        </p:nvSpPr>
        <p:spPr>
          <a:xfrm>
            <a:off x="4829100" y="4927500"/>
            <a:ext cx="6412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6" name="Google Shape;846;p14"/>
          <p:cNvSpPr/>
          <p:nvPr/>
        </p:nvSpPr>
        <p:spPr>
          <a:xfrm>
            <a:off x="7149200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7" name="Google Shape;847;p14"/>
          <p:cNvSpPr txBox="1">
            <a:spLocks noGrp="1"/>
          </p:cNvSpPr>
          <p:nvPr>
            <p:ph type="title"/>
          </p:nvPr>
        </p:nvSpPr>
        <p:spPr>
          <a:xfrm>
            <a:off x="5038400" y="3424333"/>
            <a:ext cx="6202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48" name="Google Shape;848;p14"/>
          <p:cNvSpPr txBox="1">
            <a:spLocks noGrp="1"/>
          </p:cNvSpPr>
          <p:nvPr>
            <p:ph type="subTitle" idx="1"/>
          </p:nvPr>
        </p:nvSpPr>
        <p:spPr>
          <a:xfrm>
            <a:off x="5038400" y="4976633"/>
            <a:ext cx="6202800" cy="5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49" name="Google Shape;849;p14"/>
          <p:cNvSpPr txBox="1">
            <a:spLocks noGrp="1"/>
          </p:cNvSpPr>
          <p:nvPr>
            <p:ph type="title" idx="2" hasCustomPrompt="1"/>
          </p:nvPr>
        </p:nvSpPr>
        <p:spPr>
          <a:xfrm>
            <a:off x="7349167" y="891133"/>
            <a:ext cx="16240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850" name="Google Shape;850;p14"/>
          <p:cNvGrpSpPr/>
          <p:nvPr/>
        </p:nvGrpSpPr>
        <p:grpSpPr>
          <a:xfrm>
            <a:off x="1400287" y="1916513"/>
            <a:ext cx="1623928" cy="1170579"/>
            <a:chOff x="7783413" y="3715033"/>
            <a:chExt cx="1091839" cy="786961"/>
          </a:xfrm>
        </p:grpSpPr>
        <p:sp>
          <p:nvSpPr>
            <p:cNvPr id="851" name="Google Shape;851;p14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4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4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4"/>
          <p:cNvGrpSpPr/>
          <p:nvPr/>
        </p:nvGrpSpPr>
        <p:grpSpPr>
          <a:xfrm>
            <a:off x="950968" y="3167525"/>
            <a:ext cx="2692345" cy="2519753"/>
            <a:chOff x="4978869" y="3464900"/>
            <a:chExt cx="790038" cy="739422"/>
          </a:xfrm>
        </p:grpSpPr>
        <p:sp>
          <p:nvSpPr>
            <p:cNvPr id="898" name="Google Shape;898;p14"/>
            <p:cNvSpPr/>
            <p:nvPr/>
          </p:nvSpPr>
          <p:spPr>
            <a:xfrm>
              <a:off x="4978869" y="3467397"/>
              <a:ext cx="790038" cy="736925"/>
            </a:xfrm>
            <a:custGeom>
              <a:avLst/>
              <a:gdLst/>
              <a:ahLst/>
              <a:cxnLst/>
              <a:rect l="l" t="t" r="r" b="b"/>
              <a:pathLst>
                <a:path w="30696" h="29477" extrusionOk="0">
                  <a:moveTo>
                    <a:pt x="5634" y="1"/>
                  </a:moveTo>
                  <a:cubicBezTo>
                    <a:pt x="3207" y="1"/>
                    <a:pt x="1220" y="1988"/>
                    <a:pt x="1220" y="4415"/>
                  </a:cubicBezTo>
                  <a:lnTo>
                    <a:pt x="1220" y="5697"/>
                  </a:lnTo>
                  <a:lnTo>
                    <a:pt x="679" y="5697"/>
                  </a:lnTo>
                  <a:cubicBezTo>
                    <a:pt x="302" y="5697"/>
                    <a:pt x="0" y="6012"/>
                    <a:pt x="0" y="6376"/>
                  </a:cubicBezTo>
                  <a:lnTo>
                    <a:pt x="0" y="9545"/>
                  </a:lnTo>
                  <a:cubicBezTo>
                    <a:pt x="0" y="9922"/>
                    <a:pt x="302" y="10224"/>
                    <a:pt x="679" y="10224"/>
                  </a:cubicBezTo>
                  <a:lnTo>
                    <a:pt x="1220" y="10224"/>
                  </a:lnTo>
                  <a:lnTo>
                    <a:pt x="1220" y="19265"/>
                  </a:lnTo>
                  <a:lnTo>
                    <a:pt x="679" y="19265"/>
                  </a:lnTo>
                  <a:cubicBezTo>
                    <a:pt x="302" y="19265"/>
                    <a:pt x="0" y="19567"/>
                    <a:pt x="0" y="19932"/>
                  </a:cubicBezTo>
                  <a:lnTo>
                    <a:pt x="0" y="23101"/>
                  </a:lnTo>
                  <a:cubicBezTo>
                    <a:pt x="0" y="23478"/>
                    <a:pt x="302" y="23780"/>
                    <a:pt x="679" y="23780"/>
                  </a:cubicBezTo>
                  <a:lnTo>
                    <a:pt x="1220" y="23780"/>
                  </a:lnTo>
                  <a:lnTo>
                    <a:pt x="1220" y="25075"/>
                  </a:lnTo>
                  <a:cubicBezTo>
                    <a:pt x="1220" y="27502"/>
                    <a:pt x="3207" y="29476"/>
                    <a:pt x="5634" y="29476"/>
                  </a:cubicBezTo>
                  <a:lnTo>
                    <a:pt x="26294" y="29476"/>
                  </a:lnTo>
                  <a:cubicBezTo>
                    <a:pt x="28721" y="29476"/>
                    <a:pt x="30695" y="27502"/>
                    <a:pt x="30695" y="25075"/>
                  </a:cubicBezTo>
                  <a:lnTo>
                    <a:pt x="30695" y="4415"/>
                  </a:lnTo>
                  <a:cubicBezTo>
                    <a:pt x="30695" y="1988"/>
                    <a:pt x="28721" y="1"/>
                    <a:pt x="26294" y="1"/>
                  </a:cubicBezTo>
                  <a:close/>
                </a:path>
              </a:pathLst>
            </a:custGeom>
            <a:solidFill>
              <a:schemeClr val="lt1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5020650" y="3464900"/>
              <a:ext cx="737225" cy="736900"/>
            </a:xfrm>
            <a:custGeom>
              <a:avLst/>
              <a:gdLst/>
              <a:ahLst/>
              <a:cxnLst/>
              <a:rect l="l" t="t" r="r" b="b"/>
              <a:pathLst>
                <a:path w="29489" h="29476" extrusionOk="0">
                  <a:moveTo>
                    <a:pt x="4414" y="0"/>
                  </a:moveTo>
                  <a:lnTo>
                    <a:pt x="25075" y="0"/>
                  </a:lnTo>
                  <a:cubicBezTo>
                    <a:pt x="27502" y="0"/>
                    <a:pt x="29489" y="1987"/>
                    <a:pt x="29489" y="4414"/>
                  </a:cubicBezTo>
                  <a:lnTo>
                    <a:pt x="29489" y="25062"/>
                  </a:lnTo>
                  <a:cubicBezTo>
                    <a:pt x="29489" y="27488"/>
                    <a:pt x="27502" y="29475"/>
                    <a:pt x="25075" y="29475"/>
                  </a:cubicBezTo>
                  <a:lnTo>
                    <a:pt x="4414" y="29475"/>
                  </a:lnTo>
                  <a:cubicBezTo>
                    <a:pt x="1987" y="29475"/>
                    <a:pt x="1" y="27488"/>
                    <a:pt x="1" y="25062"/>
                  </a:cubicBezTo>
                  <a:lnTo>
                    <a:pt x="1" y="4414"/>
                  </a:lnTo>
                  <a:cubicBezTo>
                    <a:pt x="1" y="1987"/>
                    <a:pt x="1987" y="0"/>
                    <a:pt x="4414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5057425" y="3501350"/>
              <a:ext cx="663975" cy="663975"/>
            </a:xfrm>
            <a:custGeom>
              <a:avLst/>
              <a:gdLst/>
              <a:ahLst/>
              <a:cxnLst/>
              <a:rect l="l" t="t" r="r" b="b"/>
              <a:pathLst>
                <a:path w="26559" h="26559" extrusionOk="0">
                  <a:moveTo>
                    <a:pt x="3547" y="1"/>
                  </a:moveTo>
                  <a:lnTo>
                    <a:pt x="23013" y="1"/>
                  </a:lnTo>
                  <a:cubicBezTo>
                    <a:pt x="24962" y="1"/>
                    <a:pt x="26559" y="1598"/>
                    <a:pt x="26559" y="3547"/>
                  </a:cubicBezTo>
                  <a:lnTo>
                    <a:pt x="26559" y="23013"/>
                  </a:lnTo>
                  <a:cubicBezTo>
                    <a:pt x="26559" y="24962"/>
                    <a:pt x="24962" y="26559"/>
                    <a:pt x="23013" y="26559"/>
                  </a:cubicBezTo>
                  <a:lnTo>
                    <a:pt x="3547" y="26559"/>
                  </a:lnTo>
                  <a:cubicBezTo>
                    <a:pt x="1598" y="26559"/>
                    <a:pt x="1" y="24962"/>
                    <a:pt x="1" y="23013"/>
                  </a:cubicBezTo>
                  <a:lnTo>
                    <a:pt x="1" y="3547"/>
                  </a:lnTo>
                  <a:cubicBezTo>
                    <a:pt x="1" y="1598"/>
                    <a:pt x="1598" y="1"/>
                    <a:pt x="3547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5047700" y="3491925"/>
              <a:ext cx="683150" cy="682825"/>
            </a:xfrm>
            <a:custGeom>
              <a:avLst/>
              <a:gdLst/>
              <a:ahLst/>
              <a:cxnLst/>
              <a:rect l="l" t="t" r="r" b="b"/>
              <a:pathLst>
                <a:path w="27326" h="27313" extrusionOk="0">
                  <a:moveTo>
                    <a:pt x="23402" y="755"/>
                  </a:moveTo>
                  <a:cubicBezTo>
                    <a:pt x="24269" y="755"/>
                    <a:pt x="25062" y="1120"/>
                    <a:pt x="25627" y="1685"/>
                  </a:cubicBezTo>
                  <a:cubicBezTo>
                    <a:pt x="26206" y="2264"/>
                    <a:pt x="26558" y="3056"/>
                    <a:pt x="26558" y="3924"/>
                  </a:cubicBezTo>
                  <a:lnTo>
                    <a:pt x="26558" y="23390"/>
                  </a:lnTo>
                  <a:cubicBezTo>
                    <a:pt x="26558" y="24257"/>
                    <a:pt x="26206" y="25049"/>
                    <a:pt x="25627" y="25628"/>
                  </a:cubicBezTo>
                  <a:cubicBezTo>
                    <a:pt x="25062" y="26194"/>
                    <a:pt x="24269" y="26558"/>
                    <a:pt x="23402" y="26558"/>
                  </a:cubicBezTo>
                  <a:lnTo>
                    <a:pt x="3936" y="26558"/>
                  </a:lnTo>
                  <a:cubicBezTo>
                    <a:pt x="3056" y="26558"/>
                    <a:pt x="2276" y="26194"/>
                    <a:pt x="1698" y="25628"/>
                  </a:cubicBezTo>
                  <a:cubicBezTo>
                    <a:pt x="1119" y="25049"/>
                    <a:pt x="767" y="24257"/>
                    <a:pt x="767" y="23390"/>
                  </a:cubicBezTo>
                  <a:lnTo>
                    <a:pt x="767" y="3924"/>
                  </a:lnTo>
                  <a:cubicBezTo>
                    <a:pt x="767" y="3056"/>
                    <a:pt x="1119" y="2264"/>
                    <a:pt x="1698" y="1685"/>
                  </a:cubicBezTo>
                  <a:cubicBezTo>
                    <a:pt x="2276" y="1120"/>
                    <a:pt x="3056" y="755"/>
                    <a:pt x="3936" y="755"/>
                  </a:cubicBezTo>
                  <a:close/>
                  <a:moveTo>
                    <a:pt x="3936" y="0"/>
                  </a:moveTo>
                  <a:cubicBezTo>
                    <a:pt x="2854" y="0"/>
                    <a:pt x="1874" y="441"/>
                    <a:pt x="1157" y="1145"/>
                  </a:cubicBezTo>
                  <a:cubicBezTo>
                    <a:pt x="440" y="1862"/>
                    <a:pt x="0" y="2842"/>
                    <a:pt x="0" y="3924"/>
                  </a:cubicBezTo>
                  <a:lnTo>
                    <a:pt x="0" y="23390"/>
                  </a:lnTo>
                  <a:cubicBezTo>
                    <a:pt x="0" y="24471"/>
                    <a:pt x="440" y="25452"/>
                    <a:pt x="1157" y="26169"/>
                  </a:cubicBezTo>
                  <a:cubicBezTo>
                    <a:pt x="1874" y="26873"/>
                    <a:pt x="2854" y="27313"/>
                    <a:pt x="3936" y="27313"/>
                  </a:cubicBezTo>
                  <a:lnTo>
                    <a:pt x="23402" y="27313"/>
                  </a:lnTo>
                  <a:cubicBezTo>
                    <a:pt x="24471" y="27313"/>
                    <a:pt x="25464" y="26873"/>
                    <a:pt x="26168" y="26169"/>
                  </a:cubicBezTo>
                  <a:cubicBezTo>
                    <a:pt x="26885" y="25452"/>
                    <a:pt x="27325" y="24471"/>
                    <a:pt x="27325" y="23390"/>
                  </a:cubicBezTo>
                  <a:lnTo>
                    <a:pt x="27325" y="3924"/>
                  </a:lnTo>
                  <a:cubicBezTo>
                    <a:pt x="27325" y="2842"/>
                    <a:pt x="26885" y="1862"/>
                    <a:pt x="26168" y="1145"/>
                  </a:cubicBezTo>
                  <a:cubicBezTo>
                    <a:pt x="25464" y="441"/>
                    <a:pt x="24471" y="0"/>
                    <a:pt x="23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5242275" y="3682750"/>
              <a:ext cx="328550" cy="328525"/>
            </a:xfrm>
            <a:custGeom>
              <a:avLst/>
              <a:gdLst/>
              <a:ahLst/>
              <a:cxnLst/>
              <a:rect l="l" t="t" r="r" b="b"/>
              <a:pathLst>
                <a:path w="13142" h="13141" extrusionOk="0">
                  <a:moveTo>
                    <a:pt x="5911" y="1346"/>
                  </a:moveTo>
                  <a:lnTo>
                    <a:pt x="5911" y="5910"/>
                  </a:lnTo>
                  <a:lnTo>
                    <a:pt x="1346" y="5910"/>
                  </a:lnTo>
                  <a:cubicBezTo>
                    <a:pt x="1497" y="4728"/>
                    <a:pt x="2038" y="3660"/>
                    <a:pt x="2843" y="2855"/>
                  </a:cubicBezTo>
                  <a:cubicBezTo>
                    <a:pt x="3082" y="2616"/>
                    <a:pt x="3346" y="2390"/>
                    <a:pt x="3635" y="2201"/>
                  </a:cubicBezTo>
                  <a:cubicBezTo>
                    <a:pt x="4301" y="1748"/>
                    <a:pt x="5068" y="1446"/>
                    <a:pt x="5911" y="1346"/>
                  </a:cubicBezTo>
                  <a:close/>
                  <a:moveTo>
                    <a:pt x="7219" y="1346"/>
                  </a:moveTo>
                  <a:cubicBezTo>
                    <a:pt x="8061" y="1446"/>
                    <a:pt x="8841" y="1748"/>
                    <a:pt x="9507" y="2201"/>
                  </a:cubicBezTo>
                  <a:cubicBezTo>
                    <a:pt x="9784" y="2390"/>
                    <a:pt x="10048" y="2616"/>
                    <a:pt x="10287" y="2855"/>
                  </a:cubicBezTo>
                  <a:cubicBezTo>
                    <a:pt x="11092" y="3660"/>
                    <a:pt x="11645" y="4728"/>
                    <a:pt x="11783" y="5910"/>
                  </a:cubicBezTo>
                  <a:lnTo>
                    <a:pt x="7219" y="5910"/>
                  </a:lnTo>
                  <a:lnTo>
                    <a:pt x="7219" y="1346"/>
                  </a:lnTo>
                  <a:close/>
                  <a:moveTo>
                    <a:pt x="5911" y="7218"/>
                  </a:moveTo>
                  <a:lnTo>
                    <a:pt x="5911" y="11795"/>
                  </a:lnTo>
                  <a:cubicBezTo>
                    <a:pt x="5068" y="11682"/>
                    <a:pt x="4301" y="11380"/>
                    <a:pt x="3635" y="10940"/>
                  </a:cubicBezTo>
                  <a:cubicBezTo>
                    <a:pt x="3346" y="10752"/>
                    <a:pt x="3082" y="10525"/>
                    <a:pt x="2843" y="10286"/>
                  </a:cubicBezTo>
                  <a:cubicBezTo>
                    <a:pt x="2038" y="9482"/>
                    <a:pt x="1497" y="8413"/>
                    <a:pt x="1346" y="7218"/>
                  </a:cubicBezTo>
                  <a:close/>
                  <a:moveTo>
                    <a:pt x="11783" y="7218"/>
                  </a:moveTo>
                  <a:cubicBezTo>
                    <a:pt x="11645" y="8413"/>
                    <a:pt x="11092" y="9482"/>
                    <a:pt x="10287" y="10286"/>
                  </a:cubicBezTo>
                  <a:cubicBezTo>
                    <a:pt x="10048" y="10525"/>
                    <a:pt x="9784" y="10752"/>
                    <a:pt x="9507" y="10940"/>
                  </a:cubicBezTo>
                  <a:cubicBezTo>
                    <a:pt x="8841" y="11380"/>
                    <a:pt x="8061" y="11682"/>
                    <a:pt x="7219" y="11795"/>
                  </a:cubicBezTo>
                  <a:lnTo>
                    <a:pt x="7219" y="7218"/>
                  </a:lnTo>
                  <a:close/>
                  <a:moveTo>
                    <a:pt x="6565" y="0"/>
                  </a:moveTo>
                  <a:cubicBezTo>
                    <a:pt x="5509" y="0"/>
                    <a:pt x="4515" y="252"/>
                    <a:pt x="3635" y="692"/>
                  </a:cubicBezTo>
                  <a:cubicBezTo>
                    <a:pt x="2994" y="1006"/>
                    <a:pt x="2415" y="1421"/>
                    <a:pt x="1925" y="1924"/>
                  </a:cubicBezTo>
                  <a:cubicBezTo>
                    <a:pt x="730" y="3119"/>
                    <a:pt x="1" y="4754"/>
                    <a:pt x="1" y="6564"/>
                  </a:cubicBezTo>
                  <a:cubicBezTo>
                    <a:pt x="1" y="8388"/>
                    <a:pt x="730" y="10022"/>
                    <a:pt x="1925" y="11217"/>
                  </a:cubicBezTo>
                  <a:cubicBezTo>
                    <a:pt x="2415" y="11707"/>
                    <a:pt x="2994" y="12135"/>
                    <a:pt x="3635" y="12449"/>
                  </a:cubicBezTo>
                  <a:cubicBezTo>
                    <a:pt x="4515" y="12889"/>
                    <a:pt x="5509" y="13141"/>
                    <a:pt x="6565" y="13141"/>
                  </a:cubicBezTo>
                  <a:cubicBezTo>
                    <a:pt x="7621" y="13141"/>
                    <a:pt x="8615" y="12889"/>
                    <a:pt x="9507" y="12449"/>
                  </a:cubicBezTo>
                  <a:cubicBezTo>
                    <a:pt x="10136" y="12135"/>
                    <a:pt x="10715" y="11707"/>
                    <a:pt x="11218" y="11217"/>
                  </a:cubicBezTo>
                  <a:cubicBezTo>
                    <a:pt x="12400" y="10022"/>
                    <a:pt x="13142" y="8388"/>
                    <a:pt x="13142" y="6564"/>
                  </a:cubicBezTo>
                  <a:cubicBezTo>
                    <a:pt x="13142" y="4754"/>
                    <a:pt x="12400" y="3119"/>
                    <a:pt x="11218" y="1924"/>
                  </a:cubicBezTo>
                  <a:cubicBezTo>
                    <a:pt x="10715" y="1421"/>
                    <a:pt x="10136" y="1006"/>
                    <a:pt x="9507" y="692"/>
                  </a:cubicBezTo>
                  <a:cubicBezTo>
                    <a:pt x="8615" y="252"/>
                    <a:pt x="7621" y="0"/>
                    <a:pt x="6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5225000" y="3668925"/>
              <a:ext cx="328525" cy="328525"/>
            </a:xfrm>
            <a:custGeom>
              <a:avLst/>
              <a:gdLst/>
              <a:ahLst/>
              <a:cxnLst/>
              <a:rect l="l" t="t" r="r" b="b"/>
              <a:pathLst>
                <a:path w="13141" h="13141" extrusionOk="0">
                  <a:moveTo>
                    <a:pt x="5923" y="1358"/>
                  </a:moveTo>
                  <a:lnTo>
                    <a:pt x="5923" y="5923"/>
                  </a:lnTo>
                  <a:lnTo>
                    <a:pt x="1346" y="5923"/>
                  </a:lnTo>
                  <a:cubicBezTo>
                    <a:pt x="1497" y="4728"/>
                    <a:pt x="2050" y="3659"/>
                    <a:pt x="2855" y="2855"/>
                  </a:cubicBezTo>
                  <a:cubicBezTo>
                    <a:pt x="3094" y="2616"/>
                    <a:pt x="3358" y="2402"/>
                    <a:pt x="3634" y="2213"/>
                  </a:cubicBezTo>
                  <a:cubicBezTo>
                    <a:pt x="4301" y="1761"/>
                    <a:pt x="5080" y="1459"/>
                    <a:pt x="5923" y="1358"/>
                  </a:cubicBezTo>
                  <a:close/>
                  <a:moveTo>
                    <a:pt x="7231" y="1358"/>
                  </a:moveTo>
                  <a:cubicBezTo>
                    <a:pt x="8061" y="1459"/>
                    <a:pt x="8840" y="1761"/>
                    <a:pt x="9507" y="2213"/>
                  </a:cubicBezTo>
                  <a:cubicBezTo>
                    <a:pt x="9796" y="2402"/>
                    <a:pt x="10060" y="2616"/>
                    <a:pt x="10299" y="2855"/>
                  </a:cubicBezTo>
                  <a:cubicBezTo>
                    <a:pt x="11104" y="3659"/>
                    <a:pt x="11644" y="4728"/>
                    <a:pt x="11795" y="5923"/>
                  </a:cubicBezTo>
                  <a:lnTo>
                    <a:pt x="7231" y="5923"/>
                  </a:lnTo>
                  <a:lnTo>
                    <a:pt x="7231" y="1358"/>
                  </a:lnTo>
                  <a:close/>
                  <a:moveTo>
                    <a:pt x="5923" y="7231"/>
                  </a:moveTo>
                  <a:lnTo>
                    <a:pt x="5923" y="11795"/>
                  </a:lnTo>
                  <a:cubicBezTo>
                    <a:pt x="5080" y="11695"/>
                    <a:pt x="4301" y="11393"/>
                    <a:pt x="3634" y="10940"/>
                  </a:cubicBezTo>
                  <a:cubicBezTo>
                    <a:pt x="3358" y="10751"/>
                    <a:pt x="3094" y="10538"/>
                    <a:pt x="2855" y="10299"/>
                  </a:cubicBezTo>
                  <a:cubicBezTo>
                    <a:pt x="2050" y="9494"/>
                    <a:pt x="1497" y="8425"/>
                    <a:pt x="1346" y="7231"/>
                  </a:cubicBezTo>
                  <a:close/>
                  <a:moveTo>
                    <a:pt x="11795" y="7231"/>
                  </a:moveTo>
                  <a:cubicBezTo>
                    <a:pt x="11644" y="8425"/>
                    <a:pt x="11104" y="9494"/>
                    <a:pt x="10299" y="10299"/>
                  </a:cubicBezTo>
                  <a:cubicBezTo>
                    <a:pt x="10060" y="10538"/>
                    <a:pt x="9796" y="10751"/>
                    <a:pt x="9507" y="10940"/>
                  </a:cubicBezTo>
                  <a:cubicBezTo>
                    <a:pt x="8840" y="11393"/>
                    <a:pt x="8061" y="11695"/>
                    <a:pt x="7231" y="11795"/>
                  </a:cubicBezTo>
                  <a:lnTo>
                    <a:pt x="7231" y="7231"/>
                  </a:lnTo>
                  <a:close/>
                  <a:moveTo>
                    <a:pt x="6577" y="0"/>
                  </a:moveTo>
                  <a:cubicBezTo>
                    <a:pt x="5521" y="0"/>
                    <a:pt x="4515" y="252"/>
                    <a:pt x="3634" y="704"/>
                  </a:cubicBezTo>
                  <a:cubicBezTo>
                    <a:pt x="3006" y="1019"/>
                    <a:pt x="2427" y="1434"/>
                    <a:pt x="1924" y="1937"/>
                  </a:cubicBezTo>
                  <a:cubicBezTo>
                    <a:pt x="742" y="3119"/>
                    <a:pt x="0" y="4766"/>
                    <a:pt x="0" y="6577"/>
                  </a:cubicBezTo>
                  <a:cubicBezTo>
                    <a:pt x="0" y="8387"/>
                    <a:pt x="742" y="10035"/>
                    <a:pt x="1924" y="11217"/>
                  </a:cubicBezTo>
                  <a:cubicBezTo>
                    <a:pt x="2427" y="11720"/>
                    <a:pt x="3006" y="12135"/>
                    <a:pt x="3634" y="12449"/>
                  </a:cubicBezTo>
                  <a:cubicBezTo>
                    <a:pt x="4515" y="12902"/>
                    <a:pt x="5521" y="13141"/>
                    <a:pt x="6577" y="13141"/>
                  </a:cubicBezTo>
                  <a:cubicBezTo>
                    <a:pt x="7633" y="13141"/>
                    <a:pt x="8627" y="12902"/>
                    <a:pt x="9507" y="12449"/>
                  </a:cubicBezTo>
                  <a:cubicBezTo>
                    <a:pt x="10148" y="12135"/>
                    <a:pt x="10727" y="11720"/>
                    <a:pt x="11217" y="11217"/>
                  </a:cubicBezTo>
                  <a:cubicBezTo>
                    <a:pt x="12412" y="10035"/>
                    <a:pt x="13141" y="8387"/>
                    <a:pt x="13141" y="6577"/>
                  </a:cubicBezTo>
                  <a:cubicBezTo>
                    <a:pt x="13141" y="4766"/>
                    <a:pt x="12412" y="3119"/>
                    <a:pt x="11217" y="1937"/>
                  </a:cubicBezTo>
                  <a:cubicBezTo>
                    <a:pt x="10727" y="1434"/>
                    <a:pt x="10148" y="1019"/>
                    <a:pt x="9507" y="704"/>
                  </a:cubicBezTo>
                  <a:cubicBezTo>
                    <a:pt x="8627" y="252"/>
                    <a:pt x="7633" y="0"/>
                    <a:pt x="6577" y="0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5233475" y="3677400"/>
              <a:ext cx="311875" cy="311875"/>
            </a:xfrm>
            <a:custGeom>
              <a:avLst/>
              <a:gdLst/>
              <a:ahLst/>
              <a:cxnLst/>
              <a:rect l="l" t="t" r="r" b="b"/>
              <a:pathLst>
                <a:path w="12475" h="12475" extrusionOk="0">
                  <a:moveTo>
                    <a:pt x="3270" y="742"/>
                  </a:moveTo>
                  <a:cubicBezTo>
                    <a:pt x="2742" y="1032"/>
                    <a:pt x="2252" y="1396"/>
                    <a:pt x="1824" y="1824"/>
                  </a:cubicBezTo>
                  <a:cubicBezTo>
                    <a:pt x="655" y="3006"/>
                    <a:pt x="1" y="4578"/>
                    <a:pt x="1" y="6238"/>
                  </a:cubicBezTo>
                  <a:cubicBezTo>
                    <a:pt x="1" y="7898"/>
                    <a:pt x="655" y="9469"/>
                    <a:pt x="1824" y="10651"/>
                  </a:cubicBezTo>
                  <a:cubicBezTo>
                    <a:pt x="2252" y="11079"/>
                    <a:pt x="2742" y="11444"/>
                    <a:pt x="3270" y="11733"/>
                  </a:cubicBezTo>
                  <a:lnTo>
                    <a:pt x="3270" y="10991"/>
                  </a:lnTo>
                  <a:cubicBezTo>
                    <a:pt x="2918" y="10765"/>
                    <a:pt x="2579" y="10500"/>
                    <a:pt x="2277" y="10199"/>
                  </a:cubicBezTo>
                  <a:cubicBezTo>
                    <a:pt x="1397" y="9318"/>
                    <a:pt x="831" y="8174"/>
                    <a:pt x="680" y="6929"/>
                  </a:cubicBezTo>
                  <a:lnTo>
                    <a:pt x="629" y="6565"/>
                  </a:lnTo>
                  <a:lnTo>
                    <a:pt x="3270" y="6565"/>
                  </a:lnTo>
                  <a:lnTo>
                    <a:pt x="3270" y="5911"/>
                  </a:lnTo>
                  <a:lnTo>
                    <a:pt x="629" y="5911"/>
                  </a:lnTo>
                  <a:lnTo>
                    <a:pt x="680" y="5546"/>
                  </a:lnTo>
                  <a:cubicBezTo>
                    <a:pt x="831" y="4301"/>
                    <a:pt x="1397" y="3157"/>
                    <a:pt x="2277" y="2277"/>
                  </a:cubicBezTo>
                  <a:cubicBezTo>
                    <a:pt x="2579" y="1975"/>
                    <a:pt x="2918" y="1711"/>
                    <a:pt x="3270" y="1484"/>
                  </a:cubicBezTo>
                  <a:close/>
                  <a:moveTo>
                    <a:pt x="6238" y="1"/>
                  </a:moveTo>
                  <a:cubicBezTo>
                    <a:pt x="5182" y="1"/>
                    <a:pt x="4176" y="265"/>
                    <a:pt x="3270" y="742"/>
                  </a:cubicBezTo>
                  <a:lnTo>
                    <a:pt x="3270" y="1484"/>
                  </a:lnTo>
                  <a:cubicBezTo>
                    <a:pt x="3962" y="1057"/>
                    <a:pt x="4729" y="780"/>
                    <a:pt x="5534" y="680"/>
                  </a:cubicBezTo>
                  <a:lnTo>
                    <a:pt x="5911" y="642"/>
                  </a:lnTo>
                  <a:lnTo>
                    <a:pt x="5911" y="5911"/>
                  </a:lnTo>
                  <a:lnTo>
                    <a:pt x="3270" y="5911"/>
                  </a:lnTo>
                  <a:lnTo>
                    <a:pt x="3270" y="6565"/>
                  </a:lnTo>
                  <a:lnTo>
                    <a:pt x="5911" y="6565"/>
                  </a:lnTo>
                  <a:lnTo>
                    <a:pt x="5911" y="11833"/>
                  </a:lnTo>
                  <a:lnTo>
                    <a:pt x="5534" y="11783"/>
                  </a:lnTo>
                  <a:cubicBezTo>
                    <a:pt x="4729" y="11683"/>
                    <a:pt x="3962" y="11406"/>
                    <a:pt x="3270" y="10991"/>
                  </a:cubicBezTo>
                  <a:lnTo>
                    <a:pt x="3270" y="11733"/>
                  </a:lnTo>
                  <a:cubicBezTo>
                    <a:pt x="4176" y="12211"/>
                    <a:pt x="5182" y="12475"/>
                    <a:pt x="6238" y="12475"/>
                  </a:cubicBezTo>
                  <a:cubicBezTo>
                    <a:pt x="7282" y="12475"/>
                    <a:pt x="8288" y="12211"/>
                    <a:pt x="9193" y="11733"/>
                  </a:cubicBezTo>
                  <a:lnTo>
                    <a:pt x="9193" y="10991"/>
                  </a:lnTo>
                  <a:cubicBezTo>
                    <a:pt x="8514" y="11406"/>
                    <a:pt x="7734" y="11683"/>
                    <a:pt x="6929" y="11783"/>
                  </a:cubicBezTo>
                  <a:lnTo>
                    <a:pt x="6552" y="11833"/>
                  </a:lnTo>
                  <a:lnTo>
                    <a:pt x="6552" y="6565"/>
                  </a:lnTo>
                  <a:lnTo>
                    <a:pt x="9193" y="6565"/>
                  </a:lnTo>
                  <a:lnTo>
                    <a:pt x="9193" y="5911"/>
                  </a:lnTo>
                  <a:lnTo>
                    <a:pt x="6552" y="5911"/>
                  </a:lnTo>
                  <a:lnTo>
                    <a:pt x="6552" y="642"/>
                  </a:lnTo>
                  <a:lnTo>
                    <a:pt x="6929" y="680"/>
                  </a:lnTo>
                  <a:cubicBezTo>
                    <a:pt x="7734" y="780"/>
                    <a:pt x="8514" y="1057"/>
                    <a:pt x="9193" y="1484"/>
                  </a:cubicBezTo>
                  <a:lnTo>
                    <a:pt x="9193" y="742"/>
                  </a:lnTo>
                  <a:cubicBezTo>
                    <a:pt x="8288" y="265"/>
                    <a:pt x="7282" y="1"/>
                    <a:pt x="6238" y="1"/>
                  </a:cubicBezTo>
                  <a:close/>
                  <a:moveTo>
                    <a:pt x="9193" y="11733"/>
                  </a:moveTo>
                  <a:cubicBezTo>
                    <a:pt x="9721" y="11444"/>
                    <a:pt x="10211" y="11079"/>
                    <a:pt x="10639" y="10651"/>
                  </a:cubicBezTo>
                  <a:cubicBezTo>
                    <a:pt x="11821" y="9469"/>
                    <a:pt x="12475" y="7898"/>
                    <a:pt x="12475" y="6238"/>
                  </a:cubicBezTo>
                  <a:cubicBezTo>
                    <a:pt x="12475" y="4578"/>
                    <a:pt x="11821" y="3006"/>
                    <a:pt x="10639" y="1824"/>
                  </a:cubicBezTo>
                  <a:cubicBezTo>
                    <a:pt x="10211" y="1396"/>
                    <a:pt x="9721" y="1032"/>
                    <a:pt x="9193" y="742"/>
                  </a:cubicBezTo>
                  <a:lnTo>
                    <a:pt x="9193" y="1484"/>
                  </a:lnTo>
                  <a:cubicBezTo>
                    <a:pt x="9558" y="1711"/>
                    <a:pt x="9885" y="1975"/>
                    <a:pt x="10186" y="2277"/>
                  </a:cubicBezTo>
                  <a:cubicBezTo>
                    <a:pt x="11067" y="3157"/>
                    <a:pt x="11632" y="4301"/>
                    <a:pt x="11783" y="5546"/>
                  </a:cubicBezTo>
                  <a:lnTo>
                    <a:pt x="11834" y="5911"/>
                  </a:lnTo>
                  <a:lnTo>
                    <a:pt x="9193" y="5911"/>
                  </a:lnTo>
                  <a:lnTo>
                    <a:pt x="9193" y="6565"/>
                  </a:lnTo>
                  <a:lnTo>
                    <a:pt x="11834" y="6565"/>
                  </a:lnTo>
                  <a:lnTo>
                    <a:pt x="11783" y="6929"/>
                  </a:lnTo>
                  <a:cubicBezTo>
                    <a:pt x="11632" y="8174"/>
                    <a:pt x="11067" y="9318"/>
                    <a:pt x="10186" y="10199"/>
                  </a:cubicBezTo>
                  <a:cubicBezTo>
                    <a:pt x="9885" y="10500"/>
                    <a:pt x="9558" y="10765"/>
                    <a:pt x="9193" y="109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4990150" y="3607300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0"/>
                  </a:moveTo>
                  <a:lnTo>
                    <a:pt x="4213" y="0"/>
                  </a:lnTo>
                  <a:lnTo>
                    <a:pt x="4213" y="4527"/>
                  </a:lnTo>
                  <a:lnTo>
                    <a:pt x="680" y="4527"/>
                  </a:lnTo>
                  <a:cubicBezTo>
                    <a:pt x="303" y="4527"/>
                    <a:pt x="1" y="4213"/>
                    <a:pt x="1" y="3848"/>
                  </a:cubicBezTo>
                  <a:lnTo>
                    <a:pt x="1" y="679"/>
                  </a:lnTo>
                  <a:cubicBezTo>
                    <a:pt x="1" y="302"/>
                    <a:pt x="303" y="0"/>
                    <a:pt x="680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4990150" y="3946175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1"/>
                  </a:moveTo>
                  <a:lnTo>
                    <a:pt x="4213" y="1"/>
                  </a:lnTo>
                  <a:lnTo>
                    <a:pt x="4213" y="4528"/>
                  </a:lnTo>
                  <a:lnTo>
                    <a:pt x="680" y="4528"/>
                  </a:lnTo>
                  <a:cubicBezTo>
                    <a:pt x="303" y="4528"/>
                    <a:pt x="1" y="4226"/>
                    <a:pt x="1" y="3849"/>
                  </a:cubicBezTo>
                  <a:lnTo>
                    <a:pt x="1" y="680"/>
                  </a:lnTo>
                  <a:cubicBezTo>
                    <a:pt x="1" y="315"/>
                    <a:pt x="303" y="1"/>
                    <a:pt x="680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5002100" y="36201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7"/>
                  </a:lnTo>
                  <a:lnTo>
                    <a:pt x="516" y="3497"/>
                  </a:lnTo>
                  <a:cubicBezTo>
                    <a:pt x="227" y="3497"/>
                    <a:pt x="1" y="3270"/>
                    <a:pt x="1" y="2981"/>
                  </a:cubicBezTo>
                  <a:lnTo>
                    <a:pt x="1" y="517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5002100" y="39590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6"/>
                  </a:lnTo>
                  <a:lnTo>
                    <a:pt x="516" y="3496"/>
                  </a:lnTo>
                  <a:cubicBezTo>
                    <a:pt x="227" y="3496"/>
                    <a:pt x="1" y="3270"/>
                    <a:pt x="1" y="2981"/>
                  </a:cubicBezTo>
                  <a:lnTo>
                    <a:pt x="1" y="516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5433425" y="3539700"/>
              <a:ext cx="157525" cy="157525"/>
            </a:xfrm>
            <a:custGeom>
              <a:avLst/>
              <a:gdLst/>
              <a:ahLst/>
              <a:cxnLst/>
              <a:rect l="l" t="t" r="r" b="b"/>
              <a:pathLst>
                <a:path w="6301" h="6301" extrusionOk="0">
                  <a:moveTo>
                    <a:pt x="3144" y="6301"/>
                  </a:moveTo>
                  <a:cubicBezTo>
                    <a:pt x="4879" y="6301"/>
                    <a:pt x="6300" y="4880"/>
                    <a:pt x="6300" y="3145"/>
                  </a:cubicBezTo>
                  <a:cubicBezTo>
                    <a:pt x="6300" y="1422"/>
                    <a:pt x="4879" y="1"/>
                    <a:pt x="3144" y="1"/>
                  </a:cubicBezTo>
                  <a:cubicBezTo>
                    <a:pt x="1421" y="1"/>
                    <a:pt x="0" y="1422"/>
                    <a:pt x="0" y="3145"/>
                  </a:cubicBezTo>
                  <a:cubicBezTo>
                    <a:pt x="0" y="4880"/>
                    <a:pt x="1421" y="6301"/>
                    <a:pt x="3144" y="6301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5509500" y="3547250"/>
              <a:ext cx="5375" cy="142425"/>
            </a:xfrm>
            <a:custGeom>
              <a:avLst/>
              <a:gdLst/>
              <a:ahLst/>
              <a:cxnLst/>
              <a:rect l="l" t="t" r="r" b="b"/>
              <a:pathLst>
                <a:path w="215" h="5697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lnTo>
                    <a:pt x="0" y="5596"/>
                  </a:lnTo>
                  <a:cubicBezTo>
                    <a:pt x="0" y="5647"/>
                    <a:pt x="51" y="5697"/>
                    <a:pt x="101" y="5697"/>
                  </a:cubicBezTo>
                  <a:cubicBezTo>
                    <a:pt x="164" y="5697"/>
                    <a:pt x="214" y="5647"/>
                    <a:pt x="214" y="5596"/>
                  </a:cubicBezTo>
                  <a:lnTo>
                    <a:pt x="214" y="101"/>
                  </a:lnTo>
                  <a:cubicBezTo>
                    <a:pt x="214" y="51"/>
                    <a:pt x="164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992" y="0"/>
                  </a:moveTo>
                  <a:cubicBezTo>
                    <a:pt x="1951" y="0"/>
                    <a:pt x="1918" y="26"/>
                    <a:pt x="1900" y="73"/>
                  </a:cubicBezTo>
                  <a:lnTo>
                    <a:pt x="26" y="5228"/>
                  </a:lnTo>
                  <a:cubicBezTo>
                    <a:pt x="1" y="5278"/>
                    <a:pt x="38" y="5341"/>
                    <a:pt x="89" y="5354"/>
                  </a:cubicBezTo>
                  <a:cubicBezTo>
                    <a:pt x="102" y="5360"/>
                    <a:pt x="116" y="5364"/>
                    <a:pt x="129" y="5364"/>
                  </a:cubicBezTo>
                  <a:cubicBezTo>
                    <a:pt x="169" y="5364"/>
                    <a:pt x="208" y="5338"/>
                    <a:pt x="227" y="5291"/>
                  </a:cubicBezTo>
                  <a:lnTo>
                    <a:pt x="2101" y="135"/>
                  </a:lnTo>
                  <a:cubicBezTo>
                    <a:pt x="2126" y="85"/>
                    <a:pt x="2088" y="22"/>
                    <a:pt x="2038" y="10"/>
                  </a:cubicBezTo>
                  <a:cubicBezTo>
                    <a:pt x="2022" y="3"/>
                    <a:pt x="2006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29" y="0"/>
                  </a:moveTo>
                  <a:cubicBezTo>
                    <a:pt x="116" y="0"/>
                    <a:pt x="102" y="3"/>
                    <a:pt x="89" y="10"/>
                  </a:cubicBezTo>
                  <a:cubicBezTo>
                    <a:pt x="38" y="22"/>
                    <a:pt x="1" y="85"/>
                    <a:pt x="26" y="135"/>
                  </a:cubicBezTo>
                  <a:lnTo>
                    <a:pt x="1900" y="5291"/>
                  </a:lnTo>
                  <a:cubicBezTo>
                    <a:pt x="1918" y="5338"/>
                    <a:pt x="1958" y="5364"/>
                    <a:pt x="1997" y="5364"/>
                  </a:cubicBezTo>
                  <a:cubicBezTo>
                    <a:pt x="2011" y="5364"/>
                    <a:pt x="2025" y="5360"/>
                    <a:pt x="2038" y="5354"/>
                  </a:cubicBezTo>
                  <a:cubicBezTo>
                    <a:pt x="2088" y="5341"/>
                    <a:pt x="2126" y="5278"/>
                    <a:pt x="2101" y="5228"/>
                  </a:cubicBezTo>
                  <a:lnTo>
                    <a:pt x="227" y="73"/>
                  </a:lnTo>
                  <a:cubicBezTo>
                    <a:pt x="208" y="26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3636" y="0"/>
                  </a:moveTo>
                  <a:cubicBezTo>
                    <a:pt x="3607" y="0"/>
                    <a:pt x="3579" y="13"/>
                    <a:pt x="3559" y="40"/>
                  </a:cubicBezTo>
                  <a:lnTo>
                    <a:pt x="38" y="4240"/>
                  </a:lnTo>
                  <a:cubicBezTo>
                    <a:pt x="0" y="4290"/>
                    <a:pt x="0" y="4353"/>
                    <a:pt x="51" y="4391"/>
                  </a:cubicBezTo>
                  <a:cubicBezTo>
                    <a:pt x="68" y="4408"/>
                    <a:pt x="94" y="4417"/>
                    <a:pt x="120" y="4417"/>
                  </a:cubicBezTo>
                  <a:cubicBezTo>
                    <a:pt x="150" y="4417"/>
                    <a:pt x="181" y="4405"/>
                    <a:pt x="202" y="4378"/>
                  </a:cubicBezTo>
                  <a:lnTo>
                    <a:pt x="3723" y="178"/>
                  </a:lnTo>
                  <a:cubicBezTo>
                    <a:pt x="3760" y="128"/>
                    <a:pt x="3760" y="65"/>
                    <a:pt x="3710" y="27"/>
                  </a:cubicBezTo>
                  <a:cubicBezTo>
                    <a:pt x="3687" y="10"/>
                    <a:pt x="3661" y="0"/>
                    <a:pt x="3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4869" y="0"/>
                  </a:moveTo>
                  <a:cubicBezTo>
                    <a:pt x="4851" y="0"/>
                    <a:pt x="4833" y="4"/>
                    <a:pt x="4816" y="13"/>
                  </a:cubicBezTo>
                  <a:lnTo>
                    <a:pt x="63" y="2754"/>
                  </a:lnTo>
                  <a:cubicBezTo>
                    <a:pt x="13" y="2792"/>
                    <a:pt x="0" y="2855"/>
                    <a:pt x="25" y="2905"/>
                  </a:cubicBezTo>
                  <a:cubicBezTo>
                    <a:pt x="50" y="2939"/>
                    <a:pt x="87" y="2955"/>
                    <a:pt x="123" y="2955"/>
                  </a:cubicBezTo>
                  <a:cubicBezTo>
                    <a:pt x="141" y="2955"/>
                    <a:pt x="159" y="2951"/>
                    <a:pt x="176" y="2943"/>
                  </a:cubicBezTo>
                  <a:lnTo>
                    <a:pt x="4930" y="201"/>
                  </a:lnTo>
                  <a:cubicBezTo>
                    <a:pt x="4980" y="164"/>
                    <a:pt x="4992" y="101"/>
                    <a:pt x="4967" y="51"/>
                  </a:cubicBezTo>
                  <a:cubicBezTo>
                    <a:pt x="4942" y="17"/>
                    <a:pt x="4906" y="0"/>
                    <a:pt x="48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5524" y="0"/>
                  </a:moveTo>
                  <a:cubicBezTo>
                    <a:pt x="5519" y="0"/>
                    <a:pt x="5513" y="1"/>
                    <a:pt x="5508" y="2"/>
                  </a:cubicBezTo>
                  <a:lnTo>
                    <a:pt x="101" y="958"/>
                  </a:lnTo>
                  <a:cubicBezTo>
                    <a:pt x="51" y="970"/>
                    <a:pt x="0" y="1021"/>
                    <a:pt x="13" y="1084"/>
                  </a:cubicBezTo>
                  <a:cubicBezTo>
                    <a:pt x="24" y="1128"/>
                    <a:pt x="66" y="1173"/>
                    <a:pt x="119" y="1173"/>
                  </a:cubicBezTo>
                  <a:cubicBezTo>
                    <a:pt x="125" y="1173"/>
                    <a:pt x="132" y="1173"/>
                    <a:pt x="139" y="1172"/>
                  </a:cubicBezTo>
                  <a:lnTo>
                    <a:pt x="5546" y="216"/>
                  </a:lnTo>
                  <a:cubicBezTo>
                    <a:pt x="5596" y="203"/>
                    <a:pt x="5634" y="153"/>
                    <a:pt x="5634" y="90"/>
                  </a:cubicBezTo>
                  <a:cubicBezTo>
                    <a:pt x="5623" y="45"/>
                    <a:pt x="5571" y="0"/>
                    <a:pt x="5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119" y="0"/>
                  </a:moveTo>
                  <a:cubicBezTo>
                    <a:pt x="66" y="0"/>
                    <a:pt x="24" y="45"/>
                    <a:pt x="13" y="90"/>
                  </a:cubicBezTo>
                  <a:cubicBezTo>
                    <a:pt x="0" y="153"/>
                    <a:pt x="51" y="203"/>
                    <a:pt x="101" y="216"/>
                  </a:cubicBezTo>
                  <a:lnTo>
                    <a:pt x="5508" y="1172"/>
                  </a:lnTo>
                  <a:cubicBezTo>
                    <a:pt x="5513" y="1173"/>
                    <a:pt x="5519" y="1173"/>
                    <a:pt x="5524" y="1173"/>
                  </a:cubicBezTo>
                  <a:cubicBezTo>
                    <a:pt x="5571" y="1173"/>
                    <a:pt x="5623" y="1128"/>
                    <a:pt x="5634" y="1084"/>
                  </a:cubicBezTo>
                  <a:cubicBezTo>
                    <a:pt x="5634" y="1021"/>
                    <a:pt x="5596" y="970"/>
                    <a:pt x="5546" y="958"/>
                  </a:cubicBezTo>
                  <a:lnTo>
                    <a:pt x="139" y="2"/>
                  </a:lnTo>
                  <a:cubicBezTo>
                    <a:pt x="132" y="1"/>
                    <a:pt x="12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123" y="0"/>
                  </a:moveTo>
                  <a:cubicBezTo>
                    <a:pt x="87" y="0"/>
                    <a:pt x="50" y="17"/>
                    <a:pt x="25" y="51"/>
                  </a:cubicBezTo>
                  <a:cubicBezTo>
                    <a:pt x="0" y="101"/>
                    <a:pt x="13" y="164"/>
                    <a:pt x="63" y="201"/>
                  </a:cubicBezTo>
                  <a:lnTo>
                    <a:pt x="4816" y="2943"/>
                  </a:lnTo>
                  <a:cubicBezTo>
                    <a:pt x="4833" y="2951"/>
                    <a:pt x="4851" y="2955"/>
                    <a:pt x="4869" y="2955"/>
                  </a:cubicBezTo>
                  <a:cubicBezTo>
                    <a:pt x="4906" y="2955"/>
                    <a:pt x="4942" y="2939"/>
                    <a:pt x="4967" y="2905"/>
                  </a:cubicBezTo>
                  <a:cubicBezTo>
                    <a:pt x="4992" y="2855"/>
                    <a:pt x="4980" y="2792"/>
                    <a:pt x="4930" y="2754"/>
                  </a:cubicBezTo>
                  <a:lnTo>
                    <a:pt x="176" y="13"/>
                  </a:lnTo>
                  <a:cubicBezTo>
                    <a:pt x="159" y="4"/>
                    <a:pt x="141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120" y="0"/>
                  </a:moveTo>
                  <a:cubicBezTo>
                    <a:pt x="94" y="0"/>
                    <a:pt x="68" y="10"/>
                    <a:pt x="51" y="27"/>
                  </a:cubicBezTo>
                  <a:cubicBezTo>
                    <a:pt x="0" y="65"/>
                    <a:pt x="0" y="128"/>
                    <a:pt x="38" y="178"/>
                  </a:cubicBezTo>
                  <a:lnTo>
                    <a:pt x="3559" y="4378"/>
                  </a:lnTo>
                  <a:cubicBezTo>
                    <a:pt x="3579" y="4405"/>
                    <a:pt x="3607" y="4417"/>
                    <a:pt x="3636" y="4417"/>
                  </a:cubicBezTo>
                  <a:cubicBezTo>
                    <a:pt x="3661" y="4417"/>
                    <a:pt x="3687" y="4408"/>
                    <a:pt x="3710" y="4391"/>
                  </a:cubicBezTo>
                  <a:cubicBezTo>
                    <a:pt x="3760" y="4353"/>
                    <a:pt x="3760" y="4290"/>
                    <a:pt x="3723" y="4240"/>
                  </a:cubicBezTo>
                  <a:lnTo>
                    <a:pt x="202" y="40"/>
                  </a:lnTo>
                  <a:cubicBezTo>
                    <a:pt x="181" y="13"/>
                    <a:pt x="150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5457300" y="3563600"/>
              <a:ext cx="109450" cy="109750"/>
            </a:xfrm>
            <a:custGeom>
              <a:avLst/>
              <a:gdLst/>
              <a:ahLst/>
              <a:cxnLst/>
              <a:rect l="l" t="t" r="r" b="b"/>
              <a:pathLst>
                <a:path w="4378" h="4390" extrusionOk="0">
                  <a:moveTo>
                    <a:pt x="2189" y="4389"/>
                  </a:moveTo>
                  <a:cubicBezTo>
                    <a:pt x="3396" y="4389"/>
                    <a:pt x="4377" y="3396"/>
                    <a:pt x="4377" y="2201"/>
                  </a:cubicBezTo>
                  <a:cubicBezTo>
                    <a:pt x="4377" y="994"/>
                    <a:pt x="3396" y="1"/>
                    <a:pt x="2189" y="1"/>
                  </a:cubicBezTo>
                  <a:cubicBezTo>
                    <a:pt x="994" y="1"/>
                    <a:pt x="1" y="994"/>
                    <a:pt x="1" y="2201"/>
                  </a:cubicBezTo>
                  <a:cubicBezTo>
                    <a:pt x="1" y="3396"/>
                    <a:pt x="994" y="4389"/>
                    <a:pt x="2189" y="43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5509175" y="3551425"/>
              <a:ext cx="29575" cy="69650"/>
            </a:xfrm>
            <a:custGeom>
              <a:avLst/>
              <a:gdLst/>
              <a:ahLst/>
              <a:cxnLst/>
              <a:rect l="l" t="t" r="r" b="b"/>
              <a:pathLst>
                <a:path w="1183" h="2786" extrusionOk="0">
                  <a:moveTo>
                    <a:pt x="1049" y="0"/>
                  </a:moveTo>
                  <a:cubicBezTo>
                    <a:pt x="1008" y="0"/>
                    <a:pt x="975" y="26"/>
                    <a:pt x="957" y="73"/>
                  </a:cubicBezTo>
                  <a:lnTo>
                    <a:pt x="13" y="2650"/>
                  </a:lnTo>
                  <a:cubicBezTo>
                    <a:pt x="1" y="2701"/>
                    <a:pt x="26" y="2764"/>
                    <a:pt x="89" y="2776"/>
                  </a:cubicBezTo>
                  <a:cubicBezTo>
                    <a:pt x="102" y="2783"/>
                    <a:pt x="116" y="2786"/>
                    <a:pt x="129" y="2786"/>
                  </a:cubicBezTo>
                  <a:cubicBezTo>
                    <a:pt x="168" y="2786"/>
                    <a:pt x="205" y="2760"/>
                    <a:pt x="215" y="2713"/>
                  </a:cubicBezTo>
                  <a:lnTo>
                    <a:pt x="1158" y="135"/>
                  </a:lnTo>
                  <a:cubicBezTo>
                    <a:pt x="1183" y="85"/>
                    <a:pt x="1145" y="22"/>
                    <a:pt x="1095" y="10"/>
                  </a:cubicBezTo>
                  <a:cubicBezTo>
                    <a:pt x="1079" y="3"/>
                    <a:pt x="1063" y="0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5474600" y="3580900"/>
              <a:ext cx="75150" cy="75150"/>
            </a:xfrm>
            <a:custGeom>
              <a:avLst/>
              <a:gdLst/>
              <a:ahLst/>
              <a:cxnLst/>
              <a:rect l="l" t="t" r="r" b="b"/>
              <a:pathLst>
                <a:path w="3006" h="3006" extrusionOk="0">
                  <a:moveTo>
                    <a:pt x="1497" y="3005"/>
                  </a:moveTo>
                  <a:cubicBezTo>
                    <a:pt x="2327" y="3005"/>
                    <a:pt x="3006" y="2326"/>
                    <a:pt x="3006" y="1509"/>
                  </a:cubicBezTo>
                  <a:cubicBezTo>
                    <a:pt x="3006" y="679"/>
                    <a:pt x="2327" y="0"/>
                    <a:pt x="1497" y="0"/>
                  </a:cubicBezTo>
                  <a:cubicBezTo>
                    <a:pt x="680" y="0"/>
                    <a:pt x="1" y="679"/>
                    <a:pt x="1" y="1509"/>
                  </a:cubicBezTo>
                  <a:cubicBezTo>
                    <a:pt x="1" y="2326"/>
                    <a:pt x="680" y="3005"/>
                    <a:pt x="1497" y="3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2" name="Google Shape;922;p14"/>
          <p:cNvSpPr/>
          <p:nvPr/>
        </p:nvSpPr>
        <p:spPr>
          <a:xfrm>
            <a:off x="3643297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3" name="Google Shape;923;p14"/>
          <p:cNvSpPr/>
          <p:nvPr/>
        </p:nvSpPr>
        <p:spPr>
          <a:xfrm>
            <a:off x="3797897" y="2322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24" name="Google Shape;924;p14"/>
          <p:cNvGrpSpPr/>
          <p:nvPr/>
        </p:nvGrpSpPr>
        <p:grpSpPr>
          <a:xfrm>
            <a:off x="3111032" y="4546729"/>
            <a:ext cx="1169808" cy="1170627"/>
            <a:chOff x="6076688" y="1982663"/>
            <a:chExt cx="564797" cy="565193"/>
          </a:xfrm>
        </p:grpSpPr>
        <p:sp>
          <p:nvSpPr>
            <p:cNvPr id="925" name="Google Shape;925;p1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9" name="Google Shape;929;p14"/>
          <p:cNvSpPr/>
          <p:nvPr/>
        </p:nvSpPr>
        <p:spPr>
          <a:xfrm>
            <a:off x="1213963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62758121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dk1"/>
        </a:solidFill>
        <a:effectLst/>
      </p:bgPr>
    </p:bg>
    <p:spTree>
      <p:nvGrpSpPr>
        <p:cNvPr id="1" name="Shape 1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0" name="Google Shape;1990;p3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91" name="Google Shape;1991;p3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8" name="Google Shape;2028;p32"/>
          <p:cNvSpPr/>
          <p:nvPr/>
        </p:nvSpPr>
        <p:spPr>
          <a:xfrm>
            <a:off x="2512600" y="719333"/>
            <a:ext cx="7166800" cy="38464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9" name="Google Shape;2029;p32"/>
          <p:cNvSpPr/>
          <p:nvPr/>
        </p:nvSpPr>
        <p:spPr>
          <a:xfrm>
            <a:off x="2512600" y="4758700"/>
            <a:ext cx="71668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0" name="Google Shape;2030;p32"/>
          <p:cNvSpPr txBox="1">
            <a:spLocks noGrp="1"/>
          </p:cNvSpPr>
          <p:nvPr>
            <p:ph type="ctrTitle"/>
          </p:nvPr>
        </p:nvSpPr>
        <p:spPr>
          <a:xfrm>
            <a:off x="2512600" y="746633"/>
            <a:ext cx="71668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10666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031" name="Google Shape;2031;p32"/>
          <p:cNvSpPr txBox="1">
            <a:spLocks noGrp="1"/>
          </p:cNvSpPr>
          <p:nvPr>
            <p:ph type="subTitle" idx="1"/>
          </p:nvPr>
        </p:nvSpPr>
        <p:spPr>
          <a:xfrm>
            <a:off x="3523400" y="2241833"/>
            <a:ext cx="51452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2" name="Google Shape;2032;p32"/>
          <p:cNvSpPr txBox="1"/>
          <p:nvPr/>
        </p:nvSpPr>
        <p:spPr>
          <a:xfrm>
            <a:off x="3202033" y="4629300"/>
            <a:ext cx="5712000" cy="11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 and infographics &amp; images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2F3C7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2033" name="Google Shape;2033;p32"/>
          <p:cNvGrpSpPr/>
          <p:nvPr/>
        </p:nvGrpSpPr>
        <p:grpSpPr>
          <a:xfrm>
            <a:off x="1315041" y="2987388"/>
            <a:ext cx="2020652" cy="1578465"/>
            <a:chOff x="2043188" y="1074750"/>
            <a:chExt cx="982425" cy="767388"/>
          </a:xfrm>
        </p:grpSpPr>
        <p:sp>
          <p:nvSpPr>
            <p:cNvPr id="2034" name="Google Shape;2034;p32"/>
            <p:cNvSpPr/>
            <p:nvPr/>
          </p:nvSpPr>
          <p:spPr>
            <a:xfrm>
              <a:off x="2047650" y="1074750"/>
              <a:ext cx="973500" cy="758900"/>
            </a:xfrm>
            <a:custGeom>
              <a:avLst/>
              <a:gdLst/>
              <a:ahLst/>
              <a:cxnLst/>
              <a:rect l="l" t="t" r="r" b="b"/>
              <a:pathLst>
                <a:path w="38940" h="30356" extrusionOk="0">
                  <a:moveTo>
                    <a:pt x="7457" y="0"/>
                  </a:moveTo>
                  <a:cubicBezTo>
                    <a:pt x="6917" y="0"/>
                    <a:pt x="6401" y="76"/>
                    <a:pt x="5923" y="226"/>
                  </a:cubicBezTo>
                  <a:cubicBezTo>
                    <a:pt x="6678" y="1308"/>
                    <a:pt x="7017" y="2666"/>
                    <a:pt x="6816" y="4011"/>
                  </a:cubicBezTo>
                  <a:cubicBezTo>
                    <a:pt x="5093" y="5294"/>
                    <a:pt x="3723" y="6878"/>
                    <a:pt x="2817" y="8639"/>
                  </a:cubicBezTo>
                  <a:cubicBezTo>
                    <a:pt x="2692" y="8614"/>
                    <a:pt x="2578" y="8614"/>
                    <a:pt x="2453" y="8614"/>
                  </a:cubicBezTo>
                  <a:lnTo>
                    <a:pt x="2126" y="8614"/>
                  </a:lnTo>
                  <a:cubicBezTo>
                    <a:pt x="956" y="8614"/>
                    <a:pt x="1" y="9569"/>
                    <a:pt x="1" y="10739"/>
                  </a:cubicBezTo>
                  <a:lnTo>
                    <a:pt x="1" y="17051"/>
                  </a:lnTo>
                  <a:cubicBezTo>
                    <a:pt x="1" y="18221"/>
                    <a:pt x="956" y="19189"/>
                    <a:pt x="2126" y="19189"/>
                  </a:cubicBezTo>
                  <a:lnTo>
                    <a:pt x="2453" y="19189"/>
                  </a:lnTo>
                  <a:cubicBezTo>
                    <a:pt x="2629" y="19189"/>
                    <a:pt x="2805" y="19164"/>
                    <a:pt x="2968" y="19126"/>
                  </a:cubicBezTo>
                  <a:cubicBezTo>
                    <a:pt x="3421" y="19944"/>
                    <a:pt x="3974" y="20723"/>
                    <a:pt x="4616" y="21453"/>
                  </a:cubicBezTo>
                  <a:cubicBezTo>
                    <a:pt x="4616" y="21453"/>
                    <a:pt x="4628" y="21465"/>
                    <a:pt x="4628" y="21465"/>
                  </a:cubicBezTo>
                  <a:cubicBezTo>
                    <a:pt x="4716" y="21566"/>
                    <a:pt x="4804" y="21666"/>
                    <a:pt x="4905" y="21767"/>
                  </a:cubicBezTo>
                  <a:cubicBezTo>
                    <a:pt x="4993" y="21855"/>
                    <a:pt x="5068" y="21943"/>
                    <a:pt x="5169" y="22031"/>
                  </a:cubicBezTo>
                  <a:cubicBezTo>
                    <a:pt x="5181" y="22056"/>
                    <a:pt x="5207" y="22081"/>
                    <a:pt x="5232" y="22094"/>
                  </a:cubicBezTo>
                  <a:cubicBezTo>
                    <a:pt x="5320" y="22195"/>
                    <a:pt x="5408" y="22283"/>
                    <a:pt x="5508" y="22371"/>
                  </a:cubicBezTo>
                  <a:cubicBezTo>
                    <a:pt x="5609" y="22471"/>
                    <a:pt x="5722" y="22559"/>
                    <a:pt x="5823" y="22660"/>
                  </a:cubicBezTo>
                  <a:cubicBezTo>
                    <a:pt x="5923" y="22748"/>
                    <a:pt x="6011" y="22823"/>
                    <a:pt x="6112" y="22911"/>
                  </a:cubicBezTo>
                  <a:cubicBezTo>
                    <a:pt x="6150" y="22949"/>
                    <a:pt x="6200" y="22974"/>
                    <a:pt x="6238" y="23012"/>
                  </a:cubicBezTo>
                  <a:cubicBezTo>
                    <a:pt x="6326" y="23087"/>
                    <a:pt x="6414" y="23150"/>
                    <a:pt x="6502" y="23226"/>
                  </a:cubicBezTo>
                  <a:cubicBezTo>
                    <a:pt x="6590" y="23301"/>
                    <a:pt x="6690" y="23377"/>
                    <a:pt x="6791" y="23439"/>
                  </a:cubicBezTo>
                  <a:cubicBezTo>
                    <a:pt x="6967" y="23590"/>
                    <a:pt x="7168" y="23729"/>
                    <a:pt x="7357" y="23854"/>
                  </a:cubicBezTo>
                  <a:cubicBezTo>
                    <a:pt x="7508" y="23968"/>
                    <a:pt x="7671" y="24068"/>
                    <a:pt x="7822" y="24169"/>
                  </a:cubicBezTo>
                  <a:cubicBezTo>
                    <a:pt x="7898" y="24207"/>
                    <a:pt x="7960" y="24257"/>
                    <a:pt x="8036" y="24295"/>
                  </a:cubicBezTo>
                  <a:cubicBezTo>
                    <a:pt x="8136" y="24357"/>
                    <a:pt x="8237" y="24420"/>
                    <a:pt x="8338" y="24483"/>
                  </a:cubicBezTo>
                  <a:cubicBezTo>
                    <a:pt x="8451" y="24546"/>
                    <a:pt x="8564" y="24609"/>
                    <a:pt x="8677" y="24672"/>
                  </a:cubicBezTo>
                  <a:cubicBezTo>
                    <a:pt x="8702" y="24684"/>
                    <a:pt x="8728" y="24710"/>
                    <a:pt x="8765" y="24722"/>
                  </a:cubicBezTo>
                  <a:cubicBezTo>
                    <a:pt x="8891" y="24785"/>
                    <a:pt x="9004" y="24860"/>
                    <a:pt x="9130" y="24923"/>
                  </a:cubicBezTo>
                  <a:cubicBezTo>
                    <a:pt x="9142" y="24923"/>
                    <a:pt x="9155" y="24936"/>
                    <a:pt x="9168" y="24936"/>
                  </a:cubicBezTo>
                  <a:cubicBezTo>
                    <a:pt x="9293" y="24999"/>
                    <a:pt x="9419" y="25062"/>
                    <a:pt x="9545" y="25124"/>
                  </a:cubicBezTo>
                  <a:cubicBezTo>
                    <a:pt x="9683" y="25187"/>
                    <a:pt x="9809" y="25263"/>
                    <a:pt x="9947" y="25326"/>
                  </a:cubicBezTo>
                  <a:lnTo>
                    <a:pt x="9972" y="25326"/>
                  </a:lnTo>
                  <a:cubicBezTo>
                    <a:pt x="10086" y="25376"/>
                    <a:pt x="10199" y="25426"/>
                    <a:pt x="10312" y="25477"/>
                  </a:cubicBezTo>
                  <a:cubicBezTo>
                    <a:pt x="10387" y="25514"/>
                    <a:pt x="10463" y="25539"/>
                    <a:pt x="10551" y="25577"/>
                  </a:cubicBezTo>
                  <a:cubicBezTo>
                    <a:pt x="10664" y="25627"/>
                    <a:pt x="10777" y="25665"/>
                    <a:pt x="10890" y="25715"/>
                  </a:cubicBezTo>
                  <a:cubicBezTo>
                    <a:pt x="10890" y="25715"/>
                    <a:pt x="10903" y="25715"/>
                    <a:pt x="10903" y="25728"/>
                  </a:cubicBezTo>
                  <a:lnTo>
                    <a:pt x="10928" y="25728"/>
                  </a:lnTo>
                  <a:cubicBezTo>
                    <a:pt x="10903" y="25879"/>
                    <a:pt x="10890" y="26030"/>
                    <a:pt x="10890" y="26193"/>
                  </a:cubicBezTo>
                  <a:lnTo>
                    <a:pt x="10890" y="27514"/>
                  </a:lnTo>
                  <a:cubicBezTo>
                    <a:pt x="10890" y="28293"/>
                    <a:pt x="11205" y="29010"/>
                    <a:pt x="11720" y="29526"/>
                  </a:cubicBezTo>
                  <a:cubicBezTo>
                    <a:pt x="12236" y="30041"/>
                    <a:pt x="12940" y="30356"/>
                    <a:pt x="13720" y="30356"/>
                  </a:cubicBezTo>
                  <a:cubicBezTo>
                    <a:pt x="15292" y="30356"/>
                    <a:pt x="16562" y="29073"/>
                    <a:pt x="16562" y="27514"/>
                  </a:cubicBezTo>
                  <a:lnTo>
                    <a:pt x="16562" y="26986"/>
                  </a:lnTo>
                  <a:cubicBezTo>
                    <a:pt x="16637" y="26986"/>
                    <a:pt x="16713" y="26986"/>
                    <a:pt x="16788" y="26998"/>
                  </a:cubicBezTo>
                  <a:lnTo>
                    <a:pt x="16801" y="26998"/>
                  </a:lnTo>
                  <a:cubicBezTo>
                    <a:pt x="16901" y="26998"/>
                    <a:pt x="17014" y="27011"/>
                    <a:pt x="17127" y="27011"/>
                  </a:cubicBezTo>
                  <a:cubicBezTo>
                    <a:pt x="17228" y="27023"/>
                    <a:pt x="17341" y="27023"/>
                    <a:pt x="17454" y="27023"/>
                  </a:cubicBezTo>
                  <a:cubicBezTo>
                    <a:pt x="17656" y="27036"/>
                    <a:pt x="17857" y="27036"/>
                    <a:pt x="18071" y="27036"/>
                  </a:cubicBezTo>
                  <a:cubicBezTo>
                    <a:pt x="18863" y="27036"/>
                    <a:pt x="19642" y="26986"/>
                    <a:pt x="20397" y="26898"/>
                  </a:cubicBezTo>
                  <a:lnTo>
                    <a:pt x="20397" y="27514"/>
                  </a:lnTo>
                  <a:cubicBezTo>
                    <a:pt x="20397" y="28293"/>
                    <a:pt x="20724" y="29010"/>
                    <a:pt x="21239" y="29526"/>
                  </a:cubicBezTo>
                  <a:cubicBezTo>
                    <a:pt x="21742" y="30041"/>
                    <a:pt x="22459" y="30356"/>
                    <a:pt x="23239" y="30356"/>
                  </a:cubicBezTo>
                  <a:cubicBezTo>
                    <a:pt x="24798" y="30356"/>
                    <a:pt x="26081" y="29073"/>
                    <a:pt x="26081" y="27514"/>
                  </a:cubicBezTo>
                  <a:lnTo>
                    <a:pt x="26081" y="26193"/>
                  </a:lnTo>
                  <a:cubicBezTo>
                    <a:pt x="26081" y="25929"/>
                    <a:pt x="26043" y="25665"/>
                    <a:pt x="25968" y="25414"/>
                  </a:cubicBezTo>
                  <a:cubicBezTo>
                    <a:pt x="31098" y="23163"/>
                    <a:pt x="34581" y="18774"/>
                    <a:pt x="34581" y="13744"/>
                  </a:cubicBezTo>
                  <a:cubicBezTo>
                    <a:pt x="34581" y="13631"/>
                    <a:pt x="34581" y="13518"/>
                    <a:pt x="34569" y="13392"/>
                  </a:cubicBezTo>
                  <a:cubicBezTo>
                    <a:pt x="34569" y="13292"/>
                    <a:pt x="34569" y="13191"/>
                    <a:pt x="34556" y="13090"/>
                  </a:cubicBezTo>
                  <a:cubicBezTo>
                    <a:pt x="34556" y="13065"/>
                    <a:pt x="34556" y="13028"/>
                    <a:pt x="34556" y="13002"/>
                  </a:cubicBezTo>
                  <a:cubicBezTo>
                    <a:pt x="34544" y="12927"/>
                    <a:pt x="34544" y="12852"/>
                    <a:pt x="34531" y="12776"/>
                  </a:cubicBezTo>
                  <a:cubicBezTo>
                    <a:pt x="34518" y="12650"/>
                    <a:pt x="34506" y="12525"/>
                    <a:pt x="34493" y="12399"/>
                  </a:cubicBezTo>
                  <a:lnTo>
                    <a:pt x="34493" y="12399"/>
                  </a:lnTo>
                  <a:cubicBezTo>
                    <a:pt x="34614" y="12407"/>
                    <a:pt x="34735" y="12411"/>
                    <a:pt x="34854" y="12411"/>
                  </a:cubicBezTo>
                  <a:cubicBezTo>
                    <a:pt x="36553" y="12411"/>
                    <a:pt x="38019" y="11560"/>
                    <a:pt x="38442" y="9456"/>
                  </a:cubicBezTo>
                  <a:cubicBezTo>
                    <a:pt x="38940" y="7025"/>
                    <a:pt x="37284" y="5861"/>
                    <a:pt x="35847" y="5861"/>
                  </a:cubicBezTo>
                  <a:cubicBezTo>
                    <a:pt x="34816" y="5861"/>
                    <a:pt x="33897" y="6460"/>
                    <a:pt x="33965" y="7620"/>
                  </a:cubicBezTo>
                  <a:cubicBezTo>
                    <a:pt x="33978" y="7796"/>
                    <a:pt x="33990" y="7859"/>
                    <a:pt x="34028" y="7922"/>
                  </a:cubicBezTo>
                  <a:cubicBezTo>
                    <a:pt x="34066" y="7985"/>
                    <a:pt x="34141" y="8035"/>
                    <a:pt x="34280" y="8186"/>
                  </a:cubicBezTo>
                  <a:cubicBezTo>
                    <a:pt x="34443" y="7935"/>
                    <a:pt x="34581" y="7633"/>
                    <a:pt x="34808" y="7432"/>
                  </a:cubicBezTo>
                  <a:cubicBezTo>
                    <a:pt x="35116" y="7160"/>
                    <a:pt x="35388" y="7047"/>
                    <a:pt x="35618" y="7047"/>
                  </a:cubicBezTo>
                  <a:cubicBezTo>
                    <a:pt x="36779" y="7047"/>
                    <a:pt x="36879" y="9920"/>
                    <a:pt x="35150" y="9920"/>
                  </a:cubicBezTo>
                  <a:cubicBezTo>
                    <a:pt x="34756" y="9920"/>
                    <a:pt x="34268" y="9771"/>
                    <a:pt x="33676" y="9406"/>
                  </a:cubicBezTo>
                  <a:cubicBezTo>
                    <a:pt x="33651" y="9331"/>
                    <a:pt x="33613" y="9243"/>
                    <a:pt x="33575" y="9167"/>
                  </a:cubicBezTo>
                  <a:cubicBezTo>
                    <a:pt x="33487" y="8978"/>
                    <a:pt x="33387" y="8777"/>
                    <a:pt x="33286" y="8589"/>
                  </a:cubicBezTo>
                  <a:cubicBezTo>
                    <a:pt x="33223" y="8450"/>
                    <a:pt x="33148" y="8325"/>
                    <a:pt x="33085" y="8199"/>
                  </a:cubicBezTo>
                  <a:cubicBezTo>
                    <a:pt x="33047" y="8136"/>
                    <a:pt x="32997" y="8061"/>
                    <a:pt x="32959" y="7998"/>
                  </a:cubicBezTo>
                  <a:cubicBezTo>
                    <a:pt x="32657" y="7482"/>
                    <a:pt x="32318" y="6992"/>
                    <a:pt x="31928" y="6514"/>
                  </a:cubicBezTo>
                  <a:cubicBezTo>
                    <a:pt x="31878" y="6451"/>
                    <a:pt x="31827" y="6388"/>
                    <a:pt x="31777" y="6325"/>
                  </a:cubicBezTo>
                  <a:cubicBezTo>
                    <a:pt x="31563" y="6074"/>
                    <a:pt x="31324" y="5810"/>
                    <a:pt x="31086" y="5571"/>
                  </a:cubicBezTo>
                  <a:lnTo>
                    <a:pt x="31086" y="5558"/>
                  </a:lnTo>
                  <a:cubicBezTo>
                    <a:pt x="28068" y="2452"/>
                    <a:pt x="23352" y="453"/>
                    <a:pt x="18071" y="453"/>
                  </a:cubicBezTo>
                  <a:cubicBezTo>
                    <a:pt x="15631" y="453"/>
                    <a:pt x="13330" y="868"/>
                    <a:pt x="11255" y="1635"/>
                  </a:cubicBezTo>
                  <a:cubicBezTo>
                    <a:pt x="10299" y="629"/>
                    <a:pt x="8954" y="0"/>
                    <a:pt x="745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35" name="Google Shape;2035;p32"/>
            <p:cNvGrpSpPr/>
            <p:nvPr/>
          </p:nvGrpSpPr>
          <p:grpSpPr>
            <a:xfrm>
              <a:off x="2043188" y="1083213"/>
              <a:ext cx="982425" cy="758925"/>
              <a:chOff x="2989200" y="664800"/>
              <a:chExt cx="982425" cy="758925"/>
            </a:xfrm>
          </p:grpSpPr>
          <p:sp>
            <p:nvSpPr>
              <p:cNvPr id="2036" name="Google Shape;2036;p32"/>
              <p:cNvSpPr/>
              <p:nvPr/>
            </p:nvSpPr>
            <p:spPr>
              <a:xfrm>
                <a:off x="2989200" y="880150"/>
                <a:ext cx="114450" cy="26440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0576" extrusionOk="0">
                    <a:moveTo>
                      <a:pt x="2138" y="0"/>
                    </a:moveTo>
                    <a:lnTo>
                      <a:pt x="2452" y="0"/>
                    </a:lnTo>
                    <a:cubicBezTo>
                      <a:pt x="3622" y="0"/>
                      <a:pt x="4577" y="956"/>
                      <a:pt x="4577" y="2125"/>
                    </a:cubicBezTo>
                    <a:lnTo>
                      <a:pt x="4577" y="8451"/>
                    </a:lnTo>
                    <a:cubicBezTo>
                      <a:pt x="4577" y="9620"/>
                      <a:pt x="3622" y="10576"/>
                      <a:pt x="2452" y="10576"/>
                    </a:cubicBezTo>
                    <a:lnTo>
                      <a:pt x="2138" y="10576"/>
                    </a:lnTo>
                    <a:cubicBezTo>
                      <a:pt x="956" y="10576"/>
                      <a:pt x="0" y="9620"/>
                      <a:pt x="0" y="8451"/>
                    </a:cubicBezTo>
                    <a:lnTo>
                      <a:pt x="0" y="2125"/>
                    </a:lnTo>
                    <a:cubicBezTo>
                      <a:pt x="0" y="956"/>
                      <a:pt x="956" y="0"/>
                      <a:pt x="2138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037" name="Google Shape;2037;p32"/>
              <p:cNvGrpSpPr/>
              <p:nvPr/>
            </p:nvGrpSpPr>
            <p:grpSpPr>
              <a:xfrm>
                <a:off x="3028175" y="664800"/>
                <a:ext cx="943450" cy="758925"/>
                <a:chOff x="3028175" y="664800"/>
                <a:chExt cx="943450" cy="758925"/>
              </a:xfrm>
            </p:grpSpPr>
            <p:grpSp>
              <p:nvGrpSpPr>
                <p:cNvPr id="2038" name="Google Shape;2038;p32"/>
                <p:cNvGrpSpPr/>
                <p:nvPr/>
              </p:nvGrpSpPr>
              <p:grpSpPr>
                <a:xfrm>
                  <a:off x="3028175" y="664800"/>
                  <a:ext cx="943450" cy="675925"/>
                  <a:chOff x="3028175" y="664800"/>
                  <a:chExt cx="943450" cy="675925"/>
                </a:xfrm>
              </p:grpSpPr>
              <p:sp>
                <p:nvSpPr>
                  <p:cNvPr id="2039" name="Google Shape;2039;p32"/>
                  <p:cNvSpPr/>
                  <p:nvPr/>
                </p:nvSpPr>
                <p:spPr>
                  <a:xfrm>
                    <a:off x="3028175" y="676125"/>
                    <a:ext cx="825550" cy="66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022" h="26584" extrusionOk="0">
                        <a:moveTo>
                          <a:pt x="16511" y="0"/>
                        </a:moveTo>
                        <a:cubicBezTo>
                          <a:pt x="25628" y="0"/>
                          <a:pt x="33022" y="5948"/>
                          <a:pt x="33022" y="13292"/>
                        </a:cubicBezTo>
                        <a:cubicBezTo>
                          <a:pt x="33022" y="20635"/>
                          <a:pt x="25628" y="26583"/>
                          <a:pt x="16511" y="26583"/>
                        </a:cubicBezTo>
                        <a:cubicBezTo>
                          <a:pt x="7394" y="26583"/>
                          <a:pt x="0" y="20635"/>
                          <a:pt x="0" y="13292"/>
                        </a:cubicBezTo>
                        <a:cubicBezTo>
                          <a:pt x="0" y="5948"/>
                          <a:pt x="7394" y="0"/>
                          <a:pt x="1651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0" name="Google Shape;2040;p32"/>
                  <p:cNvSpPr/>
                  <p:nvPr/>
                </p:nvSpPr>
                <p:spPr>
                  <a:xfrm>
                    <a:off x="3137250" y="664800"/>
                    <a:ext cx="166975" cy="15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79" h="6012" extrusionOk="0">
                        <a:moveTo>
                          <a:pt x="1535" y="1"/>
                        </a:moveTo>
                        <a:cubicBezTo>
                          <a:pt x="4113" y="1"/>
                          <a:pt x="6263" y="1874"/>
                          <a:pt x="6678" y="4339"/>
                        </a:cubicBezTo>
                        <a:cubicBezTo>
                          <a:pt x="4327" y="4515"/>
                          <a:pt x="2113" y="5106"/>
                          <a:pt x="152" y="6011"/>
                        </a:cubicBezTo>
                        <a:cubicBezTo>
                          <a:pt x="328" y="5735"/>
                          <a:pt x="479" y="5433"/>
                          <a:pt x="604" y="5106"/>
                        </a:cubicBezTo>
                        <a:cubicBezTo>
                          <a:pt x="1246" y="3421"/>
                          <a:pt x="969" y="1610"/>
                          <a:pt x="1" y="227"/>
                        </a:cubicBezTo>
                        <a:cubicBezTo>
                          <a:pt x="479" y="76"/>
                          <a:pt x="1007" y="1"/>
                          <a:pt x="1535" y="1"/>
                        </a:cubicBezTo>
                        <a:close/>
                      </a:path>
                    </a:pathLst>
                  </a:custGeom>
                  <a:solidFill>
                    <a:srgbClr val="FFD5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1" name="Google Shape;2041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rgbClr val="FFCC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2" name="Google Shape;2042;p32"/>
                  <p:cNvSpPr/>
                  <p:nvPr/>
                </p:nvSpPr>
                <p:spPr>
                  <a:xfrm>
                    <a:off x="3144500" y="859400"/>
                    <a:ext cx="30825" cy="8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3" h="3409" extrusionOk="0">
                        <a:moveTo>
                          <a:pt x="616" y="0"/>
                        </a:moveTo>
                        <a:cubicBezTo>
                          <a:pt x="956" y="0"/>
                          <a:pt x="1232" y="767"/>
                          <a:pt x="1232" y="1711"/>
                        </a:cubicBezTo>
                        <a:cubicBezTo>
                          <a:pt x="1232" y="2654"/>
                          <a:pt x="956" y="3408"/>
                          <a:pt x="616" y="3408"/>
                        </a:cubicBezTo>
                        <a:cubicBezTo>
                          <a:pt x="277" y="3408"/>
                          <a:pt x="0" y="2654"/>
                          <a:pt x="0" y="1711"/>
                        </a:cubicBezTo>
                        <a:cubicBezTo>
                          <a:pt x="0" y="767"/>
                          <a:pt x="277" y="0"/>
                          <a:pt x="616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3" name="Google Shape;2043;p32"/>
                  <p:cNvSpPr/>
                  <p:nvPr/>
                </p:nvSpPr>
                <p:spPr>
                  <a:xfrm>
                    <a:off x="3320225" y="702850"/>
                    <a:ext cx="277600" cy="8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3232" extrusionOk="0">
                        <a:moveTo>
                          <a:pt x="4829" y="0"/>
                        </a:moveTo>
                        <a:cubicBezTo>
                          <a:pt x="7067" y="0"/>
                          <a:pt x="9193" y="390"/>
                          <a:pt x="11104" y="1094"/>
                        </a:cubicBezTo>
                        <a:lnTo>
                          <a:pt x="11104" y="3232"/>
                        </a:lnTo>
                        <a:cubicBezTo>
                          <a:pt x="9243" y="2389"/>
                          <a:pt x="7118" y="1912"/>
                          <a:pt x="4829" y="1912"/>
                        </a:cubicBezTo>
                        <a:cubicBezTo>
                          <a:pt x="3119" y="1912"/>
                          <a:pt x="1497" y="2176"/>
                          <a:pt x="0" y="2666"/>
                        </a:cubicBezTo>
                        <a:lnTo>
                          <a:pt x="0" y="641"/>
                        </a:lnTo>
                        <a:cubicBezTo>
                          <a:pt x="1522" y="227"/>
                          <a:pt x="3144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FFC0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4" name="Google Shape;2044;p32"/>
                  <p:cNvSpPr/>
                  <p:nvPr/>
                </p:nvSpPr>
                <p:spPr>
                  <a:xfrm>
                    <a:off x="3320225" y="729575"/>
                    <a:ext cx="277600" cy="65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2616" extrusionOk="0">
                        <a:moveTo>
                          <a:pt x="4829" y="0"/>
                        </a:moveTo>
                        <a:cubicBezTo>
                          <a:pt x="7093" y="0"/>
                          <a:pt x="9218" y="440"/>
                          <a:pt x="11104" y="1207"/>
                        </a:cubicBezTo>
                        <a:lnTo>
                          <a:pt x="11104" y="2616"/>
                        </a:lnTo>
                        <a:cubicBezTo>
                          <a:pt x="9268" y="1748"/>
                          <a:pt x="7118" y="1232"/>
                          <a:pt x="4829" y="1232"/>
                        </a:cubicBezTo>
                        <a:cubicBezTo>
                          <a:pt x="3106" y="1232"/>
                          <a:pt x="1484" y="1522"/>
                          <a:pt x="0" y="2025"/>
                        </a:cubicBezTo>
                        <a:lnTo>
                          <a:pt x="0" y="692"/>
                        </a:lnTo>
                        <a:cubicBezTo>
                          <a:pt x="1509" y="239"/>
                          <a:pt x="3132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5" name="Google Shape;2045;p32"/>
                  <p:cNvSpPr/>
                  <p:nvPr/>
                </p:nvSpPr>
                <p:spPr>
                  <a:xfrm>
                    <a:off x="3104575" y="804075"/>
                    <a:ext cx="749150" cy="53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66" h="21466" extrusionOk="0">
                        <a:moveTo>
                          <a:pt x="26470" y="0"/>
                        </a:moveTo>
                        <a:cubicBezTo>
                          <a:pt x="28658" y="2251"/>
                          <a:pt x="29966" y="5093"/>
                          <a:pt x="29966" y="8174"/>
                        </a:cubicBezTo>
                        <a:cubicBezTo>
                          <a:pt x="29966" y="15517"/>
                          <a:pt x="22572" y="21465"/>
                          <a:pt x="13455" y="21465"/>
                        </a:cubicBezTo>
                        <a:cubicBezTo>
                          <a:pt x="7910" y="21465"/>
                          <a:pt x="2993" y="19265"/>
                          <a:pt x="0" y="15882"/>
                        </a:cubicBezTo>
                        <a:cubicBezTo>
                          <a:pt x="11292" y="21063"/>
                          <a:pt x="27652" y="11971"/>
                          <a:pt x="2647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6" name="Google Shape;2046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047" name="Google Shape;2047;p32"/>
                <p:cNvSpPr/>
                <p:nvPr/>
              </p:nvSpPr>
              <p:spPr>
                <a:xfrm>
                  <a:off x="3261425" y="1248900"/>
                  <a:ext cx="1418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3" h="6993" extrusionOk="0">
                      <a:moveTo>
                        <a:pt x="2830" y="1"/>
                      </a:moveTo>
                      <a:lnTo>
                        <a:pt x="2830" y="1"/>
                      </a:lnTo>
                      <a:cubicBezTo>
                        <a:pt x="4402" y="1"/>
                        <a:pt x="5672" y="1271"/>
                        <a:pt x="5672" y="2830"/>
                      </a:cubicBezTo>
                      <a:lnTo>
                        <a:pt x="5672" y="4150"/>
                      </a:lnTo>
                      <a:cubicBezTo>
                        <a:pt x="5672" y="5722"/>
                        <a:pt x="4402" y="6992"/>
                        <a:pt x="2830" y="6992"/>
                      </a:cubicBezTo>
                      <a:cubicBezTo>
                        <a:pt x="1284" y="6992"/>
                        <a:pt x="1" y="5722"/>
                        <a:pt x="1" y="4150"/>
                      </a:cubicBezTo>
                      <a:lnTo>
                        <a:pt x="1" y="2830"/>
                      </a:lnTo>
                      <a:cubicBezTo>
                        <a:pt x="1" y="1271"/>
                        <a:pt x="1284" y="1"/>
                        <a:pt x="283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48" name="Google Shape;2048;p32"/>
                <p:cNvSpPr/>
                <p:nvPr/>
              </p:nvSpPr>
              <p:spPr>
                <a:xfrm>
                  <a:off x="3499100" y="1248900"/>
                  <a:ext cx="1421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6993" extrusionOk="0">
                      <a:moveTo>
                        <a:pt x="2842" y="1"/>
                      </a:moveTo>
                      <a:lnTo>
                        <a:pt x="2842" y="1"/>
                      </a:lnTo>
                      <a:cubicBezTo>
                        <a:pt x="4402" y="1"/>
                        <a:pt x="5684" y="1271"/>
                        <a:pt x="5684" y="2830"/>
                      </a:cubicBezTo>
                      <a:lnTo>
                        <a:pt x="5684" y="4150"/>
                      </a:lnTo>
                      <a:cubicBezTo>
                        <a:pt x="5684" y="5722"/>
                        <a:pt x="4402" y="6992"/>
                        <a:pt x="2842" y="6992"/>
                      </a:cubicBezTo>
                      <a:cubicBezTo>
                        <a:pt x="1283" y="6992"/>
                        <a:pt x="0" y="5722"/>
                        <a:pt x="0" y="4150"/>
                      </a:cubicBezTo>
                      <a:lnTo>
                        <a:pt x="0" y="2830"/>
                      </a:lnTo>
                      <a:cubicBezTo>
                        <a:pt x="0" y="1271"/>
                        <a:pt x="1283" y="1"/>
                        <a:pt x="2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049" name="Google Shape;2049;p32"/>
          <p:cNvGrpSpPr/>
          <p:nvPr/>
        </p:nvGrpSpPr>
        <p:grpSpPr>
          <a:xfrm>
            <a:off x="8856311" y="3463397"/>
            <a:ext cx="2104140" cy="1102480"/>
            <a:chOff x="-1511962" y="1993319"/>
            <a:chExt cx="920500" cy="482275"/>
          </a:xfrm>
        </p:grpSpPr>
        <p:sp>
          <p:nvSpPr>
            <p:cNvPr id="2050" name="Google Shape;2050;p32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51" name="Google Shape;2051;p32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052" name="Google Shape;2052;p3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3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3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3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3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3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3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3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3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3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32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32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32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070" name="Google Shape;2070;p32"/>
          <p:cNvSpPr/>
          <p:nvPr/>
        </p:nvSpPr>
        <p:spPr>
          <a:xfrm>
            <a:off x="10544797" y="2559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1" name="Google Shape;2071;p32"/>
          <p:cNvGrpSpPr/>
          <p:nvPr/>
        </p:nvGrpSpPr>
        <p:grpSpPr>
          <a:xfrm rot="-2700000">
            <a:off x="1816076" y="2071497"/>
            <a:ext cx="404381" cy="404449"/>
            <a:chOff x="3312800" y="1179225"/>
            <a:chExt cx="473725" cy="473700"/>
          </a:xfrm>
        </p:grpSpPr>
        <p:sp>
          <p:nvSpPr>
            <p:cNvPr id="2072" name="Google Shape;2072;p3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514734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1"/>
        </a:solidFill>
        <a:effectLst/>
      </p:bgPr>
    </p:bg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6" name="Google Shape;2076;p3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077" name="Google Shape;2077;p3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3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3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3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3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3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3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3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3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3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3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3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3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3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3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3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3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3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33"/>
          <p:cNvGrpSpPr/>
          <p:nvPr/>
        </p:nvGrpSpPr>
        <p:grpSpPr>
          <a:xfrm>
            <a:off x="1026147" y="3971824"/>
            <a:ext cx="2807772" cy="1703217"/>
            <a:chOff x="3074375" y="4048988"/>
            <a:chExt cx="1238650" cy="751375"/>
          </a:xfrm>
        </p:grpSpPr>
        <p:sp>
          <p:nvSpPr>
            <p:cNvPr id="2115" name="Google Shape;2115;p33"/>
            <p:cNvSpPr/>
            <p:nvPr/>
          </p:nvSpPr>
          <p:spPr>
            <a:xfrm>
              <a:off x="3074375" y="4048988"/>
              <a:ext cx="1238650" cy="751375"/>
            </a:xfrm>
            <a:custGeom>
              <a:avLst/>
              <a:gdLst/>
              <a:ahLst/>
              <a:cxnLst/>
              <a:rect l="l" t="t" r="r" b="b"/>
              <a:pathLst>
                <a:path w="49546" h="30055" extrusionOk="0">
                  <a:moveTo>
                    <a:pt x="36920" y="1"/>
                  </a:moveTo>
                  <a:lnTo>
                    <a:pt x="20309" y="7960"/>
                  </a:lnTo>
                  <a:cubicBezTo>
                    <a:pt x="20171" y="7709"/>
                    <a:pt x="19907" y="7533"/>
                    <a:pt x="19592" y="7533"/>
                  </a:cubicBezTo>
                  <a:lnTo>
                    <a:pt x="15430" y="7533"/>
                  </a:lnTo>
                  <a:cubicBezTo>
                    <a:pt x="14990" y="7533"/>
                    <a:pt x="14625" y="7898"/>
                    <a:pt x="14625" y="8350"/>
                  </a:cubicBezTo>
                  <a:lnTo>
                    <a:pt x="14625" y="8426"/>
                  </a:lnTo>
                  <a:lnTo>
                    <a:pt x="2994" y="8426"/>
                  </a:lnTo>
                  <a:cubicBezTo>
                    <a:pt x="1346" y="8426"/>
                    <a:pt x="1" y="9771"/>
                    <a:pt x="1" y="11419"/>
                  </a:cubicBezTo>
                  <a:lnTo>
                    <a:pt x="1" y="26785"/>
                  </a:lnTo>
                  <a:cubicBezTo>
                    <a:pt x="1" y="28432"/>
                    <a:pt x="1346" y="29778"/>
                    <a:pt x="2994" y="29778"/>
                  </a:cubicBezTo>
                  <a:lnTo>
                    <a:pt x="32041" y="29778"/>
                  </a:lnTo>
                  <a:cubicBezTo>
                    <a:pt x="32808" y="29778"/>
                    <a:pt x="33525" y="29476"/>
                    <a:pt x="34053" y="28985"/>
                  </a:cubicBezTo>
                  <a:lnTo>
                    <a:pt x="42328" y="30054"/>
                  </a:lnTo>
                  <a:lnTo>
                    <a:pt x="43296" y="22547"/>
                  </a:lnTo>
                  <a:lnTo>
                    <a:pt x="49546" y="21164"/>
                  </a:lnTo>
                  <a:lnTo>
                    <a:pt x="46113" y="5672"/>
                  </a:lnTo>
                  <a:lnTo>
                    <a:pt x="40265" y="6967"/>
                  </a:lnTo>
                  <a:lnTo>
                    <a:pt x="36920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16" name="Google Shape;2116;p33"/>
            <p:cNvGrpSpPr/>
            <p:nvPr/>
          </p:nvGrpSpPr>
          <p:grpSpPr>
            <a:xfrm>
              <a:off x="3074525" y="4049000"/>
              <a:ext cx="1238350" cy="751350"/>
              <a:chOff x="3580825" y="3924500"/>
              <a:chExt cx="1238350" cy="751350"/>
            </a:xfrm>
          </p:grpSpPr>
          <p:sp>
            <p:nvSpPr>
              <p:cNvPr id="2117" name="Google Shape;2117;p33"/>
              <p:cNvSpPr/>
              <p:nvPr/>
            </p:nvSpPr>
            <p:spPr>
              <a:xfrm>
                <a:off x="3741475" y="3924500"/>
                <a:ext cx="933700" cy="723375"/>
              </a:xfrm>
              <a:custGeom>
                <a:avLst/>
                <a:gdLst/>
                <a:ahLst/>
                <a:cxnLst/>
                <a:rect l="l" t="t" r="r" b="b"/>
                <a:pathLst>
                  <a:path w="37348" h="28935" extrusionOk="0">
                    <a:moveTo>
                      <a:pt x="1" y="14625"/>
                    </a:moveTo>
                    <a:lnTo>
                      <a:pt x="30482" y="0"/>
                    </a:lnTo>
                    <a:lnTo>
                      <a:pt x="37348" y="14310"/>
                    </a:lnTo>
                    <a:lnTo>
                      <a:pt x="6854" y="2893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33"/>
              <p:cNvSpPr/>
              <p:nvPr/>
            </p:nvSpPr>
            <p:spPr>
              <a:xfrm>
                <a:off x="3806250" y="3988950"/>
                <a:ext cx="803850" cy="594500"/>
              </a:xfrm>
              <a:custGeom>
                <a:avLst/>
                <a:gdLst/>
                <a:ahLst/>
                <a:cxnLst/>
                <a:rect l="l" t="t" r="r" b="b"/>
                <a:pathLst>
                  <a:path w="32154" h="23780" extrusionOk="0">
                    <a:moveTo>
                      <a:pt x="0" y="12927"/>
                    </a:moveTo>
                    <a:lnTo>
                      <a:pt x="26948" y="0"/>
                    </a:lnTo>
                    <a:lnTo>
                      <a:pt x="32154" y="10852"/>
                    </a:lnTo>
                    <a:lnTo>
                      <a:pt x="5206" y="2377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33"/>
              <p:cNvSpPr/>
              <p:nvPr/>
            </p:nvSpPr>
            <p:spPr>
              <a:xfrm>
                <a:off x="3806250" y="4271550"/>
                <a:ext cx="106900" cy="124850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994" extrusionOk="0">
                    <a:moveTo>
                      <a:pt x="3383" y="1"/>
                    </a:moveTo>
                    <a:cubicBezTo>
                      <a:pt x="4276" y="1862"/>
                      <a:pt x="3483" y="4100"/>
                      <a:pt x="1622" y="4993"/>
                    </a:cubicBezTo>
                    <a:lnTo>
                      <a:pt x="0" y="162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3"/>
              <p:cNvSpPr/>
              <p:nvPr/>
            </p:nvSpPr>
            <p:spPr>
              <a:xfrm>
                <a:off x="4395675" y="3988950"/>
                <a:ext cx="124850" cy="106575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4263" extrusionOk="0">
                    <a:moveTo>
                      <a:pt x="1" y="1610"/>
                    </a:moveTo>
                    <a:cubicBezTo>
                      <a:pt x="894" y="3483"/>
                      <a:pt x="3132" y="4263"/>
                      <a:pt x="4993" y="3370"/>
                    </a:cubicBezTo>
                    <a:lnTo>
                      <a:pt x="3371" y="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33"/>
              <p:cNvSpPr/>
              <p:nvPr/>
            </p:nvSpPr>
            <p:spPr>
              <a:xfrm>
                <a:off x="3899300" y="4483450"/>
                <a:ext cx="1248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4993" h="4276" extrusionOk="0">
                    <a:moveTo>
                      <a:pt x="4992" y="2654"/>
                    </a:moveTo>
                    <a:cubicBezTo>
                      <a:pt x="4100" y="792"/>
                      <a:pt x="1874" y="0"/>
                      <a:pt x="0" y="893"/>
                    </a:cubicBezTo>
                    <a:lnTo>
                      <a:pt x="1622" y="4276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2" name="Google Shape;2122;p33"/>
              <p:cNvSpPr/>
              <p:nvPr/>
            </p:nvSpPr>
            <p:spPr>
              <a:xfrm>
                <a:off x="4506650" y="4182600"/>
                <a:ext cx="106925" cy="125125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5005" extrusionOk="0">
                    <a:moveTo>
                      <a:pt x="894" y="5005"/>
                    </a:moveTo>
                    <a:cubicBezTo>
                      <a:pt x="1" y="3131"/>
                      <a:pt x="793" y="893"/>
                      <a:pt x="2654" y="0"/>
                    </a:cubicBezTo>
                    <a:lnTo>
                      <a:pt x="4276" y="338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3"/>
              <p:cNvSpPr/>
              <p:nvPr/>
            </p:nvSpPr>
            <p:spPr>
              <a:xfrm>
                <a:off x="4082575" y="4160275"/>
                <a:ext cx="251525" cy="251525"/>
              </a:xfrm>
              <a:custGeom>
                <a:avLst/>
                <a:gdLst/>
                <a:ahLst/>
                <a:cxnLst/>
                <a:rect l="l" t="t" r="r" b="b"/>
                <a:pathLst>
                  <a:path w="10061" h="10061" extrusionOk="0">
                    <a:moveTo>
                      <a:pt x="3119" y="1057"/>
                    </a:moveTo>
                    <a:cubicBezTo>
                      <a:pt x="5319" y="0"/>
                      <a:pt x="7948" y="931"/>
                      <a:pt x="9004" y="3119"/>
                    </a:cubicBezTo>
                    <a:cubicBezTo>
                      <a:pt x="10060" y="5320"/>
                      <a:pt x="9130" y="7948"/>
                      <a:pt x="6929" y="9004"/>
                    </a:cubicBezTo>
                    <a:cubicBezTo>
                      <a:pt x="4741" y="10060"/>
                      <a:pt x="2100" y="9130"/>
                      <a:pt x="1057" y="6942"/>
                    </a:cubicBezTo>
                    <a:cubicBezTo>
                      <a:pt x="0" y="4741"/>
                      <a:pt x="931" y="2113"/>
                      <a:pt x="3119" y="1057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33"/>
              <p:cNvSpPr/>
              <p:nvPr/>
            </p:nvSpPr>
            <p:spPr>
              <a:xfrm>
                <a:off x="3800575" y="4173800"/>
                <a:ext cx="889375" cy="502050"/>
              </a:xfrm>
              <a:custGeom>
                <a:avLst/>
                <a:gdLst/>
                <a:ahLst/>
                <a:cxnLst/>
                <a:rect l="l" t="t" r="r" b="b"/>
                <a:pathLst>
                  <a:path w="35575" h="20082" extrusionOk="0">
                    <a:moveTo>
                      <a:pt x="2038" y="0"/>
                    </a:moveTo>
                    <a:lnTo>
                      <a:pt x="35575" y="4351"/>
                    </a:lnTo>
                    <a:lnTo>
                      <a:pt x="33525" y="20082"/>
                    </a:lnTo>
                    <a:lnTo>
                      <a:pt x="1" y="15744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33"/>
              <p:cNvSpPr/>
              <p:nvPr/>
            </p:nvSpPr>
            <p:spPr>
              <a:xfrm>
                <a:off x="3855275" y="4227850"/>
                <a:ext cx="779675" cy="394250"/>
              </a:xfrm>
              <a:custGeom>
                <a:avLst/>
                <a:gdLst/>
                <a:ahLst/>
                <a:cxnLst/>
                <a:rect l="l" t="t" r="r" b="b"/>
                <a:pathLst>
                  <a:path w="31187" h="15770" extrusionOk="0">
                    <a:moveTo>
                      <a:pt x="1547" y="1"/>
                    </a:moveTo>
                    <a:lnTo>
                      <a:pt x="31186" y="3836"/>
                    </a:lnTo>
                    <a:lnTo>
                      <a:pt x="29640" y="15770"/>
                    </a:lnTo>
                    <a:lnTo>
                      <a:pt x="1" y="11934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3"/>
              <p:cNvSpPr/>
              <p:nvPr/>
            </p:nvSpPr>
            <p:spPr>
              <a:xfrm>
                <a:off x="3882000" y="4227850"/>
                <a:ext cx="10472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9" h="3975" extrusionOk="0">
                    <a:moveTo>
                      <a:pt x="4188" y="479"/>
                    </a:moveTo>
                    <a:cubicBezTo>
                      <a:pt x="3924" y="2529"/>
                      <a:pt x="2050" y="3975"/>
                      <a:pt x="1" y="3711"/>
                    </a:cubicBezTo>
                    <a:lnTo>
                      <a:pt x="478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33"/>
              <p:cNvSpPr/>
              <p:nvPr/>
            </p:nvSpPr>
            <p:spPr>
              <a:xfrm>
                <a:off x="4535575" y="4311800"/>
                <a:ext cx="99375" cy="104700"/>
              </a:xfrm>
              <a:custGeom>
                <a:avLst/>
                <a:gdLst/>
                <a:ahLst/>
                <a:cxnLst/>
                <a:rect l="l" t="t" r="r" b="b"/>
                <a:pathLst>
                  <a:path w="3975" h="4188" extrusionOk="0">
                    <a:moveTo>
                      <a:pt x="265" y="0"/>
                    </a:moveTo>
                    <a:cubicBezTo>
                      <a:pt x="1" y="2050"/>
                      <a:pt x="1447" y="3924"/>
                      <a:pt x="3496" y="4188"/>
                    </a:cubicBezTo>
                    <a:lnTo>
                      <a:pt x="3974" y="478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3"/>
              <p:cNvSpPr/>
              <p:nvPr/>
            </p:nvSpPr>
            <p:spPr>
              <a:xfrm>
                <a:off x="3854350" y="4441000"/>
                <a:ext cx="99350" cy="105025"/>
              </a:xfrm>
              <a:custGeom>
                <a:avLst/>
                <a:gdLst/>
                <a:ahLst/>
                <a:cxnLst/>
                <a:rect l="l" t="t" r="r" b="b"/>
                <a:pathLst>
                  <a:path w="3974" h="4201" extrusionOk="0">
                    <a:moveTo>
                      <a:pt x="3710" y="4201"/>
                    </a:moveTo>
                    <a:cubicBezTo>
                      <a:pt x="3974" y="2138"/>
                      <a:pt x="2528" y="265"/>
                      <a:pt x="478" y="1"/>
                    </a:cubicBezTo>
                    <a:lnTo>
                      <a:pt x="0" y="371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3"/>
              <p:cNvSpPr/>
              <p:nvPr/>
            </p:nvSpPr>
            <p:spPr>
              <a:xfrm>
                <a:off x="4502575" y="4530275"/>
                <a:ext cx="104700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3975" extrusionOk="0">
                    <a:moveTo>
                      <a:pt x="0" y="3497"/>
                    </a:moveTo>
                    <a:cubicBezTo>
                      <a:pt x="264" y="1447"/>
                      <a:pt x="2138" y="1"/>
                      <a:pt x="4188" y="265"/>
                    </a:cubicBezTo>
                    <a:lnTo>
                      <a:pt x="3710" y="397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33"/>
              <p:cNvSpPr/>
              <p:nvPr/>
            </p:nvSpPr>
            <p:spPr>
              <a:xfrm>
                <a:off x="4128150" y="4307700"/>
                <a:ext cx="234225" cy="234250"/>
              </a:xfrm>
              <a:custGeom>
                <a:avLst/>
                <a:gdLst/>
                <a:ahLst/>
                <a:cxnLst/>
                <a:rect l="l" t="t" r="r" b="b"/>
                <a:pathLst>
                  <a:path w="9369" h="9370" extrusionOk="0">
                    <a:moveTo>
                      <a:pt x="5244" y="315"/>
                    </a:moveTo>
                    <a:cubicBezTo>
                      <a:pt x="7659" y="630"/>
                      <a:pt x="9369" y="2843"/>
                      <a:pt x="9055" y="5257"/>
                    </a:cubicBezTo>
                    <a:cubicBezTo>
                      <a:pt x="8740" y="7672"/>
                      <a:pt x="6527" y="9369"/>
                      <a:pt x="4113" y="9067"/>
                    </a:cubicBezTo>
                    <a:cubicBezTo>
                      <a:pt x="1698" y="8753"/>
                      <a:pt x="1" y="6540"/>
                      <a:pt x="302" y="4125"/>
                    </a:cubicBezTo>
                    <a:cubicBezTo>
                      <a:pt x="617" y="1711"/>
                      <a:pt x="2830" y="1"/>
                      <a:pt x="5244" y="315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33"/>
              <p:cNvSpPr/>
              <p:nvPr/>
            </p:nvSpPr>
            <p:spPr>
              <a:xfrm>
                <a:off x="3908100" y="4066275"/>
                <a:ext cx="911075" cy="570300"/>
              </a:xfrm>
              <a:custGeom>
                <a:avLst/>
                <a:gdLst/>
                <a:ahLst/>
                <a:cxnLst/>
                <a:rect l="l" t="t" r="r" b="b"/>
                <a:pathLst>
                  <a:path w="36443" h="22812" extrusionOk="0">
                    <a:moveTo>
                      <a:pt x="0" y="7319"/>
                    </a:moveTo>
                    <a:lnTo>
                      <a:pt x="33009" y="1"/>
                    </a:lnTo>
                    <a:lnTo>
                      <a:pt x="36442" y="15493"/>
                    </a:lnTo>
                    <a:lnTo>
                      <a:pt x="3433" y="2281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3"/>
              <p:cNvSpPr/>
              <p:nvPr/>
            </p:nvSpPr>
            <p:spPr>
              <a:xfrm>
                <a:off x="3966575" y="4123800"/>
                <a:ext cx="794425" cy="455225"/>
              </a:xfrm>
              <a:custGeom>
                <a:avLst/>
                <a:gdLst/>
                <a:ahLst/>
                <a:cxnLst/>
                <a:rect l="l" t="t" r="r" b="b"/>
                <a:pathLst>
                  <a:path w="31777" h="18209" extrusionOk="0">
                    <a:moveTo>
                      <a:pt x="0" y="6464"/>
                    </a:moveTo>
                    <a:lnTo>
                      <a:pt x="29174" y="1"/>
                    </a:lnTo>
                    <a:lnTo>
                      <a:pt x="31777" y="11746"/>
                    </a:lnTo>
                    <a:lnTo>
                      <a:pt x="2603" y="1820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33"/>
              <p:cNvSpPr/>
              <p:nvPr/>
            </p:nvSpPr>
            <p:spPr>
              <a:xfrm>
                <a:off x="3966575" y="4265275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3647" y="0"/>
                    </a:moveTo>
                    <a:cubicBezTo>
                      <a:pt x="4100" y="2012"/>
                      <a:pt x="2817" y="4012"/>
                      <a:pt x="805" y="4464"/>
                    </a:cubicBezTo>
                    <a:lnTo>
                      <a:pt x="0" y="80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33"/>
              <p:cNvSpPr/>
              <p:nvPr/>
            </p:nvSpPr>
            <p:spPr>
              <a:xfrm>
                <a:off x="4604425" y="4123800"/>
                <a:ext cx="111625" cy="10252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4101" extrusionOk="0">
                    <a:moveTo>
                      <a:pt x="1" y="806"/>
                    </a:moveTo>
                    <a:cubicBezTo>
                      <a:pt x="453" y="2830"/>
                      <a:pt x="2453" y="4100"/>
                      <a:pt x="4465" y="3660"/>
                    </a:cubicBezTo>
                    <a:lnTo>
                      <a:pt x="3660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33"/>
              <p:cNvSpPr/>
              <p:nvPr/>
            </p:nvSpPr>
            <p:spPr>
              <a:xfrm>
                <a:off x="4012775" y="4484075"/>
                <a:ext cx="111950" cy="102500"/>
              </a:xfrm>
              <a:custGeom>
                <a:avLst/>
                <a:gdLst/>
                <a:ahLst/>
                <a:cxnLst/>
                <a:rect l="l" t="t" r="r" b="b"/>
                <a:pathLst>
                  <a:path w="4478" h="4100" extrusionOk="0">
                    <a:moveTo>
                      <a:pt x="4477" y="3295"/>
                    </a:moveTo>
                    <a:cubicBezTo>
                      <a:pt x="4025" y="1270"/>
                      <a:pt x="2025" y="0"/>
                      <a:pt x="1" y="453"/>
                    </a:cubicBezTo>
                    <a:lnTo>
                      <a:pt x="818" y="410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3"/>
              <p:cNvSpPr/>
              <p:nvPr/>
            </p:nvSpPr>
            <p:spPr>
              <a:xfrm>
                <a:off x="4660075" y="4333800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440" y="4465"/>
                    </a:moveTo>
                    <a:cubicBezTo>
                      <a:pt x="0" y="2440"/>
                      <a:pt x="1270" y="441"/>
                      <a:pt x="3295" y="1"/>
                    </a:cubicBezTo>
                    <a:lnTo>
                      <a:pt x="4100" y="3647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3"/>
              <p:cNvSpPr/>
              <p:nvPr/>
            </p:nvSpPr>
            <p:spPr>
              <a:xfrm>
                <a:off x="4242900" y="4230700"/>
                <a:ext cx="241450" cy="241450"/>
              </a:xfrm>
              <a:custGeom>
                <a:avLst/>
                <a:gdLst/>
                <a:ahLst/>
                <a:cxnLst/>
                <a:rect l="l" t="t" r="r" b="b"/>
                <a:pathLst>
                  <a:path w="9658" h="9658" extrusionOk="0">
                    <a:moveTo>
                      <a:pt x="3874" y="528"/>
                    </a:moveTo>
                    <a:cubicBezTo>
                      <a:pt x="6250" y="0"/>
                      <a:pt x="8614" y="1497"/>
                      <a:pt x="9130" y="3873"/>
                    </a:cubicBezTo>
                    <a:cubicBezTo>
                      <a:pt x="9658" y="6250"/>
                      <a:pt x="8162" y="8614"/>
                      <a:pt x="5785" y="9129"/>
                    </a:cubicBezTo>
                    <a:cubicBezTo>
                      <a:pt x="3408" y="9658"/>
                      <a:pt x="1057" y="8161"/>
                      <a:pt x="529" y="5785"/>
                    </a:cubicBezTo>
                    <a:cubicBezTo>
                      <a:pt x="0" y="3408"/>
                      <a:pt x="1497" y="1056"/>
                      <a:pt x="3874" y="528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3"/>
              <p:cNvSpPr/>
              <p:nvPr/>
            </p:nvSpPr>
            <p:spPr>
              <a:xfrm>
                <a:off x="3580825" y="4135125"/>
                <a:ext cx="875550" cy="533825"/>
              </a:xfrm>
              <a:custGeom>
                <a:avLst/>
                <a:gdLst/>
                <a:ahLst/>
                <a:cxnLst/>
                <a:rect l="l" t="t" r="r" b="b"/>
                <a:pathLst>
                  <a:path w="35022" h="21353" extrusionOk="0">
                    <a:moveTo>
                      <a:pt x="2994" y="0"/>
                    </a:moveTo>
                    <a:lnTo>
                      <a:pt x="32029" y="0"/>
                    </a:lnTo>
                    <a:cubicBezTo>
                      <a:pt x="33676" y="0"/>
                      <a:pt x="35022" y="1346"/>
                      <a:pt x="35022" y="2993"/>
                    </a:cubicBezTo>
                    <a:lnTo>
                      <a:pt x="35022" y="18360"/>
                    </a:lnTo>
                    <a:cubicBezTo>
                      <a:pt x="35022" y="20007"/>
                      <a:pt x="33676" y="21352"/>
                      <a:pt x="32029" y="21352"/>
                    </a:cubicBezTo>
                    <a:lnTo>
                      <a:pt x="2994" y="21352"/>
                    </a:lnTo>
                    <a:cubicBezTo>
                      <a:pt x="1346" y="21352"/>
                      <a:pt x="1" y="20007"/>
                      <a:pt x="1" y="18360"/>
                    </a:cubicBezTo>
                    <a:lnTo>
                      <a:pt x="1" y="2993"/>
                    </a:lnTo>
                    <a:cubicBezTo>
                      <a:pt x="1" y="1346"/>
                      <a:pt x="1346" y="0"/>
                      <a:pt x="2994" y="0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3"/>
              <p:cNvSpPr/>
              <p:nvPr/>
            </p:nvSpPr>
            <p:spPr>
              <a:xfrm>
                <a:off x="3628925" y="4180700"/>
                <a:ext cx="779350" cy="442675"/>
              </a:xfrm>
              <a:custGeom>
                <a:avLst/>
                <a:gdLst/>
                <a:ahLst/>
                <a:cxnLst/>
                <a:rect l="l" t="t" r="r" b="b"/>
                <a:pathLst>
                  <a:path w="31174" h="17707" fill="none" extrusionOk="0">
                    <a:moveTo>
                      <a:pt x="1925" y="1"/>
                    </a:moveTo>
                    <a:lnTo>
                      <a:pt x="29250" y="1"/>
                    </a:lnTo>
                    <a:cubicBezTo>
                      <a:pt x="30306" y="1"/>
                      <a:pt x="31174" y="868"/>
                      <a:pt x="31174" y="1925"/>
                    </a:cubicBezTo>
                    <a:lnTo>
                      <a:pt x="31174" y="15782"/>
                    </a:lnTo>
                    <a:cubicBezTo>
                      <a:pt x="31174" y="16838"/>
                      <a:pt x="30306" y="17706"/>
                      <a:pt x="29250" y="17706"/>
                    </a:cubicBezTo>
                    <a:lnTo>
                      <a:pt x="1925" y="17706"/>
                    </a:lnTo>
                    <a:cubicBezTo>
                      <a:pt x="856" y="17706"/>
                      <a:pt x="1" y="16838"/>
                      <a:pt x="1" y="15782"/>
                    </a:cubicBezTo>
                    <a:lnTo>
                      <a:pt x="1" y="1925"/>
                    </a:lnTo>
                    <a:cubicBezTo>
                      <a:pt x="1" y="868"/>
                      <a:pt x="856" y="1"/>
                      <a:pt x="1925" y="1"/>
                    </a:cubicBezTo>
                    <a:close/>
                  </a:path>
                </a:pathLst>
              </a:custGeom>
              <a:noFill/>
              <a:ln w="16350" cap="rnd" cmpd="sng">
                <a:solidFill>
                  <a:srgbClr val="C9928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3"/>
              <p:cNvSpPr/>
              <p:nvPr/>
            </p:nvSpPr>
            <p:spPr>
              <a:xfrm>
                <a:off x="3946125" y="4112800"/>
                <a:ext cx="144650" cy="177025"/>
              </a:xfrm>
              <a:custGeom>
                <a:avLst/>
                <a:gdLst/>
                <a:ahLst/>
                <a:cxnLst/>
                <a:rect l="l" t="t" r="r" b="b"/>
                <a:pathLst>
                  <a:path w="5786" h="7081" extrusionOk="0">
                    <a:moveTo>
                      <a:pt x="818" y="1"/>
                    </a:moveTo>
                    <a:lnTo>
                      <a:pt x="4981" y="1"/>
                    </a:lnTo>
                    <a:cubicBezTo>
                      <a:pt x="5421" y="1"/>
                      <a:pt x="5785" y="365"/>
                      <a:pt x="5785" y="818"/>
                    </a:cubicBezTo>
                    <a:lnTo>
                      <a:pt x="5785" y="6275"/>
                    </a:lnTo>
                    <a:cubicBezTo>
                      <a:pt x="5785" y="6716"/>
                      <a:pt x="5421" y="7080"/>
                      <a:pt x="4981" y="7080"/>
                    </a:cubicBezTo>
                    <a:lnTo>
                      <a:pt x="818" y="7080"/>
                    </a:lnTo>
                    <a:cubicBezTo>
                      <a:pt x="366" y="7080"/>
                      <a:pt x="1" y="6716"/>
                      <a:pt x="1" y="6275"/>
                    </a:cubicBezTo>
                    <a:lnTo>
                      <a:pt x="1" y="818"/>
                    </a:lnTo>
                    <a:cubicBezTo>
                      <a:pt x="1" y="365"/>
                      <a:pt x="366" y="1"/>
                      <a:pt x="818" y="1"/>
                    </a:cubicBezTo>
                    <a:close/>
                  </a:path>
                </a:pathLst>
              </a:custGeom>
              <a:solidFill>
                <a:srgbClr val="C992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33"/>
              <p:cNvSpPr/>
              <p:nvPr/>
            </p:nvSpPr>
            <p:spPr>
              <a:xfrm>
                <a:off x="3981350" y="4199575"/>
                <a:ext cx="742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2968" extrusionOk="0">
                    <a:moveTo>
                      <a:pt x="1484" y="2968"/>
                    </a:moveTo>
                    <a:cubicBezTo>
                      <a:pt x="2301" y="2968"/>
                      <a:pt x="2968" y="2301"/>
                      <a:pt x="2968" y="1484"/>
                    </a:cubicBezTo>
                    <a:cubicBezTo>
                      <a:pt x="2968" y="667"/>
                      <a:pt x="2301" y="0"/>
                      <a:pt x="1484" y="0"/>
                    </a:cubicBezTo>
                    <a:cubicBezTo>
                      <a:pt x="667" y="0"/>
                      <a:pt x="0" y="667"/>
                      <a:pt x="0" y="1484"/>
                    </a:cubicBezTo>
                    <a:cubicBezTo>
                      <a:pt x="0" y="2301"/>
                      <a:pt x="667" y="2968"/>
                      <a:pt x="1484" y="2968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42" name="Google Shape;2142;p33"/>
          <p:cNvGrpSpPr/>
          <p:nvPr/>
        </p:nvGrpSpPr>
        <p:grpSpPr>
          <a:xfrm>
            <a:off x="2506581" y="5242629"/>
            <a:ext cx="1327361" cy="695440"/>
            <a:chOff x="-1511962" y="1993319"/>
            <a:chExt cx="920500" cy="482275"/>
          </a:xfrm>
        </p:grpSpPr>
        <p:sp>
          <p:nvSpPr>
            <p:cNvPr id="2143" name="Google Shape;2143;p33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44" name="Google Shape;2144;p33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145" name="Google Shape;2145;p3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3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3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3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1" name="Google Shape;2151;p3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2" name="Google Shape;2152;p3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3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3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7" name="Google Shape;2157;p3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8" name="Google Shape;2158;p3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3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3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163" name="Google Shape;2163;p33"/>
          <p:cNvSpPr/>
          <p:nvPr/>
        </p:nvSpPr>
        <p:spPr>
          <a:xfrm>
            <a:off x="1544830" y="32924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4" name="Google Shape;2164;p33"/>
          <p:cNvSpPr/>
          <p:nvPr/>
        </p:nvSpPr>
        <p:spPr>
          <a:xfrm>
            <a:off x="4246997" y="505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286611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793126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2F3C7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47;p2"/>
          <p:cNvSpPr/>
          <p:nvPr/>
        </p:nvSpPr>
        <p:spPr>
          <a:xfrm>
            <a:off x="976167" y="1353100"/>
            <a:ext cx="5614400" cy="3409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976167" y="5096533"/>
            <a:ext cx="5614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" name="Google Shape;49;p2"/>
          <p:cNvSpPr txBox="1">
            <a:spLocks noGrp="1"/>
          </p:cNvSpPr>
          <p:nvPr>
            <p:ph type="ctrTitle"/>
          </p:nvPr>
        </p:nvSpPr>
        <p:spPr>
          <a:xfrm>
            <a:off x="1093433" y="1442867"/>
            <a:ext cx="5380000" cy="32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" name="Google Shape;50;p2"/>
          <p:cNvSpPr txBox="1">
            <a:spLocks noGrp="1"/>
          </p:cNvSpPr>
          <p:nvPr>
            <p:ph type="subTitle" idx="1"/>
          </p:nvPr>
        </p:nvSpPr>
        <p:spPr>
          <a:xfrm>
            <a:off x="1093284" y="5171100"/>
            <a:ext cx="5380000" cy="6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51" name="Google Shape;51;p2"/>
          <p:cNvGrpSpPr/>
          <p:nvPr/>
        </p:nvGrpSpPr>
        <p:grpSpPr>
          <a:xfrm>
            <a:off x="7261095" y="2365056"/>
            <a:ext cx="4230055" cy="3436905"/>
            <a:chOff x="2582802" y="3026350"/>
            <a:chExt cx="2473716" cy="2009886"/>
          </a:xfrm>
        </p:grpSpPr>
        <p:sp>
          <p:nvSpPr>
            <p:cNvPr id="52" name="Google Shape;52;p2"/>
            <p:cNvSpPr/>
            <p:nvPr/>
          </p:nvSpPr>
          <p:spPr>
            <a:xfrm>
              <a:off x="2582802" y="3235361"/>
              <a:ext cx="2181100" cy="1800875"/>
            </a:xfrm>
            <a:custGeom>
              <a:avLst/>
              <a:gdLst/>
              <a:ahLst/>
              <a:cxnLst/>
              <a:rect l="l" t="t" r="r" b="b"/>
              <a:pathLst>
                <a:path w="87244" h="72035" extrusionOk="0">
                  <a:moveTo>
                    <a:pt x="20428" y="0"/>
                  </a:moveTo>
                  <a:cubicBezTo>
                    <a:pt x="19224" y="0"/>
                    <a:pt x="18001" y="179"/>
                    <a:pt x="16792" y="556"/>
                  </a:cubicBezTo>
                  <a:lnTo>
                    <a:pt x="20201" y="11483"/>
                  </a:lnTo>
                  <a:cubicBezTo>
                    <a:pt x="13509" y="16796"/>
                    <a:pt x="9098" y="24039"/>
                    <a:pt x="8321" y="32110"/>
                  </a:cubicBezTo>
                  <a:cubicBezTo>
                    <a:pt x="6592" y="33663"/>
                    <a:pt x="4186" y="35443"/>
                    <a:pt x="1529" y="36471"/>
                  </a:cubicBezTo>
                  <a:cubicBezTo>
                    <a:pt x="602" y="36821"/>
                    <a:pt x="0" y="37724"/>
                    <a:pt x="25" y="38726"/>
                  </a:cubicBezTo>
                  <a:cubicBezTo>
                    <a:pt x="100" y="41884"/>
                    <a:pt x="902" y="48626"/>
                    <a:pt x="6216" y="53438"/>
                  </a:cubicBezTo>
                  <a:cubicBezTo>
                    <a:pt x="6702" y="53884"/>
                    <a:pt x="7353" y="54101"/>
                    <a:pt x="8009" y="54101"/>
                  </a:cubicBezTo>
                  <a:cubicBezTo>
                    <a:pt x="8163" y="54101"/>
                    <a:pt x="8318" y="54089"/>
                    <a:pt x="8471" y="54065"/>
                  </a:cubicBezTo>
                  <a:cubicBezTo>
                    <a:pt x="9925" y="53814"/>
                    <a:pt x="12331" y="53238"/>
                    <a:pt x="14311" y="51934"/>
                  </a:cubicBezTo>
                  <a:cubicBezTo>
                    <a:pt x="16792" y="55167"/>
                    <a:pt x="19975" y="57974"/>
                    <a:pt x="23634" y="60305"/>
                  </a:cubicBezTo>
                  <a:lnTo>
                    <a:pt x="26842" y="72035"/>
                  </a:lnTo>
                  <a:lnTo>
                    <a:pt x="41454" y="72035"/>
                  </a:lnTo>
                  <a:lnTo>
                    <a:pt x="42306" y="66696"/>
                  </a:lnTo>
                  <a:cubicBezTo>
                    <a:pt x="44060" y="66897"/>
                    <a:pt x="45865" y="67022"/>
                    <a:pt x="47720" y="67022"/>
                  </a:cubicBezTo>
                  <a:cubicBezTo>
                    <a:pt x="49649" y="67022"/>
                    <a:pt x="51554" y="66897"/>
                    <a:pt x="53409" y="66671"/>
                  </a:cubicBezTo>
                  <a:lnTo>
                    <a:pt x="54261" y="72035"/>
                  </a:lnTo>
                  <a:lnTo>
                    <a:pt x="68873" y="72035"/>
                  </a:lnTo>
                  <a:lnTo>
                    <a:pt x="72131" y="60105"/>
                  </a:lnTo>
                  <a:cubicBezTo>
                    <a:pt x="81329" y="54190"/>
                    <a:pt x="87244" y="44992"/>
                    <a:pt x="87244" y="34666"/>
                  </a:cubicBezTo>
                  <a:cubicBezTo>
                    <a:pt x="87244" y="16821"/>
                    <a:pt x="69549" y="2335"/>
                    <a:pt x="47720" y="2335"/>
                  </a:cubicBezTo>
                  <a:cubicBezTo>
                    <a:pt x="41629" y="2335"/>
                    <a:pt x="35865" y="3463"/>
                    <a:pt x="30727" y="5493"/>
                  </a:cubicBezTo>
                  <a:cubicBezTo>
                    <a:pt x="28384" y="2066"/>
                    <a:pt x="24516" y="0"/>
                    <a:pt x="20428" y="0"/>
                  </a:cubicBezTo>
                  <a:close/>
                </a:path>
              </a:pathLst>
            </a:custGeom>
            <a:solidFill>
              <a:srgbClr val="FFABAB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28600" y="3263375"/>
              <a:ext cx="286350" cy="137050"/>
            </a:xfrm>
            <a:custGeom>
              <a:avLst/>
              <a:gdLst/>
              <a:ahLst/>
              <a:cxnLst/>
              <a:rect l="l" t="t" r="r" b="b"/>
              <a:pathLst>
                <a:path w="11454" h="5482" extrusionOk="0">
                  <a:moveTo>
                    <a:pt x="2011" y="1"/>
                  </a:moveTo>
                  <a:cubicBezTo>
                    <a:pt x="1345" y="1"/>
                    <a:pt x="673" y="56"/>
                    <a:pt x="0" y="169"/>
                  </a:cubicBezTo>
                  <a:cubicBezTo>
                    <a:pt x="3334" y="720"/>
                    <a:pt x="6341" y="2625"/>
                    <a:pt x="8296" y="5482"/>
                  </a:cubicBezTo>
                  <a:cubicBezTo>
                    <a:pt x="9324" y="5081"/>
                    <a:pt x="10376" y="4705"/>
                    <a:pt x="11454" y="4379"/>
                  </a:cubicBezTo>
                  <a:cubicBezTo>
                    <a:pt x="9082" y="1627"/>
                    <a:pt x="5638" y="1"/>
                    <a:pt x="20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10925" y="4929875"/>
              <a:ext cx="93375" cy="8800"/>
            </a:xfrm>
            <a:custGeom>
              <a:avLst/>
              <a:gdLst/>
              <a:ahLst/>
              <a:cxnLst/>
              <a:rect l="l" t="t" r="r" b="b"/>
              <a:pathLst>
                <a:path w="3735" h="352" extrusionOk="0">
                  <a:moveTo>
                    <a:pt x="3685" y="0"/>
                  </a:moveTo>
                  <a:cubicBezTo>
                    <a:pt x="2482" y="151"/>
                    <a:pt x="1254" y="251"/>
                    <a:pt x="1" y="301"/>
                  </a:cubicBezTo>
                  <a:cubicBezTo>
                    <a:pt x="652" y="326"/>
                    <a:pt x="1329" y="351"/>
                    <a:pt x="2006" y="351"/>
                  </a:cubicBezTo>
                  <a:cubicBezTo>
                    <a:pt x="2582" y="351"/>
                    <a:pt x="3159" y="326"/>
                    <a:pt x="3735" y="301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763893" y="3842300"/>
              <a:ext cx="292625" cy="243600"/>
            </a:xfrm>
            <a:custGeom>
              <a:avLst/>
              <a:gdLst/>
              <a:ahLst/>
              <a:cxnLst/>
              <a:rect l="l" t="t" r="r" b="b"/>
              <a:pathLst>
                <a:path w="11705" h="9744" extrusionOk="0">
                  <a:moveTo>
                    <a:pt x="4762" y="2500"/>
                  </a:moveTo>
                  <a:cubicBezTo>
                    <a:pt x="4813" y="2500"/>
                    <a:pt x="4913" y="2526"/>
                    <a:pt x="5013" y="2601"/>
                  </a:cubicBezTo>
                  <a:cubicBezTo>
                    <a:pt x="5690" y="3002"/>
                    <a:pt x="6216" y="4255"/>
                    <a:pt x="6191" y="4781"/>
                  </a:cubicBezTo>
                  <a:cubicBezTo>
                    <a:pt x="6191" y="4806"/>
                    <a:pt x="6166" y="4831"/>
                    <a:pt x="6166" y="4831"/>
                  </a:cubicBezTo>
                  <a:cubicBezTo>
                    <a:pt x="5489" y="4831"/>
                    <a:pt x="4813" y="4606"/>
                    <a:pt x="4437" y="4205"/>
                  </a:cubicBezTo>
                  <a:cubicBezTo>
                    <a:pt x="4236" y="4004"/>
                    <a:pt x="4036" y="3678"/>
                    <a:pt x="4261" y="3002"/>
                  </a:cubicBezTo>
                  <a:cubicBezTo>
                    <a:pt x="4336" y="2801"/>
                    <a:pt x="4437" y="2651"/>
                    <a:pt x="4562" y="2576"/>
                  </a:cubicBezTo>
                  <a:cubicBezTo>
                    <a:pt x="4612" y="2526"/>
                    <a:pt x="4687" y="2500"/>
                    <a:pt x="4762" y="2500"/>
                  </a:cubicBezTo>
                  <a:close/>
                  <a:moveTo>
                    <a:pt x="10558" y="0"/>
                  </a:moveTo>
                  <a:cubicBezTo>
                    <a:pt x="10122" y="0"/>
                    <a:pt x="9709" y="284"/>
                    <a:pt x="9600" y="721"/>
                  </a:cubicBezTo>
                  <a:cubicBezTo>
                    <a:pt x="9274" y="1899"/>
                    <a:pt x="8747" y="3077"/>
                    <a:pt x="8096" y="3854"/>
                  </a:cubicBezTo>
                  <a:cubicBezTo>
                    <a:pt x="7820" y="2726"/>
                    <a:pt x="7093" y="1473"/>
                    <a:pt x="6066" y="846"/>
                  </a:cubicBezTo>
                  <a:cubicBezTo>
                    <a:pt x="5647" y="592"/>
                    <a:pt x="5209" y="467"/>
                    <a:pt x="4771" y="467"/>
                  </a:cubicBezTo>
                  <a:cubicBezTo>
                    <a:pt x="4344" y="467"/>
                    <a:pt x="3918" y="586"/>
                    <a:pt x="3509" y="821"/>
                  </a:cubicBezTo>
                  <a:cubicBezTo>
                    <a:pt x="2983" y="1147"/>
                    <a:pt x="2557" y="1673"/>
                    <a:pt x="2331" y="2350"/>
                  </a:cubicBezTo>
                  <a:cubicBezTo>
                    <a:pt x="1905" y="3553"/>
                    <a:pt x="2131" y="4731"/>
                    <a:pt x="2958" y="5608"/>
                  </a:cubicBezTo>
                  <a:cubicBezTo>
                    <a:pt x="3509" y="6185"/>
                    <a:pt x="4261" y="6586"/>
                    <a:pt x="5113" y="6761"/>
                  </a:cubicBezTo>
                  <a:cubicBezTo>
                    <a:pt x="4838" y="6987"/>
                    <a:pt x="4562" y="7162"/>
                    <a:pt x="4261" y="7287"/>
                  </a:cubicBezTo>
                  <a:cubicBezTo>
                    <a:pt x="3662" y="7565"/>
                    <a:pt x="2961" y="7706"/>
                    <a:pt x="2197" y="7706"/>
                  </a:cubicBezTo>
                  <a:cubicBezTo>
                    <a:pt x="1650" y="7706"/>
                    <a:pt x="1072" y="7634"/>
                    <a:pt x="477" y="7488"/>
                  </a:cubicBezTo>
                  <a:lnTo>
                    <a:pt x="1" y="9443"/>
                  </a:lnTo>
                  <a:cubicBezTo>
                    <a:pt x="627" y="9618"/>
                    <a:pt x="1404" y="9744"/>
                    <a:pt x="2256" y="9744"/>
                  </a:cubicBezTo>
                  <a:cubicBezTo>
                    <a:pt x="3158" y="9744"/>
                    <a:pt x="4161" y="9593"/>
                    <a:pt x="5113" y="9142"/>
                  </a:cubicBezTo>
                  <a:cubicBezTo>
                    <a:pt x="6316" y="8591"/>
                    <a:pt x="7244" y="7663"/>
                    <a:pt x="7770" y="6586"/>
                  </a:cubicBezTo>
                  <a:cubicBezTo>
                    <a:pt x="9976" y="5734"/>
                    <a:pt x="11078" y="2927"/>
                    <a:pt x="11529" y="1297"/>
                  </a:cubicBezTo>
                  <a:cubicBezTo>
                    <a:pt x="11705" y="721"/>
                    <a:pt x="11329" y="145"/>
                    <a:pt x="10752" y="19"/>
                  </a:cubicBezTo>
                  <a:cubicBezTo>
                    <a:pt x="10688" y="6"/>
                    <a:pt x="10623" y="0"/>
                    <a:pt x="1055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087875" y="3264350"/>
              <a:ext cx="369700" cy="364775"/>
            </a:xfrm>
            <a:custGeom>
              <a:avLst/>
              <a:gdLst/>
              <a:ahLst/>
              <a:cxnLst/>
              <a:rect l="l" t="t" r="r" b="b"/>
              <a:pathLst>
                <a:path w="14788" h="14591" extrusionOk="0">
                  <a:moveTo>
                    <a:pt x="3327" y="0"/>
                  </a:moveTo>
                  <a:cubicBezTo>
                    <a:pt x="2225" y="0"/>
                    <a:pt x="1106" y="163"/>
                    <a:pt x="0" y="506"/>
                  </a:cubicBezTo>
                  <a:cubicBezTo>
                    <a:pt x="0" y="506"/>
                    <a:pt x="5865" y="2235"/>
                    <a:pt x="9699" y="14591"/>
                  </a:cubicBezTo>
                  <a:cubicBezTo>
                    <a:pt x="9699" y="14591"/>
                    <a:pt x="14787" y="9779"/>
                    <a:pt x="14286" y="8150"/>
                  </a:cubicBezTo>
                  <a:cubicBezTo>
                    <a:pt x="12733" y="3183"/>
                    <a:pt x="8196" y="0"/>
                    <a:pt x="3327" y="0"/>
                  </a:cubicBezTo>
                  <a:close/>
                </a:path>
              </a:pathLst>
            </a:custGeom>
            <a:solidFill>
              <a:srgbClr val="FF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555925" y="3321475"/>
              <a:ext cx="547625" cy="110925"/>
            </a:xfrm>
            <a:custGeom>
              <a:avLst/>
              <a:gdLst/>
              <a:ahLst/>
              <a:cxnLst/>
              <a:rect l="l" t="t" r="r" b="b"/>
              <a:pathLst>
                <a:path w="21905" h="4437" extrusionOk="0">
                  <a:moveTo>
                    <a:pt x="12707" y="0"/>
                  </a:moveTo>
                  <a:cubicBezTo>
                    <a:pt x="8321" y="0"/>
                    <a:pt x="4085" y="451"/>
                    <a:pt x="0" y="1253"/>
                  </a:cubicBezTo>
                  <a:lnTo>
                    <a:pt x="1554" y="4436"/>
                  </a:lnTo>
                  <a:cubicBezTo>
                    <a:pt x="5163" y="3835"/>
                    <a:pt x="8872" y="3509"/>
                    <a:pt x="12707" y="3509"/>
                  </a:cubicBezTo>
                  <a:cubicBezTo>
                    <a:pt x="15288" y="3509"/>
                    <a:pt x="17820" y="3709"/>
                    <a:pt x="20301" y="3985"/>
                  </a:cubicBezTo>
                  <a:lnTo>
                    <a:pt x="21905" y="677"/>
                  </a:lnTo>
                  <a:cubicBezTo>
                    <a:pt x="18922" y="276"/>
                    <a:pt x="15840" y="0"/>
                    <a:pt x="12707" y="0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589125" y="3026350"/>
              <a:ext cx="473700" cy="473700"/>
            </a:xfrm>
            <a:custGeom>
              <a:avLst/>
              <a:gdLst/>
              <a:ahLst/>
              <a:cxnLst/>
              <a:rect l="l" t="t" r="r" b="b"/>
              <a:pathLst>
                <a:path w="18948" h="18948" extrusionOk="0">
                  <a:moveTo>
                    <a:pt x="9474" y="0"/>
                  </a:moveTo>
                  <a:cubicBezTo>
                    <a:pt x="4236" y="0"/>
                    <a:pt x="0" y="4236"/>
                    <a:pt x="0" y="9474"/>
                  </a:cubicBezTo>
                  <a:cubicBezTo>
                    <a:pt x="0" y="14712"/>
                    <a:pt x="4236" y="18948"/>
                    <a:pt x="9474" y="18948"/>
                  </a:cubicBezTo>
                  <a:cubicBezTo>
                    <a:pt x="14712" y="18948"/>
                    <a:pt x="18948" y="14712"/>
                    <a:pt x="18948" y="9474"/>
                  </a:cubicBezTo>
                  <a:cubicBezTo>
                    <a:pt x="18948" y="4236"/>
                    <a:pt x="14712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642375" y="3102375"/>
              <a:ext cx="367200" cy="321650"/>
            </a:xfrm>
            <a:custGeom>
              <a:avLst/>
              <a:gdLst/>
              <a:ahLst/>
              <a:cxnLst/>
              <a:rect l="l" t="t" r="r" b="b"/>
              <a:pathLst>
                <a:path w="14688" h="12866" extrusionOk="0">
                  <a:moveTo>
                    <a:pt x="7326" y="1"/>
                  </a:moveTo>
                  <a:cubicBezTo>
                    <a:pt x="6351" y="1"/>
                    <a:pt x="5363" y="223"/>
                    <a:pt x="4437" y="694"/>
                  </a:cubicBezTo>
                  <a:cubicBezTo>
                    <a:pt x="1279" y="2323"/>
                    <a:pt x="1" y="6183"/>
                    <a:pt x="1630" y="9340"/>
                  </a:cubicBezTo>
                  <a:cubicBezTo>
                    <a:pt x="2763" y="11572"/>
                    <a:pt x="5024" y="12865"/>
                    <a:pt x="7367" y="12865"/>
                  </a:cubicBezTo>
                  <a:cubicBezTo>
                    <a:pt x="8339" y="12865"/>
                    <a:pt x="9325" y="12643"/>
                    <a:pt x="10251" y="12173"/>
                  </a:cubicBezTo>
                  <a:cubicBezTo>
                    <a:pt x="13434" y="10543"/>
                    <a:pt x="14688" y="6684"/>
                    <a:pt x="13083" y="3526"/>
                  </a:cubicBezTo>
                  <a:cubicBezTo>
                    <a:pt x="11950" y="1294"/>
                    <a:pt x="9677" y="1"/>
                    <a:pt x="7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701900" y="3174525"/>
              <a:ext cx="248775" cy="180100"/>
            </a:xfrm>
            <a:custGeom>
              <a:avLst/>
              <a:gdLst/>
              <a:ahLst/>
              <a:cxnLst/>
              <a:rect l="l" t="t" r="r" b="b"/>
              <a:pathLst>
                <a:path w="9951" h="7204" extrusionOk="0">
                  <a:moveTo>
                    <a:pt x="6892" y="1"/>
                  </a:moveTo>
                  <a:cubicBezTo>
                    <a:pt x="6483" y="1"/>
                    <a:pt x="6094" y="102"/>
                    <a:pt x="5740" y="289"/>
                  </a:cubicBezTo>
                  <a:cubicBezTo>
                    <a:pt x="5264" y="515"/>
                    <a:pt x="4913" y="865"/>
                    <a:pt x="4637" y="1317"/>
                  </a:cubicBezTo>
                  <a:cubicBezTo>
                    <a:pt x="4437" y="1667"/>
                    <a:pt x="4286" y="2119"/>
                    <a:pt x="4136" y="2695"/>
                  </a:cubicBezTo>
                  <a:cubicBezTo>
                    <a:pt x="3986" y="3397"/>
                    <a:pt x="3860" y="3923"/>
                    <a:pt x="3785" y="4224"/>
                  </a:cubicBezTo>
                  <a:cubicBezTo>
                    <a:pt x="3685" y="4575"/>
                    <a:pt x="3535" y="4800"/>
                    <a:pt x="3334" y="4875"/>
                  </a:cubicBezTo>
                  <a:cubicBezTo>
                    <a:pt x="3184" y="4976"/>
                    <a:pt x="3083" y="4976"/>
                    <a:pt x="3058" y="4976"/>
                  </a:cubicBezTo>
                  <a:cubicBezTo>
                    <a:pt x="2883" y="4951"/>
                    <a:pt x="2783" y="4875"/>
                    <a:pt x="2682" y="4725"/>
                  </a:cubicBezTo>
                  <a:cubicBezTo>
                    <a:pt x="2657" y="4625"/>
                    <a:pt x="2632" y="4550"/>
                    <a:pt x="2682" y="4424"/>
                  </a:cubicBezTo>
                  <a:cubicBezTo>
                    <a:pt x="2733" y="4249"/>
                    <a:pt x="2908" y="4048"/>
                    <a:pt x="3209" y="3823"/>
                  </a:cubicBezTo>
                  <a:lnTo>
                    <a:pt x="3560" y="3597"/>
                  </a:lnTo>
                  <a:lnTo>
                    <a:pt x="2457" y="1743"/>
                  </a:lnTo>
                  <a:lnTo>
                    <a:pt x="2081" y="1968"/>
                  </a:lnTo>
                  <a:cubicBezTo>
                    <a:pt x="1580" y="2269"/>
                    <a:pt x="1179" y="2670"/>
                    <a:pt x="928" y="3121"/>
                  </a:cubicBezTo>
                  <a:cubicBezTo>
                    <a:pt x="652" y="3597"/>
                    <a:pt x="552" y="4099"/>
                    <a:pt x="627" y="4625"/>
                  </a:cubicBezTo>
                  <a:lnTo>
                    <a:pt x="1" y="4951"/>
                  </a:lnTo>
                  <a:lnTo>
                    <a:pt x="903" y="6755"/>
                  </a:lnTo>
                  <a:lnTo>
                    <a:pt x="1504" y="6454"/>
                  </a:lnTo>
                  <a:cubicBezTo>
                    <a:pt x="1730" y="6705"/>
                    <a:pt x="2006" y="6906"/>
                    <a:pt x="2306" y="7031"/>
                  </a:cubicBezTo>
                  <a:cubicBezTo>
                    <a:pt x="2588" y="7146"/>
                    <a:pt x="2874" y="7204"/>
                    <a:pt x="3165" y="7204"/>
                  </a:cubicBezTo>
                  <a:cubicBezTo>
                    <a:pt x="3572" y="7204"/>
                    <a:pt x="3988" y="7089"/>
                    <a:pt x="4412" y="6855"/>
                  </a:cubicBezTo>
                  <a:cubicBezTo>
                    <a:pt x="4788" y="6655"/>
                    <a:pt x="5139" y="6304"/>
                    <a:pt x="5414" y="5803"/>
                  </a:cubicBezTo>
                  <a:cubicBezTo>
                    <a:pt x="5615" y="5502"/>
                    <a:pt x="5790" y="5076"/>
                    <a:pt x="5915" y="4600"/>
                  </a:cubicBezTo>
                  <a:cubicBezTo>
                    <a:pt x="5941" y="4449"/>
                    <a:pt x="6016" y="4174"/>
                    <a:pt x="6066" y="3773"/>
                  </a:cubicBezTo>
                  <a:cubicBezTo>
                    <a:pt x="6116" y="3447"/>
                    <a:pt x="6191" y="3221"/>
                    <a:pt x="6241" y="3071"/>
                  </a:cubicBezTo>
                  <a:cubicBezTo>
                    <a:pt x="6367" y="2670"/>
                    <a:pt x="6567" y="2419"/>
                    <a:pt x="6793" y="2319"/>
                  </a:cubicBezTo>
                  <a:cubicBezTo>
                    <a:pt x="6918" y="2244"/>
                    <a:pt x="7043" y="2219"/>
                    <a:pt x="7144" y="2219"/>
                  </a:cubicBezTo>
                  <a:cubicBezTo>
                    <a:pt x="7219" y="2244"/>
                    <a:pt x="7294" y="2269"/>
                    <a:pt x="7344" y="2369"/>
                  </a:cubicBezTo>
                  <a:cubicBezTo>
                    <a:pt x="7394" y="2469"/>
                    <a:pt x="7419" y="2545"/>
                    <a:pt x="7394" y="2595"/>
                  </a:cubicBezTo>
                  <a:cubicBezTo>
                    <a:pt x="7344" y="2745"/>
                    <a:pt x="7219" y="2896"/>
                    <a:pt x="7018" y="3046"/>
                  </a:cubicBezTo>
                  <a:lnTo>
                    <a:pt x="6642" y="3271"/>
                  </a:lnTo>
                  <a:lnTo>
                    <a:pt x="7921" y="5051"/>
                  </a:lnTo>
                  <a:lnTo>
                    <a:pt x="8271" y="4850"/>
                  </a:lnTo>
                  <a:cubicBezTo>
                    <a:pt x="8848" y="4474"/>
                    <a:pt x="9224" y="3973"/>
                    <a:pt x="9374" y="3297"/>
                  </a:cubicBezTo>
                  <a:cubicBezTo>
                    <a:pt x="9424" y="3021"/>
                    <a:pt x="9449" y="2745"/>
                    <a:pt x="9399" y="2444"/>
                  </a:cubicBezTo>
                  <a:lnTo>
                    <a:pt x="9951" y="2144"/>
                  </a:lnTo>
                  <a:lnTo>
                    <a:pt x="9023" y="339"/>
                  </a:lnTo>
                  <a:lnTo>
                    <a:pt x="8472" y="640"/>
                  </a:lnTo>
                  <a:cubicBezTo>
                    <a:pt x="8096" y="264"/>
                    <a:pt x="7645" y="63"/>
                    <a:pt x="7144" y="13"/>
                  </a:cubicBezTo>
                  <a:cubicBezTo>
                    <a:pt x="7059" y="5"/>
                    <a:pt x="6975" y="1"/>
                    <a:pt x="6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592875" y="3409175"/>
              <a:ext cx="466825" cy="283875"/>
            </a:xfrm>
            <a:custGeom>
              <a:avLst/>
              <a:gdLst/>
              <a:ahLst/>
              <a:cxnLst/>
              <a:rect l="l" t="t" r="r" b="b"/>
              <a:pathLst>
                <a:path w="18673" h="11355" extrusionOk="0">
                  <a:moveTo>
                    <a:pt x="11229" y="1"/>
                  </a:moveTo>
                  <a:cubicBezTo>
                    <a:pt x="7394" y="1"/>
                    <a:pt x="3685" y="327"/>
                    <a:pt x="76" y="928"/>
                  </a:cubicBezTo>
                  <a:lnTo>
                    <a:pt x="1" y="803"/>
                  </a:lnTo>
                  <a:lnTo>
                    <a:pt x="1" y="11354"/>
                  </a:lnTo>
                  <a:lnTo>
                    <a:pt x="18673" y="11354"/>
                  </a:lnTo>
                  <a:lnTo>
                    <a:pt x="18673" y="452"/>
                  </a:lnTo>
                  <a:cubicBezTo>
                    <a:pt x="16216" y="201"/>
                    <a:pt x="13760" y="1"/>
                    <a:pt x="11229" y="1"/>
                  </a:cubicBezTo>
                  <a:close/>
                </a:path>
              </a:pathLst>
            </a:custGeom>
            <a:solidFill>
              <a:srgbClr val="FF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057800" y="3906050"/>
              <a:ext cx="114675" cy="114700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281" y="1"/>
                  </a:moveTo>
                  <a:cubicBezTo>
                    <a:pt x="1028" y="1"/>
                    <a:pt x="0" y="1028"/>
                    <a:pt x="0" y="2281"/>
                  </a:cubicBezTo>
                  <a:cubicBezTo>
                    <a:pt x="0" y="3560"/>
                    <a:pt x="1028" y="4587"/>
                    <a:pt x="2281" y="4587"/>
                  </a:cubicBezTo>
                  <a:cubicBezTo>
                    <a:pt x="3559" y="4587"/>
                    <a:pt x="4587" y="3560"/>
                    <a:pt x="4587" y="2281"/>
                  </a:cubicBezTo>
                  <a:cubicBezTo>
                    <a:pt x="4587" y="1028"/>
                    <a:pt x="3559" y="1"/>
                    <a:pt x="2281" y="1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" name="Google Shape;63;p2"/>
          <p:cNvGrpSpPr/>
          <p:nvPr/>
        </p:nvGrpSpPr>
        <p:grpSpPr>
          <a:xfrm>
            <a:off x="7754699" y="1046462"/>
            <a:ext cx="863885" cy="863903"/>
            <a:chOff x="3312800" y="1179225"/>
            <a:chExt cx="473725" cy="473700"/>
          </a:xfrm>
        </p:grpSpPr>
        <p:sp>
          <p:nvSpPr>
            <p:cNvPr id="64" name="Google Shape;64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" name="Google Shape;67;p2"/>
          <p:cNvGrpSpPr/>
          <p:nvPr/>
        </p:nvGrpSpPr>
        <p:grpSpPr>
          <a:xfrm rot="-2700000">
            <a:off x="9174043" y="1526597"/>
            <a:ext cx="404381" cy="404449"/>
            <a:chOff x="3312800" y="1179225"/>
            <a:chExt cx="473725" cy="473700"/>
          </a:xfrm>
        </p:grpSpPr>
        <p:sp>
          <p:nvSpPr>
            <p:cNvPr id="68" name="Google Shape;68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 rot="-6999057">
            <a:off x="10506060" y="1795658"/>
            <a:ext cx="697177" cy="697281"/>
            <a:chOff x="3312800" y="1179225"/>
            <a:chExt cx="473725" cy="473700"/>
          </a:xfrm>
        </p:grpSpPr>
        <p:sp>
          <p:nvSpPr>
            <p:cNvPr id="72" name="Google Shape;72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" name="Google Shape;75;p2"/>
          <p:cNvGrpSpPr/>
          <p:nvPr/>
        </p:nvGrpSpPr>
        <p:grpSpPr>
          <a:xfrm rot="-4500057">
            <a:off x="9855400" y="752151"/>
            <a:ext cx="723880" cy="723920"/>
            <a:chOff x="3312800" y="1179225"/>
            <a:chExt cx="473725" cy="473700"/>
          </a:xfrm>
        </p:grpSpPr>
        <p:sp>
          <p:nvSpPr>
            <p:cNvPr id="76" name="Google Shape;76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" name="Google Shape;79;p2"/>
          <p:cNvSpPr/>
          <p:nvPr/>
        </p:nvSpPr>
        <p:spPr>
          <a:xfrm>
            <a:off x="10839630" y="5429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11122163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7183363" y="5957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4148985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2F3C7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5" name="Google Shape;85;p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3"/>
          <p:cNvSpPr/>
          <p:nvPr/>
        </p:nvSpPr>
        <p:spPr>
          <a:xfrm>
            <a:off x="950933" y="3167700"/>
            <a:ext cx="54476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3"/>
          <p:cNvSpPr/>
          <p:nvPr/>
        </p:nvSpPr>
        <p:spPr>
          <a:xfrm>
            <a:off x="950933" y="4927495"/>
            <a:ext cx="54476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3"/>
          <p:cNvSpPr/>
          <p:nvPr/>
        </p:nvSpPr>
        <p:spPr>
          <a:xfrm>
            <a:off x="2860633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5" name="Google Shape;125;p3"/>
          <p:cNvSpPr txBox="1">
            <a:spLocks noGrp="1"/>
          </p:cNvSpPr>
          <p:nvPr>
            <p:ph type="title"/>
          </p:nvPr>
        </p:nvSpPr>
        <p:spPr>
          <a:xfrm>
            <a:off x="950967" y="3430367"/>
            <a:ext cx="5389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6" name="Google Shape;126;p3"/>
          <p:cNvSpPr txBox="1">
            <a:spLocks noGrp="1"/>
          </p:cNvSpPr>
          <p:nvPr>
            <p:ph type="title" idx="2" hasCustomPrompt="1"/>
          </p:nvPr>
        </p:nvSpPr>
        <p:spPr>
          <a:xfrm>
            <a:off x="3027033" y="891133"/>
            <a:ext cx="15192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27" name="Google Shape;127;p3"/>
          <p:cNvSpPr txBox="1">
            <a:spLocks noGrp="1"/>
          </p:cNvSpPr>
          <p:nvPr>
            <p:ph type="subTitle" idx="1"/>
          </p:nvPr>
        </p:nvSpPr>
        <p:spPr>
          <a:xfrm>
            <a:off x="950967" y="4939300"/>
            <a:ext cx="5389600" cy="7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" name="Google Shape;128;p3"/>
          <p:cNvGrpSpPr/>
          <p:nvPr/>
        </p:nvGrpSpPr>
        <p:grpSpPr>
          <a:xfrm>
            <a:off x="6805109" y="2211581"/>
            <a:ext cx="4261265" cy="3449825"/>
            <a:chOff x="1088350" y="1719925"/>
            <a:chExt cx="1270250" cy="1028366"/>
          </a:xfrm>
        </p:grpSpPr>
        <p:sp>
          <p:nvSpPr>
            <p:cNvPr id="129" name="Google Shape;129;p3"/>
            <p:cNvSpPr/>
            <p:nvPr/>
          </p:nvSpPr>
          <p:spPr>
            <a:xfrm>
              <a:off x="1099398" y="1724343"/>
              <a:ext cx="1259152" cy="1023948"/>
            </a:xfrm>
            <a:custGeom>
              <a:avLst/>
              <a:gdLst/>
              <a:ahLst/>
              <a:cxnLst/>
              <a:rect l="l" t="t" r="r" b="b"/>
              <a:pathLst>
                <a:path w="50467" h="41040" extrusionOk="0">
                  <a:moveTo>
                    <a:pt x="50467" y="31750"/>
                  </a:moveTo>
                  <a:lnTo>
                    <a:pt x="50467" y="35904"/>
                  </a:lnTo>
                  <a:lnTo>
                    <a:pt x="42752" y="35904"/>
                  </a:lnTo>
                  <a:lnTo>
                    <a:pt x="42752" y="40081"/>
                  </a:lnTo>
                  <a:lnTo>
                    <a:pt x="24994" y="40081"/>
                  </a:lnTo>
                  <a:lnTo>
                    <a:pt x="24994" y="40013"/>
                  </a:lnTo>
                  <a:cubicBezTo>
                    <a:pt x="22894" y="40538"/>
                    <a:pt x="20109" y="40857"/>
                    <a:pt x="16366" y="40789"/>
                  </a:cubicBezTo>
                  <a:cubicBezTo>
                    <a:pt x="1096" y="41040"/>
                    <a:pt x="1484" y="34968"/>
                    <a:pt x="1484" y="34968"/>
                  </a:cubicBezTo>
                  <a:cubicBezTo>
                    <a:pt x="0" y="22004"/>
                    <a:pt x="8765" y="12577"/>
                    <a:pt x="11983" y="9564"/>
                  </a:cubicBezTo>
                  <a:cubicBezTo>
                    <a:pt x="11915" y="9473"/>
                    <a:pt x="11869" y="9336"/>
                    <a:pt x="11869" y="9199"/>
                  </a:cubicBezTo>
                  <a:cubicBezTo>
                    <a:pt x="11869" y="9062"/>
                    <a:pt x="11915" y="8948"/>
                    <a:pt x="12006" y="8833"/>
                  </a:cubicBezTo>
                  <a:cubicBezTo>
                    <a:pt x="11961" y="8765"/>
                    <a:pt x="11938" y="8697"/>
                    <a:pt x="11938" y="8605"/>
                  </a:cubicBezTo>
                  <a:cubicBezTo>
                    <a:pt x="11915" y="8308"/>
                    <a:pt x="12120" y="8012"/>
                    <a:pt x="12417" y="7943"/>
                  </a:cubicBezTo>
                  <a:lnTo>
                    <a:pt x="8605" y="1415"/>
                  </a:lnTo>
                  <a:cubicBezTo>
                    <a:pt x="8971" y="662"/>
                    <a:pt x="10020" y="867"/>
                    <a:pt x="11869" y="1073"/>
                  </a:cubicBezTo>
                  <a:cubicBezTo>
                    <a:pt x="11869" y="1073"/>
                    <a:pt x="11892" y="1073"/>
                    <a:pt x="11892" y="1073"/>
                  </a:cubicBezTo>
                  <a:cubicBezTo>
                    <a:pt x="12029" y="1096"/>
                    <a:pt x="12166" y="1119"/>
                    <a:pt x="12303" y="1119"/>
                  </a:cubicBezTo>
                  <a:cubicBezTo>
                    <a:pt x="12440" y="1141"/>
                    <a:pt x="12600" y="1164"/>
                    <a:pt x="12737" y="1164"/>
                  </a:cubicBezTo>
                  <a:cubicBezTo>
                    <a:pt x="12828" y="1187"/>
                    <a:pt x="12896" y="1187"/>
                    <a:pt x="12965" y="1187"/>
                  </a:cubicBezTo>
                  <a:cubicBezTo>
                    <a:pt x="13056" y="1187"/>
                    <a:pt x="13148" y="1187"/>
                    <a:pt x="13239" y="1187"/>
                  </a:cubicBezTo>
                  <a:cubicBezTo>
                    <a:pt x="13330" y="1187"/>
                    <a:pt x="13421" y="1187"/>
                    <a:pt x="13513" y="1187"/>
                  </a:cubicBezTo>
                  <a:cubicBezTo>
                    <a:pt x="13718" y="1164"/>
                    <a:pt x="13901" y="1141"/>
                    <a:pt x="14083" y="1096"/>
                  </a:cubicBezTo>
                  <a:cubicBezTo>
                    <a:pt x="14175" y="1073"/>
                    <a:pt x="14266" y="1050"/>
                    <a:pt x="14357" y="1027"/>
                  </a:cubicBezTo>
                  <a:cubicBezTo>
                    <a:pt x="15019" y="845"/>
                    <a:pt x="15521" y="525"/>
                    <a:pt x="15841" y="251"/>
                  </a:cubicBezTo>
                  <a:cubicBezTo>
                    <a:pt x="16161" y="0"/>
                    <a:pt x="16571" y="0"/>
                    <a:pt x="16868" y="251"/>
                  </a:cubicBezTo>
                  <a:cubicBezTo>
                    <a:pt x="17142" y="479"/>
                    <a:pt x="17507" y="731"/>
                    <a:pt x="18009" y="913"/>
                  </a:cubicBezTo>
                  <a:cubicBezTo>
                    <a:pt x="18055" y="936"/>
                    <a:pt x="18101" y="959"/>
                    <a:pt x="18169" y="959"/>
                  </a:cubicBezTo>
                  <a:cubicBezTo>
                    <a:pt x="18283" y="1004"/>
                    <a:pt x="18397" y="1050"/>
                    <a:pt x="18512" y="1073"/>
                  </a:cubicBezTo>
                  <a:cubicBezTo>
                    <a:pt x="18763" y="1119"/>
                    <a:pt x="19014" y="1164"/>
                    <a:pt x="19310" y="1187"/>
                  </a:cubicBezTo>
                  <a:cubicBezTo>
                    <a:pt x="19310" y="1187"/>
                    <a:pt x="19310" y="1187"/>
                    <a:pt x="19310" y="1187"/>
                  </a:cubicBezTo>
                  <a:cubicBezTo>
                    <a:pt x="19447" y="1187"/>
                    <a:pt x="19607" y="1187"/>
                    <a:pt x="19744" y="1187"/>
                  </a:cubicBezTo>
                  <a:cubicBezTo>
                    <a:pt x="19813" y="1187"/>
                    <a:pt x="19904" y="1187"/>
                    <a:pt x="19972" y="1164"/>
                  </a:cubicBezTo>
                  <a:cubicBezTo>
                    <a:pt x="20178" y="1141"/>
                    <a:pt x="20383" y="1119"/>
                    <a:pt x="20589" y="1119"/>
                  </a:cubicBezTo>
                  <a:cubicBezTo>
                    <a:pt x="20748" y="1096"/>
                    <a:pt x="20908" y="1073"/>
                    <a:pt x="21045" y="1050"/>
                  </a:cubicBezTo>
                  <a:lnTo>
                    <a:pt x="21136" y="1050"/>
                  </a:lnTo>
                  <a:cubicBezTo>
                    <a:pt x="21433" y="1004"/>
                    <a:pt x="21707" y="982"/>
                    <a:pt x="21981" y="936"/>
                  </a:cubicBezTo>
                  <a:cubicBezTo>
                    <a:pt x="22209" y="913"/>
                    <a:pt x="22437" y="890"/>
                    <a:pt x="22643" y="890"/>
                  </a:cubicBezTo>
                  <a:cubicBezTo>
                    <a:pt x="23419" y="845"/>
                    <a:pt x="23898" y="936"/>
                    <a:pt x="24127" y="1415"/>
                  </a:cubicBezTo>
                  <a:lnTo>
                    <a:pt x="20589" y="7464"/>
                  </a:lnTo>
                  <a:cubicBezTo>
                    <a:pt x="20748" y="7555"/>
                    <a:pt x="20863" y="7738"/>
                    <a:pt x="20885" y="7943"/>
                  </a:cubicBezTo>
                  <a:cubicBezTo>
                    <a:pt x="20908" y="8308"/>
                    <a:pt x="20634" y="8628"/>
                    <a:pt x="20292" y="8651"/>
                  </a:cubicBezTo>
                  <a:lnTo>
                    <a:pt x="19881" y="8674"/>
                  </a:lnTo>
                  <a:lnTo>
                    <a:pt x="19858" y="8697"/>
                  </a:lnTo>
                  <a:lnTo>
                    <a:pt x="20201" y="8719"/>
                  </a:lnTo>
                  <a:cubicBezTo>
                    <a:pt x="20566" y="8719"/>
                    <a:pt x="20840" y="9016"/>
                    <a:pt x="20840" y="9381"/>
                  </a:cubicBezTo>
                  <a:cubicBezTo>
                    <a:pt x="20840" y="9473"/>
                    <a:pt x="20817" y="9541"/>
                    <a:pt x="20794" y="9632"/>
                  </a:cubicBezTo>
                  <a:cubicBezTo>
                    <a:pt x="23396" y="12052"/>
                    <a:pt x="29422" y="18534"/>
                    <a:pt x="31020" y="27596"/>
                  </a:cubicBezTo>
                  <a:lnTo>
                    <a:pt x="47751" y="27596"/>
                  </a:lnTo>
                  <a:lnTo>
                    <a:pt x="47751" y="31750"/>
                  </a:lnTo>
                  <a:lnTo>
                    <a:pt x="31408" y="31750"/>
                  </a:lnTo>
                  <a:cubicBezTo>
                    <a:pt x="31408" y="32800"/>
                    <a:pt x="31362" y="33873"/>
                    <a:pt x="31248" y="34968"/>
                  </a:cubicBezTo>
                  <a:cubicBezTo>
                    <a:pt x="31248" y="34968"/>
                    <a:pt x="31271" y="35334"/>
                    <a:pt x="31065" y="35904"/>
                  </a:cubicBezTo>
                  <a:lnTo>
                    <a:pt x="32709" y="35904"/>
                  </a:lnTo>
                  <a:lnTo>
                    <a:pt x="32709" y="31750"/>
                  </a:ln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088350" y="1918525"/>
              <a:ext cx="834875" cy="825725"/>
            </a:xfrm>
            <a:custGeom>
              <a:avLst/>
              <a:gdLst/>
              <a:ahLst/>
              <a:cxnLst/>
              <a:rect l="l" t="t" r="r" b="b"/>
              <a:pathLst>
                <a:path w="33395" h="33029" extrusionOk="0">
                  <a:moveTo>
                    <a:pt x="16686" y="274"/>
                  </a:moveTo>
                  <a:lnTo>
                    <a:pt x="13582" y="0"/>
                  </a:lnTo>
                  <a:lnTo>
                    <a:pt x="13582" y="571"/>
                  </a:lnTo>
                  <a:lnTo>
                    <a:pt x="13490" y="571"/>
                  </a:lnTo>
                  <a:cubicBezTo>
                    <a:pt x="13490" y="571"/>
                    <a:pt x="1" y="11162"/>
                    <a:pt x="1827" y="26957"/>
                  </a:cubicBezTo>
                  <a:lnTo>
                    <a:pt x="1827" y="26957"/>
                  </a:lnTo>
                  <a:cubicBezTo>
                    <a:pt x="1827" y="26957"/>
                    <a:pt x="1439" y="33028"/>
                    <a:pt x="16686" y="32800"/>
                  </a:cubicBezTo>
                  <a:lnTo>
                    <a:pt x="16686" y="32800"/>
                  </a:lnTo>
                  <a:cubicBezTo>
                    <a:pt x="31956" y="33028"/>
                    <a:pt x="31568" y="26957"/>
                    <a:pt x="31568" y="26957"/>
                  </a:cubicBezTo>
                  <a:lnTo>
                    <a:pt x="31568" y="26957"/>
                  </a:lnTo>
                  <a:cubicBezTo>
                    <a:pt x="33394" y="11162"/>
                    <a:pt x="19904" y="571"/>
                    <a:pt x="19904" y="571"/>
                  </a:cubicBezTo>
                  <a:lnTo>
                    <a:pt x="19904" y="571"/>
                  </a:lnTo>
                  <a:lnTo>
                    <a:pt x="19813" y="571"/>
                  </a:lnTo>
                  <a:lnTo>
                    <a:pt x="19813" y="0"/>
                  </a:ln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312050" y="1719925"/>
              <a:ext cx="387475" cy="307025"/>
            </a:xfrm>
            <a:custGeom>
              <a:avLst/>
              <a:gdLst/>
              <a:ahLst/>
              <a:cxnLst/>
              <a:rect l="l" t="t" r="r" b="b"/>
              <a:pathLst>
                <a:path w="15499" h="12281" extrusionOk="0">
                  <a:moveTo>
                    <a:pt x="7236" y="206"/>
                  </a:moveTo>
                  <a:cubicBezTo>
                    <a:pt x="6665" y="663"/>
                    <a:pt x="5638" y="1256"/>
                    <a:pt x="4132" y="1119"/>
                  </a:cubicBezTo>
                  <a:lnTo>
                    <a:pt x="4132" y="1119"/>
                  </a:lnTo>
                  <a:cubicBezTo>
                    <a:pt x="1735" y="891"/>
                    <a:pt x="411" y="480"/>
                    <a:pt x="0" y="1370"/>
                  </a:cubicBezTo>
                  <a:lnTo>
                    <a:pt x="0" y="1370"/>
                  </a:lnTo>
                  <a:lnTo>
                    <a:pt x="4930" y="9839"/>
                  </a:lnTo>
                  <a:lnTo>
                    <a:pt x="7738" y="12281"/>
                  </a:lnTo>
                  <a:lnTo>
                    <a:pt x="10568" y="9839"/>
                  </a:lnTo>
                  <a:lnTo>
                    <a:pt x="15499" y="1370"/>
                  </a:lnTo>
                  <a:cubicBezTo>
                    <a:pt x="15088" y="480"/>
                    <a:pt x="13764" y="891"/>
                    <a:pt x="11367" y="1119"/>
                  </a:cubicBezTo>
                  <a:lnTo>
                    <a:pt x="11367" y="1119"/>
                  </a:lnTo>
                  <a:cubicBezTo>
                    <a:pt x="9861" y="1256"/>
                    <a:pt x="8834" y="663"/>
                    <a:pt x="8263" y="206"/>
                  </a:cubicBezTo>
                  <a:lnTo>
                    <a:pt x="8263" y="206"/>
                  </a:lnTo>
                  <a:cubicBezTo>
                    <a:pt x="8103" y="69"/>
                    <a:pt x="7921" y="1"/>
                    <a:pt x="7738" y="1"/>
                  </a:cubicBezTo>
                  <a:lnTo>
                    <a:pt x="7738" y="1"/>
                  </a:lnTo>
                  <a:cubicBezTo>
                    <a:pt x="7578" y="1"/>
                    <a:pt x="7396" y="69"/>
                    <a:pt x="7236" y="206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378800" y="2136500"/>
              <a:ext cx="253975" cy="410300"/>
            </a:xfrm>
            <a:custGeom>
              <a:avLst/>
              <a:gdLst/>
              <a:ahLst/>
              <a:cxnLst/>
              <a:rect l="l" t="t" r="r" b="b"/>
              <a:pathLst>
                <a:path w="10159" h="16412" extrusionOk="0">
                  <a:moveTo>
                    <a:pt x="4338" y="0"/>
                  </a:moveTo>
                  <a:lnTo>
                    <a:pt x="4338" y="1940"/>
                  </a:lnTo>
                  <a:cubicBezTo>
                    <a:pt x="1576" y="2237"/>
                    <a:pt x="229" y="3835"/>
                    <a:pt x="229" y="5684"/>
                  </a:cubicBezTo>
                  <a:lnTo>
                    <a:pt x="229" y="5684"/>
                  </a:lnTo>
                  <a:cubicBezTo>
                    <a:pt x="229" y="8195"/>
                    <a:pt x="2397" y="8834"/>
                    <a:pt x="4338" y="9313"/>
                  </a:cubicBezTo>
                  <a:lnTo>
                    <a:pt x="4338" y="9313"/>
                  </a:lnTo>
                  <a:lnTo>
                    <a:pt x="4338" y="12212"/>
                  </a:lnTo>
                  <a:cubicBezTo>
                    <a:pt x="3082" y="12098"/>
                    <a:pt x="1827" y="11618"/>
                    <a:pt x="959" y="10979"/>
                  </a:cubicBezTo>
                  <a:lnTo>
                    <a:pt x="959" y="10979"/>
                  </a:lnTo>
                  <a:lnTo>
                    <a:pt x="1" y="13102"/>
                  </a:lnTo>
                  <a:cubicBezTo>
                    <a:pt x="959" y="13855"/>
                    <a:pt x="2626" y="14403"/>
                    <a:pt x="4338" y="14517"/>
                  </a:cubicBezTo>
                  <a:lnTo>
                    <a:pt x="4338" y="14517"/>
                  </a:lnTo>
                  <a:lnTo>
                    <a:pt x="4338" y="16412"/>
                  </a:lnTo>
                  <a:lnTo>
                    <a:pt x="6095" y="16412"/>
                  </a:lnTo>
                  <a:lnTo>
                    <a:pt x="6095" y="14449"/>
                  </a:lnTo>
                  <a:cubicBezTo>
                    <a:pt x="8834" y="14129"/>
                    <a:pt x="10158" y="12554"/>
                    <a:pt x="10158" y="10728"/>
                  </a:cubicBezTo>
                  <a:lnTo>
                    <a:pt x="10158" y="10728"/>
                  </a:lnTo>
                  <a:cubicBezTo>
                    <a:pt x="10158" y="8263"/>
                    <a:pt x="8035" y="7624"/>
                    <a:pt x="6095" y="7167"/>
                  </a:cubicBezTo>
                  <a:lnTo>
                    <a:pt x="6095" y="7167"/>
                  </a:lnTo>
                  <a:lnTo>
                    <a:pt x="6095" y="4200"/>
                  </a:lnTo>
                  <a:cubicBezTo>
                    <a:pt x="6963" y="4314"/>
                    <a:pt x="7876" y="4611"/>
                    <a:pt x="8766" y="5113"/>
                  </a:cubicBezTo>
                  <a:lnTo>
                    <a:pt x="8766" y="5113"/>
                  </a:lnTo>
                  <a:lnTo>
                    <a:pt x="9633" y="2968"/>
                  </a:lnTo>
                  <a:cubicBezTo>
                    <a:pt x="8674" y="2351"/>
                    <a:pt x="7396" y="2009"/>
                    <a:pt x="6095" y="1895"/>
                  </a:cubicBezTo>
                  <a:lnTo>
                    <a:pt x="6095" y="1895"/>
                  </a:lnTo>
                  <a:lnTo>
                    <a:pt x="6095" y="0"/>
                  </a:lnTo>
                  <a:close/>
                  <a:moveTo>
                    <a:pt x="3059" y="5547"/>
                  </a:moveTo>
                  <a:cubicBezTo>
                    <a:pt x="3059" y="4976"/>
                    <a:pt x="3425" y="4474"/>
                    <a:pt x="4338" y="4246"/>
                  </a:cubicBezTo>
                  <a:lnTo>
                    <a:pt x="4338" y="4246"/>
                  </a:lnTo>
                  <a:lnTo>
                    <a:pt x="4338" y="6734"/>
                  </a:lnTo>
                  <a:cubicBezTo>
                    <a:pt x="3584" y="6483"/>
                    <a:pt x="3059" y="6163"/>
                    <a:pt x="3059" y="5547"/>
                  </a:cubicBezTo>
                  <a:close/>
                  <a:moveTo>
                    <a:pt x="6095" y="9747"/>
                  </a:moveTo>
                  <a:cubicBezTo>
                    <a:pt x="6848" y="9998"/>
                    <a:pt x="7351" y="10340"/>
                    <a:pt x="7351" y="10956"/>
                  </a:cubicBezTo>
                  <a:lnTo>
                    <a:pt x="7351" y="10956"/>
                  </a:lnTo>
                  <a:cubicBezTo>
                    <a:pt x="7351" y="11504"/>
                    <a:pt x="6963" y="11961"/>
                    <a:pt x="6095" y="12143"/>
                  </a:cubicBezTo>
                  <a:lnTo>
                    <a:pt x="6095" y="12143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94775" y="1902525"/>
              <a:ext cx="224875" cy="46250"/>
            </a:xfrm>
            <a:custGeom>
              <a:avLst/>
              <a:gdLst/>
              <a:ahLst/>
              <a:cxnLst/>
              <a:rect l="l" t="t" r="r" b="b"/>
              <a:pathLst>
                <a:path w="8995" h="1850" extrusionOk="0">
                  <a:moveTo>
                    <a:pt x="8264" y="1"/>
                  </a:moveTo>
                  <a:lnTo>
                    <a:pt x="617" y="572"/>
                  </a:lnTo>
                  <a:cubicBezTo>
                    <a:pt x="252" y="594"/>
                    <a:pt x="1" y="891"/>
                    <a:pt x="24" y="1256"/>
                  </a:cubicBezTo>
                  <a:lnTo>
                    <a:pt x="24" y="1256"/>
                  </a:lnTo>
                  <a:cubicBezTo>
                    <a:pt x="47" y="1599"/>
                    <a:pt x="320" y="1850"/>
                    <a:pt x="663" y="1850"/>
                  </a:cubicBezTo>
                  <a:lnTo>
                    <a:pt x="663" y="1850"/>
                  </a:lnTo>
                  <a:cubicBezTo>
                    <a:pt x="686" y="1850"/>
                    <a:pt x="708" y="1850"/>
                    <a:pt x="708" y="1850"/>
                  </a:cubicBezTo>
                  <a:lnTo>
                    <a:pt x="708" y="1850"/>
                  </a:lnTo>
                  <a:lnTo>
                    <a:pt x="8355" y="1279"/>
                  </a:lnTo>
                  <a:cubicBezTo>
                    <a:pt x="8720" y="1256"/>
                    <a:pt x="8994" y="960"/>
                    <a:pt x="8971" y="594"/>
                  </a:cubicBezTo>
                  <a:lnTo>
                    <a:pt x="8971" y="594"/>
                  </a:lnTo>
                  <a:cubicBezTo>
                    <a:pt x="8926" y="252"/>
                    <a:pt x="8652" y="1"/>
                    <a:pt x="8309" y="1"/>
                  </a:cubicBezTo>
                  <a:lnTo>
                    <a:pt x="8309" y="1"/>
                  </a:lnTo>
                  <a:cubicBezTo>
                    <a:pt x="8309" y="1"/>
                    <a:pt x="8286" y="1"/>
                    <a:pt x="8264" y="1"/>
                  </a:cubicBezTo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93650" y="1932775"/>
              <a:ext cx="224275" cy="35975"/>
            </a:xfrm>
            <a:custGeom>
              <a:avLst/>
              <a:gdLst/>
              <a:ahLst/>
              <a:cxnLst/>
              <a:rect l="l" t="t" r="r" b="b"/>
              <a:pathLst>
                <a:path w="8971" h="1439" extrusionOk="0">
                  <a:moveTo>
                    <a:pt x="639" y="1"/>
                  </a:moveTo>
                  <a:cubicBezTo>
                    <a:pt x="297" y="1"/>
                    <a:pt x="0" y="275"/>
                    <a:pt x="0" y="640"/>
                  </a:cubicBezTo>
                  <a:lnTo>
                    <a:pt x="0" y="640"/>
                  </a:lnTo>
                  <a:cubicBezTo>
                    <a:pt x="0" y="982"/>
                    <a:pt x="274" y="1279"/>
                    <a:pt x="639" y="1302"/>
                  </a:cubicBezTo>
                  <a:lnTo>
                    <a:pt x="639" y="1302"/>
                  </a:lnTo>
                  <a:lnTo>
                    <a:pt x="8309" y="1439"/>
                  </a:lnTo>
                  <a:lnTo>
                    <a:pt x="8309" y="1439"/>
                  </a:lnTo>
                  <a:cubicBezTo>
                    <a:pt x="8674" y="1439"/>
                    <a:pt x="8971" y="1165"/>
                    <a:pt x="8971" y="800"/>
                  </a:cubicBezTo>
                  <a:lnTo>
                    <a:pt x="8971" y="800"/>
                  </a:lnTo>
                  <a:cubicBezTo>
                    <a:pt x="8971" y="457"/>
                    <a:pt x="8697" y="160"/>
                    <a:pt x="8331" y="138"/>
                  </a:cubicBezTo>
                  <a:lnTo>
                    <a:pt x="8331" y="138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721750" y="261640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721750" y="261640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7588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8176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8758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340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1992225" y="2616400"/>
              <a:ext cx="19450" cy="103875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0504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109225" y="261640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1892950" y="261640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074400" y="261640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1914625" y="251255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914625" y="251255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19517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0105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0687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1269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1851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433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3021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085825" y="251255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267275" y="251255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846725" y="2408675"/>
              <a:ext cx="443975" cy="103900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846725" y="2408675"/>
              <a:ext cx="443975" cy="14875"/>
            </a:xfrm>
            <a:custGeom>
              <a:avLst/>
              <a:gdLst/>
              <a:ahLst/>
              <a:cxnLst/>
              <a:rect l="l" t="t" r="r" b="b"/>
              <a:pathLst>
                <a:path w="17759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8838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942600" y="2408675"/>
              <a:ext cx="18850" cy="103900"/>
            </a:xfrm>
            <a:custGeom>
              <a:avLst/>
              <a:gdLst/>
              <a:ahLst/>
              <a:cxnLst/>
              <a:rect l="l" t="t" r="r" b="b"/>
              <a:pathLst>
                <a:path w="754" h="4156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53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0008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0590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1172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1754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2336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017925" y="2408675"/>
              <a:ext cx="243100" cy="103900"/>
            </a:xfrm>
            <a:custGeom>
              <a:avLst/>
              <a:gdLst/>
              <a:ahLst/>
              <a:cxnLst/>
              <a:rect l="l" t="t" r="r" b="b"/>
              <a:pathLst>
                <a:path w="9724" h="4156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198800" y="2408675"/>
              <a:ext cx="62225" cy="103900"/>
            </a:xfrm>
            <a:custGeom>
              <a:avLst/>
              <a:gdLst/>
              <a:ahLst/>
              <a:cxnLst/>
              <a:rect l="l" t="t" r="r" b="b"/>
              <a:pathLst>
                <a:path w="2489" h="4156" extrusionOk="0">
                  <a:moveTo>
                    <a:pt x="248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2" name="Google Shape;172;p3"/>
          <p:cNvSpPr/>
          <p:nvPr/>
        </p:nvSpPr>
        <p:spPr>
          <a:xfrm>
            <a:off x="10752297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7029230" y="891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108253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11448863" y="5968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279596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95368402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" name="Google Shape;273;p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74" name="Google Shape;274;p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1" name="Google Shape;311;p5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" name="Google Shape;312;p5"/>
          <p:cNvSpPr/>
          <p:nvPr/>
        </p:nvSpPr>
        <p:spPr>
          <a:xfrm>
            <a:off x="950933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" name="Google Shape;313;p5"/>
          <p:cNvSpPr/>
          <p:nvPr/>
        </p:nvSpPr>
        <p:spPr>
          <a:xfrm>
            <a:off x="6367600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" name="Google Shape;314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5"/>
          <p:cNvSpPr txBox="1">
            <a:spLocks noGrp="1"/>
          </p:cNvSpPr>
          <p:nvPr>
            <p:ph type="body" idx="1"/>
          </p:nvPr>
        </p:nvSpPr>
        <p:spPr>
          <a:xfrm>
            <a:off x="950967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16" name="Google Shape;316;p5"/>
          <p:cNvSpPr txBox="1">
            <a:spLocks noGrp="1"/>
          </p:cNvSpPr>
          <p:nvPr>
            <p:ph type="body" idx="2"/>
          </p:nvPr>
        </p:nvSpPr>
        <p:spPr>
          <a:xfrm>
            <a:off x="6443200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935309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2414315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60" name="Google Shape;360;p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97" name="Google Shape;397;p7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8" name="Google Shape;398;p7"/>
          <p:cNvSpPr/>
          <p:nvPr/>
        </p:nvSpPr>
        <p:spPr>
          <a:xfrm>
            <a:off x="934533" y="2174067"/>
            <a:ext cx="4562400" cy="39056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9" name="Google Shape;399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00" name="Google Shape;400;p7"/>
          <p:cNvSpPr txBox="1">
            <a:spLocks noGrp="1"/>
          </p:cNvSpPr>
          <p:nvPr>
            <p:ph type="body" idx="1"/>
          </p:nvPr>
        </p:nvSpPr>
        <p:spPr>
          <a:xfrm>
            <a:off x="1043000" y="2281000"/>
            <a:ext cx="4401200" cy="3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FFBE00"/>
              </a:buClr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01" name="Google Shape;401;p7"/>
          <p:cNvSpPr/>
          <p:nvPr/>
        </p:nvSpPr>
        <p:spPr>
          <a:xfrm>
            <a:off x="6484247" y="355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7"/>
          <p:cNvSpPr/>
          <p:nvPr/>
        </p:nvSpPr>
        <p:spPr>
          <a:xfrm>
            <a:off x="10662030" y="21740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03" name="Google Shape;403;p7"/>
          <p:cNvGrpSpPr/>
          <p:nvPr/>
        </p:nvGrpSpPr>
        <p:grpSpPr>
          <a:xfrm>
            <a:off x="8911694" y="2174051"/>
            <a:ext cx="2015685" cy="2260824"/>
            <a:chOff x="6683770" y="1630538"/>
            <a:chExt cx="1511764" cy="1695618"/>
          </a:xfrm>
        </p:grpSpPr>
        <p:sp>
          <p:nvSpPr>
            <p:cNvPr id="404" name="Google Shape;404;p7"/>
            <p:cNvSpPr/>
            <p:nvPr/>
          </p:nvSpPr>
          <p:spPr>
            <a:xfrm>
              <a:off x="6712883" y="1630639"/>
              <a:ext cx="1453698" cy="1695517"/>
            </a:xfrm>
            <a:custGeom>
              <a:avLst/>
              <a:gdLst/>
              <a:ahLst/>
              <a:cxnLst/>
              <a:rect l="l" t="t" r="r" b="b"/>
              <a:pathLst>
                <a:path w="52174" h="60853" extrusionOk="0">
                  <a:moveTo>
                    <a:pt x="26097" y="1"/>
                  </a:moveTo>
                  <a:cubicBezTo>
                    <a:pt x="16812" y="9286"/>
                    <a:pt x="12159" y="21465"/>
                    <a:pt x="12159" y="33623"/>
                  </a:cubicBezTo>
                  <a:lnTo>
                    <a:pt x="12159" y="33643"/>
                  </a:lnTo>
                  <a:cubicBezTo>
                    <a:pt x="11855" y="33846"/>
                    <a:pt x="11491" y="34088"/>
                    <a:pt x="11107" y="34351"/>
                  </a:cubicBezTo>
                  <a:cubicBezTo>
                    <a:pt x="11006" y="34412"/>
                    <a:pt x="10925" y="34493"/>
                    <a:pt x="10823" y="34554"/>
                  </a:cubicBezTo>
                  <a:cubicBezTo>
                    <a:pt x="10621" y="34695"/>
                    <a:pt x="10439" y="34837"/>
                    <a:pt x="10237" y="34999"/>
                  </a:cubicBezTo>
                  <a:cubicBezTo>
                    <a:pt x="10035" y="35160"/>
                    <a:pt x="9812" y="35322"/>
                    <a:pt x="9610" y="35504"/>
                  </a:cubicBezTo>
                  <a:cubicBezTo>
                    <a:pt x="9488" y="35606"/>
                    <a:pt x="9367" y="35707"/>
                    <a:pt x="9266" y="35808"/>
                  </a:cubicBezTo>
                  <a:cubicBezTo>
                    <a:pt x="9165" y="35889"/>
                    <a:pt x="9063" y="35990"/>
                    <a:pt x="8962" y="36091"/>
                  </a:cubicBezTo>
                  <a:cubicBezTo>
                    <a:pt x="8841" y="36172"/>
                    <a:pt x="8740" y="36293"/>
                    <a:pt x="8618" y="36394"/>
                  </a:cubicBezTo>
                  <a:cubicBezTo>
                    <a:pt x="8537" y="36475"/>
                    <a:pt x="8436" y="36577"/>
                    <a:pt x="8335" y="36678"/>
                  </a:cubicBezTo>
                  <a:cubicBezTo>
                    <a:pt x="8194" y="36799"/>
                    <a:pt x="8052" y="36941"/>
                    <a:pt x="7910" y="37103"/>
                  </a:cubicBezTo>
                  <a:cubicBezTo>
                    <a:pt x="7708" y="37305"/>
                    <a:pt x="7506" y="37527"/>
                    <a:pt x="7303" y="37750"/>
                  </a:cubicBezTo>
                  <a:cubicBezTo>
                    <a:pt x="7061" y="38013"/>
                    <a:pt x="6838" y="38296"/>
                    <a:pt x="6595" y="38600"/>
                  </a:cubicBezTo>
                  <a:cubicBezTo>
                    <a:pt x="6494" y="38721"/>
                    <a:pt x="6393" y="38863"/>
                    <a:pt x="6272" y="39004"/>
                  </a:cubicBezTo>
                  <a:cubicBezTo>
                    <a:pt x="2954" y="43293"/>
                    <a:pt x="0" y="50212"/>
                    <a:pt x="992" y="60853"/>
                  </a:cubicBezTo>
                  <a:lnTo>
                    <a:pt x="2792" y="60853"/>
                  </a:lnTo>
                  <a:cubicBezTo>
                    <a:pt x="2792" y="60853"/>
                    <a:pt x="7405" y="54763"/>
                    <a:pt x="13777" y="51405"/>
                  </a:cubicBezTo>
                  <a:cubicBezTo>
                    <a:pt x="14283" y="51142"/>
                    <a:pt x="14789" y="50879"/>
                    <a:pt x="15315" y="50657"/>
                  </a:cubicBezTo>
                  <a:cubicBezTo>
                    <a:pt x="15841" y="52053"/>
                    <a:pt x="16447" y="53428"/>
                    <a:pt x="17115" y="54784"/>
                  </a:cubicBezTo>
                  <a:lnTo>
                    <a:pt x="18713" y="54784"/>
                  </a:lnTo>
                  <a:lnTo>
                    <a:pt x="18814" y="55188"/>
                  </a:lnTo>
                  <a:cubicBezTo>
                    <a:pt x="18855" y="55330"/>
                    <a:pt x="18875" y="55471"/>
                    <a:pt x="18916" y="55633"/>
                  </a:cubicBezTo>
                  <a:cubicBezTo>
                    <a:pt x="18956" y="55775"/>
                    <a:pt x="18996" y="55916"/>
                    <a:pt x="19037" y="56058"/>
                  </a:cubicBezTo>
                  <a:cubicBezTo>
                    <a:pt x="19138" y="56361"/>
                    <a:pt x="19219" y="56645"/>
                    <a:pt x="19320" y="56948"/>
                  </a:cubicBezTo>
                  <a:cubicBezTo>
                    <a:pt x="19725" y="58243"/>
                    <a:pt x="20251" y="59517"/>
                    <a:pt x="20858" y="60751"/>
                  </a:cubicBezTo>
                  <a:lnTo>
                    <a:pt x="31317" y="60751"/>
                  </a:lnTo>
                  <a:cubicBezTo>
                    <a:pt x="31964" y="59436"/>
                    <a:pt x="32510" y="58081"/>
                    <a:pt x="32935" y="56705"/>
                  </a:cubicBezTo>
                  <a:cubicBezTo>
                    <a:pt x="32996" y="56523"/>
                    <a:pt x="33056" y="56341"/>
                    <a:pt x="33117" y="56139"/>
                  </a:cubicBezTo>
                  <a:cubicBezTo>
                    <a:pt x="33158" y="55957"/>
                    <a:pt x="33218" y="55755"/>
                    <a:pt x="33279" y="55552"/>
                  </a:cubicBezTo>
                  <a:cubicBezTo>
                    <a:pt x="33340" y="55310"/>
                    <a:pt x="33400" y="55047"/>
                    <a:pt x="33461" y="54784"/>
                  </a:cubicBezTo>
                  <a:lnTo>
                    <a:pt x="35059" y="54784"/>
                  </a:lnTo>
                  <a:cubicBezTo>
                    <a:pt x="35261" y="54359"/>
                    <a:pt x="35464" y="53914"/>
                    <a:pt x="35666" y="53489"/>
                  </a:cubicBezTo>
                  <a:cubicBezTo>
                    <a:pt x="35767" y="53287"/>
                    <a:pt x="35848" y="53084"/>
                    <a:pt x="35949" y="52882"/>
                  </a:cubicBezTo>
                  <a:cubicBezTo>
                    <a:pt x="36273" y="52154"/>
                    <a:pt x="36576" y="51405"/>
                    <a:pt x="36860" y="50657"/>
                  </a:cubicBezTo>
                  <a:cubicBezTo>
                    <a:pt x="37386" y="50879"/>
                    <a:pt x="37891" y="51142"/>
                    <a:pt x="38397" y="51405"/>
                  </a:cubicBezTo>
                  <a:cubicBezTo>
                    <a:pt x="44770" y="54763"/>
                    <a:pt x="49382" y="60853"/>
                    <a:pt x="49382" y="60853"/>
                  </a:cubicBezTo>
                  <a:lnTo>
                    <a:pt x="51203" y="60853"/>
                  </a:lnTo>
                  <a:cubicBezTo>
                    <a:pt x="52174" y="50212"/>
                    <a:pt x="49220" y="43293"/>
                    <a:pt x="45902" y="39004"/>
                  </a:cubicBezTo>
                  <a:cubicBezTo>
                    <a:pt x="45801" y="38863"/>
                    <a:pt x="45680" y="38721"/>
                    <a:pt x="45579" y="38600"/>
                  </a:cubicBezTo>
                  <a:cubicBezTo>
                    <a:pt x="45336" y="38296"/>
                    <a:pt x="45114" y="38013"/>
                    <a:pt x="44871" y="37750"/>
                  </a:cubicBezTo>
                  <a:cubicBezTo>
                    <a:pt x="44668" y="37527"/>
                    <a:pt x="44466" y="37305"/>
                    <a:pt x="44264" y="37103"/>
                  </a:cubicBezTo>
                  <a:cubicBezTo>
                    <a:pt x="44122" y="36941"/>
                    <a:pt x="43981" y="36799"/>
                    <a:pt x="43839" y="36678"/>
                  </a:cubicBezTo>
                  <a:cubicBezTo>
                    <a:pt x="43738" y="36577"/>
                    <a:pt x="43637" y="36475"/>
                    <a:pt x="43556" y="36394"/>
                  </a:cubicBezTo>
                  <a:cubicBezTo>
                    <a:pt x="43434" y="36293"/>
                    <a:pt x="43333" y="36172"/>
                    <a:pt x="43212" y="36091"/>
                  </a:cubicBezTo>
                  <a:cubicBezTo>
                    <a:pt x="43111" y="35990"/>
                    <a:pt x="43010" y="35889"/>
                    <a:pt x="42908" y="35808"/>
                  </a:cubicBezTo>
                  <a:cubicBezTo>
                    <a:pt x="42807" y="35707"/>
                    <a:pt x="42686" y="35606"/>
                    <a:pt x="42565" y="35504"/>
                  </a:cubicBezTo>
                  <a:cubicBezTo>
                    <a:pt x="42362" y="35322"/>
                    <a:pt x="42160" y="35160"/>
                    <a:pt x="41958" y="34999"/>
                  </a:cubicBezTo>
                  <a:cubicBezTo>
                    <a:pt x="41755" y="34837"/>
                    <a:pt x="41553" y="34695"/>
                    <a:pt x="41351" y="34554"/>
                  </a:cubicBezTo>
                  <a:cubicBezTo>
                    <a:pt x="41250" y="34493"/>
                    <a:pt x="41169" y="34412"/>
                    <a:pt x="41067" y="34351"/>
                  </a:cubicBezTo>
                  <a:cubicBezTo>
                    <a:pt x="40683" y="34088"/>
                    <a:pt x="40339" y="33846"/>
                    <a:pt x="40016" y="33643"/>
                  </a:cubicBezTo>
                  <a:cubicBezTo>
                    <a:pt x="40016" y="26381"/>
                    <a:pt x="38357" y="19118"/>
                    <a:pt x="35059" y="12462"/>
                  </a:cubicBezTo>
                  <a:cubicBezTo>
                    <a:pt x="35059" y="12462"/>
                    <a:pt x="35059" y="12462"/>
                    <a:pt x="35059" y="12442"/>
                  </a:cubicBezTo>
                  <a:cubicBezTo>
                    <a:pt x="34796" y="11936"/>
                    <a:pt x="34533" y="11410"/>
                    <a:pt x="34250" y="10884"/>
                  </a:cubicBezTo>
                  <a:cubicBezTo>
                    <a:pt x="32126" y="6980"/>
                    <a:pt x="29415" y="3318"/>
                    <a:pt x="26117" y="1"/>
                  </a:cubicBezTo>
                  <a:lnTo>
                    <a:pt x="26097" y="21"/>
                  </a:lnTo>
                  <a:lnTo>
                    <a:pt x="26097" y="1"/>
                  </a:ln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05" name="Google Shape;405;p7"/>
            <p:cNvGrpSpPr/>
            <p:nvPr/>
          </p:nvGrpSpPr>
          <p:grpSpPr>
            <a:xfrm>
              <a:off x="6683770" y="1630538"/>
              <a:ext cx="1511764" cy="1695517"/>
              <a:chOff x="3995850" y="2982150"/>
              <a:chExt cx="1356450" cy="1521325"/>
            </a:xfrm>
          </p:grpSpPr>
          <p:sp>
            <p:nvSpPr>
              <p:cNvPr id="406" name="Google Shape;406;p7"/>
              <p:cNvSpPr/>
              <p:nvPr/>
            </p:nvSpPr>
            <p:spPr>
              <a:xfrm>
                <a:off x="3995850" y="3801450"/>
                <a:ext cx="467350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4" h="28081" extrusionOk="0">
                    <a:moveTo>
                      <a:pt x="14849" y="1"/>
                    </a:moveTo>
                    <a:cubicBezTo>
                      <a:pt x="14849" y="1"/>
                      <a:pt x="1" y="6009"/>
                      <a:pt x="2024" y="28080"/>
                    </a:cubicBezTo>
                    <a:lnTo>
                      <a:pt x="3844" y="28080"/>
                    </a:lnTo>
                    <a:cubicBezTo>
                      <a:pt x="3844" y="28080"/>
                      <a:pt x="10399" y="19401"/>
                      <a:pt x="18693" y="17034"/>
                    </a:cubicBezTo>
                    <a:lnTo>
                      <a:pt x="148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7"/>
              <p:cNvSpPr/>
              <p:nvPr/>
            </p:nvSpPr>
            <p:spPr>
              <a:xfrm>
                <a:off x="4178425" y="3801450"/>
                <a:ext cx="284775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8633" extrusionOk="0">
                    <a:moveTo>
                      <a:pt x="7546" y="1"/>
                    </a:moveTo>
                    <a:cubicBezTo>
                      <a:pt x="7546" y="1"/>
                      <a:pt x="3561" y="1599"/>
                      <a:pt x="1" y="6211"/>
                    </a:cubicBezTo>
                    <a:cubicBezTo>
                      <a:pt x="3116" y="8841"/>
                      <a:pt x="5867" y="14627"/>
                      <a:pt x="7506" y="18633"/>
                    </a:cubicBezTo>
                    <a:cubicBezTo>
                      <a:pt x="8740" y="17965"/>
                      <a:pt x="10035" y="17419"/>
                      <a:pt x="11390" y="17034"/>
                    </a:cubicBezTo>
                    <a:lnTo>
                      <a:pt x="75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7"/>
              <p:cNvSpPr/>
              <p:nvPr/>
            </p:nvSpPr>
            <p:spPr>
              <a:xfrm>
                <a:off x="4884975" y="3801450"/>
                <a:ext cx="467325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3" h="28081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8274" y="19401"/>
                      <a:pt x="14849" y="28080"/>
                      <a:pt x="14849" y="28080"/>
                    </a:cubicBezTo>
                    <a:lnTo>
                      <a:pt x="16670" y="28080"/>
                    </a:lnTo>
                    <a:cubicBezTo>
                      <a:pt x="18693" y="600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7"/>
              <p:cNvSpPr/>
              <p:nvPr/>
            </p:nvSpPr>
            <p:spPr>
              <a:xfrm>
                <a:off x="4884975" y="3801450"/>
                <a:ext cx="284250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70" h="18633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1335" y="17419"/>
                      <a:pt x="2630" y="17965"/>
                      <a:pt x="3884" y="18633"/>
                    </a:cubicBezTo>
                    <a:cubicBezTo>
                      <a:pt x="5503" y="14627"/>
                      <a:pt x="8254" y="8841"/>
                      <a:pt x="11369" y="6211"/>
                    </a:cubicBezTo>
                    <a:cubicBezTo>
                      <a:pt x="7809" y="159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7"/>
              <p:cNvSpPr/>
              <p:nvPr/>
            </p:nvSpPr>
            <p:spPr>
              <a:xfrm>
                <a:off x="4476825" y="4283425"/>
                <a:ext cx="394000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8680" extrusionOk="0">
                    <a:moveTo>
                      <a:pt x="0" y="1"/>
                    </a:moveTo>
                    <a:cubicBezTo>
                      <a:pt x="405" y="2995"/>
                      <a:pt x="1275" y="5928"/>
                      <a:pt x="2651" y="8680"/>
                    </a:cubicBezTo>
                    <a:lnTo>
                      <a:pt x="13109" y="8680"/>
                    </a:lnTo>
                    <a:cubicBezTo>
                      <a:pt x="14485" y="5928"/>
                      <a:pt x="15375" y="2995"/>
                      <a:pt x="15760" y="1"/>
                    </a:cubicBez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7"/>
              <p:cNvSpPr/>
              <p:nvPr/>
            </p:nvSpPr>
            <p:spPr>
              <a:xfrm>
                <a:off x="4476825" y="4283425"/>
                <a:ext cx="394000" cy="17605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7042" extrusionOk="0">
                    <a:moveTo>
                      <a:pt x="0" y="1"/>
                    </a:moveTo>
                    <a:cubicBezTo>
                      <a:pt x="324" y="2388"/>
                      <a:pt x="971" y="4775"/>
                      <a:pt x="1902" y="7041"/>
                    </a:cubicBezTo>
                    <a:cubicBezTo>
                      <a:pt x="4759" y="5084"/>
                      <a:pt x="8463" y="4522"/>
                      <a:pt x="11814" y="4522"/>
                    </a:cubicBezTo>
                    <a:cubicBezTo>
                      <a:pt x="12829" y="4522"/>
                      <a:pt x="13811" y="4574"/>
                      <a:pt x="14728" y="4654"/>
                    </a:cubicBezTo>
                    <a:cubicBezTo>
                      <a:pt x="15213" y="3137"/>
                      <a:pt x="15557" y="1559"/>
                      <a:pt x="1576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7"/>
              <p:cNvSpPr/>
              <p:nvPr/>
            </p:nvSpPr>
            <p:spPr>
              <a:xfrm>
                <a:off x="4229000" y="2982150"/>
                <a:ext cx="890150" cy="1369075"/>
              </a:xfrm>
              <a:custGeom>
                <a:avLst/>
                <a:gdLst/>
                <a:ahLst/>
                <a:cxnLst/>
                <a:rect l="l" t="t" r="r" b="b"/>
                <a:pathLst>
                  <a:path w="35606" h="54763" extrusionOk="0">
                    <a:moveTo>
                      <a:pt x="17803" y="0"/>
                    </a:moveTo>
                    <a:cubicBezTo>
                      <a:pt x="2974" y="14829"/>
                      <a:pt x="1" y="36981"/>
                      <a:pt x="8821" y="54763"/>
                    </a:cubicBezTo>
                    <a:lnTo>
                      <a:pt x="26765" y="54763"/>
                    </a:lnTo>
                    <a:cubicBezTo>
                      <a:pt x="35606" y="36981"/>
                      <a:pt x="32612" y="14829"/>
                      <a:pt x="17803" y="0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7"/>
              <p:cNvSpPr/>
              <p:nvPr/>
            </p:nvSpPr>
            <p:spPr>
              <a:xfrm>
                <a:off x="4308400" y="3691500"/>
                <a:ext cx="694925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27797" h="26389" extrusionOk="0">
                    <a:moveTo>
                      <a:pt x="1332" y="1"/>
                    </a:moveTo>
                    <a:cubicBezTo>
                      <a:pt x="1217" y="1"/>
                      <a:pt x="1104" y="10"/>
                      <a:pt x="992" y="29"/>
                    </a:cubicBezTo>
                    <a:cubicBezTo>
                      <a:pt x="1" y="8971"/>
                      <a:pt x="1558" y="18155"/>
                      <a:pt x="5645" y="26389"/>
                    </a:cubicBezTo>
                    <a:lnTo>
                      <a:pt x="23589" y="26389"/>
                    </a:lnTo>
                    <a:cubicBezTo>
                      <a:pt x="25612" y="22343"/>
                      <a:pt x="27008" y="18054"/>
                      <a:pt x="27797" y="13684"/>
                    </a:cubicBezTo>
                    <a:lnTo>
                      <a:pt x="27797" y="13684"/>
                    </a:lnTo>
                    <a:cubicBezTo>
                      <a:pt x="26321" y="14211"/>
                      <a:pt x="24907" y="14445"/>
                      <a:pt x="23550" y="14445"/>
                    </a:cubicBezTo>
                    <a:cubicBezTo>
                      <a:pt x="12888" y="14445"/>
                      <a:pt x="5848" y="1"/>
                      <a:pt x="1332" y="1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7"/>
              <p:cNvSpPr/>
              <p:nvPr/>
            </p:nvSpPr>
            <p:spPr>
              <a:xfrm>
                <a:off x="4445975" y="3454525"/>
                <a:ext cx="455700" cy="455700"/>
              </a:xfrm>
              <a:custGeom>
                <a:avLst/>
                <a:gdLst/>
                <a:ahLst/>
                <a:cxnLst/>
                <a:rect l="l" t="t" r="r" b="b"/>
                <a:pathLst>
                  <a:path w="18228" h="18228" extrusionOk="0">
                    <a:moveTo>
                      <a:pt x="9124" y="0"/>
                    </a:moveTo>
                    <a:cubicBezTo>
                      <a:pt x="4087" y="0"/>
                      <a:pt x="0" y="4086"/>
                      <a:pt x="0" y="9104"/>
                    </a:cubicBezTo>
                    <a:cubicBezTo>
                      <a:pt x="0" y="14141"/>
                      <a:pt x="4087" y="18227"/>
                      <a:pt x="9124" y="18227"/>
                    </a:cubicBezTo>
                    <a:cubicBezTo>
                      <a:pt x="14161" y="18227"/>
                      <a:pt x="18228" y="14141"/>
                      <a:pt x="18228" y="9104"/>
                    </a:cubicBezTo>
                    <a:cubicBezTo>
                      <a:pt x="18228" y="4086"/>
                      <a:pt x="14161" y="0"/>
                      <a:pt x="9124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7"/>
              <p:cNvSpPr/>
              <p:nvPr/>
            </p:nvSpPr>
            <p:spPr>
              <a:xfrm>
                <a:off x="4445975" y="3571350"/>
                <a:ext cx="453175" cy="338875"/>
              </a:xfrm>
              <a:custGeom>
                <a:avLst/>
                <a:gdLst/>
                <a:ahLst/>
                <a:cxnLst/>
                <a:rect l="l" t="t" r="r" b="b"/>
                <a:pathLst>
                  <a:path w="18127" h="13555" extrusionOk="0">
                    <a:moveTo>
                      <a:pt x="1153" y="0"/>
                    </a:moveTo>
                    <a:cubicBezTo>
                      <a:pt x="425" y="1315"/>
                      <a:pt x="0" y="2832"/>
                      <a:pt x="0" y="4431"/>
                    </a:cubicBezTo>
                    <a:cubicBezTo>
                      <a:pt x="0" y="9468"/>
                      <a:pt x="4087" y="13554"/>
                      <a:pt x="9124" y="13554"/>
                    </a:cubicBezTo>
                    <a:cubicBezTo>
                      <a:pt x="13696" y="13554"/>
                      <a:pt x="17499" y="10176"/>
                      <a:pt x="18127" y="5766"/>
                    </a:cubicBezTo>
                    <a:lnTo>
                      <a:pt x="18127" y="5766"/>
                    </a:lnTo>
                    <a:cubicBezTo>
                      <a:pt x="17488" y="6138"/>
                      <a:pt x="16812" y="6298"/>
                      <a:pt x="16107" y="6298"/>
                    </a:cubicBezTo>
                    <a:cubicBezTo>
                      <a:pt x="11783" y="6298"/>
                      <a:pt x="6319" y="278"/>
                      <a:pt x="115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4501100" y="3509650"/>
                <a:ext cx="345950" cy="345450"/>
              </a:xfrm>
              <a:custGeom>
                <a:avLst/>
                <a:gdLst/>
                <a:ahLst/>
                <a:cxnLst/>
                <a:rect l="l" t="t" r="r" b="b"/>
                <a:pathLst>
                  <a:path w="13838" h="13818" extrusionOk="0">
                    <a:moveTo>
                      <a:pt x="6919" y="0"/>
                    </a:moveTo>
                    <a:cubicBezTo>
                      <a:pt x="3096" y="0"/>
                      <a:pt x="0" y="3095"/>
                      <a:pt x="0" y="6899"/>
                    </a:cubicBezTo>
                    <a:cubicBezTo>
                      <a:pt x="0" y="10722"/>
                      <a:pt x="3096" y="13817"/>
                      <a:pt x="6919" y="13817"/>
                    </a:cubicBezTo>
                    <a:cubicBezTo>
                      <a:pt x="10743" y="13817"/>
                      <a:pt x="13838" y="10722"/>
                      <a:pt x="13838" y="6899"/>
                    </a:cubicBezTo>
                    <a:cubicBezTo>
                      <a:pt x="13838" y="3095"/>
                      <a:pt x="10743" y="0"/>
                      <a:pt x="6919" y="0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4504650" y="3513175"/>
                <a:ext cx="236200" cy="236225"/>
              </a:xfrm>
              <a:custGeom>
                <a:avLst/>
                <a:gdLst/>
                <a:ahLst/>
                <a:cxnLst/>
                <a:rect l="l" t="t" r="r" b="b"/>
                <a:pathLst>
                  <a:path w="9448" h="9449" extrusionOk="0">
                    <a:moveTo>
                      <a:pt x="8193" y="1"/>
                    </a:moveTo>
                    <a:lnTo>
                      <a:pt x="0" y="8194"/>
                    </a:lnTo>
                    <a:cubicBezTo>
                      <a:pt x="101" y="8619"/>
                      <a:pt x="223" y="9044"/>
                      <a:pt x="405" y="9448"/>
                    </a:cubicBezTo>
                    <a:lnTo>
                      <a:pt x="9447" y="385"/>
                    </a:lnTo>
                    <a:cubicBezTo>
                      <a:pt x="9063" y="223"/>
                      <a:pt x="8638" y="82"/>
                      <a:pt x="81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7"/>
              <p:cNvSpPr/>
              <p:nvPr/>
            </p:nvSpPr>
            <p:spPr>
              <a:xfrm>
                <a:off x="4547125" y="3555150"/>
                <a:ext cx="298925" cy="299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11977" extrusionOk="0">
                    <a:moveTo>
                      <a:pt x="9751" y="1"/>
                    </a:moveTo>
                    <a:lnTo>
                      <a:pt x="0" y="9772"/>
                    </a:lnTo>
                    <a:cubicBezTo>
                      <a:pt x="1133" y="11006"/>
                      <a:pt x="2711" y="11815"/>
                      <a:pt x="4471" y="11977"/>
                    </a:cubicBezTo>
                    <a:lnTo>
                      <a:pt x="11956" y="4492"/>
                    </a:lnTo>
                    <a:cubicBezTo>
                      <a:pt x="11815" y="2712"/>
                      <a:pt x="10985" y="1154"/>
                      <a:pt x="9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7"/>
              <p:cNvSpPr/>
              <p:nvPr/>
            </p:nvSpPr>
            <p:spPr>
              <a:xfrm>
                <a:off x="4449500" y="2982150"/>
                <a:ext cx="4491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14445" extrusionOk="0">
                    <a:moveTo>
                      <a:pt x="9003" y="0"/>
                    </a:moveTo>
                    <a:cubicBezTo>
                      <a:pt x="5241" y="3763"/>
                      <a:pt x="2246" y="8011"/>
                      <a:pt x="1" y="12523"/>
                    </a:cubicBezTo>
                    <a:cubicBezTo>
                      <a:pt x="2570" y="13736"/>
                      <a:pt x="5605" y="14444"/>
                      <a:pt x="8902" y="14444"/>
                    </a:cubicBezTo>
                    <a:cubicBezTo>
                      <a:pt x="12240" y="14444"/>
                      <a:pt x="15356" y="13696"/>
                      <a:pt x="17965" y="12442"/>
                    </a:cubicBezTo>
                    <a:cubicBezTo>
                      <a:pt x="15720" y="7951"/>
                      <a:pt x="12746" y="3743"/>
                      <a:pt x="90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7"/>
              <p:cNvSpPr/>
              <p:nvPr/>
            </p:nvSpPr>
            <p:spPr>
              <a:xfrm>
                <a:off x="4449500" y="3097450"/>
                <a:ext cx="449150" cy="2458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9833" extrusionOk="0">
                    <a:moveTo>
                      <a:pt x="4937" y="1"/>
                    </a:moveTo>
                    <a:cubicBezTo>
                      <a:pt x="3015" y="2509"/>
                      <a:pt x="1356" y="5159"/>
                      <a:pt x="1" y="7911"/>
                    </a:cubicBezTo>
                    <a:cubicBezTo>
                      <a:pt x="2570" y="9124"/>
                      <a:pt x="5605" y="9832"/>
                      <a:pt x="8902" y="9832"/>
                    </a:cubicBezTo>
                    <a:cubicBezTo>
                      <a:pt x="12240" y="9832"/>
                      <a:pt x="15356" y="9084"/>
                      <a:pt x="17965" y="7830"/>
                    </a:cubicBezTo>
                    <a:cubicBezTo>
                      <a:pt x="17702" y="7304"/>
                      <a:pt x="17419" y="6798"/>
                      <a:pt x="17136" y="6272"/>
                    </a:cubicBezTo>
                    <a:cubicBezTo>
                      <a:pt x="15788" y="6668"/>
                      <a:pt x="14594" y="6844"/>
                      <a:pt x="13530" y="6844"/>
                    </a:cubicBezTo>
                    <a:cubicBezTo>
                      <a:pt x="8674" y="6844"/>
                      <a:pt x="6547" y="3171"/>
                      <a:pt x="49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1" name="Google Shape;421;p7"/>
          <p:cNvGrpSpPr/>
          <p:nvPr/>
        </p:nvGrpSpPr>
        <p:grpSpPr>
          <a:xfrm>
            <a:off x="7066367" y="3509301"/>
            <a:ext cx="753063" cy="753591"/>
            <a:chOff x="5627938" y="2547425"/>
            <a:chExt cx="564797" cy="565193"/>
          </a:xfrm>
        </p:grpSpPr>
        <p:sp>
          <p:nvSpPr>
            <p:cNvPr id="422" name="Google Shape;422;p7"/>
            <p:cNvSpPr/>
            <p:nvPr/>
          </p:nvSpPr>
          <p:spPr>
            <a:xfrm>
              <a:off x="5627938" y="2547440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5627938" y="2547425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5682811" y="2602329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5826513" y="2676365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6" name="Google Shape;426;p7"/>
          <p:cNvGrpSpPr/>
          <p:nvPr/>
        </p:nvGrpSpPr>
        <p:grpSpPr>
          <a:xfrm>
            <a:off x="7933567" y="2609067"/>
            <a:ext cx="753063" cy="753591"/>
            <a:chOff x="6076688" y="1982663"/>
            <a:chExt cx="564797" cy="565193"/>
          </a:xfrm>
        </p:grpSpPr>
        <p:sp>
          <p:nvSpPr>
            <p:cNvPr id="427" name="Google Shape;427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1" name="Google Shape;431;p7"/>
          <p:cNvGrpSpPr/>
          <p:nvPr/>
        </p:nvGrpSpPr>
        <p:grpSpPr>
          <a:xfrm>
            <a:off x="9422785" y="4857785"/>
            <a:ext cx="753063" cy="753591"/>
            <a:chOff x="6076688" y="1982663"/>
            <a:chExt cx="564797" cy="565193"/>
          </a:xfrm>
        </p:grpSpPr>
        <p:sp>
          <p:nvSpPr>
            <p:cNvPr id="432" name="Google Shape;432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6" name="Google Shape;436;p7"/>
          <p:cNvSpPr/>
          <p:nvPr/>
        </p:nvSpPr>
        <p:spPr>
          <a:xfrm>
            <a:off x="7933581" y="2281015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7" name="Google Shape;437;p7"/>
          <p:cNvSpPr/>
          <p:nvPr/>
        </p:nvSpPr>
        <p:spPr>
          <a:xfrm>
            <a:off x="8022985" y="4668104"/>
            <a:ext cx="771353" cy="671576"/>
          </a:xfrm>
          <a:custGeom>
            <a:avLst/>
            <a:gdLst/>
            <a:ahLst/>
            <a:cxnLst/>
            <a:rect l="l" t="t" r="r" b="b"/>
            <a:pathLst>
              <a:path w="10251" h="8925" extrusionOk="0">
                <a:moveTo>
                  <a:pt x="2798" y="0"/>
                </a:moveTo>
                <a:cubicBezTo>
                  <a:pt x="1933" y="0"/>
                  <a:pt x="1022" y="358"/>
                  <a:pt x="451" y="1596"/>
                </a:cubicBezTo>
                <a:cubicBezTo>
                  <a:pt x="151" y="2248"/>
                  <a:pt x="0" y="2975"/>
                  <a:pt x="0" y="3702"/>
                </a:cubicBezTo>
                <a:cubicBezTo>
                  <a:pt x="25" y="5055"/>
                  <a:pt x="476" y="6784"/>
                  <a:pt x="1379" y="7862"/>
                </a:cubicBezTo>
                <a:cubicBezTo>
                  <a:pt x="1921" y="8513"/>
                  <a:pt x="2723" y="8890"/>
                  <a:pt x="3533" y="8890"/>
                </a:cubicBezTo>
                <a:cubicBezTo>
                  <a:pt x="3846" y="8890"/>
                  <a:pt x="4161" y="8833"/>
                  <a:pt x="4461" y="8714"/>
                </a:cubicBezTo>
                <a:cubicBezTo>
                  <a:pt x="4662" y="8639"/>
                  <a:pt x="4862" y="8614"/>
                  <a:pt x="5063" y="8614"/>
                </a:cubicBezTo>
                <a:cubicBezTo>
                  <a:pt x="5138" y="8614"/>
                  <a:pt x="5339" y="8639"/>
                  <a:pt x="5539" y="8689"/>
                </a:cubicBezTo>
                <a:cubicBezTo>
                  <a:pt x="5589" y="8714"/>
                  <a:pt x="5664" y="8739"/>
                  <a:pt x="5715" y="8764"/>
                </a:cubicBezTo>
                <a:cubicBezTo>
                  <a:pt x="5840" y="8815"/>
                  <a:pt x="5940" y="8865"/>
                  <a:pt x="5965" y="8865"/>
                </a:cubicBezTo>
                <a:lnTo>
                  <a:pt x="5990" y="8865"/>
                </a:lnTo>
                <a:cubicBezTo>
                  <a:pt x="6156" y="8906"/>
                  <a:pt x="6321" y="8925"/>
                  <a:pt x="6487" y="8925"/>
                </a:cubicBezTo>
                <a:cubicBezTo>
                  <a:pt x="6622" y="8925"/>
                  <a:pt x="6757" y="8912"/>
                  <a:pt x="6892" y="8890"/>
                </a:cubicBezTo>
                <a:cubicBezTo>
                  <a:pt x="7394" y="8815"/>
                  <a:pt x="7870" y="8589"/>
                  <a:pt x="8271" y="8288"/>
                </a:cubicBezTo>
                <a:cubicBezTo>
                  <a:pt x="9148" y="7637"/>
                  <a:pt x="9524" y="6484"/>
                  <a:pt x="9825" y="5481"/>
                </a:cubicBezTo>
                <a:cubicBezTo>
                  <a:pt x="10176" y="4228"/>
                  <a:pt x="10251" y="2850"/>
                  <a:pt x="9700" y="1622"/>
                </a:cubicBezTo>
                <a:cubicBezTo>
                  <a:pt x="9223" y="544"/>
                  <a:pt x="8497" y="143"/>
                  <a:pt x="7770" y="43"/>
                </a:cubicBezTo>
                <a:cubicBezTo>
                  <a:pt x="7610" y="14"/>
                  <a:pt x="7451" y="2"/>
                  <a:pt x="7294" y="2"/>
                </a:cubicBezTo>
                <a:cubicBezTo>
                  <a:pt x="6610" y="2"/>
                  <a:pt x="5967" y="235"/>
                  <a:pt x="5539" y="418"/>
                </a:cubicBezTo>
                <a:cubicBezTo>
                  <a:pt x="5389" y="494"/>
                  <a:pt x="5226" y="531"/>
                  <a:pt x="5063" y="531"/>
                </a:cubicBezTo>
                <a:cubicBezTo>
                  <a:pt x="4900" y="531"/>
                  <a:pt x="4737" y="494"/>
                  <a:pt x="4587" y="418"/>
                </a:cubicBezTo>
                <a:cubicBezTo>
                  <a:pt x="4152" y="229"/>
                  <a:pt x="3490" y="0"/>
                  <a:pt x="279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7"/>
          <p:cNvSpPr/>
          <p:nvPr/>
        </p:nvSpPr>
        <p:spPr>
          <a:xfrm>
            <a:off x="9422814" y="53164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6201171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789195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dk1"/>
        </a:solid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" name="Google Shape;931;p1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932" name="Google Shape;932;p1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1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9" name="Google Shape;969;p15"/>
          <p:cNvSpPr/>
          <p:nvPr/>
        </p:nvSpPr>
        <p:spPr>
          <a:xfrm>
            <a:off x="3764633" y="1717067"/>
            <a:ext cx="74764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15"/>
          <p:cNvSpPr/>
          <p:nvPr/>
        </p:nvSpPr>
        <p:spPr>
          <a:xfrm>
            <a:off x="3764633" y="4380933"/>
            <a:ext cx="7476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15"/>
          <p:cNvSpPr/>
          <p:nvPr/>
        </p:nvSpPr>
        <p:spPr>
          <a:xfrm>
            <a:off x="1445067" y="16405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15"/>
          <p:cNvSpPr txBox="1">
            <a:spLocks noGrp="1"/>
          </p:cNvSpPr>
          <p:nvPr>
            <p:ph type="title"/>
          </p:nvPr>
        </p:nvSpPr>
        <p:spPr>
          <a:xfrm>
            <a:off x="3947433" y="2011733"/>
            <a:ext cx="7110800" cy="18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73" name="Google Shape;973;p15"/>
          <p:cNvSpPr txBox="1">
            <a:spLocks noGrp="1"/>
          </p:cNvSpPr>
          <p:nvPr>
            <p:ph type="subTitle" idx="1"/>
          </p:nvPr>
        </p:nvSpPr>
        <p:spPr>
          <a:xfrm>
            <a:off x="3964967" y="4442533"/>
            <a:ext cx="71108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74" name="Google Shape;974;p15"/>
          <p:cNvSpPr txBox="1">
            <a:spLocks noGrp="1"/>
          </p:cNvSpPr>
          <p:nvPr>
            <p:ph type="title" idx="2" hasCustomPrompt="1"/>
          </p:nvPr>
        </p:nvSpPr>
        <p:spPr>
          <a:xfrm>
            <a:off x="1468067" y="1799533"/>
            <a:ext cx="19116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975" name="Google Shape;975;p15"/>
          <p:cNvGrpSpPr/>
          <p:nvPr/>
        </p:nvGrpSpPr>
        <p:grpSpPr>
          <a:xfrm>
            <a:off x="1052581" y="4089081"/>
            <a:ext cx="2146184" cy="1051863"/>
            <a:chOff x="490825" y="1364150"/>
            <a:chExt cx="636850" cy="312150"/>
          </a:xfrm>
        </p:grpSpPr>
        <p:grpSp>
          <p:nvGrpSpPr>
            <p:cNvPr id="976" name="Google Shape;976;p15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977" name="Google Shape;977;p15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15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79" name="Google Shape;979;p15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980" name="Google Shape;980;p15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15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15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15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15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15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15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15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15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15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15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15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15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15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15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15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5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15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15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15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5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15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15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5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15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15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5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15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15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5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15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15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5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013" name="Google Shape;1013;p15"/>
          <p:cNvSpPr/>
          <p:nvPr/>
        </p:nvSpPr>
        <p:spPr>
          <a:xfrm>
            <a:off x="950930" y="3306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4" name="Google Shape;1014;p15"/>
          <p:cNvSpPr/>
          <p:nvPr/>
        </p:nvSpPr>
        <p:spPr>
          <a:xfrm>
            <a:off x="3109397" y="51409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470845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8538557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0"/>
          <p:cNvSpPr/>
          <p:nvPr/>
        </p:nvSpPr>
        <p:spPr>
          <a:xfrm>
            <a:off x="950967" y="3851400"/>
            <a:ext cx="5324800" cy="2242800"/>
          </a:xfrm>
          <a:prstGeom prst="roundRect">
            <a:avLst>
              <a:gd name="adj" fmla="val 913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" name="Google Shape;624;p10"/>
          <p:cNvSpPr txBox="1">
            <a:spLocks noGrp="1"/>
          </p:cNvSpPr>
          <p:nvPr>
            <p:ph type="body" idx="1"/>
          </p:nvPr>
        </p:nvSpPr>
        <p:spPr>
          <a:xfrm>
            <a:off x="1052567" y="3902167"/>
            <a:ext cx="5145200" cy="22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  <p:sp>
        <p:nvSpPr>
          <p:cNvPr id="625" name="Google Shape;625;p10"/>
          <p:cNvSpPr/>
          <p:nvPr/>
        </p:nvSpPr>
        <p:spPr>
          <a:xfrm>
            <a:off x="1052564" y="21856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6" name="Google Shape;626;p10"/>
          <p:cNvGrpSpPr/>
          <p:nvPr/>
        </p:nvGrpSpPr>
        <p:grpSpPr>
          <a:xfrm>
            <a:off x="993178" y="2877764"/>
            <a:ext cx="2104140" cy="1102480"/>
            <a:chOff x="-1511962" y="1993319"/>
            <a:chExt cx="920500" cy="482275"/>
          </a:xfrm>
        </p:grpSpPr>
        <p:sp>
          <p:nvSpPr>
            <p:cNvPr id="627" name="Google Shape;627;p10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28" name="Google Shape;628;p10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629" name="Google Shape;629;p10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10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0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0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10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0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10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0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0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0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10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10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10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10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10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10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10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10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647" name="Google Shape;647;p10"/>
          <p:cNvSpPr/>
          <p:nvPr/>
        </p:nvSpPr>
        <p:spPr>
          <a:xfrm>
            <a:off x="5768297" y="40492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95404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dk1"/>
        </a:solidFill>
        <a:effectLst/>
      </p:bgPr>
    </p:bg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" name="Google Shape;649;p1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650" name="Google Shape;650;p1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1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1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87" name="Google Shape;687;p11"/>
          <p:cNvSpPr/>
          <p:nvPr/>
        </p:nvSpPr>
        <p:spPr>
          <a:xfrm>
            <a:off x="950933" y="1306033"/>
            <a:ext cx="5568800" cy="3250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8" name="Google Shape;688;p11"/>
          <p:cNvSpPr/>
          <p:nvPr/>
        </p:nvSpPr>
        <p:spPr>
          <a:xfrm>
            <a:off x="950933" y="4738400"/>
            <a:ext cx="55688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9" name="Google Shape;689;p11"/>
          <p:cNvSpPr txBox="1">
            <a:spLocks noGrp="1"/>
          </p:cNvSpPr>
          <p:nvPr>
            <p:ph type="title" hasCustomPrompt="1"/>
          </p:nvPr>
        </p:nvSpPr>
        <p:spPr>
          <a:xfrm>
            <a:off x="988533" y="1827751"/>
            <a:ext cx="5531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90" name="Google Shape;690;p11"/>
          <p:cNvSpPr txBox="1">
            <a:spLocks noGrp="1"/>
          </p:cNvSpPr>
          <p:nvPr>
            <p:ph type="body" idx="1"/>
          </p:nvPr>
        </p:nvSpPr>
        <p:spPr>
          <a:xfrm>
            <a:off x="988533" y="4738399"/>
            <a:ext cx="5531200" cy="7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91" name="Google Shape;691;p11"/>
          <p:cNvGrpSpPr/>
          <p:nvPr/>
        </p:nvGrpSpPr>
        <p:grpSpPr>
          <a:xfrm>
            <a:off x="7839233" y="5063442"/>
            <a:ext cx="840907" cy="841473"/>
            <a:chOff x="1300400" y="1688700"/>
            <a:chExt cx="481950" cy="482275"/>
          </a:xfrm>
        </p:grpSpPr>
        <p:sp>
          <p:nvSpPr>
            <p:cNvPr id="692" name="Google Shape;692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4" name="Google Shape;694;p11"/>
          <p:cNvGrpSpPr/>
          <p:nvPr/>
        </p:nvGrpSpPr>
        <p:grpSpPr>
          <a:xfrm>
            <a:off x="7744437" y="3659255"/>
            <a:ext cx="935112" cy="935677"/>
            <a:chOff x="1300400" y="1688700"/>
            <a:chExt cx="481950" cy="482275"/>
          </a:xfrm>
        </p:grpSpPr>
        <p:sp>
          <p:nvSpPr>
            <p:cNvPr id="695" name="Google Shape;695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000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4000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7" name="Google Shape;697;p11"/>
          <p:cNvGrpSpPr/>
          <p:nvPr/>
        </p:nvGrpSpPr>
        <p:grpSpPr>
          <a:xfrm>
            <a:off x="7839240" y="953087"/>
            <a:ext cx="745480" cy="745983"/>
            <a:chOff x="1300400" y="1688700"/>
            <a:chExt cx="481950" cy="482275"/>
          </a:xfrm>
        </p:grpSpPr>
        <p:sp>
          <p:nvSpPr>
            <p:cNvPr id="698" name="Google Shape;698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0" name="Google Shape;700;p11"/>
          <p:cNvGrpSpPr/>
          <p:nvPr/>
        </p:nvGrpSpPr>
        <p:grpSpPr>
          <a:xfrm>
            <a:off x="8746673" y="953087"/>
            <a:ext cx="745480" cy="745983"/>
            <a:chOff x="1300400" y="1688700"/>
            <a:chExt cx="481950" cy="482275"/>
          </a:xfrm>
        </p:grpSpPr>
        <p:sp>
          <p:nvSpPr>
            <p:cNvPr id="701" name="Google Shape;701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3" name="Google Shape;703;p11"/>
          <p:cNvGrpSpPr/>
          <p:nvPr/>
        </p:nvGrpSpPr>
        <p:grpSpPr>
          <a:xfrm>
            <a:off x="9654107" y="953087"/>
            <a:ext cx="745480" cy="745983"/>
            <a:chOff x="1300400" y="1688700"/>
            <a:chExt cx="481950" cy="482275"/>
          </a:xfrm>
        </p:grpSpPr>
        <p:sp>
          <p:nvSpPr>
            <p:cNvPr id="704" name="Google Shape;704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6" name="Google Shape;706;p11"/>
          <p:cNvGrpSpPr/>
          <p:nvPr/>
        </p:nvGrpSpPr>
        <p:grpSpPr>
          <a:xfrm>
            <a:off x="7839240" y="2313254"/>
            <a:ext cx="745480" cy="745983"/>
            <a:chOff x="1300400" y="1688700"/>
            <a:chExt cx="481950" cy="482275"/>
          </a:xfrm>
        </p:grpSpPr>
        <p:sp>
          <p:nvSpPr>
            <p:cNvPr id="707" name="Google Shape;707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9" name="Google Shape;709;p11"/>
          <p:cNvGrpSpPr/>
          <p:nvPr/>
        </p:nvGrpSpPr>
        <p:grpSpPr>
          <a:xfrm>
            <a:off x="8741191" y="2313254"/>
            <a:ext cx="745480" cy="745983"/>
            <a:chOff x="1300400" y="1688700"/>
            <a:chExt cx="481950" cy="482275"/>
          </a:xfrm>
        </p:grpSpPr>
        <p:sp>
          <p:nvSpPr>
            <p:cNvPr id="710" name="Google Shape;710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2" name="Google Shape;712;p11"/>
          <p:cNvGrpSpPr/>
          <p:nvPr/>
        </p:nvGrpSpPr>
        <p:grpSpPr>
          <a:xfrm>
            <a:off x="9643157" y="2313254"/>
            <a:ext cx="745480" cy="745983"/>
            <a:chOff x="1300400" y="1688700"/>
            <a:chExt cx="481950" cy="482275"/>
          </a:xfrm>
        </p:grpSpPr>
        <p:sp>
          <p:nvSpPr>
            <p:cNvPr id="713" name="Google Shape;713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5" name="Google Shape;715;p11"/>
          <p:cNvGrpSpPr/>
          <p:nvPr/>
        </p:nvGrpSpPr>
        <p:grpSpPr>
          <a:xfrm>
            <a:off x="9048767" y="5063442"/>
            <a:ext cx="840907" cy="841473"/>
            <a:chOff x="1300400" y="1688700"/>
            <a:chExt cx="481950" cy="482275"/>
          </a:xfrm>
        </p:grpSpPr>
        <p:sp>
          <p:nvSpPr>
            <p:cNvPr id="716" name="Google Shape;716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718" name="Google Shape;718;p11"/>
          <p:cNvSpPr/>
          <p:nvPr/>
        </p:nvSpPr>
        <p:spPr>
          <a:xfrm>
            <a:off x="10626797" y="32665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9" name="Google Shape;719;p11"/>
          <p:cNvSpPr/>
          <p:nvPr/>
        </p:nvSpPr>
        <p:spPr>
          <a:xfrm>
            <a:off x="9492163" y="3797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11"/>
          <p:cNvSpPr/>
          <p:nvPr/>
        </p:nvSpPr>
        <p:spPr>
          <a:xfrm>
            <a:off x="10825363" y="4881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219918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48705258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" name="Google Shape;723;p1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724" name="Google Shape;724;p1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61" name="Google Shape;761;p13"/>
          <p:cNvSpPr/>
          <p:nvPr/>
        </p:nvSpPr>
        <p:spPr>
          <a:xfrm>
            <a:off x="2253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2" name="Google Shape;762;p13"/>
          <p:cNvSpPr/>
          <p:nvPr/>
        </p:nvSpPr>
        <p:spPr>
          <a:xfrm>
            <a:off x="2296668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3" name="Google Shape;763;p13"/>
          <p:cNvSpPr/>
          <p:nvPr/>
        </p:nvSpPr>
        <p:spPr>
          <a:xfrm>
            <a:off x="7564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4" name="Google Shape;764;p13"/>
          <p:cNvSpPr/>
          <p:nvPr/>
        </p:nvSpPr>
        <p:spPr>
          <a:xfrm>
            <a:off x="7564851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5" name="Google Shape;765;p13"/>
          <p:cNvSpPr/>
          <p:nvPr/>
        </p:nvSpPr>
        <p:spPr>
          <a:xfrm>
            <a:off x="985567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6" name="Google Shape;766;p13"/>
          <p:cNvSpPr/>
          <p:nvPr/>
        </p:nvSpPr>
        <p:spPr>
          <a:xfrm>
            <a:off x="6253251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7" name="Google Shape;767;p13"/>
          <p:cNvSpPr/>
          <p:nvPr/>
        </p:nvSpPr>
        <p:spPr>
          <a:xfrm>
            <a:off x="1031333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8" name="Google Shape;768;p13"/>
          <p:cNvSpPr/>
          <p:nvPr/>
        </p:nvSpPr>
        <p:spPr>
          <a:xfrm>
            <a:off x="6267067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9" name="Google Shape;769;p13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0" name="Google Shape;770;p13"/>
          <p:cNvSpPr txBox="1">
            <a:spLocks noGrp="1"/>
          </p:cNvSpPr>
          <p:nvPr>
            <p:ph type="title"/>
          </p:nvPr>
        </p:nvSpPr>
        <p:spPr>
          <a:xfrm>
            <a:off x="2352300" y="2229567"/>
            <a:ext cx="341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1" name="Google Shape;771;p13"/>
          <p:cNvSpPr txBox="1">
            <a:spLocks noGrp="1"/>
          </p:cNvSpPr>
          <p:nvPr>
            <p:ph type="title" idx="2" hasCustomPrompt="1"/>
          </p:nvPr>
        </p:nvSpPr>
        <p:spPr>
          <a:xfrm>
            <a:off x="1112267" y="2229567"/>
            <a:ext cx="624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2" name="Google Shape;772;p13"/>
          <p:cNvSpPr txBox="1">
            <a:spLocks noGrp="1"/>
          </p:cNvSpPr>
          <p:nvPr>
            <p:ph type="subTitle" idx="1"/>
          </p:nvPr>
        </p:nvSpPr>
        <p:spPr>
          <a:xfrm>
            <a:off x="2352291" y="2960800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13"/>
          <p:cNvSpPr txBox="1">
            <a:spLocks noGrp="1"/>
          </p:cNvSpPr>
          <p:nvPr>
            <p:ph type="title" idx="3"/>
          </p:nvPr>
        </p:nvSpPr>
        <p:spPr>
          <a:xfrm>
            <a:off x="2395600" y="44705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4" name="Google Shape;774;p13"/>
          <p:cNvSpPr txBox="1">
            <a:spLocks noGrp="1"/>
          </p:cNvSpPr>
          <p:nvPr>
            <p:ph type="title" idx="4" hasCustomPrompt="1"/>
          </p:nvPr>
        </p:nvSpPr>
        <p:spPr>
          <a:xfrm>
            <a:off x="1101333" y="441171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5" name="Google Shape;775;p13"/>
          <p:cNvSpPr txBox="1">
            <a:spLocks noGrp="1"/>
          </p:cNvSpPr>
          <p:nvPr>
            <p:ph type="subTitle" idx="5"/>
          </p:nvPr>
        </p:nvSpPr>
        <p:spPr>
          <a:xfrm>
            <a:off x="2395585" y="5201767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3"/>
          <p:cNvSpPr txBox="1">
            <a:spLocks noGrp="1"/>
          </p:cNvSpPr>
          <p:nvPr>
            <p:ph type="title" idx="6"/>
          </p:nvPr>
        </p:nvSpPr>
        <p:spPr>
          <a:xfrm>
            <a:off x="7735233" y="21796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7" name="Google Shape;777;p13"/>
          <p:cNvSpPr txBox="1">
            <a:spLocks noGrp="1"/>
          </p:cNvSpPr>
          <p:nvPr>
            <p:ph type="title" idx="7" hasCustomPrompt="1"/>
          </p:nvPr>
        </p:nvSpPr>
        <p:spPr>
          <a:xfrm>
            <a:off x="6323251" y="2179633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8" name="Google Shape;778;p13"/>
          <p:cNvSpPr txBox="1">
            <a:spLocks noGrp="1"/>
          </p:cNvSpPr>
          <p:nvPr>
            <p:ph type="subTitle" idx="8"/>
          </p:nvPr>
        </p:nvSpPr>
        <p:spPr>
          <a:xfrm>
            <a:off x="7735237" y="2910867"/>
            <a:ext cx="3414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3"/>
          <p:cNvSpPr txBox="1">
            <a:spLocks noGrp="1"/>
          </p:cNvSpPr>
          <p:nvPr>
            <p:ph type="title" idx="9"/>
          </p:nvPr>
        </p:nvSpPr>
        <p:spPr>
          <a:xfrm>
            <a:off x="7722840" y="4420600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80" name="Google Shape;7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37067" y="438386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81" name="Google Shape;781;p13"/>
          <p:cNvSpPr txBox="1">
            <a:spLocks noGrp="1"/>
          </p:cNvSpPr>
          <p:nvPr>
            <p:ph type="subTitle" idx="14"/>
          </p:nvPr>
        </p:nvSpPr>
        <p:spPr>
          <a:xfrm>
            <a:off x="7722839" y="5151833"/>
            <a:ext cx="341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3"/>
          <p:cNvSpPr txBox="1">
            <a:spLocks noGrp="1"/>
          </p:cNvSpPr>
          <p:nvPr>
            <p:ph type="title" idx="15"/>
          </p:nvPr>
        </p:nvSpPr>
        <p:spPr>
          <a:xfrm>
            <a:off x="951000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83" name="Google Shape;783;p13"/>
          <p:cNvGrpSpPr/>
          <p:nvPr/>
        </p:nvGrpSpPr>
        <p:grpSpPr>
          <a:xfrm>
            <a:off x="950978" y="641520"/>
            <a:ext cx="1754220" cy="919179"/>
            <a:chOff x="803899" y="422750"/>
            <a:chExt cx="1476451" cy="773633"/>
          </a:xfrm>
        </p:grpSpPr>
        <p:sp>
          <p:nvSpPr>
            <p:cNvPr id="784" name="Google Shape;784;p13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85" name="Google Shape;785;p13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786" name="Google Shape;786;p1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1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1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1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1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1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1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1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1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1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1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1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1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1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1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1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804" name="Google Shape;804;p13"/>
          <p:cNvSpPr/>
          <p:nvPr/>
        </p:nvSpPr>
        <p:spPr>
          <a:xfrm flipH="1">
            <a:off x="2380730" y="10327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3238342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dk1"/>
        </a:solidFill>
        <a:effectLst/>
      </p:bgPr>
    </p:bg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" name="Google Shape;806;p1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07" name="Google Shape;807;p1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44" name="Google Shape;844;p14"/>
          <p:cNvSpPr/>
          <p:nvPr/>
        </p:nvSpPr>
        <p:spPr>
          <a:xfrm>
            <a:off x="4829100" y="3167700"/>
            <a:ext cx="64120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5" name="Google Shape;845;p14"/>
          <p:cNvSpPr/>
          <p:nvPr/>
        </p:nvSpPr>
        <p:spPr>
          <a:xfrm>
            <a:off x="4829100" y="4927500"/>
            <a:ext cx="6412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6" name="Google Shape;846;p14"/>
          <p:cNvSpPr/>
          <p:nvPr/>
        </p:nvSpPr>
        <p:spPr>
          <a:xfrm>
            <a:off x="7149200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7" name="Google Shape;847;p14"/>
          <p:cNvSpPr txBox="1">
            <a:spLocks noGrp="1"/>
          </p:cNvSpPr>
          <p:nvPr>
            <p:ph type="title"/>
          </p:nvPr>
        </p:nvSpPr>
        <p:spPr>
          <a:xfrm>
            <a:off x="5038400" y="3424333"/>
            <a:ext cx="6202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48" name="Google Shape;848;p14"/>
          <p:cNvSpPr txBox="1">
            <a:spLocks noGrp="1"/>
          </p:cNvSpPr>
          <p:nvPr>
            <p:ph type="subTitle" idx="1"/>
          </p:nvPr>
        </p:nvSpPr>
        <p:spPr>
          <a:xfrm>
            <a:off x="5038400" y="4976633"/>
            <a:ext cx="6202800" cy="5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49" name="Google Shape;849;p14"/>
          <p:cNvSpPr txBox="1">
            <a:spLocks noGrp="1"/>
          </p:cNvSpPr>
          <p:nvPr>
            <p:ph type="title" idx="2" hasCustomPrompt="1"/>
          </p:nvPr>
        </p:nvSpPr>
        <p:spPr>
          <a:xfrm>
            <a:off x="7349167" y="891133"/>
            <a:ext cx="16240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850" name="Google Shape;850;p14"/>
          <p:cNvGrpSpPr/>
          <p:nvPr/>
        </p:nvGrpSpPr>
        <p:grpSpPr>
          <a:xfrm>
            <a:off x="1400287" y="1916513"/>
            <a:ext cx="1623928" cy="1170579"/>
            <a:chOff x="7783413" y="3715033"/>
            <a:chExt cx="1091839" cy="786961"/>
          </a:xfrm>
        </p:grpSpPr>
        <p:sp>
          <p:nvSpPr>
            <p:cNvPr id="851" name="Google Shape;851;p14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4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4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4"/>
          <p:cNvGrpSpPr/>
          <p:nvPr/>
        </p:nvGrpSpPr>
        <p:grpSpPr>
          <a:xfrm>
            <a:off x="950968" y="3167525"/>
            <a:ext cx="2692345" cy="2519753"/>
            <a:chOff x="4978869" y="3464900"/>
            <a:chExt cx="790038" cy="739422"/>
          </a:xfrm>
        </p:grpSpPr>
        <p:sp>
          <p:nvSpPr>
            <p:cNvPr id="898" name="Google Shape;898;p14"/>
            <p:cNvSpPr/>
            <p:nvPr/>
          </p:nvSpPr>
          <p:spPr>
            <a:xfrm>
              <a:off x="4978869" y="3467397"/>
              <a:ext cx="790038" cy="736925"/>
            </a:xfrm>
            <a:custGeom>
              <a:avLst/>
              <a:gdLst/>
              <a:ahLst/>
              <a:cxnLst/>
              <a:rect l="l" t="t" r="r" b="b"/>
              <a:pathLst>
                <a:path w="30696" h="29477" extrusionOk="0">
                  <a:moveTo>
                    <a:pt x="5634" y="1"/>
                  </a:moveTo>
                  <a:cubicBezTo>
                    <a:pt x="3207" y="1"/>
                    <a:pt x="1220" y="1988"/>
                    <a:pt x="1220" y="4415"/>
                  </a:cubicBezTo>
                  <a:lnTo>
                    <a:pt x="1220" y="5697"/>
                  </a:lnTo>
                  <a:lnTo>
                    <a:pt x="679" y="5697"/>
                  </a:lnTo>
                  <a:cubicBezTo>
                    <a:pt x="302" y="5697"/>
                    <a:pt x="0" y="6012"/>
                    <a:pt x="0" y="6376"/>
                  </a:cubicBezTo>
                  <a:lnTo>
                    <a:pt x="0" y="9545"/>
                  </a:lnTo>
                  <a:cubicBezTo>
                    <a:pt x="0" y="9922"/>
                    <a:pt x="302" y="10224"/>
                    <a:pt x="679" y="10224"/>
                  </a:cubicBezTo>
                  <a:lnTo>
                    <a:pt x="1220" y="10224"/>
                  </a:lnTo>
                  <a:lnTo>
                    <a:pt x="1220" y="19265"/>
                  </a:lnTo>
                  <a:lnTo>
                    <a:pt x="679" y="19265"/>
                  </a:lnTo>
                  <a:cubicBezTo>
                    <a:pt x="302" y="19265"/>
                    <a:pt x="0" y="19567"/>
                    <a:pt x="0" y="19932"/>
                  </a:cubicBezTo>
                  <a:lnTo>
                    <a:pt x="0" y="23101"/>
                  </a:lnTo>
                  <a:cubicBezTo>
                    <a:pt x="0" y="23478"/>
                    <a:pt x="302" y="23780"/>
                    <a:pt x="679" y="23780"/>
                  </a:cubicBezTo>
                  <a:lnTo>
                    <a:pt x="1220" y="23780"/>
                  </a:lnTo>
                  <a:lnTo>
                    <a:pt x="1220" y="25075"/>
                  </a:lnTo>
                  <a:cubicBezTo>
                    <a:pt x="1220" y="27502"/>
                    <a:pt x="3207" y="29476"/>
                    <a:pt x="5634" y="29476"/>
                  </a:cubicBezTo>
                  <a:lnTo>
                    <a:pt x="26294" y="29476"/>
                  </a:lnTo>
                  <a:cubicBezTo>
                    <a:pt x="28721" y="29476"/>
                    <a:pt x="30695" y="27502"/>
                    <a:pt x="30695" y="25075"/>
                  </a:cubicBezTo>
                  <a:lnTo>
                    <a:pt x="30695" y="4415"/>
                  </a:lnTo>
                  <a:cubicBezTo>
                    <a:pt x="30695" y="1988"/>
                    <a:pt x="28721" y="1"/>
                    <a:pt x="26294" y="1"/>
                  </a:cubicBezTo>
                  <a:close/>
                </a:path>
              </a:pathLst>
            </a:custGeom>
            <a:solidFill>
              <a:schemeClr val="lt1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5020650" y="3464900"/>
              <a:ext cx="737225" cy="736900"/>
            </a:xfrm>
            <a:custGeom>
              <a:avLst/>
              <a:gdLst/>
              <a:ahLst/>
              <a:cxnLst/>
              <a:rect l="l" t="t" r="r" b="b"/>
              <a:pathLst>
                <a:path w="29489" h="29476" extrusionOk="0">
                  <a:moveTo>
                    <a:pt x="4414" y="0"/>
                  </a:moveTo>
                  <a:lnTo>
                    <a:pt x="25075" y="0"/>
                  </a:lnTo>
                  <a:cubicBezTo>
                    <a:pt x="27502" y="0"/>
                    <a:pt x="29489" y="1987"/>
                    <a:pt x="29489" y="4414"/>
                  </a:cubicBezTo>
                  <a:lnTo>
                    <a:pt x="29489" y="25062"/>
                  </a:lnTo>
                  <a:cubicBezTo>
                    <a:pt x="29489" y="27488"/>
                    <a:pt x="27502" y="29475"/>
                    <a:pt x="25075" y="29475"/>
                  </a:cubicBezTo>
                  <a:lnTo>
                    <a:pt x="4414" y="29475"/>
                  </a:lnTo>
                  <a:cubicBezTo>
                    <a:pt x="1987" y="29475"/>
                    <a:pt x="1" y="27488"/>
                    <a:pt x="1" y="25062"/>
                  </a:cubicBezTo>
                  <a:lnTo>
                    <a:pt x="1" y="4414"/>
                  </a:lnTo>
                  <a:cubicBezTo>
                    <a:pt x="1" y="1987"/>
                    <a:pt x="1987" y="0"/>
                    <a:pt x="4414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5057425" y="3501350"/>
              <a:ext cx="663975" cy="663975"/>
            </a:xfrm>
            <a:custGeom>
              <a:avLst/>
              <a:gdLst/>
              <a:ahLst/>
              <a:cxnLst/>
              <a:rect l="l" t="t" r="r" b="b"/>
              <a:pathLst>
                <a:path w="26559" h="26559" extrusionOk="0">
                  <a:moveTo>
                    <a:pt x="3547" y="1"/>
                  </a:moveTo>
                  <a:lnTo>
                    <a:pt x="23013" y="1"/>
                  </a:lnTo>
                  <a:cubicBezTo>
                    <a:pt x="24962" y="1"/>
                    <a:pt x="26559" y="1598"/>
                    <a:pt x="26559" y="3547"/>
                  </a:cubicBezTo>
                  <a:lnTo>
                    <a:pt x="26559" y="23013"/>
                  </a:lnTo>
                  <a:cubicBezTo>
                    <a:pt x="26559" y="24962"/>
                    <a:pt x="24962" y="26559"/>
                    <a:pt x="23013" y="26559"/>
                  </a:cubicBezTo>
                  <a:lnTo>
                    <a:pt x="3547" y="26559"/>
                  </a:lnTo>
                  <a:cubicBezTo>
                    <a:pt x="1598" y="26559"/>
                    <a:pt x="1" y="24962"/>
                    <a:pt x="1" y="23013"/>
                  </a:cubicBezTo>
                  <a:lnTo>
                    <a:pt x="1" y="3547"/>
                  </a:lnTo>
                  <a:cubicBezTo>
                    <a:pt x="1" y="1598"/>
                    <a:pt x="1598" y="1"/>
                    <a:pt x="3547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5047700" y="3491925"/>
              <a:ext cx="683150" cy="682825"/>
            </a:xfrm>
            <a:custGeom>
              <a:avLst/>
              <a:gdLst/>
              <a:ahLst/>
              <a:cxnLst/>
              <a:rect l="l" t="t" r="r" b="b"/>
              <a:pathLst>
                <a:path w="27326" h="27313" extrusionOk="0">
                  <a:moveTo>
                    <a:pt x="23402" y="755"/>
                  </a:moveTo>
                  <a:cubicBezTo>
                    <a:pt x="24269" y="755"/>
                    <a:pt x="25062" y="1120"/>
                    <a:pt x="25627" y="1685"/>
                  </a:cubicBezTo>
                  <a:cubicBezTo>
                    <a:pt x="26206" y="2264"/>
                    <a:pt x="26558" y="3056"/>
                    <a:pt x="26558" y="3924"/>
                  </a:cubicBezTo>
                  <a:lnTo>
                    <a:pt x="26558" y="23390"/>
                  </a:lnTo>
                  <a:cubicBezTo>
                    <a:pt x="26558" y="24257"/>
                    <a:pt x="26206" y="25049"/>
                    <a:pt x="25627" y="25628"/>
                  </a:cubicBezTo>
                  <a:cubicBezTo>
                    <a:pt x="25062" y="26194"/>
                    <a:pt x="24269" y="26558"/>
                    <a:pt x="23402" y="26558"/>
                  </a:cubicBezTo>
                  <a:lnTo>
                    <a:pt x="3936" y="26558"/>
                  </a:lnTo>
                  <a:cubicBezTo>
                    <a:pt x="3056" y="26558"/>
                    <a:pt x="2276" y="26194"/>
                    <a:pt x="1698" y="25628"/>
                  </a:cubicBezTo>
                  <a:cubicBezTo>
                    <a:pt x="1119" y="25049"/>
                    <a:pt x="767" y="24257"/>
                    <a:pt x="767" y="23390"/>
                  </a:cubicBezTo>
                  <a:lnTo>
                    <a:pt x="767" y="3924"/>
                  </a:lnTo>
                  <a:cubicBezTo>
                    <a:pt x="767" y="3056"/>
                    <a:pt x="1119" y="2264"/>
                    <a:pt x="1698" y="1685"/>
                  </a:cubicBezTo>
                  <a:cubicBezTo>
                    <a:pt x="2276" y="1120"/>
                    <a:pt x="3056" y="755"/>
                    <a:pt x="3936" y="755"/>
                  </a:cubicBezTo>
                  <a:close/>
                  <a:moveTo>
                    <a:pt x="3936" y="0"/>
                  </a:moveTo>
                  <a:cubicBezTo>
                    <a:pt x="2854" y="0"/>
                    <a:pt x="1874" y="441"/>
                    <a:pt x="1157" y="1145"/>
                  </a:cubicBezTo>
                  <a:cubicBezTo>
                    <a:pt x="440" y="1862"/>
                    <a:pt x="0" y="2842"/>
                    <a:pt x="0" y="3924"/>
                  </a:cubicBezTo>
                  <a:lnTo>
                    <a:pt x="0" y="23390"/>
                  </a:lnTo>
                  <a:cubicBezTo>
                    <a:pt x="0" y="24471"/>
                    <a:pt x="440" y="25452"/>
                    <a:pt x="1157" y="26169"/>
                  </a:cubicBezTo>
                  <a:cubicBezTo>
                    <a:pt x="1874" y="26873"/>
                    <a:pt x="2854" y="27313"/>
                    <a:pt x="3936" y="27313"/>
                  </a:cubicBezTo>
                  <a:lnTo>
                    <a:pt x="23402" y="27313"/>
                  </a:lnTo>
                  <a:cubicBezTo>
                    <a:pt x="24471" y="27313"/>
                    <a:pt x="25464" y="26873"/>
                    <a:pt x="26168" y="26169"/>
                  </a:cubicBezTo>
                  <a:cubicBezTo>
                    <a:pt x="26885" y="25452"/>
                    <a:pt x="27325" y="24471"/>
                    <a:pt x="27325" y="23390"/>
                  </a:cubicBezTo>
                  <a:lnTo>
                    <a:pt x="27325" y="3924"/>
                  </a:lnTo>
                  <a:cubicBezTo>
                    <a:pt x="27325" y="2842"/>
                    <a:pt x="26885" y="1862"/>
                    <a:pt x="26168" y="1145"/>
                  </a:cubicBezTo>
                  <a:cubicBezTo>
                    <a:pt x="25464" y="441"/>
                    <a:pt x="24471" y="0"/>
                    <a:pt x="23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5242275" y="3682750"/>
              <a:ext cx="328550" cy="328525"/>
            </a:xfrm>
            <a:custGeom>
              <a:avLst/>
              <a:gdLst/>
              <a:ahLst/>
              <a:cxnLst/>
              <a:rect l="l" t="t" r="r" b="b"/>
              <a:pathLst>
                <a:path w="13142" h="13141" extrusionOk="0">
                  <a:moveTo>
                    <a:pt x="5911" y="1346"/>
                  </a:moveTo>
                  <a:lnTo>
                    <a:pt x="5911" y="5910"/>
                  </a:lnTo>
                  <a:lnTo>
                    <a:pt x="1346" y="5910"/>
                  </a:lnTo>
                  <a:cubicBezTo>
                    <a:pt x="1497" y="4728"/>
                    <a:pt x="2038" y="3660"/>
                    <a:pt x="2843" y="2855"/>
                  </a:cubicBezTo>
                  <a:cubicBezTo>
                    <a:pt x="3082" y="2616"/>
                    <a:pt x="3346" y="2390"/>
                    <a:pt x="3635" y="2201"/>
                  </a:cubicBezTo>
                  <a:cubicBezTo>
                    <a:pt x="4301" y="1748"/>
                    <a:pt x="5068" y="1446"/>
                    <a:pt x="5911" y="1346"/>
                  </a:cubicBezTo>
                  <a:close/>
                  <a:moveTo>
                    <a:pt x="7219" y="1346"/>
                  </a:moveTo>
                  <a:cubicBezTo>
                    <a:pt x="8061" y="1446"/>
                    <a:pt x="8841" y="1748"/>
                    <a:pt x="9507" y="2201"/>
                  </a:cubicBezTo>
                  <a:cubicBezTo>
                    <a:pt x="9784" y="2390"/>
                    <a:pt x="10048" y="2616"/>
                    <a:pt x="10287" y="2855"/>
                  </a:cubicBezTo>
                  <a:cubicBezTo>
                    <a:pt x="11092" y="3660"/>
                    <a:pt x="11645" y="4728"/>
                    <a:pt x="11783" y="5910"/>
                  </a:cubicBezTo>
                  <a:lnTo>
                    <a:pt x="7219" y="5910"/>
                  </a:lnTo>
                  <a:lnTo>
                    <a:pt x="7219" y="1346"/>
                  </a:lnTo>
                  <a:close/>
                  <a:moveTo>
                    <a:pt x="5911" y="7218"/>
                  </a:moveTo>
                  <a:lnTo>
                    <a:pt x="5911" y="11795"/>
                  </a:lnTo>
                  <a:cubicBezTo>
                    <a:pt x="5068" y="11682"/>
                    <a:pt x="4301" y="11380"/>
                    <a:pt x="3635" y="10940"/>
                  </a:cubicBezTo>
                  <a:cubicBezTo>
                    <a:pt x="3346" y="10752"/>
                    <a:pt x="3082" y="10525"/>
                    <a:pt x="2843" y="10286"/>
                  </a:cubicBezTo>
                  <a:cubicBezTo>
                    <a:pt x="2038" y="9482"/>
                    <a:pt x="1497" y="8413"/>
                    <a:pt x="1346" y="7218"/>
                  </a:cubicBezTo>
                  <a:close/>
                  <a:moveTo>
                    <a:pt x="11783" y="7218"/>
                  </a:moveTo>
                  <a:cubicBezTo>
                    <a:pt x="11645" y="8413"/>
                    <a:pt x="11092" y="9482"/>
                    <a:pt x="10287" y="10286"/>
                  </a:cubicBezTo>
                  <a:cubicBezTo>
                    <a:pt x="10048" y="10525"/>
                    <a:pt x="9784" y="10752"/>
                    <a:pt x="9507" y="10940"/>
                  </a:cubicBezTo>
                  <a:cubicBezTo>
                    <a:pt x="8841" y="11380"/>
                    <a:pt x="8061" y="11682"/>
                    <a:pt x="7219" y="11795"/>
                  </a:cubicBezTo>
                  <a:lnTo>
                    <a:pt x="7219" y="7218"/>
                  </a:lnTo>
                  <a:close/>
                  <a:moveTo>
                    <a:pt x="6565" y="0"/>
                  </a:moveTo>
                  <a:cubicBezTo>
                    <a:pt x="5509" y="0"/>
                    <a:pt x="4515" y="252"/>
                    <a:pt x="3635" y="692"/>
                  </a:cubicBezTo>
                  <a:cubicBezTo>
                    <a:pt x="2994" y="1006"/>
                    <a:pt x="2415" y="1421"/>
                    <a:pt x="1925" y="1924"/>
                  </a:cubicBezTo>
                  <a:cubicBezTo>
                    <a:pt x="730" y="3119"/>
                    <a:pt x="1" y="4754"/>
                    <a:pt x="1" y="6564"/>
                  </a:cubicBezTo>
                  <a:cubicBezTo>
                    <a:pt x="1" y="8388"/>
                    <a:pt x="730" y="10022"/>
                    <a:pt x="1925" y="11217"/>
                  </a:cubicBezTo>
                  <a:cubicBezTo>
                    <a:pt x="2415" y="11707"/>
                    <a:pt x="2994" y="12135"/>
                    <a:pt x="3635" y="12449"/>
                  </a:cubicBezTo>
                  <a:cubicBezTo>
                    <a:pt x="4515" y="12889"/>
                    <a:pt x="5509" y="13141"/>
                    <a:pt x="6565" y="13141"/>
                  </a:cubicBezTo>
                  <a:cubicBezTo>
                    <a:pt x="7621" y="13141"/>
                    <a:pt x="8615" y="12889"/>
                    <a:pt x="9507" y="12449"/>
                  </a:cubicBezTo>
                  <a:cubicBezTo>
                    <a:pt x="10136" y="12135"/>
                    <a:pt x="10715" y="11707"/>
                    <a:pt x="11218" y="11217"/>
                  </a:cubicBezTo>
                  <a:cubicBezTo>
                    <a:pt x="12400" y="10022"/>
                    <a:pt x="13142" y="8388"/>
                    <a:pt x="13142" y="6564"/>
                  </a:cubicBezTo>
                  <a:cubicBezTo>
                    <a:pt x="13142" y="4754"/>
                    <a:pt x="12400" y="3119"/>
                    <a:pt x="11218" y="1924"/>
                  </a:cubicBezTo>
                  <a:cubicBezTo>
                    <a:pt x="10715" y="1421"/>
                    <a:pt x="10136" y="1006"/>
                    <a:pt x="9507" y="692"/>
                  </a:cubicBezTo>
                  <a:cubicBezTo>
                    <a:pt x="8615" y="252"/>
                    <a:pt x="7621" y="0"/>
                    <a:pt x="6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5225000" y="3668925"/>
              <a:ext cx="328525" cy="328525"/>
            </a:xfrm>
            <a:custGeom>
              <a:avLst/>
              <a:gdLst/>
              <a:ahLst/>
              <a:cxnLst/>
              <a:rect l="l" t="t" r="r" b="b"/>
              <a:pathLst>
                <a:path w="13141" h="13141" extrusionOk="0">
                  <a:moveTo>
                    <a:pt x="5923" y="1358"/>
                  </a:moveTo>
                  <a:lnTo>
                    <a:pt x="5923" y="5923"/>
                  </a:lnTo>
                  <a:lnTo>
                    <a:pt x="1346" y="5923"/>
                  </a:lnTo>
                  <a:cubicBezTo>
                    <a:pt x="1497" y="4728"/>
                    <a:pt x="2050" y="3659"/>
                    <a:pt x="2855" y="2855"/>
                  </a:cubicBezTo>
                  <a:cubicBezTo>
                    <a:pt x="3094" y="2616"/>
                    <a:pt x="3358" y="2402"/>
                    <a:pt x="3634" y="2213"/>
                  </a:cubicBezTo>
                  <a:cubicBezTo>
                    <a:pt x="4301" y="1761"/>
                    <a:pt x="5080" y="1459"/>
                    <a:pt x="5923" y="1358"/>
                  </a:cubicBezTo>
                  <a:close/>
                  <a:moveTo>
                    <a:pt x="7231" y="1358"/>
                  </a:moveTo>
                  <a:cubicBezTo>
                    <a:pt x="8061" y="1459"/>
                    <a:pt x="8840" y="1761"/>
                    <a:pt x="9507" y="2213"/>
                  </a:cubicBezTo>
                  <a:cubicBezTo>
                    <a:pt x="9796" y="2402"/>
                    <a:pt x="10060" y="2616"/>
                    <a:pt x="10299" y="2855"/>
                  </a:cubicBezTo>
                  <a:cubicBezTo>
                    <a:pt x="11104" y="3659"/>
                    <a:pt x="11644" y="4728"/>
                    <a:pt x="11795" y="5923"/>
                  </a:cubicBezTo>
                  <a:lnTo>
                    <a:pt x="7231" y="5923"/>
                  </a:lnTo>
                  <a:lnTo>
                    <a:pt x="7231" y="1358"/>
                  </a:lnTo>
                  <a:close/>
                  <a:moveTo>
                    <a:pt x="5923" y="7231"/>
                  </a:moveTo>
                  <a:lnTo>
                    <a:pt x="5923" y="11795"/>
                  </a:lnTo>
                  <a:cubicBezTo>
                    <a:pt x="5080" y="11695"/>
                    <a:pt x="4301" y="11393"/>
                    <a:pt x="3634" y="10940"/>
                  </a:cubicBezTo>
                  <a:cubicBezTo>
                    <a:pt x="3358" y="10751"/>
                    <a:pt x="3094" y="10538"/>
                    <a:pt x="2855" y="10299"/>
                  </a:cubicBezTo>
                  <a:cubicBezTo>
                    <a:pt x="2050" y="9494"/>
                    <a:pt x="1497" y="8425"/>
                    <a:pt x="1346" y="7231"/>
                  </a:cubicBezTo>
                  <a:close/>
                  <a:moveTo>
                    <a:pt x="11795" y="7231"/>
                  </a:moveTo>
                  <a:cubicBezTo>
                    <a:pt x="11644" y="8425"/>
                    <a:pt x="11104" y="9494"/>
                    <a:pt x="10299" y="10299"/>
                  </a:cubicBezTo>
                  <a:cubicBezTo>
                    <a:pt x="10060" y="10538"/>
                    <a:pt x="9796" y="10751"/>
                    <a:pt x="9507" y="10940"/>
                  </a:cubicBezTo>
                  <a:cubicBezTo>
                    <a:pt x="8840" y="11393"/>
                    <a:pt x="8061" y="11695"/>
                    <a:pt x="7231" y="11795"/>
                  </a:cubicBezTo>
                  <a:lnTo>
                    <a:pt x="7231" y="7231"/>
                  </a:lnTo>
                  <a:close/>
                  <a:moveTo>
                    <a:pt x="6577" y="0"/>
                  </a:moveTo>
                  <a:cubicBezTo>
                    <a:pt x="5521" y="0"/>
                    <a:pt x="4515" y="252"/>
                    <a:pt x="3634" y="704"/>
                  </a:cubicBezTo>
                  <a:cubicBezTo>
                    <a:pt x="3006" y="1019"/>
                    <a:pt x="2427" y="1434"/>
                    <a:pt x="1924" y="1937"/>
                  </a:cubicBezTo>
                  <a:cubicBezTo>
                    <a:pt x="742" y="3119"/>
                    <a:pt x="0" y="4766"/>
                    <a:pt x="0" y="6577"/>
                  </a:cubicBezTo>
                  <a:cubicBezTo>
                    <a:pt x="0" y="8387"/>
                    <a:pt x="742" y="10035"/>
                    <a:pt x="1924" y="11217"/>
                  </a:cubicBezTo>
                  <a:cubicBezTo>
                    <a:pt x="2427" y="11720"/>
                    <a:pt x="3006" y="12135"/>
                    <a:pt x="3634" y="12449"/>
                  </a:cubicBezTo>
                  <a:cubicBezTo>
                    <a:pt x="4515" y="12902"/>
                    <a:pt x="5521" y="13141"/>
                    <a:pt x="6577" y="13141"/>
                  </a:cubicBezTo>
                  <a:cubicBezTo>
                    <a:pt x="7633" y="13141"/>
                    <a:pt x="8627" y="12902"/>
                    <a:pt x="9507" y="12449"/>
                  </a:cubicBezTo>
                  <a:cubicBezTo>
                    <a:pt x="10148" y="12135"/>
                    <a:pt x="10727" y="11720"/>
                    <a:pt x="11217" y="11217"/>
                  </a:cubicBezTo>
                  <a:cubicBezTo>
                    <a:pt x="12412" y="10035"/>
                    <a:pt x="13141" y="8387"/>
                    <a:pt x="13141" y="6577"/>
                  </a:cubicBezTo>
                  <a:cubicBezTo>
                    <a:pt x="13141" y="4766"/>
                    <a:pt x="12412" y="3119"/>
                    <a:pt x="11217" y="1937"/>
                  </a:cubicBezTo>
                  <a:cubicBezTo>
                    <a:pt x="10727" y="1434"/>
                    <a:pt x="10148" y="1019"/>
                    <a:pt x="9507" y="704"/>
                  </a:cubicBezTo>
                  <a:cubicBezTo>
                    <a:pt x="8627" y="252"/>
                    <a:pt x="7633" y="0"/>
                    <a:pt x="6577" y="0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5233475" y="3677400"/>
              <a:ext cx="311875" cy="311875"/>
            </a:xfrm>
            <a:custGeom>
              <a:avLst/>
              <a:gdLst/>
              <a:ahLst/>
              <a:cxnLst/>
              <a:rect l="l" t="t" r="r" b="b"/>
              <a:pathLst>
                <a:path w="12475" h="12475" extrusionOk="0">
                  <a:moveTo>
                    <a:pt x="3270" y="742"/>
                  </a:moveTo>
                  <a:cubicBezTo>
                    <a:pt x="2742" y="1032"/>
                    <a:pt x="2252" y="1396"/>
                    <a:pt x="1824" y="1824"/>
                  </a:cubicBezTo>
                  <a:cubicBezTo>
                    <a:pt x="655" y="3006"/>
                    <a:pt x="1" y="4578"/>
                    <a:pt x="1" y="6238"/>
                  </a:cubicBezTo>
                  <a:cubicBezTo>
                    <a:pt x="1" y="7898"/>
                    <a:pt x="655" y="9469"/>
                    <a:pt x="1824" y="10651"/>
                  </a:cubicBezTo>
                  <a:cubicBezTo>
                    <a:pt x="2252" y="11079"/>
                    <a:pt x="2742" y="11444"/>
                    <a:pt x="3270" y="11733"/>
                  </a:cubicBezTo>
                  <a:lnTo>
                    <a:pt x="3270" y="10991"/>
                  </a:lnTo>
                  <a:cubicBezTo>
                    <a:pt x="2918" y="10765"/>
                    <a:pt x="2579" y="10500"/>
                    <a:pt x="2277" y="10199"/>
                  </a:cubicBezTo>
                  <a:cubicBezTo>
                    <a:pt x="1397" y="9318"/>
                    <a:pt x="831" y="8174"/>
                    <a:pt x="680" y="6929"/>
                  </a:cubicBezTo>
                  <a:lnTo>
                    <a:pt x="629" y="6565"/>
                  </a:lnTo>
                  <a:lnTo>
                    <a:pt x="3270" y="6565"/>
                  </a:lnTo>
                  <a:lnTo>
                    <a:pt x="3270" y="5911"/>
                  </a:lnTo>
                  <a:lnTo>
                    <a:pt x="629" y="5911"/>
                  </a:lnTo>
                  <a:lnTo>
                    <a:pt x="680" y="5546"/>
                  </a:lnTo>
                  <a:cubicBezTo>
                    <a:pt x="831" y="4301"/>
                    <a:pt x="1397" y="3157"/>
                    <a:pt x="2277" y="2277"/>
                  </a:cubicBezTo>
                  <a:cubicBezTo>
                    <a:pt x="2579" y="1975"/>
                    <a:pt x="2918" y="1711"/>
                    <a:pt x="3270" y="1484"/>
                  </a:cubicBezTo>
                  <a:close/>
                  <a:moveTo>
                    <a:pt x="6238" y="1"/>
                  </a:moveTo>
                  <a:cubicBezTo>
                    <a:pt x="5182" y="1"/>
                    <a:pt x="4176" y="265"/>
                    <a:pt x="3270" y="742"/>
                  </a:cubicBezTo>
                  <a:lnTo>
                    <a:pt x="3270" y="1484"/>
                  </a:lnTo>
                  <a:cubicBezTo>
                    <a:pt x="3962" y="1057"/>
                    <a:pt x="4729" y="780"/>
                    <a:pt x="5534" y="680"/>
                  </a:cubicBezTo>
                  <a:lnTo>
                    <a:pt x="5911" y="642"/>
                  </a:lnTo>
                  <a:lnTo>
                    <a:pt x="5911" y="5911"/>
                  </a:lnTo>
                  <a:lnTo>
                    <a:pt x="3270" y="5911"/>
                  </a:lnTo>
                  <a:lnTo>
                    <a:pt x="3270" y="6565"/>
                  </a:lnTo>
                  <a:lnTo>
                    <a:pt x="5911" y="6565"/>
                  </a:lnTo>
                  <a:lnTo>
                    <a:pt x="5911" y="11833"/>
                  </a:lnTo>
                  <a:lnTo>
                    <a:pt x="5534" y="11783"/>
                  </a:lnTo>
                  <a:cubicBezTo>
                    <a:pt x="4729" y="11683"/>
                    <a:pt x="3962" y="11406"/>
                    <a:pt x="3270" y="10991"/>
                  </a:cubicBezTo>
                  <a:lnTo>
                    <a:pt x="3270" y="11733"/>
                  </a:lnTo>
                  <a:cubicBezTo>
                    <a:pt x="4176" y="12211"/>
                    <a:pt x="5182" y="12475"/>
                    <a:pt x="6238" y="12475"/>
                  </a:cubicBezTo>
                  <a:cubicBezTo>
                    <a:pt x="7282" y="12475"/>
                    <a:pt x="8288" y="12211"/>
                    <a:pt x="9193" y="11733"/>
                  </a:cubicBezTo>
                  <a:lnTo>
                    <a:pt x="9193" y="10991"/>
                  </a:lnTo>
                  <a:cubicBezTo>
                    <a:pt x="8514" y="11406"/>
                    <a:pt x="7734" y="11683"/>
                    <a:pt x="6929" y="11783"/>
                  </a:cubicBezTo>
                  <a:lnTo>
                    <a:pt x="6552" y="11833"/>
                  </a:lnTo>
                  <a:lnTo>
                    <a:pt x="6552" y="6565"/>
                  </a:lnTo>
                  <a:lnTo>
                    <a:pt x="9193" y="6565"/>
                  </a:lnTo>
                  <a:lnTo>
                    <a:pt x="9193" y="5911"/>
                  </a:lnTo>
                  <a:lnTo>
                    <a:pt x="6552" y="5911"/>
                  </a:lnTo>
                  <a:lnTo>
                    <a:pt x="6552" y="642"/>
                  </a:lnTo>
                  <a:lnTo>
                    <a:pt x="6929" y="680"/>
                  </a:lnTo>
                  <a:cubicBezTo>
                    <a:pt x="7734" y="780"/>
                    <a:pt x="8514" y="1057"/>
                    <a:pt x="9193" y="1484"/>
                  </a:cubicBezTo>
                  <a:lnTo>
                    <a:pt x="9193" y="742"/>
                  </a:lnTo>
                  <a:cubicBezTo>
                    <a:pt x="8288" y="265"/>
                    <a:pt x="7282" y="1"/>
                    <a:pt x="6238" y="1"/>
                  </a:cubicBezTo>
                  <a:close/>
                  <a:moveTo>
                    <a:pt x="9193" y="11733"/>
                  </a:moveTo>
                  <a:cubicBezTo>
                    <a:pt x="9721" y="11444"/>
                    <a:pt x="10211" y="11079"/>
                    <a:pt x="10639" y="10651"/>
                  </a:cubicBezTo>
                  <a:cubicBezTo>
                    <a:pt x="11821" y="9469"/>
                    <a:pt x="12475" y="7898"/>
                    <a:pt x="12475" y="6238"/>
                  </a:cubicBezTo>
                  <a:cubicBezTo>
                    <a:pt x="12475" y="4578"/>
                    <a:pt x="11821" y="3006"/>
                    <a:pt x="10639" y="1824"/>
                  </a:cubicBezTo>
                  <a:cubicBezTo>
                    <a:pt x="10211" y="1396"/>
                    <a:pt x="9721" y="1032"/>
                    <a:pt x="9193" y="742"/>
                  </a:cubicBezTo>
                  <a:lnTo>
                    <a:pt x="9193" y="1484"/>
                  </a:lnTo>
                  <a:cubicBezTo>
                    <a:pt x="9558" y="1711"/>
                    <a:pt x="9885" y="1975"/>
                    <a:pt x="10186" y="2277"/>
                  </a:cubicBezTo>
                  <a:cubicBezTo>
                    <a:pt x="11067" y="3157"/>
                    <a:pt x="11632" y="4301"/>
                    <a:pt x="11783" y="5546"/>
                  </a:cubicBezTo>
                  <a:lnTo>
                    <a:pt x="11834" y="5911"/>
                  </a:lnTo>
                  <a:lnTo>
                    <a:pt x="9193" y="5911"/>
                  </a:lnTo>
                  <a:lnTo>
                    <a:pt x="9193" y="6565"/>
                  </a:lnTo>
                  <a:lnTo>
                    <a:pt x="11834" y="6565"/>
                  </a:lnTo>
                  <a:lnTo>
                    <a:pt x="11783" y="6929"/>
                  </a:lnTo>
                  <a:cubicBezTo>
                    <a:pt x="11632" y="8174"/>
                    <a:pt x="11067" y="9318"/>
                    <a:pt x="10186" y="10199"/>
                  </a:cubicBezTo>
                  <a:cubicBezTo>
                    <a:pt x="9885" y="10500"/>
                    <a:pt x="9558" y="10765"/>
                    <a:pt x="9193" y="109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4990150" y="3607300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0"/>
                  </a:moveTo>
                  <a:lnTo>
                    <a:pt x="4213" y="0"/>
                  </a:lnTo>
                  <a:lnTo>
                    <a:pt x="4213" y="4527"/>
                  </a:lnTo>
                  <a:lnTo>
                    <a:pt x="680" y="4527"/>
                  </a:lnTo>
                  <a:cubicBezTo>
                    <a:pt x="303" y="4527"/>
                    <a:pt x="1" y="4213"/>
                    <a:pt x="1" y="3848"/>
                  </a:cubicBezTo>
                  <a:lnTo>
                    <a:pt x="1" y="679"/>
                  </a:lnTo>
                  <a:cubicBezTo>
                    <a:pt x="1" y="302"/>
                    <a:pt x="303" y="0"/>
                    <a:pt x="680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4990150" y="3946175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1"/>
                  </a:moveTo>
                  <a:lnTo>
                    <a:pt x="4213" y="1"/>
                  </a:lnTo>
                  <a:lnTo>
                    <a:pt x="4213" y="4528"/>
                  </a:lnTo>
                  <a:lnTo>
                    <a:pt x="680" y="4528"/>
                  </a:lnTo>
                  <a:cubicBezTo>
                    <a:pt x="303" y="4528"/>
                    <a:pt x="1" y="4226"/>
                    <a:pt x="1" y="3849"/>
                  </a:cubicBezTo>
                  <a:lnTo>
                    <a:pt x="1" y="680"/>
                  </a:lnTo>
                  <a:cubicBezTo>
                    <a:pt x="1" y="315"/>
                    <a:pt x="303" y="1"/>
                    <a:pt x="680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5002100" y="36201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7"/>
                  </a:lnTo>
                  <a:lnTo>
                    <a:pt x="516" y="3497"/>
                  </a:lnTo>
                  <a:cubicBezTo>
                    <a:pt x="227" y="3497"/>
                    <a:pt x="1" y="3270"/>
                    <a:pt x="1" y="2981"/>
                  </a:cubicBezTo>
                  <a:lnTo>
                    <a:pt x="1" y="517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5002100" y="39590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6"/>
                  </a:lnTo>
                  <a:lnTo>
                    <a:pt x="516" y="3496"/>
                  </a:lnTo>
                  <a:cubicBezTo>
                    <a:pt x="227" y="3496"/>
                    <a:pt x="1" y="3270"/>
                    <a:pt x="1" y="2981"/>
                  </a:cubicBezTo>
                  <a:lnTo>
                    <a:pt x="1" y="516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5433425" y="3539700"/>
              <a:ext cx="157525" cy="157525"/>
            </a:xfrm>
            <a:custGeom>
              <a:avLst/>
              <a:gdLst/>
              <a:ahLst/>
              <a:cxnLst/>
              <a:rect l="l" t="t" r="r" b="b"/>
              <a:pathLst>
                <a:path w="6301" h="6301" extrusionOk="0">
                  <a:moveTo>
                    <a:pt x="3144" y="6301"/>
                  </a:moveTo>
                  <a:cubicBezTo>
                    <a:pt x="4879" y="6301"/>
                    <a:pt x="6300" y="4880"/>
                    <a:pt x="6300" y="3145"/>
                  </a:cubicBezTo>
                  <a:cubicBezTo>
                    <a:pt x="6300" y="1422"/>
                    <a:pt x="4879" y="1"/>
                    <a:pt x="3144" y="1"/>
                  </a:cubicBezTo>
                  <a:cubicBezTo>
                    <a:pt x="1421" y="1"/>
                    <a:pt x="0" y="1422"/>
                    <a:pt x="0" y="3145"/>
                  </a:cubicBezTo>
                  <a:cubicBezTo>
                    <a:pt x="0" y="4880"/>
                    <a:pt x="1421" y="6301"/>
                    <a:pt x="3144" y="6301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5509500" y="3547250"/>
              <a:ext cx="5375" cy="142425"/>
            </a:xfrm>
            <a:custGeom>
              <a:avLst/>
              <a:gdLst/>
              <a:ahLst/>
              <a:cxnLst/>
              <a:rect l="l" t="t" r="r" b="b"/>
              <a:pathLst>
                <a:path w="215" h="5697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lnTo>
                    <a:pt x="0" y="5596"/>
                  </a:lnTo>
                  <a:cubicBezTo>
                    <a:pt x="0" y="5647"/>
                    <a:pt x="51" y="5697"/>
                    <a:pt x="101" y="5697"/>
                  </a:cubicBezTo>
                  <a:cubicBezTo>
                    <a:pt x="164" y="5697"/>
                    <a:pt x="214" y="5647"/>
                    <a:pt x="214" y="5596"/>
                  </a:cubicBezTo>
                  <a:lnTo>
                    <a:pt x="214" y="101"/>
                  </a:lnTo>
                  <a:cubicBezTo>
                    <a:pt x="214" y="51"/>
                    <a:pt x="164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992" y="0"/>
                  </a:moveTo>
                  <a:cubicBezTo>
                    <a:pt x="1951" y="0"/>
                    <a:pt x="1918" y="26"/>
                    <a:pt x="1900" y="73"/>
                  </a:cubicBezTo>
                  <a:lnTo>
                    <a:pt x="26" y="5228"/>
                  </a:lnTo>
                  <a:cubicBezTo>
                    <a:pt x="1" y="5278"/>
                    <a:pt x="38" y="5341"/>
                    <a:pt x="89" y="5354"/>
                  </a:cubicBezTo>
                  <a:cubicBezTo>
                    <a:pt x="102" y="5360"/>
                    <a:pt x="116" y="5364"/>
                    <a:pt x="129" y="5364"/>
                  </a:cubicBezTo>
                  <a:cubicBezTo>
                    <a:pt x="169" y="5364"/>
                    <a:pt x="208" y="5338"/>
                    <a:pt x="227" y="5291"/>
                  </a:cubicBezTo>
                  <a:lnTo>
                    <a:pt x="2101" y="135"/>
                  </a:lnTo>
                  <a:cubicBezTo>
                    <a:pt x="2126" y="85"/>
                    <a:pt x="2088" y="22"/>
                    <a:pt x="2038" y="10"/>
                  </a:cubicBezTo>
                  <a:cubicBezTo>
                    <a:pt x="2022" y="3"/>
                    <a:pt x="2006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29" y="0"/>
                  </a:moveTo>
                  <a:cubicBezTo>
                    <a:pt x="116" y="0"/>
                    <a:pt x="102" y="3"/>
                    <a:pt x="89" y="10"/>
                  </a:cubicBezTo>
                  <a:cubicBezTo>
                    <a:pt x="38" y="22"/>
                    <a:pt x="1" y="85"/>
                    <a:pt x="26" y="135"/>
                  </a:cubicBezTo>
                  <a:lnTo>
                    <a:pt x="1900" y="5291"/>
                  </a:lnTo>
                  <a:cubicBezTo>
                    <a:pt x="1918" y="5338"/>
                    <a:pt x="1958" y="5364"/>
                    <a:pt x="1997" y="5364"/>
                  </a:cubicBezTo>
                  <a:cubicBezTo>
                    <a:pt x="2011" y="5364"/>
                    <a:pt x="2025" y="5360"/>
                    <a:pt x="2038" y="5354"/>
                  </a:cubicBezTo>
                  <a:cubicBezTo>
                    <a:pt x="2088" y="5341"/>
                    <a:pt x="2126" y="5278"/>
                    <a:pt x="2101" y="5228"/>
                  </a:cubicBezTo>
                  <a:lnTo>
                    <a:pt x="227" y="73"/>
                  </a:lnTo>
                  <a:cubicBezTo>
                    <a:pt x="208" y="26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3636" y="0"/>
                  </a:moveTo>
                  <a:cubicBezTo>
                    <a:pt x="3607" y="0"/>
                    <a:pt x="3579" y="13"/>
                    <a:pt x="3559" y="40"/>
                  </a:cubicBezTo>
                  <a:lnTo>
                    <a:pt x="38" y="4240"/>
                  </a:lnTo>
                  <a:cubicBezTo>
                    <a:pt x="0" y="4290"/>
                    <a:pt x="0" y="4353"/>
                    <a:pt x="51" y="4391"/>
                  </a:cubicBezTo>
                  <a:cubicBezTo>
                    <a:pt x="68" y="4408"/>
                    <a:pt x="94" y="4417"/>
                    <a:pt x="120" y="4417"/>
                  </a:cubicBezTo>
                  <a:cubicBezTo>
                    <a:pt x="150" y="4417"/>
                    <a:pt x="181" y="4405"/>
                    <a:pt x="202" y="4378"/>
                  </a:cubicBezTo>
                  <a:lnTo>
                    <a:pt x="3723" y="178"/>
                  </a:lnTo>
                  <a:cubicBezTo>
                    <a:pt x="3760" y="128"/>
                    <a:pt x="3760" y="65"/>
                    <a:pt x="3710" y="27"/>
                  </a:cubicBezTo>
                  <a:cubicBezTo>
                    <a:pt x="3687" y="10"/>
                    <a:pt x="3661" y="0"/>
                    <a:pt x="3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4869" y="0"/>
                  </a:moveTo>
                  <a:cubicBezTo>
                    <a:pt x="4851" y="0"/>
                    <a:pt x="4833" y="4"/>
                    <a:pt x="4816" y="13"/>
                  </a:cubicBezTo>
                  <a:lnTo>
                    <a:pt x="63" y="2754"/>
                  </a:lnTo>
                  <a:cubicBezTo>
                    <a:pt x="13" y="2792"/>
                    <a:pt x="0" y="2855"/>
                    <a:pt x="25" y="2905"/>
                  </a:cubicBezTo>
                  <a:cubicBezTo>
                    <a:pt x="50" y="2939"/>
                    <a:pt x="87" y="2955"/>
                    <a:pt x="123" y="2955"/>
                  </a:cubicBezTo>
                  <a:cubicBezTo>
                    <a:pt x="141" y="2955"/>
                    <a:pt x="159" y="2951"/>
                    <a:pt x="176" y="2943"/>
                  </a:cubicBezTo>
                  <a:lnTo>
                    <a:pt x="4930" y="201"/>
                  </a:lnTo>
                  <a:cubicBezTo>
                    <a:pt x="4980" y="164"/>
                    <a:pt x="4992" y="101"/>
                    <a:pt x="4967" y="51"/>
                  </a:cubicBezTo>
                  <a:cubicBezTo>
                    <a:pt x="4942" y="17"/>
                    <a:pt x="4906" y="0"/>
                    <a:pt x="48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5524" y="0"/>
                  </a:moveTo>
                  <a:cubicBezTo>
                    <a:pt x="5519" y="0"/>
                    <a:pt x="5513" y="1"/>
                    <a:pt x="5508" y="2"/>
                  </a:cubicBezTo>
                  <a:lnTo>
                    <a:pt x="101" y="958"/>
                  </a:lnTo>
                  <a:cubicBezTo>
                    <a:pt x="51" y="970"/>
                    <a:pt x="0" y="1021"/>
                    <a:pt x="13" y="1084"/>
                  </a:cubicBezTo>
                  <a:cubicBezTo>
                    <a:pt x="24" y="1128"/>
                    <a:pt x="66" y="1173"/>
                    <a:pt x="119" y="1173"/>
                  </a:cubicBezTo>
                  <a:cubicBezTo>
                    <a:pt x="125" y="1173"/>
                    <a:pt x="132" y="1173"/>
                    <a:pt x="139" y="1172"/>
                  </a:cubicBezTo>
                  <a:lnTo>
                    <a:pt x="5546" y="216"/>
                  </a:lnTo>
                  <a:cubicBezTo>
                    <a:pt x="5596" y="203"/>
                    <a:pt x="5634" y="153"/>
                    <a:pt x="5634" y="90"/>
                  </a:cubicBezTo>
                  <a:cubicBezTo>
                    <a:pt x="5623" y="45"/>
                    <a:pt x="5571" y="0"/>
                    <a:pt x="5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119" y="0"/>
                  </a:moveTo>
                  <a:cubicBezTo>
                    <a:pt x="66" y="0"/>
                    <a:pt x="24" y="45"/>
                    <a:pt x="13" y="90"/>
                  </a:cubicBezTo>
                  <a:cubicBezTo>
                    <a:pt x="0" y="153"/>
                    <a:pt x="51" y="203"/>
                    <a:pt x="101" y="216"/>
                  </a:cubicBezTo>
                  <a:lnTo>
                    <a:pt x="5508" y="1172"/>
                  </a:lnTo>
                  <a:cubicBezTo>
                    <a:pt x="5513" y="1173"/>
                    <a:pt x="5519" y="1173"/>
                    <a:pt x="5524" y="1173"/>
                  </a:cubicBezTo>
                  <a:cubicBezTo>
                    <a:pt x="5571" y="1173"/>
                    <a:pt x="5623" y="1128"/>
                    <a:pt x="5634" y="1084"/>
                  </a:cubicBezTo>
                  <a:cubicBezTo>
                    <a:pt x="5634" y="1021"/>
                    <a:pt x="5596" y="970"/>
                    <a:pt x="5546" y="958"/>
                  </a:cubicBezTo>
                  <a:lnTo>
                    <a:pt x="139" y="2"/>
                  </a:lnTo>
                  <a:cubicBezTo>
                    <a:pt x="132" y="1"/>
                    <a:pt x="12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123" y="0"/>
                  </a:moveTo>
                  <a:cubicBezTo>
                    <a:pt x="87" y="0"/>
                    <a:pt x="50" y="17"/>
                    <a:pt x="25" y="51"/>
                  </a:cubicBezTo>
                  <a:cubicBezTo>
                    <a:pt x="0" y="101"/>
                    <a:pt x="13" y="164"/>
                    <a:pt x="63" y="201"/>
                  </a:cubicBezTo>
                  <a:lnTo>
                    <a:pt x="4816" y="2943"/>
                  </a:lnTo>
                  <a:cubicBezTo>
                    <a:pt x="4833" y="2951"/>
                    <a:pt x="4851" y="2955"/>
                    <a:pt x="4869" y="2955"/>
                  </a:cubicBezTo>
                  <a:cubicBezTo>
                    <a:pt x="4906" y="2955"/>
                    <a:pt x="4942" y="2939"/>
                    <a:pt x="4967" y="2905"/>
                  </a:cubicBezTo>
                  <a:cubicBezTo>
                    <a:pt x="4992" y="2855"/>
                    <a:pt x="4980" y="2792"/>
                    <a:pt x="4930" y="2754"/>
                  </a:cubicBezTo>
                  <a:lnTo>
                    <a:pt x="176" y="13"/>
                  </a:lnTo>
                  <a:cubicBezTo>
                    <a:pt x="159" y="4"/>
                    <a:pt x="141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120" y="0"/>
                  </a:moveTo>
                  <a:cubicBezTo>
                    <a:pt x="94" y="0"/>
                    <a:pt x="68" y="10"/>
                    <a:pt x="51" y="27"/>
                  </a:cubicBezTo>
                  <a:cubicBezTo>
                    <a:pt x="0" y="65"/>
                    <a:pt x="0" y="128"/>
                    <a:pt x="38" y="178"/>
                  </a:cubicBezTo>
                  <a:lnTo>
                    <a:pt x="3559" y="4378"/>
                  </a:lnTo>
                  <a:cubicBezTo>
                    <a:pt x="3579" y="4405"/>
                    <a:pt x="3607" y="4417"/>
                    <a:pt x="3636" y="4417"/>
                  </a:cubicBezTo>
                  <a:cubicBezTo>
                    <a:pt x="3661" y="4417"/>
                    <a:pt x="3687" y="4408"/>
                    <a:pt x="3710" y="4391"/>
                  </a:cubicBezTo>
                  <a:cubicBezTo>
                    <a:pt x="3760" y="4353"/>
                    <a:pt x="3760" y="4290"/>
                    <a:pt x="3723" y="4240"/>
                  </a:cubicBezTo>
                  <a:lnTo>
                    <a:pt x="202" y="40"/>
                  </a:lnTo>
                  <a:cubicBezTo>
                    <a:pt x="181" y="13"/>
                    <a:pt x="150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5457300" y="3563600"/>
              <a:ext cx="109450" cy="109750"/>
            </a:xfrm>
            <a:custGeom>
              <a:avLst/>
              <a:gdLst/>
              <a:ahLst/>
              <a:cxnLst/>
              <a:rect l="l" t="t" r="r" b="b"/>
              <a:pathLst>
                <a:path w="4378" h="4390" extrusionOk="0">
                  <a:moveTo>
                    <a:pt x="2189" y="4389"/>
                  </a:moveTo>
                  <a:cubicBezTo>
                    <a:pt x="3396" y="4389"/>
                    <a:pt x="4377" y="3396"/>
                    <a:pt x="4377" y="2201"/>
                  </a:cubicBezTo>
                  <a:cubicBezTo>
                    <a:pt x="4377" y="994"/>
                    <a:pt x="3396" y="1"/>
                    <a:pt x="2189" y="1"/>
                  </a:cubicBezTo>
                  <a:cubicBezTo>
                    <a:pt x="994" y="1"/>
                    <a:pt x="1" y="994"/>
                    <a:pt x="1" y="2201"/>
                  </a:cubicBezTo>
                  <a:cubicBezTo>
                    <a:pt x="1" y="3396"/>
                    <a:pt x="994" y="4389"/>
                    <a:pt x="2189" y="43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5509175" y="3551425"/>
              <a:ext cx="29575" cy="69650"/>
            </a:xfrm>
            <a:custGeom>
              <a:avLst/>
              <a:gdLst/>
              <a:ahLst/>
              <a:cxnLst/>
              <a:rect l="l" t="t" r="r" b="b"/>
              <a:pathLst>
                <a:path w="1183" h="2786" extrusionOk="0">
                  <a:moveTo>
                    <a:pt x="1049" y="0"/>
                  </a:moveTo>
                  <a:cubicBezTo>
                    <a:pt x="1008" y="0"/>
                    <a:pt x="975" y="26"/>
                    <a:pt x="957" y="73"/>
                  </a:cubicBezTo>
                  <a:lnTo>
                    <a:pt x="13" y="2650"/>
                  </a:lnTo>
                  <a:cubicBezTo>
                    <a:pt x="1" y="2701"/>
                    <a:pt x="26" y="2764"/>
                    <a:pt x="89" y="2776"/>
                  </a:cubicBezTo>
                  <a:cubicBezTo>
                    <a:pt x="102" y="2783"/>
                    <a:pt x="116" y="2786"/>
                    <a:pt x="129" y="2786"/>
                  </a:cubicBezTo>
                  <a:cubicBezTo>
                    <a:pt x="168" y="2786"/>
                    <a:pt x="205" y="2760"/>
                    <a:pt x="215" y="2713"/>
                  </a:cubicBezTo>
                  <a:lnTo>
                    <a:pt x="1158" y="135"/>
                  </a:lnTo>
                  <a:cubicBezTo>
                    <a:pt x="1183" y="85"/>
                    <a:pt x="1145" y="22"/>
                    <a:pt x="1095" y="10"/>
                  </a:cubicBezTo>
                  <a:cubicBezTo>
                    <a:pt x="1079" y="3"/>
                    <a:pt x="1063" y="0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5474600" y="3580900"/>
              <a:ext cx="75150" cy="75150"/>
            </a:xfrm>
            <a:custGeom>
              <a:avLst/>
              <a:gdLst/>
              <a:ahLst/>
              <a:cxnLst/>
              <a:rect l="l" t="t" r="r" b="b"/>
              <a:pathLst>
                <a:path w="3006" h="3006" extrusionOk="0">
                  <a:moveTo>
                    <a:pt x="1497" y="3005"/>
                  </a:moveTo>
                  <a:cubicBezTo>
                    <a:pt x="2327" y="3005"/>
                    <a:pt x="3006" y="2326"/>
                    <a:pt x="3006" y="1509"/>
                  </a:cubicBezTo>
                  <a:cubicBezTo>
                    <a:pt x="3006" y="679"/>
                    <a:pt x="2327" y="0"/>
                    <a:pt x="1497" y="0"/>
                  </a:cubicBezTo>
                  <a:cubicBezTo>
                    <a:pt x="680" y="0"/>
                    <a:pt x="1" y="679"/>
                    <a:pt x="1" y="1509"/>
                  </a:cubicBezTo>
                  <a:cubicBezTo>
                    <a:pt x="1" y="2326"/>
                    <a:pt x="680" y="3005"/>
                    <a:pt x="1497" y="3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2" name="Google Shape;922;p14"/>
          <p:cNvSpPr/>
          <p:nvPr/>
        </p:nvSpPr>
        <p:spPr>
          <a:xfrm>
            <a:off x="3643297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3" name="Google Shape;923;p14"/>
          <p:cNvSpPr/>
          <p:nvPr/>
        </p:nvSpPr>
        <p:spPr>
          <a:xfrm>
            <a:off x="3797897" y="2322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24" name="Google Shape;924;p14"/>
          <p:cNvGrpSpPr/>
          <p:nvPr/>
        </p:nvGrpSpPr>
        <p:grpSpPr>
          <a:xfrm>
            <a:off x="3111032" y="4546729"/>
            <a:ext cx="1169808" cy="1170627"/>
            <a:chOff x="6076688" y="1982663"/>
            <a:chExt cx="564797" cy="565193"/>
          </a:xfrm>
        </p:grpSpPr>
        <p:sp>
          <p:nvSpPr>
            <p:cNvPr id="925" name="Google Shape;925;p1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9" name="Google Shape;929;p14"/>
          <p:cNvSpPr/>
          <p:nvPr/>
        </p:nvSpPr>
        <p:spPr>
          <a:xfrm>
            <a:off x="1213963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2715174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dk1"/>
        </a:solid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" name="Google Shape;931;p1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932" name="Google Shape;932;p1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1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9" name="Google Shape;969;p15"/>
          <p:cNvSpPr/>
          <p:nvPr/>
        </p:nvSpPr>
        <p:spPr>
          <a:xfrm>
            <a:off x="3764633" y="1717067"/>
            <a:ext cx="74764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15"/>
          <p:cNvSpPr/>
          <p:nvPr/>
        </p:nvSpPr>
        <p:spPr>
          <a:xfrm>
            <a:off x="3764633" y="4380933"/>
            <a:ext cx="7476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15"/>
          <p:cNvSpPr/>
          <p:nvPr/>
        </p:nvSpPr>
        <p:spPr>
          <a:xfrm>
            <a:off x="1445067" y="16405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15"/>
          <p:cNvSpPr txBox="1">
            <a:spLocks noGrp="1"/>
          </p:cNvSpPr>
          <p:nvPr>
            <p:ph type="title"/>
          </p:nvPr>
        </p:nvSpPr>
        <p:spPr>
          <a:xfrm>
            <a:off x="3947433" y="2011733"/>
            <a:ext cx="7110800" cy="18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73" name="Google Shape;973;p15"/>
          <p:cNvSpPr txBox="1">
            <a:spLocks noGrp="1"/>
          </p:cNvSpPr>
          <p:nvPr>
            <p:ph type="subTitle" idx="1"/>
          </p:nvPr>
        </p:nvSpPr>
        <p:spPr>
          <a:xfrm>
            <a:off x="3964967" y="4442533"/>
            <a:ext cx="71108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74" name="Google Shape;974;p15"/>
          <p:cNvSpPr txBox="1">
            <a:spLocks noGrp="1"/>
          </p:cNvSpPr>
          <p:nvPr>
            <p:ph type="title" idx="2" hasCustomPrompt="1"/>
          </p:nvPr>
        </p:nvSpPr>
        <p:spPr>
          <a:xfrm>
            <a:off x="1468067" y="1799533"/>
            <a:ext cx="19116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975" name="Google Shape;975;p15"/>
          <p:cNvGrpSpPr/>
          <p:nvPr/>
        </p:nvGrpSpPr>
        <p:grpSpPr>
          <a:xfrm>
            <a:off x="1052581" y="4089081"/>
            <a:ext cx="2146184" cy="1051863"/>
            <a:chOff x="490825" y="1364150"/>
            <a:chExt cx="636850" cy="312150"/>
          </a:xfrm>
        </p:grpSpPr>
        <p:grpSp>
          <p:nvGrpSpPr>
            <p:cNvPr id="976" name="Google Shape;976;p15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977" name="Google Shape;977;p15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15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79" name="Google Shape;979;p15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980" name="Google Shape;980;p15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15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15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15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15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15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15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15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15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15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15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15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15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15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15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15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5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15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15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15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5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15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15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5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15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15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5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15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15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5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15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15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5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013" name="Google Shape;1013;p15"/>
          <p:cNvSpPr/>
          <p:nvPr/>
        </p:nvSpPr>
        <p:spPr>
          <a:xfrm>
            <a:off x="950930" y="3306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4" name="Google Shape;1014;p15"/>
          <p:cNvSpPr/>
          <p:nvPr/>
        </p:nvSpPr>
        <p:spPr>
          <a:xfrm>
            <a:off x="3109397" y="51409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85129763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327085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lt1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88" name="Google Shape;1088;p1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1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1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1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1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1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1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1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1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1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1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1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1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1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1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1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1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1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1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1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1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1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1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1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1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1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1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1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1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1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1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1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1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1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1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1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1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5" name="Google Shape;1125;p17"/>
          <p:cNvSpPr/>
          <p:nvPr/>
        </p:nvSpPr>
        <p:spPr>
          <a:xfrm>
            <a:off x="2826100" y="1425333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6" name="Google Shape;1126;p17"/>
          <p:cNvSpPr/>
          <p:nvPr/>
        </p:nvSpPr>
        <p:spPr>
          <a:xfrm>
            <a:off x="2826233" y="4643867"/>
            <a:ext cx="8052800" cy="788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7" name="Google Shape;1127;p17"/>
          <p:cNvSpPr txBox="1">
            <a:spLocks noGrp="1"/>
          </p:cNvSpPr>
          <p:nvPr>
            <p:ph type="title"/>
          </p:nvPr>
        </p:nvSpPr>
        <p:spPr>
          <a:xfrm>
            <a:off x="3110665" y="4683667"/>
            <a:ext cx="7497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28" name="Google Shape;1128;p17"/>
          <p:cNvSpPr txBox="1">
            <a:spLocks noGrp="1"/>
          </p:cNvSpPr>
          <p:nvPr>
            <p:ph type="subTitle" idx="1"/>
          </p:nvPr>
        </p:nvSpPr>
        <p:spPr>
          <a:xfrm>
            <a:off x="3100067" y="1965300"/>
            <a:ext cx="74972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129" name="Google Shape;1129;p17"/>
          <p:cNvGrpSpPr/>
          <p:nvPr/>
        </p:nvGrpSpPr>
        <p:grpSpPr>
          <a:xfrm>
            <a:off x="973653" y="2703978"/>
            <a:ext cx="2623051" cy="2823057"/>
            <a:chOff x="7627750" y="181828"/>
            <a:chExt cx="1196793" cy="1288048"/>
          </a:xfrm>
        </p:grpSpPr>
        <p:sp>
          <p:nvSpPr>
            <p:cNvPr id="1130" name="Google Shape;1130;p17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31" name="Google Shape;1131;p17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1132" name="Google Shape;1132;p17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17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7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7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7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7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17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17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7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7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7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7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17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17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17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17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17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17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17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17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17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17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17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17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17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7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7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7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7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17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17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17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17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17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17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17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8" name="Google Shape;1168;p17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9" name="Google Shape;1169;p17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17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17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17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17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17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17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17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17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17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17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180" name="Google Shape;1180;p17"/>
          <p:cNvSpPr/>
          <p:nvPr/>
        </p:nvSpPr>
        <p:spPr>
          <a:xfrm>
            <a:off x="973663" y="2052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1" name="Google Shape;1181;p17"/>
          <p:cNvSpPr/>
          <p:nvPr/>
        </p:nvSpPr>
        <p:spPr>
          <a:xfrm>
            <a:off x="1850830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04078264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3" name="Google Shape;1183;p1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184" name="Google Shape;1184;p1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1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1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1" name="Google Shape;1221;p18"/>
          <p:cNvSpPr/>
          <p:nvPr/>
        </p:nvSpPr>
        <p:spPr>
          <a:xfrm>
            <a:off x="2073433" y="1056467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2" name="Google Shape;1222;p18"/>
          <p:cNvSpPr/>
          <p:nvPr/>
        </p:nvSpPr>
        <p:spPr>
          <a:xfrm>
            <a:off x="2073567" y="4275000"/>
            <a:ext cx="8052800" cy="1191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3" name="Google Shape;1223;p18"/>
          <p:cNvSpPr txBox="1">
            <a:spLocks noGrp="1"/>
          </p:cNvSpPr>
          <p:nvPr>
            <p:ph type="subTitle" idx="1"/>
          </p:nvPr>
        </p:nvSpPr>
        <p:spPr>
          <a:xfrm>
            <a:off x="2115900" y="4412733"/>
            <a:ext cx="7968000" cy="9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18"/>
          <p:cNvSpPr txBox="1">
            <a:spLocks noGrp="1"/>
          </p:cNvSpPr>
          <p:nvPr>
            <p:ph type="title"/>
          </p:nvPr>
        </p:nvSpPr>
        <p:spPr>
          <a:xfrm>
            <a:off x="2107967" y="1536467"/>
            <a:ext cx="7968000" cy="22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25" name="Google Shape;1225;p18"/>
          <p:cNvGrpSpPr/>
          <p:nvPr/>
        </p:nvGrpSpPr>
        <p:grpSpPr>
          <a:xfrm>
            <a:off x="950919" y="5111574"/>
            <a:ext cx="1412916" cy="354621"/>
            <a:chOff x="-852632" y="3827781"/>
            <a:chExt cx="825752" cy="207251"/>
          </a:xfrm>
        </p:grpSpPr>
        <p:sp>
          <p:nvSpPr>
            <p:cNvPr id="1226" name="Google Shape;1226;p18"/>
            <p:cNvSpPr/>
            <p:nvPr/>
          </p:nvSpPr>
          <p:spPr>
            <a:xfrm>
              <a:off x="-852632" y="3842059"/>
              <a:ext cx="824684" cy="192973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775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-852632" y="3827781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1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18"/>
            <p:cNvSpPr/>
            <p:nvPr/>
          </p:nvSpPr>
          <p:spPr>
            <a:xfrm>
              <a:off x="-852632" y="3827781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0" y="1"/>
                  </a:moveTo>
                  <a:lnTo>
                    <a:pt x="0" y="594"/>
                  </a:lnTo>
                  <a:lnTo>
                    <a:pt x="17781" y="594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18"/>
            <p:cNvSpPr/>
            <p:nvPr/>
          </p:nvSpPr>
          <p:spPr>
            <a:xfrm>
              <a:off x="-782697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-67459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-565416" y="3827781"/>
              <a:ext cx="35060" cy="192927"/>
            </a:xfrm>
            <a:custGeom>
              <a:avLst/>
              <a:gdLst/>
              <a:ahLst/>
              <a:cxnLst/>
              <a:rect l="l" t="t" r="r" b="b"/>
              <a:pathLst>
                <a:path w="75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-45726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-349156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-24105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-13294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-534674" y="3827781"/>
              <a:ext cx="451605" cy="192927"/>
            </a:xfrm>
            <a:custGeom>
              <a:avLst/>
              <a:gdLst/>
              <a:ahLst/>
              <a:cxnLst/>
              <a:rect l="l" t="t" r="r" b="b"/>
              <a:pathLst>
                <a:path w="972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-197584" y="3827781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2465" y="4155"/>
                  </a:lnTo>
                  <a:lnTo>
                    <a:pt x="2465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38" name="Google Shape;1238;p18"/>
          <p:cNvSpPr/>
          <p:nvPr/>
        </p:nvSpPr>
        <p:spPr>
          <a:xfrm flipH="1">
            <a:off x="1330314" y="4274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39" name="Google Shape;1239;p18"/>
          <p:cNvGrpSpPr/>
          <p:nvPr/>
        </p:nvGrpSpPr>
        <p:grpSpPr>
          <a:xfrm>
            <a:off x="9673433" y="4336156"/>
            <a:ext cx="1567880" cy="1130181"/>
            <a:chOff x="7783413" y="3715033"/>
            <a:chExt cx="1091839" cy="786961"/>
          </a:xfrm>
        </p:grpSpPr>
        <p:sp>
          <p:nvSpPr>
            <p:cNvPr id="1240" name="Google Shape;1240;p1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6" name="Google Shape;1286;p18"/>
          <p:cNvSpPr/>
          <p:nvPr/>
        </p:nvSpPr>
        <p:spPr>
          <a:xfrm flipH="1">
            <a:off x="9556097" y="11628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0438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6036582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1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289" name="Google Shape;1289;p1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26" name="Google Shape;1326;p19"/>
          <p:cNvSpPr/>
          <p:nvPr/>
        </p:nvSpPr>
        <p:spPr>
          <a:xfrm>
            <a:off x="6657900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7" name="Google Shape;1327;p19"/>
          <p:cNvSpPr/>
          <p:nvPr/>
        </p:nvSpPr>
        <p:spPr>
          <a:xfrm>
            <a:off x="1720467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8" name="Google Shape;1328;p19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19"/>
          <p:cNvSpPr txBox="1">
            <a:spLocks noGrp="1"/>
          </p:cNvSpPr>
          <p:nvPr>
            <p:ph type="subTitle" idx="1"/>
          </p:nvPr>
        </p:nvSpPr>
        <p:spPr>
          <a:xfrm>
            <a:off x="2103533" y="3888724"/>
            <a:ext cx="30064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0" name="Google Shape;1330;p19"/>
          <p:cNvSpPr txBox="1">
            <a:spLocks noGrp="1"/>
          </p:cNvSpPr>
          <p:nvPr>
            <p:ph type="subTitle" idx="2"/>
          </p:nvPr>
        </p:nvSpPr>
        <p:spPr>
          <a:xfrm>
            <a:off x="7135900" y="3887900"/>
            <a:ext cx="28576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1" name="Google Shape;1331;p19"/>
          <p:cNvSpPr txBox="1">
            <a:spLocks noGrp="1"/>
          </p:cNvSpPr>
          <p:nvPr>
            <p:ph type="subTitle" idx="3"/>
          </p:nvPr>
        </p:nvSpPr>
        <p:spPr>
          <a:xfrm>
            <a:off x="2103533" y="4551467"/>
            <a:ext cx="30064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9"/>
          <p:cNvSpPr txBox="1">
            <a:spLocks noGrp="1"/>
          </p:cNvSpPr>
          <p:nvPr>
            <p:ph type="subTitle" idx="4"/>
          </p:nvPr>
        </p:nvSpPr>
        <p:spPr>
          <a:xfrm>
            <a:off x="7135900" y="4551467"/>
            <a:ext cx="28576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19"/>
          <p:cNvGrpSpPr/>
          <p:nvPr/>
        </p:nvGrpSpPr>
        <p:grpSpPr>
          <a:xfrm>
            <a:off x="2862932" y="1878796"/>
            <a:ext cx="1487619" cy="1488557"/>
            <a:chOff x="1300400" y="1688700"/>
            <a:chExt cx="481950" cy="482275"/>
          </a:xfrm>
        </p:grpSpPr>
        <p:sp>
          <p:nvSpPr>
            <p:cNvPr id="1335" name="Google Shape;1335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37" name="Google Shape;1337;p19"/>
          <p:cNvGrpSpPr/>
          <p:nvPr/>
        </p:nvGrpSpPr>
        <p:grpSpPr>
          <a:xfrm>
            <a:off x="8082908" y="2242199"/>
            <a:ext cx="963579" cy="964228"/>
            <a:chOff x="1300400" y="1688700"/>
            <a:chExt cx="481950" cy="482275"/>
          </a:xfrm>
        </p:grpSpPr>
        <p:sp>
          <p:nvSpPr>
            <p:cNvPr id="1338" name="Google Shape;1338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2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32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340" name="Google Shape;1340;p19"/>
          <p:cNvSpPr/>
          <p:nvPr/>
        </p:nvSpPr>
        <p:spPr>
          <a:xfrm>
            <a:off x="8630830" y="20810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1" name="Google Shape;1341;p19"/>
          <p:cNvSpPr/>
          <p:nvPr/>
        </p:nvSpPr>
        <p:spPr>
          <a:xfrm flipH="1">
            <a:off x="2933097" y="2748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2156504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451279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8" name="Google Shape;1408;p2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09" name="Google Shape;1409;p2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6" name="Google Shape;1446;p2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7" name="Google Shape;1447;p21"/>
          <p:cNvSpPr txBox="1">
            <a:spLocks noGrp="1"/>
          </p:cNvSpPr>
          <p:nvPr>
            <p:ph type="title"/>
          </p:nvPr>
        </p:nvSpPr>
        <p:spPr>
          <a:xfrm>
            <a:off x="1077533" y="2316800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1"/>
          <p:cNvSpPr txBox="1">
            <a:spLocks noGrp="1"/>
          </p:cNvSpPr>
          <p:nvPr>
            <p:ph type="subTitle" idx="1"/>
          </p:nvPr>
        </p:nvSpPr>
        <p:spPr>
          <a:xfrm>
            <a:off x="1077579" y="3043767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1"/>
          <p:cNvSpPr txBox="1">
            <a:spLocks noGrp="1"/>
          </p:cNvSpPr>
          <p:nvPr>
            <p:ph type="title" idx="2"/>
          </p:nvPr>
        </p:nvSpPr>
        <p:spPr>
          <a:xfrm>
            <a:off x="8653149" y="23200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1"/>
          <p:cNvSpPr txBox="1">
            <a:spLocks noGrp="1"/>
          </p:cNvSpPr>
          <p:nvPr>
            <p:ph type="subTitle" idx="3"/>
          </p:nvPr>
        </p:nvSpPr>
        <p:spPr>
          <a:xfrm>
            <a:off x="8653196" y="3046984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1"/>
          <p:cNvSpPr txBox="1">
            <a:spLocks noGrp="1"/>
          </p:cNvSpPr>
          <p:nvPr>
            <p:ph type="title" idx="4"/>
          </p:nvPr>
        </p:nvSpPr>
        <p:spPr>
          <a:xfrm>
            <a:off x="1077517" y="45179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1"/>
          <p:cNvSpPr txBox="1">
            <a:spLocks noGrp="1"/>
          </p:cNvSpPr>
          <p:nvPr>
            <p:ph type="subTitle" idx="5"/>
          </p:nvPr>
        </p:nvSpPr>
        <p:spPr>
          <a:xfrm>
            <a:off x="1077539" y="5244551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1"/>
          <p:cNvSpPr txBox="1">
            <a:spLocks noGrp="1"/>
          </p:cNvSpPr>
          <p:nvPr>
            <p:ph type="title" idx="6"/>
          </p:nvPr>
        </p:nvSpPr>
        <p:spPr>
          <a:xfrm>
            <a:off x="8653188" y="451786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4" name="Google Shape;1454;p21"/>
          <p:cNvSpPr txBox="1">
            <a:spLocks noGrp="1"/>
          </p:cNvSpPr>
          <p:nvPr>
            <p:ph type="subTitle" idx="7"/>
          </p:nvPr>
        </p:nvSpPr>
        <p:spPr>
          <a:xfrm>
            <a:off x="8653200" y="5244533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21"/>
          <p:cNvSpPr txBox="1">
            <a:spLocks noGrp="1"/>
          </p:cNvSpPr>
          <p:nvPr>
            <p:ph type="title" idx="8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21"/>
          <p:cNvSpPr/>
          <p:nvPr/>
        </p:nvSpPr>
        <p:spPr>
          <a:xfrm>
            <a:off x="950933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7" name="Google Shape;1457;p21"/>
          <p:cNvSpPr/>
          <p:nvPr/>
        </p:nvSpPr>
        <p:spPr>
          <a:xfrm>
            <a:off x="85265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8" name="Google Shape;1458;p21"/>
          <p:cNvSpPr/>
          <p:nvPr/>
        </p:nvSpPr>
        <p:spPr>
          <a:xfrm>
            <a:off x="9509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9" name="Google Shape;1459;p21"/>
          <p:cNvSpPr/>
          <p:nvPr/>
        </p:nvSpPr>
        <p:spPr>
          <a:xfrm>
            <a:off x="8526567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60" name="Google Shape;1460;p21"/>
          <p:cNvGrpSpPr/>
          <p:nvPr/>
        </p:nvGrpSpPr>
        <p:grpSpPr>
          <a:xfrm>
            <a:off x="4390383" y="4794343"/>
            <a:ext cx="1044547" cy="1045251"/>
            <a:chOff x="1300400" y="1688700"/>
            <a:chExt cx="481950" cy="482275"/>
          </a:xfrm>
        </p:grpSpPr>
        <p:sp>
          <p:nvSpPr>
            <p:cNvPr id="1461" name="Google Shape;146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3" name="Google Shape;1463;p21"/>
          <p:cNvGrpSpPr/>
          <p:nvPr/>
        </p:nvGrpSpPr>
        <p:grpSpPr>
          <a:xfrm>
            <a:off x="4347097" y="2563988"/>
            <a:ext cx="1217599" cy="1218355"/>
            <a:chOff x="1300400" y="1688700"/>
            <a:chExt cx="481950" cy="482275"/>
          </a:xfrm>
        </p:grpSpPr>
        <p:sp>
          <p:nvSpPr>
            <p:cNvPr id="1464" name="Google Shape;1464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6" name="Google Shape;1466;p21"/>
          <p:cNvGrpSpPr/>
          <p:nvPr/>
        </p:nvGrpSpPr>
        <p:grpSpPr>
          <a:xfrm>
            <a:off x="6821989" y="2652283"/>
            <a:ext cx="891993" cy="892595"/>
            <a:chOff x="1300400" y="1688700"/>
            <a:chExt cx="481950" cy="482275"/>
          </a:xfrm>
        </p:grpSpPr>
        <p:sp>
          <p:nvSpPr>
            <p:cNvPr id="1467" name="Google Shape;1467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69" name="Google Shape;1469;p21"/>
          <p:cNvSpPr/>
          <p:nvPr/>
        </p:nvSpPr>
        <p:spPr>
          <a:xfrm>
            <a:off x="6303747" y="3274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70" name="Google Shape;1470;p21"/>
          <p:cNvGrpSpPr/>
          <p:nvPr/>
        </p:nvGrpSpPr>
        <p:grpSpPr>
          <a:xfrm>
            <a:off x="6521951" y="4451993"/>
            <a:ext cx="1492053" cy="1492931"/>
            <a:chOff x="1300400" y="1688700"/>
            <a:chExt cx="481950" cy="482275"/>
          </a:xfrm>
        </p:grpSpPr>
        <p:sp>
          <p:nvSpPr>
            <p:cNvPr id="1471" name="Google Shape;147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667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25¢</a:t>
              </a:r>
              <a:endParaRPr sz="4667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73" name="Google Shape;1473;p21"/>
          <p:cNvSpPr/>
          <p:nvPr/>
        </p:nvSpPr>
        <p:spPr>
          <a:xfrm>
            <a:off x="6821997" y="4257582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4" name="Google Shape;1474;p21"/>
          <p:cNvSpPr/>
          <p:nvPr/>
        </p:nvSpPr>
        <p:spPr>
          <a:xfrm>
            <a:off x="5593714" y="44329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5" name="Google Shape;1475;p21"/>
          <p:cNvSpPr/>
          <p:nvPr/>
        </p:nvSpPr>
        <p:spPr>
          <a:xfrm>
            <a:off x="4178063" y="2909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5056420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2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78" name="Google Shape;1478;p2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15" name="Google Shape;1515;p22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6" name="Google Shape;1516;p22"/>
          <p:cNvSpPr/>
          <p:nvPr/>
        </p:nvSpPr>
        <p:spPr>
          <a:xfrm>
            <a:off x="1479633" y="2791567"/>
            <a:ext cx="3953600" cy="2602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7" name="Google Shape;151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518" name="Google Shape;1518;p22"/>
          <p:cNvSpPr txBox="1">
            <a:spLocks noGrp="1"/>
          </p:cNvSpPr>
          <p:nvPr>
            <p:ph type="body" idx="1"/>
          </p:nvPr>
        </p:nvSpPr>
        <p:spPr>
          <a:xfrm>
            <a:off x="1567433" y="3899033"/>
            <a:ext cx="3778000" cy="12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19" name="Google Shape;1519;p22"/>
          <p:cNvSpPr txBox="1">
            <a:spLocks noGrp="1"/>
          </p:cNvSpPr>
          <p:nvPr>
            <p:ph type="subTitle" idx="2"/>
          </p:nvPr>
        </p:nvSpPr>
        <p:spPr>
          <a:xfrm>
            <a:off x="1550433" y="3069000"/>
            <a:ext cx="3812000" cy="7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0" name="Google Shape;1520;p22"/>
          <p:cNvGrpSpPr/>
          <p:nvPr/>
        </p:nvGrpSpPr>
        <p:grpSpPr>
          <a:xfrm>
            <a:off x="7919743" y="2252520"/>
            <a:ext cx="2578215" cy="3082848"/>
            <a:chOff x="135325" y="344450"/>
            <a:chExt cx="756400" cy="904450"/>
          </a:xfrm>
        </p:grpSpPr>
        <p:sp>
          <p:nvSpPr>
            <p:cNvPr id="1521" name="Google Shape;1521;p22"/>
            <p:cNvSpPr/>
            <p:nvPr/>
          </p:nvSpPr>
          <p:spPr>
            <a:xfrm>
              <a:off x="135325" y="344450"/>
              <a:ext cx="756400" cy="904450"/>
            </a:xfrm>
            <a:custGeom>
              <a:avLst/>
              <a:gdLst/>
              <a:ahLst/>
              <a:cxnLst/>
              <a:rect l="l" t="t" r="r" b="b"/>
              <a:pathLst>
                <a:path w="30256" h="36178" extrusionOk="0">
                  <a:moveTo>
                    <a:pt x="17681" y="3106"/>
                  </a:moveTo>
                  <a:cubicBezTo>
                    <a:pt x="18812" y="3106"/>
                    <a:pt x="19743" y="4037"/>
                    <a:pt x="19743" y="5169"/>
                  </a:cubicBezTo>
                  <a:lnTo>
                    <a:pt x="19743" y="5923"/>
                  </a:lnTo>
                  <a:lnTo>
                    <a:pt x="10551" y="5923"/>
                  </a:lnTo>
                  <a:lnTo>
                    <a:pt x="10551" y="5169"/>
                  </a:lnTo>
                  <a:cubicBezTo>
                    <a:pt x="10551" y="4037"/>
                    <a:pt x="11481" y="3106"/>
                    <a:pt x="12613" y="3106"/>
                  </a:cubicBezTo>
                  <a:close/>
                  <a:moveTo>
                    <a:pt x="11431" y="0"/>
                  </a:moveTo>
                  <a:cubicBezTo>
                    <a:pt x="9847" y="0"/>
                    <a:pt x="8551" y="1296"/>
                    <a:pt x="8551" y="2880"/>
                  </a:cubicBezTo>
                  <a:lnTo>
                    <a:pt x="8551" y="5923"/>
                  </a:lnTo>
                  <a:lnTo>
                    <a:pt x="4792" y="5923"/>
                  </a:lnTo>
                  <a:cubicBezTo>
                    <a:pt x="2163" y="5923"/>
                    <a:pt x="1" y="8073"/>
                    <a:pt x="1" y="10714"/>
                  </a:cubicBezTo>
                  <a:lnTo>
                    <a:pt x="1" y="31387"/>
                  </a:lnTo>
                  <a:cubicBezTo>
                    <a:pt x="1" y="34028"/>
                    <a:pt x="2163" y="36178"/>
                    <a:pt x="4792" y="36178"/>
                  </a:cubicBezTo>
                  <a:lnTo>
                    <a:pt x="25477" y="36178"/>
                  </a:lnTo>
                  <a:cubicBezTo>
                    <a:pt x="28105" y="36178"/>
                    <a:pt x="30256" y="34028"/>
                    <a:pt x="30256" y="31387"/>
                  </a:cubicBezTo>
                  <a:lnTo>
                    <a:pt x="30256" y="10714"/>
                  </a:lnTo>
                  <a:cubicBezTo>
                    <a:pt x="30256" y="8073"/>
                    <a:pt x="28105" y="5923"/>
                    <a:pt x="25477" y="5923"/>
                  </a:cubicBezTo>
                  <a:lnTo>
                    <a:pt x="21717" y="5923"/>
                  </a:lnTo>
                  <a:lnTo>
                    <a:pt x="21717" y="2880"/>
                  </a:lnTo>
                  <a:cubicBezTo>
                    <a:pt x="21717" y="1296"/>
                    <a:pt x="20422" y="0"/>
                    <a:pt x="18838" y="0"/>
                  </a:cubicBez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2"/>
            <p:cNvSpPr/>
            <p:nvPr/>
          </p:nvSpPr>
          <p:spPr>
            <a:xfrm>
              <a:off x="135325" y="870700"/>
              <a:ext cx="756400" cy="378200"/>
            </a:xfrm>
            <a:custGeom>
              <a:avLst/>
              <a:gdLst/>
              <a:ahLst/>
              <a:cxnLst/>
              <a:rect l="l" t="t" r="r" b="b"/>
              <a:pathLst>
                <a:path w="30256" h="15128" extrusionOk="0">
                  <a:moveTo>
                    <a:pt x="30256" y="0"/>
                  </a:moveTo>
                  <a:lnTo>
                    <a:pt x="30256" y="10337"/>
                  </a:lnTo>
                  <a:cubicBezTo>
                    <a:pt x="30256" y="12978"/>
                    <a:pt x="28093" y="15128"/>
                    <a:pt x="25465" y="15128"/>
                  </a:cubicBezTo>
                  <a:lnTo>
                    <a:pt x="4792" y="15128"/>
                  </a:lnTo>
                  <a:cubicBezTo>
                    <a:pt x="2151" y="15128"/>
                    <a:pt x="1" y="12978"/>
                    <a:pt x="1" y="103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2"/>
            <p:cNvSpPr/>
            <p:nvPr/>
          </p:nvSpPr>
          <p:spPr>
            <a:xfrm>
              <a:off x="135325" y="870700"/>
              <a:ext cx="756400" cy="280450"/>
            </a:xfrm>
            <a:custGeom>
              <a:avLst/>
              <a:gdLst/>
              <a:ahLst/>
              <a:cxnLst/>
              <a:rect l="l" t="t" r="r" b="b"/>
              <a:pathLst>
                <a:path w="30256" h="11218" extrusionOk="0">
                  <a:moveTo>
                    <a:pt x="30256" y="0"/>
                  </a:moveTo>
                  <a:lnTo>
                    <a:pt x="30256" y="7658"/>
                  </a:lnTo>
                  <a:cubicBezTo>
                    <a:pt x="30256" y="9620"/>
                    <a:pt x="28659" y="11217"/>
                    <a:pt x="26710" y="11217"/>
                  </a:cubicBezTo>
                  <a:lnTo>
                    <a:pt x="3547" y="11217"/>
                  </a:lnTo>
                  <a:cubicBezTo>
                    <a:pt x="1598" y="11217"/>
                    <a:pt x="1" y="9620"/>
                    <a:pt x="1" y="765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99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2"/>
            <p:cNvSpPr/>
            <p:nvPr/>
          </p:nvSpPr>
          <p:spPr>
            <a:xfrm>
              <a:off x="164875" y="870700"/>
              <a:ext cx="697000" cy="243650"/>
            </a:xfrm>
            <a:custGeom>
              <a:avLst/>
              <a:gdLst/>
              <a:ahLst/>
              <a:cxnLst/>
              <a:rect l="l" t="t" r="r" b="b"/>
              <a:pathLst>
                <a:path w="27880" h="9746" extrusionOk="0">
                  <a:moveTo>
                    <a:pt x="27879" y="0"/>
                  </a:moveTo>
                  <a:lnTo>
                    <a:pt x="27879" y="6665"/>
                  </a:lnTo>
                  <a:cubicBezTo>
                    <a:pt x="27879" y="8363"/>
                    <a:pt x="26508" y="9746"/>
                    <a:pt x="24836" y="9746"/>
                  </a:cubicBezTo>
                  <a:lnTo>
                    <a:pt x="3056" y="9746"/>
                  </a:lnTo>
                  <a:cubicBezTo>
                    <a:pt x="1371" y="9746"/>
                    <a:pt x="1" y="8363"/>
                    <a:pt x="1" y="66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2"/>
            <p:cNvSpPr/>
            <p:nvPr/>
          </p:nvSpPr>
          <p:spPr>
            <a:xfrm>
              <a:off x="348775" y="344450"/>
              <a:ext cx="329175" cy="205300"/>
            </a:xfrm>
            <a:custGeom>
              <a:avLst/>
              <a:gdLst/>
              <a:ahLst/>
              <a:cxnLst/>
              <a:rect l="l" t="t" r="r" b="b"/>
              <a:pathLst>
                <a:path w="13167" h="8212" extrusionOk="0">
                  <a:moveTo>
                    <a:pt x="2881" y="0"/>
                  </a:moveTo>
                  <a:lnTo>
                    <a:pt x="10287" y="0"/>
                  </a:lnTo>
                  <a:cubicBezTo>
                    <a:pt x="11872" y="0"/>
                    <a:pt x="13167" y="1295"/>
                    <a:pt x="13167" y="2880"/>
                  </a:cubicBezTo>
                  <a:lnTo>
                    <a:pt x="13167" y="8212"/>
                  </a:lnTo>
                  <a:lnTo>
                    <a:pt x="11821" y="8212"/>
                  </a:lnTo>
                  <a:lnTo>
                    <a:pt x="11821" y="4439"/>
                  </a:lnTo>
                  <a:cubicBezTo>
                    <a:pt x="11821" y="3307"/>
                    <a:pt x="10891" y="2377"/>
                    <a:pt x="9759" y="2377"/>
                  </a:cubicBezTo>
                  <a:lnTo>
                    <a:pt x="3409" y="2377"/>
                  </a:lnTo>
                  <a:cubicBezTo>
                    <a:pt x="2277" y="2377"/>
                    <a:pt x="1346" y="3307"/>
                    <a:pt x="1346" y="4439"/>
                  </a:cubicBezTo>
                  <a:lnTo>
                    <a:pt x="1346" y="8212"/>
                  </a:lnTo>
                  <a:lnTo>
                    <a:pt x="1" y="8212"/>
                  </a:lnTo>
                  <a:lnTo>
                    <a:pt x="1" y="2880"/>
                  </a:lnTo>
                  <a:cubicBezTo>
                    <a:pt x="1" y="1295"/>
                    <a:pt x="1296" y="0"/>
                    <a:pt x="2881" y="0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2"/>
            <p:cNvSpPr/>
            <p:nvPr/>
          </p:nvSpPr>
          <p:spPr>
            <a:xfrm>
              <a:off x="348775" y="376500"/>
              <a:ext cx="329175" cy="173250"/>
            </a:xfrm>
            <a:custGeom>
              <a:avLst/>
              <a:gdLst/>
              <a:ahLst/>
              <a:cxnLst/>
              <a:rect l="l" t="t" r="r" b="b"/>
              <a:pathLst>
                <a:path w="13167" h="6930" extrusionOk="0">
                  <a:moveTo>
                    <a:pt x="2881" y="1"/>
                  </a:moveTo>
                  <a:lnTo>
                    <a:pt x="10287" y="1"/>
                  </a:lnTo>
                  <a:cubicBezTo>
                    <a:pt x="11872" y="1"/>
                    <a:pt x="13167" y="1296"/>
                    <a:pt x="13167" y="2880"/>
                  </a:cubicBezTo>
                  <a:lnTo>
                    <a:pt x="13167" y="6930"/>
                  </a:lnTo>
                  <a:lnTo>
                    <a:pt x="11193" y="6930"/>
                  </a:lnTo>
                  <a:lnTo>
                    <a:pt x="11193" y="3886"/>
                  </a:lnTo>
                  <a:cubicBezTo>
                    <a:pt x="11193" y="2755"/>
                    <a:pt x="10262" y="1824"/>
                    <a:pt x="9130" y="1824"/>
                  </a:cubicBezTo>
                  <a:lnTo>
                    <a:pt x="4075" y="1824"/>
                  </a:lnTo>
                  <a:cubicBezTo>
                    <a:pt x="2931" y="1824"/>
                    <a:pt x="2000" y="2755"/>
                    <a:pt x="2000" y="3886"/>
                  </a:cubicBezTo>
                  <a:lnTo>
                    <a:pt x="2000" y="6930"/>
                  </a:lnTo>
                  <a:lnTo>
                    <a:pt x="1" y="6930"/>
                  </a:lnTo>
                  <a:lnTo>
                    <a:pt x="1" y="2880"/>
                  </a:lnTo>
                  <a:cubicBezTo>
                    <a:pt x="1" y="1296"/>
                    <a:pt x="1296" y="1"/>
                    <a:pt x="2881" y="1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2"/>
            <p:cNvSpPr/>
            <p:nvPr/>
          </p:nvSpPr>
          <p:spPr>
            <a:xfrm>
              <a:off x="135325" y="492500"/>
              <a:ext cx="756400" cy="378225"/>
            </a:xfrm>
            <a:custGeom>
              <a:avLst/>
              <a:gdLst/>
              <a:ahLst/>
              <a:cxnLst/>
              <a:rect l="l" t="t" r="r" b="b"/>
              <a:pathLst>
                <a:path w="30256" h="15129" extrusionOk="0">
                  <a:moveTo>
                    <a:pt x="4792" y="1"/>
                  </a:moveTo>
                  <a:lnTo>
                    <a:pt x="25465" y="1"/>
                  </a:lnTo>
                  <a:cubicBezTo>
                    <a:pt x="28093" y="1"/>
                    <a:pt x="30256" y="2151"/>
                    <a:pt x="30256" y="4792"/>
                  </a:cubicBezTo>
                  <a:lnTo>
                    <a:pt x="30256" y="15128"/>
                  </a:lnTo>
                  <a:lnTo>
                    <a:pt x="1" y="15128"/>
                  </a:lnTo>
                  <a:lnTo>
                    <a:pt x="1" y="4792"/>
                  </a:lnTo>
                  <a:cubicBezTo>
                    <a:pt x="1" y="2151"/>
                    <a:pt x="2151" y="1"/>
                    <a:pt x="4792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2"/>
            <p:cNvSpPr/>
            <p:nvPr/>
          </p:nvSpPr>
          <p:spPr>
            <a:xfrm>
              <a:off x="135325" y="590600"/>
              <a:ext cx="756400" cy="280125"/>
            </a:xfrm>
            <a:custGeom>
              <a:avLst/>
              <a:gdLst/>
              <a:ahLst/>
              <a:cxnLst/>
              <a:rect l="l" t="t" r="r" b="b"/>
              <a:pathLst>
                <a:path w="30256" h="11205" extrusionOk="0">
                  <a:moveTo>
                    <a:pt x="3547" y="0"/>
                  </a:moveTo>
                  <a:lnTo>
                    <a:pt x="26710" y="0"/>
                  </a:lnTo>
                  <a:cubicBezTo>
                    <a:pt x="28659" y="0"/>
                    <a:pt x="30256" y="1597"/>
                    <a:pt x="30256" y="3546"/>
                  </a:cubicBezTo>
                  <a:lnTo>
                    <a:pt x="30256" y="11204"/>
                  </a:lnTo>
                  <a:lnTo>
                    <a:pt x="1" y="11204"/>
                  </a:lnTo>
                  <a:lnTo>
                    <a:pt x="1" y="3546"/>
                  </a:lnTo>
                  <a:cubicBezTo>
                    <a:pt x="1" y="1597"/>
                    <a:pt x="1598" y="0"/>
                    <a:pt x="3547" y="0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2"/>
            <p:cNvSpPr/>
            <p:nvPr/>
          </p:nvSpPr>
          <p:spPr>
            <a:xfrm>
              <a:off x="194725" y="627050"/>
              <a:ext cx="642913" cy="224766"/>
            </a:xfrm>
            <a:custGeom>
              <a:avLst/>
              <a:gdLst/>
              <a:ahLst/>
              <a:cxnLst/>
              <a:rect l="l" t="t" r="r" b="b"/>
              <a:pathLst>
                <a:path w="27880" h="9747" extrusionOk="0">
                  <a:moveTo>
                    <a:pt x="3056" y="1"/>
                  </a:moveTo>
                  <a:lnTo>
                    <a:pt x="24823" y="1"/>
                  </a:lnTo>
                  <a:cubicBezTo>
                    <a:pt x="26508" y="1"/>
                    <a:pt x="27879" y="1397"/>
                    <a:pt x="27879" y="3094"/>
                  </a:cubicBezTo>
                  <a:lnTo>
                    <a:pt x="27879" y="9746"/>
                  </a:lnTo>
                  <a:lnTo>
                    <a:pt x="1" y="9746"/>
                  </a:lnTo>
                  <a:lnTo>
                    <a:pt x="1" y="3094"/>
                  </a:lnTo>
                  <a:cubicBezTo>
                    <a:pt x="1" y="1397"/>
                    <a:pt x="1371" y="1"/>
                    <a:pt x="3056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0" name="Google Shape;1530;p22"/>
            <p:cNvGrpSpPr/>
            <p:nvPr/>
          </p:nvGrpSpPr>
          <p:grpSpPr>
            <a:xfrm>
              <a:off x="219699" y="756013"/>
              <a:ext cx="436027" cy="279696"/>
              <a:chOff x="861850" y="1725175"/>
              <a:chExt cx="676850" cy="434175"/>
            </a:xfrm>
          </p:grpSpPr>
          <p:sp>
            <p:nvSpPr>
              <p:cNvPr id="1531" name="Google Shape;1531;p2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2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2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4" name="Google Shape;1534;p2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2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2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2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2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2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0" name="Google Shape;1540;p2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2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2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2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2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2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546" name="Google Shape;1546;p22"/>
          <p:cNvSpPr/>
          <p:nvPr/>
        </p:nvSpPr>
        <p:spPr>
          <a:xfrm>
            <a:off x="7166197" y="2237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7" name="Google Shape;1547;p22"/>
          <p:cNvSpPr/>
          <p:nvPr/>
        </p:nvSpPr>
        <p:spPr>
          <a:xfrm>
            <a:off x="6921797" y="3441597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8" name="Google Shape;1548;p22"/>
          <p:cNvSpPr/>
          <p:nvPr/>
        </p:nvSpPr>
        <p:spPr>
          <a:xfrm>
            <a:off x="10835847" y="276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9" name="Google Shape;1549;p22"/>
          <p:cNvSpPr/>
          <p:nvPr/>
        </p:nvSpPr>
        <p:spPr>
          <a:xfrm>
            <a:off x="10497963" y="18550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50" name="Google Shape;1550;p22"/>
          <p:cNvGrpSpPr/>
          <p:nvPr/>
        </p:nvGrpSpPr>
        <p:grpSpPr>
          <a:xfrm>
            <a:off x="6914137" y="4335029"/>
            <a:ext cx="1058233" cy="1058947"/>
            <a:chOff x="1300400" y="1688700"/>
            <a:chExt cx="481950" cy="482275"/>
          </a:xfrm>
        </p:grpSpPr>
        <p:sp>
          <p:nvSpPr>
            <p:cNvPr id="1551" name="Google Shape;1551;p22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2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4877229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" name="Google Shape;1554;p2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55" name="Google Shape;1555;p2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92" name="Google Shape;1592;p23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3" name="Google Shape;1593;p23"/>
          <p:cNvSpPr/>
          <p:nvPr/>
        </p:nvSpPr>
        <p:spPr>
          <a:xfrm>
            <a:off x="951000" y="1881000"/>
            <a:ext cx="102900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4" name="Google Shape;1594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23"/>
          <p:cNvSpPr txBox="1">
            <a:spLocks noGrp="1"/>
          </p:cNvSpPr>
          <p:nvPr>
            <p:ph type="body" idx="1"/>
          </p:nvPr>
        </p:nvSpPr>
        <p:spPr>
          <a:xfrm>
            <a:off x="950967" y="1912708"/>
            <a:ext cx="10290000" cy="43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227294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dk1"/>
        </a:solidFill>
        <a:effectLst/>
      </p:bgPr>
    </p:bg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" name="Google Shape;1597;p2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98" name="Google Shape;1598;p2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35" name="Google Shape;1635;p24"/>
          <p:cNvSpPr/>
          <p:nvPr/>
        </p:nvSpPr>
        <p:spPr>
          <a:xfrm>
            <a:off x="950967" y="1355600"/>
            <a:ext cx="4180000" cy="42592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36" name="Google Shape;1636;p24"/>
          <p:cNvSpPr txBox="1">
            <a:spLocks noGrp="1"/>
          </p:cNvSpPr>
          <p:nvPr>
            <p:ph type="title"/>
          </p:nvPr>
        </p:nvSpPr>
        <p:spPr>
          <a:xfrm>
            <a:off x="1072600" y="1585784"/>
            <a:ext cx="4180000" cy="25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4"/>
          <p:cNvSpPr txBox="1">
            <a:spLocks noGrp="1"/>
          </p:cNvSpPr>
          <p:nvPr>
            <p:ph type="body" idx="1"/>
          </p:nvPr>
        </p:nvSpPr>
        <p:spPr>
          <a:xfrm>
            <a:off x="1072600" y="4238784"/>
            <a:ext cx="4180000" cy="12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38" name="Google Shape;1638;p24"/>
          <p:cNvGrpSpPr/>
          <p:nvPr/>
        </p:nvGrpSpPr>
        <p:grpSpPr>
          <a:xfrm>
            <a:off x="4645218" y="1122785"/>
            <a:ext cx="753063" cy="753591"/>
            <a:chOff x="6076688" y="1982663"/>
            <a:chExt cx="564797" cy="565193"/>
          </a:xfrm>
        </p:grpSpPr>
        <p:sp>
          <p:nvSpPr>
            <p:cNvPr id="1639" name="Google Shape;1639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3" name="Google Shape;1643;p24"/>
          <p:cNvSpPr/>
          <p:nvPr/>
        </p:nvSpPr>
        <p:spPr>
          <a:xfrm>
            <a:off x="6339381" y="20703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44" name="Google Shape;1644;p24"/>
          <p:cNvGrpSpPr/>
          <p:nvPr/>
        </p:nvGrpSpPr>
        <p:grpSpPr>
          <a:xfrm rot="718916">
            <a:off x="5787909" y="2773070"/>
            <a:ext cx="617023" cy="617455"/>
            <a:chOff x="6076688" y="1982663"/>
            <a:chExt cx="564797" cy="565193"/>
          </a:xfrm>
        </p:grpSpPr>
        <p:sp>
          <p:nvSpPr>
            <p:cNvPr id="1645" name="Google Shape;1645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9" name="Google Shape;1649;p24"/>
          <p:cNvSpPr/>
          <p:nvPr/>
        </p:nvSpPr>
        <p:spPr>
          <a:xfrm>
            <a:off x="5660363" y="455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50" name="Google Shape;1650;p24"/>
          <p:cNvGrpSpPr/>
          <p:nvPr/>
        </p:nvGrpSpPr>
        <p:grpSpPr>
          <a:xfrm rot="718916">
            <a:off x="6238691" y="3739903"/>
            <a:ext cx="617023" cy="617455"/>
            <a:chOff x="6076688" y="1982663"/>
            <a:chExt cx="564797" cy="565193"/>
          </a:xfrm>
        </p:grpSpPr>
        <p:sp>
          <p:nvSpPr>
            <p:cNvPr id="1651" name="Google Shape;1651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0919891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6" name="Google Shape;1656;p2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657" name="Google Shape;1657;p2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94" name="Google Shape;1694;p25"/>
          <p:cNvSpPr/>
          <p:nvPr/>
        </p:nvSpPr>
        <p:spPr>
          <a:xfrm>
            <a:off x="858167" y="2394967"/>
            <a:ext cx="4678000" cy="28860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25"/>
          <p:cNvSpPr txBox="1">
            <a:spLocks noGrp="1"/>
          </p:cNvSpPr>
          <p:nvPr>
            <p:ph type="title"/>
          </p:nvPr>
        </p:nvSpPr>
        <p:spPr>
          <a:xfrm>
            <a:off x="1000967" y="2791951"/>
            <a:ext cx="43924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6" name="Google Shape;1696;p25"/>
          <p:cNvSpPr txBox="1">
            <a:spLocks noGrp="1"/>
          </p:cNvSpPr>
          <p:nvPr>
            <p:ph type="body" idx="1"/>
          </p:nvPr>
        </p:nvSpPr>
        <p:spPr>
          <a:xfrm>
            <a:off x="1000967" y="3685984"/>
            <a:ext cx="4392400" cy="13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97" name="Google Shape;1697;p25"/>
          <p:cNvGrpSpPr/>
          <p:nvPr/>
        </p:nvGrpSpPr>
        <p:grpSpPr>
          <a:xfrm>
            <a:off x="858180" y="1577046"/>
            <a:ext cx="1818397" cy="952807"/>
            <a:chOff x="803899" y="422750"/>
            <a:chExt cx="1476451" cy="773633"/>
          </a:xfrm>
        </p:grpSpPr>
        <p:sp>
          <p:nvSpPr>
            <p:cNvPr id="1698" name="Google Shape;1698;p25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99" name="Google Shape;1699;p25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1700" name="Google Shape;1700;p25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25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25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25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25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25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25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25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25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25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25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25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25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25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25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25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25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25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718" name="Google Shape;1718;p25"/>
          <p:cNvSpPr/>
          <p:nvPr/>
        </p:nvSpPr>
        <p:spPr>
          <a:xfrm>
            <a:off x="2769363" y="995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19" name="Google Shape;1719;p25"/>
          <p:cNvGrpSpPr/>
          <p:nvPr/>
        </p:nvGrpSpPr>
        <p:grpSpPr>
          <a:xfrm>
            <a:off x="5846082" y="1886547"/>
            <a:ext cx="5487748" cy="3394420"/>
            <a:chOff x="4443436" y="1298847"/>
            <a:chExt cx="4115811" cy="2545815"/>
          </a:xfrm>
        </p:grpSpPr>
        <p:sp>
          <p:nvSpPr>
            <p:cNvPr id="1720" name="Google Shape;1720;p25"/>
            <p:cNvSpPr/>
            <p:nvPr/>
          </p:nvSpPr>
          <p:spPr>
            <a:xfrm>
              <a:off x="4443436" y="1299148"/>
              <a:ext cx="4115811" cy="2545213"/>
            </a:xfrm>
            <a:custGeom>
              <a:avLst/>
              <a:gdLst/>
              <a:ahLst/>
              <a:cxnLst/>
              <a:rect l="l" t="t" r="r" b="b"/>
              <a:pathLst>
                <a:path w="116192" h="71853" extrusionOk="0">
                  <a:moveTo>
                    <a:pt x="4795" y="0"/>
                  </a:moveTo>
                  <a:cubicBezTo>
                    <a:pt x="2152" y="0"/>
                    <a:pt x="0" y="2135"/>
                    <a:pt x="0" y="4795"/>
                  </a:cubicBezTo>
                  <a:lnTo>
                    <a:pt x="0" y="67058"/>
                  </a:lnTo>
                  <a:cubicBezTo>
                    <a:pt x="0" y="69701"/>
                    <a:pt x="2152" y="71853"/>
                    <a:pt x="4795" y="71853"/>
                  </a:cubicBezTo>
                  <a:lnTo>
                    <a:pt x="111397" y="71853"/>
                  </a:lnTo>
                  <a:cubicBezTo>
                    <a:pt x="114056" y="71853"/>
                    <a:pt x="116191" y="69701"/>
                    <a:pt x="116191" y="67058"/>
                  </a:cubicBezTo>
                  <a:lnTo>
                    <a:pt x="116191" y="4795"/>
                  </a:lnTo>
                  <a:cubicBezTo>
                    <a:pt x="116191" y="2135"/>
                    <a:pt x="114056" y="0"/>
                    <a:pt x="11139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4443436" y="1298847"/>
              <a:ext cx="4115811" cy="2545815"/>
            </a:xfrm>
            <a:custGeom>
              <a:avLst/>
              <a:gdLst/>
              <a:ahLst/>
              <a:cxnLst/>
              <a:rect l="l" t="t" r="r" b="b"/>
              <a:pathLst>
                <a:path w="116192" h="71870" extrusionOk="0">
                  <a:moveTo>
                    <a:pt x="106602" y="9606"/>
                  </a:moveTo>
                  <a:lnTo>
                    <a:pt x="106602" y="62263"/>
                  </a:lnTo>
                  <a:lnTo>
                    <a:pt x="9607" y="62263"/>
                  </a:lnTo>
                  <a:lnTo>
                    <a:pt x="9607" y="9606"/>
                  </a:lnTo>
                  <a:close/>
                  <a:moveTo>
                    <a:pt x="4796" y="0"/>
                  </a:moveTo>
                  <a:cubicBezTo>
                    <a:pt x="2153" y="0"/>
                    <a:pt x="1" y="2152"/>
                    <a:pt x="1" y="4795"/>
                  </a:cubicBezTo>
                  <a:lnTo>
                    <a:pt x="1" y="67058"/>
                  </a:lnTo>
                  <a:cubicBezTo>
                    <a:pt x="1" y="69718"/>
                    <a:pt x="2153" y="71870"/>
                    <a:pt x="4796" y="71870"/>
                  </a:cubicBezTo>
                  <a:lnTo>
                    <a:pt x="111397" y="71870"/>
                  </a:lnTo>
                  <a:cubicBezTo>
                    <a:pt x="114040" y="71870"/>
                    <a:pt x="116192" y="69718"/>
                    <a:pt x="116192" y="67058"/>
                  </a:cubicBezTo>
                  <a:lnTo>
                    <a:pt x="116192" y="4795"/>
                  </a:lnTo>
                  <a:cubicBezTo>
                    <a:pt x="116192" y="2152"/>
                    <a:pt x="114040" y="0"/>
                    <a:pt x="111397" y="0"/>
                  </a:cubicBezTo>
                  <a:close/>
                </a:path>
              </a:pathLst>
            </a:custGeom>
            <a:solidFill>
              <a:srgbClr val="1C2A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pic>
          <p:nvPicPr>
            <p:cNvPr id="1722" name="Google Shape;1722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27644" y="1520476"/>
              <a:ext cx="3747395" cy="2133526"/>
            </a:xfrm>
            <a:prstGeom prst="rect">
              <a:avLst/>
            </a:prstGeom>
            <a:noFill/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2872672766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bg>
      <p:bgPr>
        <a:solidFill>
          <a:schemeClr val="dk1"/>
        </a:solidFill>
        <a:effectLst/>
      </p:bgPr>
    </p:bg>
    <p:spTree>
      <p:nvGrpSpPr>
        <p:cNvPr id="1" name="Shape 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4" name="Google Shape;1724;p2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25" name="Google Shape;1725;p2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62" name="Google Shape;1762;p26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3" name="Google Shape;1763;p26"/>
          <p:cNvSpPr/>
          <p:nvPr/>
        </p:nvSpPr>
        <p:spPr>
          <a:xfrm>
            <a:off x="950933" y="2054600"/>
            <a:ext cx="10290000" cy="4039600"/>
          </a:xfrm>
          <a:prstGeom prst="roundRect">
            <a:avLst>
              <a:gd name="adj" fmla="val 463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4" name="Google Shape;1764;p26"/>
          <p:cNvSpPr txBox="1">
            <a:spLocks noGrp="1"/>
          </p:cNvSpPr>
          <p:nvPr>
            <p:ph type="title"/>
          </p:nvPr>
        </p:nvSpPr>
        <p:spPr>
          <a:xfrm>
            <a:off x="9600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5" name="Google Shape;1765;p26"/>
          <p:cNvSpPr txBox="1">
            <a:spLocks noGrp="1"/>
          </p:cNvSpPr>
          <p:nvPr>
            <p:ph type="subTitle" idx="1"/>
          </p:nvPr>
        </p:nvSpPr>
        <p:spPr>
          <a:xfrm>
            <a:off x="959995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6"/>
          <p:cNvSpPr txBox="1">
            <a:spLocks noGrp="1"/>
          </p:cNvSpPr>
          <p:nvPr>
            <p:ph type="title" idx="2"/>
          </p:nvPr>
        </p:nvSpPr>
        <p:spPr>
          <a:xfrm>
            <a:off x="46727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7" name="Google Shape;1767;p26"/>
          <p:cNvSpPr txBox="1">
            <a:spLocks noGrp="1"/>
          </p:cNvSpPr>
          <p:nvPr>
            <p:ph type="subTitle" idx="3"/>
          </p:nvPr>
        </p:nvSpPr>
        <p:spPr>
          <a:xfrm>
            <a:off x="4672688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" name="Google Shape;1768;p26"/>
          <p:cNvSpPr txBox="1">
            <a:spLocks noGrp="1"/>
          </p:cNvSpPr>
          <p:nvPr>
            <p:ph type="title" idx="4"/>
          </p:nvPr>
        </p:nvSpPr>
        <p:spPr>
          <a:xfrm>
            <a:off x="960079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9" name="Google Shape;1769;p26"/>
          <p:cNvSpPr txBox="1">
            <a:spLocks noGrp="1"/>
          </p:cNvSpPr>
          <p:nvPr>
            <p:ph type="subTitle" idx="5"/>
          </p:nvPr>
        </p:nvSpPr>
        <p:spPr>
          <a:xfrm>
            <a:off x="960045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" name="Google Shape;1770;p26"/>
          <p:cNvSpPr txBox="1">
            <a:spLocks noGrp="1"/>
          </p:cNvSpPr>
          <p:nvPr>
            <p:ph type="title" idx="6"/>
          </p:nvPr>
        </p:nvSpPr>
        <p:spPr>
          <a:xfrm>
            <a:off x="4672773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1" name="Google Shape;1771;p26"/>
          <p:cNvSpPr txBox="1">
            <a:spLocks noGrp="1"/>
          </p:cNvSpPr>
          <p:nvPr>
            <p:ph type="subTitle" idx="7"/>
          </p:nvPr>
        </p:nvSpPr>
        <p:spPr>
          <a:xfrm>
            <a:off x="4672737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" name="Google Shape;1772;p26"/>
          <p:cNvSpPr txBox="1">
            <a:spLocks noGrp="1"/>
          </p:cNvSpPr>
          <p:nvPr>
            <p:ph type="title" idx="8"/>
          </p:nvPr>
        </p:nvSpPr>
        <p:spPr>
          <a:xfrm>
            <a:off x="8385367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3" name="Google Shape;1773;p26"/>
          <p:cNvSpPr txBox="1">
            <a:spLocks noGrp="1"/>
          </p:cNvSpPr>
          <p:nvPr>
            <p:ph type="subTitle" idx="9"/>
          </p:nvPr>
        </p:nvSpPr>
        <p:spPr>
          <a:xfrm>
            <a:off x="8385323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4" name="Google Shape;1774;p26"/>
          <p:cNvSpPr txBox="1">
            <a:spLocks noGrp="1"/>
          </p:cNvSpPr>
          <p:nvPr>
            <p:ph type="title" idx="13"/>
          </p:nvPr>
        </p:nvSpPr>
        <p:spPr>
          <a:xfrm>
            <a:off x="8385411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5" name="Google Shape;1775;p26"/>
          <p:cNvSpPr txBox="1">
            <a:spLocks noGrp="1"/>
          </p:cNvSpPr>
          <p:nvPr>
            <p:ph type="subTitle" idx="14"/>
          </p:nvPr>
        </p:nvSpPr>
        <p:spPr>
          <a:xfrm>
            <a:off x="8385372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26"/>
          <p:cNvSpPr txBox="1">
            <a:spLocks noGrp="1"/>
          </p:cNvSpPr>
          <p:nvPr>
            <p:ph type="title" idx="15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1098509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8" name="Google Shape;1778;p2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79" name="Google Shape;1779;p2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27"/>
          <p:cNvSpPr/>
          <p:nvPr/>
        </p:nvSpPr>
        <p:spPr>
          <a:xfrm>
            <a:off x="951033" y="2090800"/>
            <a:ext cx="5160800" cy="4003600"/>
          </a:xfrm>
          <a:prstGeom prst="roundRect">
            <a:avLst>
              <a:gd name="adj" fmla="val 44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27"/>
          <p:cNvSpPr txBox="1">
            <a:spLocks noGrp="1"/>
          </p:cNvSpPr>
          <p:nvPr>
            <p:ph type="title" hasCustomPrompt="1"/>
          </p:nvPr>
        </p:nvSpPr>
        <p:spPr>
          <a:xfrm>
            <a:off x="4373667" y="2231800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18" name="Google Shape;1818;p27"/>
          <p:cNvSpPr txBox="1">
            <a:spLocks noGrp="1"/>
          </p:cNvSpPr>
          <p:nvPr>
            <p:ph type="subTitle" idx="1"/>
          </p:nvPr>
        </p:nvSpPr>
        <p:spPr>
          <a:xfrm>
            <a:off x="1108567" y="24859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" name="Google Shape;1819;p27"/>
          <p:cNvSpPr txBox="1">
            <a:spLocks noGrp="1"/>
          </p:cNvSpPr>
          <p:nvPr>
            <p:ph type="title" idx="2" hasCustomPrompt="1"/>
          </p:nvPr>
        </p:nvSpPr>
        <p:spPr>
          <a:xfrm>
            <a:off x="4373667" y="36958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0" name="Google Shape;1820;p27"/>
          <p:cNvSpPr txBox="1">
            <a:spLocks noGrp="1"/>
          </p:cNvSpPr>
          <p:nvPr>
            <p:ph type="subTitle" idx="3"/>
          </p:nvPr>
        </p:nvSpPr>
        <p:spPr>
          <a:xfrm>
            <a:off x="1108567" y="395075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p27"/>
          <p:cNvSpPr txBox="1">
            <a:spLocks noGrp="1"/>
          </p:cNvSpPr>
          <p:nvPr>
            <p:ph type="title" idx="4" hasCustomPrompt="1"/>
          </p:nvPr>
        </p:nvSpPr>
        <p:spPr>
          <a:xfrm>
            <a:off x="4373667" y="48844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2" name="Google Shape;1822;p27"/>
          <p:cNvSpPr txBox="1">
            <a:spLocks noGrp="1"/>
          </p:cNvSpPr>
          <p:nvPr>
            <p:ph type="subTitle" idx="5"/>
          </p:nvPr>
        </p:nvSpPr>
        <p:spPr>
          <a:xfrm>
            <a:off x="1108567" y="51330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3" name="Google Shape;1823;p27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4" name="Google Shape;1824;p27"/>
          <p:cNvSpPr txBox="1">
            <a:spLocks noGrp="1"/>
          </p:cNvSpPr>
          <p:nvPr>
            <p:ph type="title" idx="6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279991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6" name="Google Shape;1826;p2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27" name="Google Shape;1827;p2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64" name="Google Shape;1864;p28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5" name="Google Shape;1865;p2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169491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lt1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88" name="Google Shape;1088;p1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1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1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1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1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1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1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1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1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1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1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1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1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1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1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1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1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1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1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1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1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1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1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1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1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1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1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1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1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1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1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1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1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1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1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1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1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5" name="Google Shape;1125;p17"/>
          <p:cNvSpPr/>
          <p:nvPr/>
        </p:nvSpPr>
        <p:spPr>
          <a:xfrm>
            <a:off x="2826100" y="1425333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6" name="Google Shape;1126;p17"/>
          <p:cNvSpPr/>
          <p:nvPr/>
        </p:nvSpPr>
        <p:spPr>
          <a:xfrm>
            <a:off x="2826233" y="4643867"/>
            <a:ext cx="8052800" cy="788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7" name="Google Shape;1127;p17"/>
          <p:cNvSpPr txBox="1">
            <a:spLocks noGrp="1"/>
          </p:cNvSpPr>
          <p:nvPr>
            <p:ph type="title"/>
          </p:nvPr>
        </p:nvSpPr>
        <p:spPr>
          <a:xfrm>
            <a:off x="3110665" y="4683667"/>
            <a:ext cx="7497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28" name="Google Shape;1128;p17"/>
          <p:cNvSpPr txBox="1">
            <a:spLocks noGrp="1"/>
          </p:cNvSpPr>
          <p:nvPr>
            <p:ph type="subTitle" idx="1"/>
          </p:nvPr>
        </p:nvSpPr>
        <p:spPr>
          <a:xfrm>
            <a:off x="3100067" y="1965300"/>
            <a:ext cx="74972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129" name="Google Shape;1129;p17"/>
          <p:cNvGrpSpPr/>
          <p:nvPr/>
        </p:nvGrpSpPr>
        <p:grpSpPr>
          <a:xfrm>
            <a:off x="973653" y="2703978"/>
            <a:ext cx="2623051" cy="2823057"/>
            <a:chOff x="7627750" y="181828"/>
            <a:chExt cx="1196793" cy="1288048"/>
          </a:xfrm>
        </p:grpSpPr>
        <p:sp>
          <p:nvSpPr>
            <p:cNvPr id="1130" name="Google Shape;1130;p17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31" name="Google Shape;1131;p17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1132" name="Google Shape;1132;p17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17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7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7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7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7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17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17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7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7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7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7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17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17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17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17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17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17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17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17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17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17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17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17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17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7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7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7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7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17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17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17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17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17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17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17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8" name="Google Shape;1168;p17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9" name="Google Shape;1169;p17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17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17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17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17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17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17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17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17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17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17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180" name="Google Shape;1180;p17"/>
          <p:cNvSpPr/>
          <p:nvPr/>
        </p:nvSpPr>
        <p:spPr>
          <a:xfrm>
            <a:off x="973663" y="2052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1" name="Google Shape;1181;p17"/>
          <p:cNvSpPr/>
          <p:nvPr/>
        </p:nvSpPr>
        <p:spPr>
          <a:xfrm>
            <a:off x="1850830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0036460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" name="Google Shape;1867;p2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68" name="Google Shape;1868;p2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05" name="Google Shape;1905;p29"/>
          <p:cNvSpPr/>
          <p:nvPr/>
        </p:nvSpPr>
        <p:spPr>
          <a:xfrm>
            <a:off x="9508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06" name="Google Shape;1906;p2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333428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8" name="Google Shape;1908;p3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09" name="Google Shape;1909;p3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3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3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3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3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3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3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3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3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3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3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3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3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3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3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3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3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3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3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3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3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3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3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3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3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3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3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3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3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3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3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3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3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3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3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3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3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6" name="Google Shape;1946;p30"/>
          <p:cNvSpPr/>
          <p:nvPr/>
        </p:nvSpPr>
        <p:spPr>
          <a:xfrm>
            <a:off x="9511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47" name="Google Shape;1947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256335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9" name="Google Shape;1949;p3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50" name="Google Shape;1950;p3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3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3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3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3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3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3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3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3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3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3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3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3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3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3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3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3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3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3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3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3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3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3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3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3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3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3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3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3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3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3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3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3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3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3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3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3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87" name="Google Shape;1987;p3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8" name="Google Shape;1988;p3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1766516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dk1"/>
        </a:solidFill>
        <a:effectLst/>
      </p:bgPr>
    </p:bg>
    <p:spTree>
      <p:nvGrpSpPr>
        <p:cNvPr id="1" name="Shape 1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0" name="Google Shape;1990;p3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91" name="Google Shape;1991;p3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8" name="Google Shape;2028;p32"/>
          <p:cNvSpPr/>
          <p:nvPr/>
        </p:nvSpPr>
        <p:spPr>
          <a:xfrm>
            <a:off x="2512600" y="719333"/>
            <a:ext cx="7166800" cy="38464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9" name="Google Shape;2029;p32"/>
          <p:cNvSpPr/>
          <p:nvPr/>
        </p:nvSpPr>
        <p:spPr>
          <a:xfrm>
            <a:off x="2512600" y="4758700"/>
            <a:ext cx="71668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0" name="Google Shape;2030;p32"/>
          <p:cNvSpPr txBox="1">
            <a:spLocks noGrp="1"/>
          </p:cNvSpPr>
          <p:nvPr>
            <p:ph type="ctrTitle"/>
          </p:nvPr>
        </p:nvSpPr>
        <p:spPr>
          <a:xfrm>
            <a:off x="2512600" y="746633"/>
            <a:ext cx="71668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10666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031" name="Google Shape;2031;p32"/>
          <p:cNvSpPr txBox="1">
            <a:spLocks noGrp="1"/>
          </p:cNvSpPr>
          <p:nvPr>
            <p:ph type="subTitle" idx="1"/>
          </p:nvPr>
        </p:nvSpPr>
        <p:spPr>
          <a:xfrm>
            <a:off x="3523400" y="2241833"/>
            <a:ext cx="51452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2" name="Google Shape;2032;p32"/>
          <p:cNvSpPr txBox="1"/>
          <p:nvPr/>
        </p:nvSpPr>
        <p:spPr>
          <a:xfrm>
            <a:off x="3202033" y="4629300"/>
            <a:ext cx="5712000" cy="11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 and infographics &amp; images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2F3C7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2033" name="Google Shape;2033;p32"/>
          <p:cNvGrpSpPr/>
          <p:nvPr/>
        </p:nvGrpSpPr>
        <p:grpSpPr>
          <a:xfrm>
            <a:off x="1315041" y="2987388"/>
            <a:ext cx="2020652" cy="1578465"/>
            <a:chOff x="2043188" y="1074750"/>
            <a:chExt cx="982425" cy="767388"/>
          </a:xfrm>
        </p:grpSpPr>
        <p:sp>
          <p:nvSpPr>
            <p:cNvPr id="2034" name="Google Shape;2034;p32"/>
            <p:cNvSpPr/>
            <p:nvPr/>
          </p:nvSpPr>
          <p:spPr>
            <a:xfrm>
              <a:off x="2047650" y="1074750"/>
              <a:ext cx="973500" cy="758900"/>
            </a:xfrm>
            <a:custGeom>
              <a:avLst/>
              <a:gdLst/>
              <a:ahLst/>
              <a:cxnLst/>
              <a:rect l="l" t="t" r="r" b="b"/>
              <a:pathLst>
                <a:path w="38940" h="30356" extrusionOk="0">
                  <a:moveTo>
                    <a:pt x="7457" y="0"/>
                  </a:moveTo>
                  <a:cubicBezTo>
                    <a:pt x="6917" y="0"/>
                    <a:pt x="6401" y="76"/>
                    <a:pt x="5923" y="226"/>
                  </a:cubicBezTo>
                  <a:cubicBezTo>
                    <a:pt x="6678" y="1308"/>
                    <a:pt x="7017" y="2666"/>
                    <a:pt x="6816" y="4011"/>
                  </a:cubicBezTo>
                  <a:cubicBezTo>
                    <a:pt x="5093" y="5294"/>
                    <a:pt x="3723" y="6878"/>
                    <a:pt x="2817" y="8639"/>
                  </a:cubicBezTo>
                  <a:cubicBezTo>
                    <a:pt x="2692" y="8614"/>
                    <a:pt x="2578" y="8614"/>
                    <a:pt x="2453" y="8614"/>
                  </a:cubicBezTo>
                  <a:lnTo>
                    <a:pt x="2126" y="8614"/>
                  </a:lnTo>
                  <a:cubicBezTo>
                    <a:pt x="956" y="8614"/>
                    <a:pt x="1" y="9569"/>
                    <a:pt x="1" y="10739"/>
                  </a:cubicBezTo>
                  <a:lnTo>
                    <a:pt x="1" y="17051"/>
                  </a:lnTo>
                  <a:cubicBezTo>
                    <a:pt x="1" y="18221"/>
                    <a:pt x="956" y="19189"/>
                    <a:pt x="2126" y="19189"/>
                  </a:cubicBezTo>
                  <a:lnTo>
                    <a:pt x="2453" y="19189"/>
                  </a:lnTo>
                  <a:cubicBezTo>
                    <a:pt x="2629" y="19189"/>
                    <a:pt x="2805" y="19164"/>
                    <a:pt x="2968" y="19126"/>
                  </a:cubicBezTo>
                  <a:cubicBezTo>
                    <a:pt x="3421" y="19944"/>
                    <a:pt x="3974" y="20723"/>
                    <a:pt x="4616" y="21453"/>
                  </a:cubicBezTo>
                  <a:cubicBezTo>
                    <a:pt x="4616" y="21453"/>
                    <a:pt x="4628" y="21465"/>
                    <a:pt x="4628" y="21465"/>
                  </a:cubicBezTo>
                  <a:cubicBezTo>
                    <a:pt x="4716" y="21566"/>
                    <a:pt x="4804" y="21666"/>
                    <a:pt x="4905" y="21767"/>
                  </a:cubicBezTo>
                  <a:cubicBezTo>
                    <a:pt x="4993" y="21855"/>
                    <a:pt x="5068" y="21943"/>
                    <a:pt x="5169" y="22031"/>
                  </a:cubicBezTo>
                  <a:cubicBezTo>
                    <a:pt x="5181" y="22056"/>
                    <a:pt x="5207" y="22081"/>
                    <a:pt x="5232" y="22094"/>
                  </a:cubicBezTo>
                  <a:cubicBezTo>
                    <a:pt x="5320" y="22195"/>
                    <a:pt x="5408" y="22283"/>
                    <a:pt x="5508" y="22371"/>
                  </a:cubicBezTo>
                  <a:cubicBezTo>
                    <a:pt x="5609" y="22471"/>
                    <a:pt x="5722" y="22559"/>
                    <a:pt x="5823" y="22660"/>
                  </a:cubicBezTo>
                  <a:cubicBezTo>
                    <a:pt x="5923" y="22748"/>
                    <a:pt x="6011" y="22823"/>
                    <a:pt x="6112" y="22911"/>
                  </a:cubicBezTo>
                  <a:cubicBezTo>
                    <a:pt x="6150" y="22949"/>
                    <a:pt x="6200" y="22974"/>
                    <a:pt x="6238" y="23012"/>
                  </a:cubicBezTo>
                  <a:cubicBezTo>
                    <a:pt x="6326" y="23087"/>
                    <a:pt x="6414" y="23150"/>
                    <a:pt x="6502" y="23226"/>
                  </a:cubicBezTo>
                  <a:cubicBezTo>
                    <a:pt x="6590" y="23301"/>
                    <a:pt x="6690" y="23377"/>
                    <a:pt x="6791" y="23439"/>
                  </a:cubicBezTo>
                  <a:cubicBezTo>
                    <a:pt x="6967" y="23590"/>
                    <a:pt x="7168" y="23729"/>
                    <a:pt x="7357" y="23854"/>
                  </a:cubicBezTo>
                  <a:cubicBezTo>
                    <a:pt x="7508" y="23968"/>
                    <a:pt x="7671" y="24068"/>
                    <a:pt x="7822" y="24169"/>
                  </a:cubicBezTo>
                  <a:cubicBezTo>
                    <a:pt x="7898" y="24207"/>
                    <a:pt x="7960" y="24257"/>
                    <a:pt x="8036" y="24295"/>
                  </a:cubicBezTo>
                  <a:cubicBezTo>
                    <a:pt x="8136" y="24357"/>
                    <a:pt x="8237" y="24420"/>
                    <a:pt x="8338" y="24483"/>
                  </a:cubicBezTo>
                  <a:cubicBezTo>
                    <a:pt x="8451" y="24546"/>
                    <a:pt x="8564" y="24609"/>
                    <a:pt x="8677" y="24672"/>
                  </a:cubicBezTo>
                  <a:cubicBezTo>
                    <a:pt x="8702" y="24684"/>
                    <a:pt x="8728" y="24710"/>
                    <a:pt x="8765" y="24722"/>
                  </a:cubicBezTo>
                  <a:cubicBezTo>
                    <a:pt x="8891" y="24785"/>
                    <a:pt x="9004" y="24860"/>
                    <a:pt x="9130" y="24923"/>
                  </a:cubicBezTo>
                  <a:cubicBezTo>
                    <a:pt x="9142" y="24923"/>
                    <a:pt x="9155" y="24936"/>
                    <a:pt x="9168" y="24936"/>
                  </a:cubicBezTo>
                  <a:cubicBezTo>
                    <a:pt x="9293" y="24999"/>
                    <a:pt x="9419" y="25062"/>
                    <a:pt x="9545" y="25124"/>
                  </a:cubicBezTo>
                  <a:cubicBezTo>
                    <a:pt x="9683" y="25187"/>
                    <a:pt x="9809" y="25263"/>
                    <a:pt x="9947" y="25326"/>
                  </a:cubicBezTo>
                  <a:lnTo>
                    <a:pt x="9972" y="25326"/>
                  </a:lnTo>
                  <a:cubicBezTo>
                    <a:pt x="10086" y="25376"/>
                    <a:pt x="10199" y="25426"/>
                    <a:pt x="10312" y="25477"/>
                  </a:cubicBezTo>
                  <a:cubicBezTo>
                    <a:pt x="10387" y="25514"/>
                    <a:pt x="10463" y="25539"/>
                    <a:pt x="10551" y="25577"/>
                  </a:cubicBezTo>
                  <a:cubicBezTo>
                    <a:pt x="10664" y="25627"/>
                    <a:pt x="10777" y="25665"/>
                    <a:pt x="10890" y="25715"/>
                  </a:cubicBezTo>
                  <a:cubicBezTo>
                    <a:pt x="10890" y="25715"/>
                    <a:pt x="10903" y="25715"/>
                    <a:pt x="10903" y="25728"/>
                  </a:cubicBezTo>
                  <a:lnTo>
                    <a:pt x="10928" y="25728"/>
                  </a:lnTo>
                  <a:cubicBezTo>
                    <a:pt x="10903" y="25879"/>
                    <a:pt x="10890" y="26030"/>
                    <a:pt x="10890" y="26193"/>
                  </a:cubicBezTo>
                  <a:lnTo>
                    <a:pt x="10890" y="27514"/>
                  </a:lnTo>
                  <a:cubicBezTo>
                    <a:pt x="10890" y="28293"/>
                    <a:pt x="11205" y="29010"/>
                    <a:pt x="11720" y="29526"/>
                  </a:cubicBezTo>
                  <a:cubicBezTo>
                    <a:pt x="12236" y="30041"/>
                    <a:pt x="12940" y="30356"/>
                    <a:pt x="13720" y="30356"/>
                  </a:cubicBezTo>
                  <a:cubicBezTo>
                    <a:pt x="15292" y="30356"/>
                    <a:pt x="16562" y="29073"/>
                    <a:pt x="16562" y="27514"/>
                  </a:cubicBezTo>
                  <a:lnTo>
                    <a:pt x="16562" y="26986"/>
                  </a:lnTo>
                  <a:cubicBezTo>
                    <a:pt x="16637" y="26986"/>
                    <a:pt x="16713" y="26986"/>
                    <a:pt x="16788" y="26998"/>
                  </a:cubicBezTo>
                  <a:lnTo>
                    <a:pt x="16801" y="26998"/>
                  </a:lnTo>
                  <a:cubicBezTo>
                    <a:pt x="16901" y="26998"/>
                    <a:pt x="17014" y="27011"/>
                    <a:pt x="17127" y="27011"/>
                  </a:cubicBezTo>
                  <a:cubicBezTo>
                    <a:pt x="17228" y="27023"/>
                    <a:pt x="17341" y="27023"/>
                    <a:pt x="17454" y="27023"/>
                  </a:cubicBezTo>
                  <a:cubicBezTo>
                    <a:pt x="17656" y="27036"/>
                    <a:pt x="17857" y="27036"/>
                    <a:pt x="18071" y="27036"/>
                  </a:cubicBezTo>
                  <a:cubicBezTo>
                    <a:pt x="18863" y="27036"/>
                    <a:pt x="19642" y="26986"/>
                    <a:pt x="20397" y="26898"/>
                  </a:cubicBezTo>
                  <a:lnTo>
                    <a:pt x="20397" y="27514"/>
                  </a:lnTo>
                  <a:cubicBezTo>
                    <a:pt x="20397" y="28293"/>
                    <a:pt x="20724" y="29010"/>
                    <a:pt x="21239" y="29526"/>
                  </a:cubicBezTo>
                  <a:cubicBezTo>
                    <a:pt x="21742" y="30041"/>
                    <a:pt x="22459" y="30356"/>
                    <a:pt x="23239" y="30356"/>
                  </a:cubicBezTo>
                  <a:cubicBezTo>
                    <a:pt x="24798" y="30356"/>
                    <a:pt x="26081" y="29073"/>
                    <a:pt x="26081" y="27514"/>
                  </a:cubicBezTo>
                  <a:lnTo>
                    <a:pt x="26081" y="26193"/>
                  </a:lnTo>
                  <a:cubicBezTo>
                    <a:pt x="26081" y="25929"/>
                    <a:pt x="26043" y="25665"/>
                    <a:pt x="25968" y="25414"/>
                  </a:cubicBezTo>
                  <a:cubicBezTo>
                    <a:pt x="31098" y="23163"/>
                    <a:pt x="34581" y="18774"/>
                    <a:pt x="34581" y="13744"/>
                  </a:cubicBezTo>
                  <a:cubicBezTo>
                    <a:pt x="34581" y="13631"/>
                    <a:pt x="34581" y="13518"/>
                    <a:pt x="34569" y="13392"/>
                  </a:cubicBezTo>
                  <a:cubicBezTo>
                    <a:pt x="34569" y="13292"/>
                    <a:pt x="34569" y="13191"/>
                    <a:pt x="34556" y="13090"/>
                  </a:cubicBezTo>
                  <a:cubicBezTo>
                    <a:pt x="34556" y="13065"/>
                    <a:pt x="34556" y="13028"/>
                    <a:pt x="34556" y="13002"/>
                  </a:cubicBezTo>
                  <a:cubicBezTo>
                    <a:pt x="34544" y="12927"/>
                    <a:pt x="34544" y="12852"/>
                    <a:pt x="34531" y="12776"/>
                  </a:cubicBezTo>
                  <a:cubicBezTo>
                    <a:pt x="34518" y="12650"/>
                    <a:pt x="34506" y="12525"/>
                    <a:pt x="34493" y="12399"/>
                  </a:cubicBezTo>
                  <a:lnTo>
                    <a:pt x="34493" y="12399"/>
                  </a:lnTo>
                  <a:cubicBezTo>
                    <a:pt x="34614" y="12407"/>
                    <a:pt x="34735" y="12411"/>
                    <a:pt x="34854" y="12411"/>
                  </a:cubicBezTo>
                  <a:cubicBezTo>
                    <a:pt x="36553" y="12411"/>
                    <a:pt x="38019" y="11560"/>
                    <a:pt x="38442" y="9456"/>
                  </a:cubicBezTo>
                  <a:cubicBezTo>
                    <a:pt x="38940" y="7025"/>
                    <a:pt x="37284" y="5861"/>
                    <a:pt x="35847" y="5861"/>
                  </a:cubicBezTo>
                  <a:cubicBezTo>
                    <a:pt x="34816" y="5861"/>
                    <a:pt x="33897" y="6460"/>
                    <a:pt x="33965" y="7620"/>
                  </a:cubicBezTo>
                  <a:cubicBezTo>
                    <a:pt x="33978" y="7796"/>
                    <a:pt x="33990" y="7859"/>
                    <a:pt x="34028" y="7922"/>
                  </a:cubicBezTo>
                  <a:cubicBezTo>
                    <a:pt x="34066" y="7985"/>
                    <a:pt x="34141" y="8035"/>
                    <a:pt x="34280" y="8186"/>
                  </a:cubicBezTo>
                  <a:cubicBezTo>
                    <a:pt x="34443" y="7935"/>
                    <a:pt x="34581" y="7633"/>
                    <a:pt x="34808" y="7432"/>
                  </a:cubicBezTo>
                  <a:cubicBezTo>
                    <a:pt x="35116" y="7160"/>
                    <a:pt x="35388" y="7047"/>
                    <a:pt x="35618" y="7047"/>
                  </a:cubicBezTo>
                  <a:cubicBezTo>
                    <a:pt x="36779" y="7047"/>
                    <a:pt x="36879" y="9920"/>
                    <a:pt x="35150" y="9920"/>
                  </a:cubicBezTo>
                  <a:cubicBezTo>
                    <a:pt x="34756" y="9920"/>
                    <a:pt x="34268" y="9771"/>
                    <a:pt x="33676" y="9406"/>
                  </a:cubicBezTo>
                  <a:cubicBezTo>
                    <a:pt x="33651" y="9331"/>
                    <a:pt x="33613" y="9243"/>
                    <a:pt x="33575" y="9167"/>
                  </a:cubicBezTo>
                  <a:cubicBezTo>
                    <a:pt x="33487" y="8978"/>
                    <a:pt x="33387" y="8777"/>
                    <a:pt x="33286" y="8589"/>
                  </a:cubicBezTo>
                  <a:cubicBezTo>
                    <a:pt x="33223" y="8450"/>
                    <a:pt x="33148" y="8325"/>
                    <a:pt x="33085" y="8199"/>
                  </a:cubicBezTo>
                  <a:cubicBezTo>
                    <a:pt x="33047" y="8136"/>
                    <a:pt x="32997" y="8061"/>
                    <a:pt x="32959" y="7998"/>
                  </a:cubicBezTo>
                  <a:cubicBezTo>
                    <a:pt x="32657" y="7482"/>
                    <a:pt x="32318" y="6992"/>
                    <a:pt x="31928" y="6514"/>
                  </a:cubicBezTo>
                  <a:cubicBezTo>
                    <a:pt x="31878" y="6451"/>
                    <a:pt x="31827" y="6388"/>
                    <a:pt x="31777" y="6325"/>
                  </a:cubicBezTo>
                  <a:cubicBezTo>
                    <a:pt x="31563" y="6074"/>
                    <a:pt x="31324" y="5810"/>
                    <a:pt x="31086" y="5571"/>
                  </a:cubicBezTo>
                  <a:lnTo>
                    <a:pt x="31086" y="5558"/>
                  </a:lnTo>
                  <a:cubicBezTo>
                    <a:pt x="28068" y="2452"/>
                    <a:pt x="23352" y="453"/>
                    <a:pt x="18071" y="453"/>
                  </a:cubicBezTo>
                  <a:cubicBezTo>
                    <a:pt x="15631" y="453"/>
                    <a:pt x="13330" y="868"/>
                    <a:pt x="11255" y="1635"/>
                  </a:cubicBezTo>
                  <a:cubicBezTo>
                    <a:pt x="10299" y="629"/>
                    <a:pt x="8954" y="0"/>
                    <a:pt x="745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35" name="Google Shape;2035;p32"/>
            <p:cNvGrpSpPr/>
            <p:nvPr/>
          </p:nvGrpSpPr>
          <p:grpSpPr>
            <a:xfrm>
              <a:off x="2043188" y="1083213"/>
              <a:ext cx="982425" cy="758925"/>
              <a:chOff x="2989200" y="664800"/>
              <a:chExt cx="982425" cy="758925"/>
            </a:xfrm>
          </p:grpSpPr>
          <p:sp>
            <p:nvSpPr>
              <p:cNvPr id="2036" name="Google Shape;2036;p32"/>
              <p:cNvSpPr/>
              <p:nvPr/>
            </p:nvSpPr>
            <p:spPr>
              <a:xfrm>
                <a:off x="2989200" y="880150"/>
                <a:ext cx="114450" cy="26440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0576" extrusionOk="0">
                    <a:moveTo>
                      <a:pt x="2138" y="0"/>
                    </a:moveTo>
                    <a:lnTo>
                      <a:pt x="2452" y="0"/>
                    </a:lnTo>
                    <a:cubicBezTo>
                      <a:pt x="3622" y="0"/>
                      <a:pt x="4577" y="956"/>
                      <a:pt x="4577" y="2125"/>
                    </a:cubicBezTo>
                    <a:lnTo>
                      <a:pt x="4577" y="8451"/>
                    </a:lnTo>
                    <a:cubicBezTo>
                      <a:pt x="4577" y="9620"/>
                      <a:pt x="3622" y="10576"/>
                      <a:pt x="2452" y="10576"/>
                    </a:cubicBezTo>
                    <a:lnTo>
                      <a:pt x="2138" y="10576"/>
                    </a:lnTo>
                    <a:cubicBezTo>
                      <a:pt x="956" y="10576"/>
                      <a:pt x="0" y="9620"/>
                      <a:pt x="0" y="8451"/>
                    </a:cubicBezTo>
                    <a:lnTo>
                      <a:pt x="0" y="2125"/>
                    </a:lnTo>
                    <a:cubicBezTo>
                      <a:pt x="0" y="956"/>
                      <a:pt x="956" y="0"/>
                      <a:pt x="2138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037" name="Google Shape;2037;p32"/>
              <p:cNvGrpSpPr/>
              <p:nvPr/>
            </p:nvGrpSpPr>
            <p:grpSpPr>
              <a:xfrm>
                <a:off x="3028175" y="664800"/>
                <a:ext cx="943450" cy="758925"/>
                <a:chOff x="3028175" y="664800"/>
                <a:chExt cx="943450" cy="758925"/>
              </a:xfrm>
            </p:grpSpPr>
            <p:grpSp>
              <p:nvGrpSpPr>
                <p:cNvPr id="2038" name="Google Shape;2038;p32"/>
                <p:cNvGrpSpPr/>
                <p:nvPr/>
              </p:nvGrpSpPr>
              <p:grpSpPr>
                <a:xfrm>
                  <a:off x="3028175" y="664800"/>
                  <a:ext cx="943450" cy="675925"/>
                  <a:chOff x="3028175" y="664800"/>
                  <a:chExt cx="943450" cy="675925"/>
                </a:xfrm>
              </p:grpSpPr>
              <p:sp>
                <p:nvSpPr>
                  <p:cNvPr id="2039" name="Google Shape;2039;p32"/>
                  <p:cNvSpPr/>
                  <p:nvPr/>
                </p:nvSpPr>
                <p:spPr>
                  <a:xfrm>
                    <a:off x="3028175" y="676125"/>
                    <a:ext cx="825550" cy="66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022" h="26584" extrusionOk="0">
                        <a:moveTo>
                          <a:pt x="16511" y="0"/>
                        </a:moveTo>
                        <a:cubicBezTo>
                          <a:pt x="25628" y="0"/>
                          <a:pt x="33022" y="5948"/>
                          <a:pt x="33022" y="13292"/>
                        </a:cubicBezTo>
                        <a:cubicBezTo>
                          <a:pt x="33022" y="20635"/>
                          <a:pt x="25628" y="26583"/>
                          <a:pt x="16511" y="26583"/>
                        </a:cubicBezTo>
                        <a:cubicBezTo>
                          <a:pt x="7394" y="26583"/>
                          <a:pt x="0" y="20635"/>
                          <a:pt x="0" y="13292"/>
                        </a:cubicBezTo>
                        <a:cubicBezTo>
                          <a:pt x="0" y="5948"/>
                          <a:pt x="7394" y="0"/>
                          <a:pt x="1651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0" name="Google Shape;2040;p32"/>
                  <p:cNvSpPr/>
                  <p:nvPr/>
                </p:nvSpPr>
                <p:spPr>
                  <a:xfrm>
                    <a:off x="3137250" y="664800"/>
                    <a:ext cx="166975" cy="15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79" h="6012" extrusionOk="0">
                        <a:moveTo>
                          <a:pt x="1535" y="1"/>
                        </a:moveTo>
                        <a:cubicBezTo>
                          <a:pt x="4113" y="1"/>
                          <a:pt x="6263" y="1874"/>
                          <a:pt x="6678" y="4339"/>
                        </a:cubicBezTo>
                        <a:cubicBezTo>
                          <a:pt x="4327" y="4515"/>
                          <a:pt x="2113" y="5106"/>
                          <a:pt x="152" y="6011"/>
                        </a:cubicBezTo>
                        <a:cubicBezTo>
                          <a:pt x="328" y="5735"/>
                          <a:pt x="479" y="5433"/>
                          <a:pt x="604" y="5106"/>
                        </a:cubicBezTo>
                        <a:cubicBezTo>
                          <a:pt x="1246" y="3421"/>
                          <a:pt x="969" y="1610"/>
                          <a:pt x="1" y="227"/>
                        </a:cubicBezTo>
                        <a:cubicBezTo>
                          <a:pt x="479" y="76"/>
                          <a:pt x="1007" y="1"/>
                          <a:pt x="1535" y="1"/>
                        </a:cubicBezTo>
                        <a:close/>
                      </a:path>
                    </a:pathLst>
                  </a:custGeom>
                  <a:solidFill>
                    <a:srgbClr val="FFD5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1" name="Google Shape;2041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rgbClr val="FFCC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2" name="Google Shape;2042;p32"/>
                  <p:cNvSpPr/>
                  <p:nvPr/>
                </p:nvSpPr>
                <p:spPr>
                  <a:xfrm>
                    <a:off x="3144500" y="859400"/>
                    <a:ext cx="30825" cy="8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3" h="3409" extrusionOk="0">
                        <a:moveTo>
                          <a:pt x="616" y="0"/>
                        </a:moveTo>
                        <a:cubicBezTo>
                          <a:pt x="956" y="0"/>
                          <a:pt x="1232" y="767"/>
                          <a:pt x="1232" y="1711"/>
                        </a:cubicBezTo>
                        <a:cubicBezTo>
                          <a:pt x="1232" y="2654"/>
                          <a:pt x="956" y="3408"/>
                          <a:pt x="616" y="3408"/>
                        </a:cubicBezTo>
                        <a:cubicBezTo>
                          <a:pt x="277" y="3408"/>
                          <a:pt x="0" y="2654"/>
                          <a:pt x="0" y="1711"/>
                        </a:cubicBezTo>
                        <a:cubicBezTo>
                          <a:pt x="0" y="767"/>
                          <a:pt x="277" y="0"/>
                          <a:pt x="616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3" name="Google Shape;2043;p32"/>
                  <p:cNvSpPr/>
                  <p:nvPr/>
                </p:nvSpPr>
                <p:spPr>
                  <a:xfrm>
                    <a:off x="3320225" y="702850"/>
                    <a:ext cx="277600" cy="8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3232" extrusionOk="0">
                        <a:moveTo>
                          <a:pt x="4829" y="0"/>
                        </a:moveTo>
                        <a:cubicBezTo>
                          <a:pt x="7067" y="0"/>
                          <a:pt x="9193" y="390"/>
                          <a:pt x="11104" y="1094"/>
                        </a:cubicBezTo>
                        <a:lnTo>
                          <a:pt x="11104" y="3232"/>
                        </a:lnTo>
                        <a:cubicBezTo>
                          <a:pt x="9243" y="2389"/>
                          <a:pt x="7118" y="1912"/>
                          <a:pt x="4829" y="1912"/>
                        </a:cubicBezTo>
                        <a:cubicBezTo>
                          <a:pt x="3119" y="1912"/>
                          <a:pt x="1497" y="2176"/>
                          <a:pt x="0" y="2666"/>
                        </a:cubicBezTo>
                        <a:lnTo>
                          <a:pt x="0" y="641"/>
                        </a:lnTo>
                        <a:cubicBezTo>
                          <a:pt x="1522" y="227"/>
                          <a:pt x="3144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FFC0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4" name="Google Shape;2044;p32"/>
                  <p:cNvSpPr/>
                  <p:nvPr/>
                </p:nvSpPr>
                <p:spPr>
                  <a:xfrm>
                    <a:off x="3320225" y="729575"/>
                    <a:ext cx="277600" cy="65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2616" extrusionOk="0">
                        <a:moveTo>
                          <a:pt x="4829" y="0"/>
                        </a:moveTo>
                        <a:cubicBezTo>
                          <a:pt x="7093" y="0"/>
                          <a:pt x="9218" y="440"/>
                          <a:pt x="11104" y="1207"/>
                        </a:cubicBezTo>
                        <a:lnTo>
                          <a:pt x="11104" y="2616"/>
                        </a:lnTo>
                        <a:cubicBezTo>
                          <a:pt x="9268" y="1748"/>
                          <a:pt x="7118" y="1232"/>
                          <a:pt x="4829" y="1232"/>
                        </a:cubicBezTo>
                        <a:cubicBezTo>
                          <a:pt x="3106" y="1232"/>
                          <a:pt x="1484" y="1522"/>
                          <a:pt x="0" y="2025"/>
                        </a:cubicBezTo>
                        <a:lnTo>
                          <a:pt x="0" y="692"/>
                        </a:lnTo>
                        <a:cubicBezTo>
                          <a:pt x="1509" y="239"/>
                          <a:pt x="3132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5" name="Google Shape;2045;p32"/>
                  <p:cNvSpPr/>
                  <p:nvPr/>
                </p:nvSpPr>
                <p:spPr>
                  <a:xfrm>
                    <a:off x="3104575" y="804075"/>
                    <a:ext cx="749150" cy="53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66" h="21466" extrusionOk="0">
                        <a:moveTo>
                          <a:pt x="26470" y="0"/>
                        </a:moveTo>
                        <a:cubicBezTo>
                          <a:pt x="28658" y="2251"/>
                          <a:pt x="29966" y="5093"/>
                          <a:pt x="29966" y="8174"/>
                        </a:cubicBezTo>
                        <a:cubicBezTo>
                          <a:pt x="29966" y="15517"/>
                          <a:pt x="22572" y="21465"/>
                          <a:pt x="13455" y="21465"/>
                        </a:cubicBezTo>
                        <a:cubicBezTo>
                          <a:pt x="7910" y="21465"/>
                          <a:pt x="2993" y="19265"/>
                          <a:pt x="0" y="15882"/>
                        </a:cubicBezTo>
                        <a:cubicBezTo>
                          <a:pt x="11292" y="21063"/>
                          <a:pt x="27652" y="11971"/>
                          <a:pt x="2647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6" name="Google Shape;2046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047" name="Google Shape;2047;p32"/>
                <p:cNvSpPr/>
                <p:nvPr/>
              </p:nvSpPr>
              <p:spPr>
                <a:xfrm>
                  <a:off x="3261425" y="1248900"/>
                  <a:ext cx="1418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3" h="6993" extrusionOk="0">
                      <a:moveTo>
                        <a:pt x="2830" y="1"/>
                      </a:moveTo>
                      <a:lnTo>
                        <a:pt x="2830" y="1"/>
                      </a:lnTo>
                      <a:cubicBezTo>
                        <a:pt x="4402" y="1"/>
                        <a:pt x="5672" y="1271"/>
                        <a:pt x="5672" y="2830"/>
                      </a:cubicBezTo>
                      <a:lnTo>
                        <a:pt x="5672" y="4150"/>
                      </a:lnTo>
                      <a:cubicBezTo>
                        <a:pt x="5672" y="5722"/>
                        <a:pt x="4402" y="6992"/>
                        <a:pt x="2830" y="6992"/>
                      </a:cubicBezTo>
                      <a:cubicBezTo>
                        <a:pt x="1284" y="6992"/>
                        <a:pt x="1" y="5722"/>
                        <a:pt x="1" y="4150"/>
                      </a:cubicBezTo>
                      <a:lnTo>
                        <a:pt x="1" y="2830"/>
                      </a:lnTo>
                      <a:cubicBezTo>
                        <a:pt x="1" y="1271"/>
                        <a:pt x="1284" y="1"/>
                        <a:pt x="283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48" name="Google Shape;2048;p32"/>
                <p:cNvSpPr/>
                <p:nvPr/>
              </p:nvSpPr>
              <p:spPr>
                <a:xfrm>
                  <a:off x="3499100" y="1248900"/>
                  <a:ext cx="1421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6993" extrusionOk="0">
                      <a:moveTo>
                        <a:pt x="2842" y="1"/>
                      </a:moveTo>
                      <a:lnTo>
                        <a:pt x="2842" y="1"/>
                      </a:lnTo>
                      <a:cubicBezTo>
                        <a:pt x="4402" y="1"/>
                        <a:pt x="5684" y="1271"/>
                        <a:pt x="5684" y="2830"/>
                      </a:cubicBezTo>
                      <a:lnTo>
                        <a:pt x="5684" y="4150"/>
                      </a:lnTo>
                      <a:cubicBezTo>
                        <a:pt x="5684" y="5722"/>
                        <a:pt x="4402" y="6992"/>
                        <a:pt x="2842" y="6992"/>
                      </a:cubicBezTo>
                      <a:cubicBezTo>
                        <a:pt x="1283" y="6992"/>
                        <a:pt x="0" y="5722"/>
                        <a:pt x="0" y="4150"/>
                      </a:cubicBezTo>
                      <a:lnTo>
                        <a:pt x="0" y="2830"/>
                      </a:lnTo>
                      <a:cubicBezTo>
                        <a:pt x="0" y="1271"/>
                        <a:pt x="1283" y="1"/>
                        <a:pt x="2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049" name="Google Shape;2049;p32"/>
          <p:cNvGrpSpPr/>
          <p:nvPr/>
        </p:nvGrpSpPr>
        <p:grpSpPr>
          <a:xfrm>
            <a:off x="8856311" y="3463397"/>
            <a:ext cx="2104140" cy="1102480"/>
            <a:chOff x="-1511962" y="1993319"/>
            <a:chExt cx="920500" cy="482275"/>
          </a:xfrm>
        </p:grpSpPr>
        <p:sp>
          <p:nvSpPr>
            <p:cNvPr id="2050" name="Google Shape;2050;p32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51" name="Google Shape;2051;p32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052" name="Google Shape;2052;p3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3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3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3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3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3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3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3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3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3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32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32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32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070" name="Google Shape;2070;p32"/>
          <p:cNvSpPr/>
          <p:nvPr/>
        </p:nvSpPr>
        <p:spPr>
          <a:xfrm>
            <a:off x="10544797" y="2559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1" name="Google Shape;2071;p32"/>
          <p:cNvGrpSpPr/>
          <p:nvPr/>
        </p:nvGrpSpPr>
        <p:grpSpPr>
          <a:xfrm rot="-2700000">
            <a:off x="1816076" y="2071497"/>
            <a:ext cx="404381" cy="404449"/>
            <a:chOff x="3312800" y="1179225"/>
            <a:chExt cx="473725" cy="473700"/>
          </a:xfrm>
        </p:grpSpPr>
        <p:sp>
          <p:nvSpPr>
            <p:cNvPr id="2072" name="Google Shape;2072;p3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581970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1"/>
        </a:solidFill>
        <a:effectLst/>
      </p:bgPr>
    </p:bg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6" name="Google Shape;2076;p3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077" name="Google Shape;2077;p3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3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3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3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3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3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3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3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3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3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3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3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3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3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3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3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3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3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33"/>
          <p:cNvGrpSpPr/>
          <p:nvPr/>
        </p:nvGrpSpPr>
        <p:grpSpPr>
          <a:xfrm>
            <a:off x="1026147" y="3971824"/>
            <a:ext cx="2807772" cy="1703217"/>
            <a:chOff x="3074375" y="4048988"/>
            <a:chExt cx="1238650" cy="751375"/>
          </a:xfrm>
        </p:grpSpPr>
        <p:sp>
          <p:nvSpPr>
            <p:cNvPr id="2115" name="Google Shape;2115;p33"/>
            <p:cNvSpPr/>
            <p:nvPr/>
          </p:nvSpPr>
          <p:spPr>
            <a:xfrm>
              <a:off x="3074375" y="4048988"/>
              <a:ext cx="1238650" cy="751375"/>
            </a:xfrm>
            <a:custGeom>
              <a:avLst/>
              <a:gdLst/>
              <a:ahLst/>
              <a:cxnLst/>
              <a:rect l="l" t="t" r="r" b="b"/>
              <a:pathLst>
                <a:path w="49546" h="30055" extrusionOk="0">
                  <a:moveTo>
                    <a:pt x="36920" y="1"/>
                  </a:moveTo>
                  <a:lnTo>
                    <a:pt x="20309" y="7960"/>
                  </a:lnTo>
                  <a:cubicBezTo>
                    <a:pt x="20171" y="7709"/>
                    <a:pt x="19907" y="7533"/>
                    <a:pt x="19592" y="7533"/>
                  </a:cubicBezTo>
                  <a:lnTo>
                    <a:pt x="15430" y="7533"/>
                  </a:lnTo>
                  <a:cubicBezTo>
                    <a:pt x="14990" y="7533"/>
                    <a:pt x="14625" y="7898"/>
                    <a:pt x="14625" y="8350"/>
                  </a:cubicBezTo>
                  <a:lnTo>
                    <a:pt x="14625" y="8426"/>
                  </a:lnTo>
                  <a:lnTo>
                    <a:pt x="2994" y="8426"/>
                  </a:lnTo>
                  <a:cubicBezTo>
                    <a:pt x="1346" y="8426"/>
                    <a:pt x="1" y="9771"/>
                    <a:pt x="1" y="11419"/>
                  </a:cubicBezTo>
                  <a:lnTo>
                    <a:pt x="1" y="26785"/>
                  </a:lnTo>
                  <a:cubicBezTo>
                    <a:pt x="1" y="28432"/>
                    <a:pt x="1346" y="29778"/>
                    <a:pt x="2994" y="29778"/>
                  </a:cubicBezTo>
                  <a:lnTo>
                    <a:pt x="32041" y="29778"/>
                  </a:lnTo>
                  <a:cubicBezTo>
                    <a:pt x="32808" y="29778"/>
                    <a:pt x="33525" y="29476"/>
                    <a:pt x="34053" y="28985"/>
                  </a:cubicBezTo>
                  <a:lnTo>
                    <a:pt x="42328" y="30054"/>
                  </a:lnTo>
                  <a:lnTo>
                    <a:pt x="43296" y="22547"/>
                  </a:lnTo>
                  <a:lnTo>
                    <a:pt x="49546" y="21164"/>
                  </a:lnTo>
                  <a:lnTo>
                    <a:pt x="46113" y="5672"/>
                  </a:lnTo>
                  <a:lnTo>
                    <a:pt x="40265" y="6967"/>
                  </a:lnTo>
                  <a:lnTo>
                    <a:pt x="36920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16" name="Google Shape;2116;p33"/>
            <p:cNvGrpSpPr/>
            <p:nvPr/>
          </p:nvGrpSpPr>
          <p:grpSpPr>
            <a:xfrm>
              <a:off x="3074525" y="4049000"/>
              <a:ext cx="1238350" cy="751350"/>
              <a:chOff x="3580825" y="3924500"/>
              <a:chExt cx="1238350" cy="751350"/>
            </a:xfrm>
          </p:grpSpPr>
          <p:sp>
            <p:nvSpPr>
              <p:cNvPr id="2117" name="Google Shape;2117;p33"/>
              <p:cNvSpPr/>
              <p:nvPr/>
            </p:nvSpPr>
            <p:spPr>
              <a:xfrm>
                <a:off x="3741475" y="3924500"/>
                <a:ext cx="933700" cy="723375"/>
              </a:xfrm>
              <a:custGeom>
                <a:avLst/>
                <a:gdLst/>
                <a:ahLst/>
                <a:cxnLst/>
                <a:rect l="l" t="t" r="r" b="b"/>
                <a:pathLst>
                  <a:path w="37348" h="28935" extrusionOk="0">
                    <a:moveTo>
                      <a:pt x="1" y="14625"/>
                    </a:moveTo>
                    <a:lnTo>
                      <a:pt x="30482" y="0"/>
                    </a:lnTo>
                    <a:lnTo>
                      <a:pt x="37348" y="14310"/>
                    </a:lnTo>
                    <a:lnTo>
                      <a:pt x="6854" y="2893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33"/>
              <p:cNvSpPr/>
              <p:nvPr/>
            </p:nvSpPr>
            <p:spPr>
              <a:xfrm>
                <a:off x="3806250" y="3988950"/>
                <a:ext cx="803850" cy="594500"/>
              </a:xfrm>
              <a:custGeom>
                <a:avLst/>
                <a:gdLst/>
                <a:ahLst/>
                <a:cxnLst/>
                <a:rect l="l" t="t" r="r" b="b"/>
                <a:pathLst>
                  <a:path w="32154" h="23780" extrusionOk="0">
                    <a:moveTo>
                      <a:pt x="0" y="12927"/>
                    </a:moveTo>
                    <a:lnTo>
                      <a:pt x="26948" y="0"/>
                    </a:lnTo>
                    <a:lnTo>
                      <a:pt x="32154" y="10852"/>
                    </a:lnTo>
                    <a:lnTo>
                      <a:pt x="5206" y="2377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33"/>
              <p:cNvSpPr/>
              <p:nvPr/>
            </p:nvSpPr>
            <p:spPr>
              <a:xfrm>
                <a:off x="3806250" y="4271550"/>
                <a:ext cx="106900" cy="124850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994" extrusionOk="0">
                    <a:moveTo>
                      <a:pt x="3383" y="1"/>
                    </a:moveTo>
                    <a:cubicBezTo>
                      <a:pt x="4276" y="1862"/>
                      <a:pt x="3483" y="4100"/>
                      <a:pt x="1622" y="4993"/>
                    </a:cubicBezTo>
                    <a:lnTo>
                      <a:pt x="0" y="162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3"/>
              <p:cNvSpPr/>
              <p:nvPr/>
            </p:nvSpPr>
            <p:spPr>
              <a:xfrm>
                <a:off x="4395675" y="3988950"/>
                <a:ext cx="124850" cy="106575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4263" extrusionOk="0">
                    <a:moveTo>
                      <a:pt x="1" y="1610"/>
                    </a:moveTo>
                    <a:cubicBezTo>
                      <a:pt x="894" y="3483"/>
                      <a:pt x="3132" y="4263"/>
                      <a:pt x="4993" y="3370"/>
                    </a:cubicBezTo>
                    <a:lnTo>
                      <a:pt x="3371" y="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33"/>
              <p:cNvSpPr/>
              <p:nvPr/>
            </p:nvSpPr>
            <p:spPr>
              <a:xfrm>
                <a:off x="3899300" y="4483450"/>
                <a:ext cx="1248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4993" h="4276" extrusionOk="0">
                    <a:moveTo>
                      <a:pt x="4992" y="2654"/>
                    </a:moveTo>
                    <a:cubicBezTo>
                      <a:pt x="4100" y="792"/>
                      <a:pt x="1874" y="0"/>
                      <a:pt x="0" y="893"/>
                    </a:cubicBezTo>
                    <a:lnTo>
                      <a:pt x="1622" y="4276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2" name="Google Shape;2122;p33"/>
              <p:cNvSpPr/>
              <p:nvPr/>
            </p:nvSpPr>
            <p:spPr>
              <a:xfrm>
                <a:off x="4506650" y="4182600"/>
                <a:ext cx="106925" cy="125125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5005" extrusionOk="0">
                    <a:moveTo>
                      <a:pt x="894" y="5005"/>
                    </a:moveTo>
                    <a:cubicBezTo>
                      <a:pt x="1" y="3131"/>
                      <a:pt x="793" y="893"/>
                      <a:pt x="2654" y="0"/>
                    </a:cubicBezTo>
                    <a:lnTo>
                      <a:pt x="4276" y="338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3"/>
              <p:cNvSpPr/>
              <p:nvPr/>
            </p:nvSpPr>
            <p:spPr>
              <a:xfrm>
                <a:off x="4082575" y="4160275"/>
                <a:ext cx="251525" cy="251525"/>
              </a:xfrm>
              <a:custGeom>
                <a:avLst/>
                <a:gdLst/>
                <a:ahLst/>
                <a:cxnLst/>
                <a:rect l="l" t="t" r="r" b="b"/>
                <a:pathLst>
                  <a:path w="10061" h="10061" extrusionOk="0">
                    <a:moveTo>
                      <a:pt x="3119" y="1057"/>
                    </a:moveTo>
                    <a:cubicBezTo>
                      <a:pt x="5319" y="0"/>
                      <a:pt x="7948" y="931"/>
                      <a:pt x="9004" y="3119"/>
                    </a:cubicBezTo>
                    <a:cubicBezTo>
                      <a:pt x="10060" y="5320"/>
                      <a:pt x="9130" y="7948"/>
                      <a:pt x="6929" y="9004"/>
                    </a:cubicBezTo>
                    <a:cubicBezTo>
                      <a:pt x="4741" y="10060"/>
                      <a:pt x="2100" y="9130"/>
                      <a:pt x="1057" y="6942"/>
                    </a:cubicBezTo>
                    <a:cubicBezTo>
                      <a:pt x="0" y="4741"/>
                      <a:pt x="931" y="2113"/>
                      <a:pt x="3119" y="1057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33"/>
              <p:cNvSpPr/>
              <p:nvPr/>
            </p:nvSpPr>
            <p:spPr>
              <a:xfrm>
                <a:off x="3800575" y="4173800"/>
                <a:ext cx="889375" cy="502050"/>
              </a:xfrm>
              <a:custGeom>
                <a:avLst/>
                <a:gdLst/>
                <a:ahLst/>
                <a:cxnLst/>
                <a:rect l="l" t="t" r="r" b="b"/>
                <a:pathLst>
                  <a:path w="35575" h="20082" extrusionOk="0">
                    <a:moveTo>
                      <a:pt x="2038" y="0"/>
                    </a:moveTo>
                    <a:lnTo>
                      <a:pt x="35575" y="4351"/>
                    </a:lnTo>
                    <a:lnTo>
                      <a:pt x="33525" y="20082"/>
                    </a:lnTo>
                    <a:lnTo>
                      <a:pt x="1" y="15744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33"/>
              <p:cNvSpPr/>
              <p:nvPr/>
            </p:nvSpPr>
            <p:spPr>
              <a:xfrm>
                <a:off x="3855275" y="4227850"/>
                <a:ext cx="779675" cy="394250"/>
              </a:xfrm>
              <a:custGeom>
                <a:avLst/>
                <a:gdLst/>
                <a:ahLst/>
                <a:cxnLst/>
                <a:rect l="l" t="t" r="r" b="b"/>
                <a:pathLst>
                  <a:path w="31187" h="15770" extrusionOk="0">
                    <a:moveTo>
                      <a:pt x="1547" y="1"/>
                    </a:moveTo>
                    <a:lnTo>
                      <a:pt x="31186" y="3836"/>
                    </a:lnTo>
                    <a:lnTo>
                      <a:pt x="29640" y="15770"/>
                    </a:lnTo>
                    <a:lnTo>
                      <a:pt x="1" y="11934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3"/>
              <p:cNvSpPr/>
              <p:nvPr/>
            </p:nvSpPr>
            <p:spPr>
              <a:xfrm>
                <a:off x="3882000" y="4227850"/>
                <a:ext cx="10472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9" h="3975" extrusionOk="0">
                    <a:moveTo>
                      <a:pt x="4188" y="479"/>
                    </a:moveTo>
                    <a:cubicBezTo>
                      <a:pt x="3924" y="2529"/>
                      <a:pt x="2050" y="3975"/>
                      <a:pt x="1" y="3711"/>
                    </a:cubicBezTo>
                    <a:lnTo>
                      <a:pt x="478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33"/>
              <p:cNvSpPr/>
              <p:nvPr/>
            </p:nvSpPr>
            <p:spPr>
              <a:xfrm>
                <a:off x="4535575" y="4311800"/>
                <a:ext cx="99375" cy="104700"/>
              </a:xfrm>
              <a:custGeom>
                <a:avLst/>
                <a:gdLst/>
                <a:ahLst/>
                <a:cxnLst/>
                <a:rect l="l" t="t" r="r" b="b"/>
                <a:pathLst>
                  <a:path w="3975" h="4188" extrusionOk="0">
                    <a:moveTo>
                      <a:pt x="265" y="0"/>
                    </a:moveTo>
                    <a:cubicBezTo>
                      <a:pt x="1" y="2050"/>
                      <a:pt x="1447" y="3924"/>
                      <a:pt x="3496" y="4188"/>
                    </a:cubicBezTo>
                    <a:lnTo>
                      <a:pt x="3974" y="478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3"/>
              <p:cNvSpPr/>
              <p:nvPr/>
            </p:nvSpPr>
            <p:spPr>
              <a:xfrm>
                <a:off x="3854350" y="4441000"/>
                <a:ext cx="99350" cy="105025"/>
              </a:xfrm>
              <a:custGeom>
                <a:avLst/>
                <a:gdLst/>
                <a:ahLst/>
                <a:cxnLst/>
                <a:rect l="l" t="t" r="r" b="b"/>
                <a:pathLst>
                  <a:path w="3974" h="4201" extrusionOk="0">
                    <a:moveTo>
                      <a:pt x="3710" y="4201"/>
                    </a:moveTo>
                    <a:cubicBezTo>
                      <a:pt x="3974" y="2138"/>
                      <a:pt x="2528" y="265"/>
                      <a:pt x="478" y="1"/>
                    </a:cubicBezTo>
                    <a:lnTo>
                      <a:pt x="0" y="371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3"/>
              <p:cNvSpPr/>
              <p:nvPr/>
            </p:nvSpPr>
            <p:spPr>
              <a:xfrm>
                <a:off x="4502575" y="4530275"/>
                <a:ext cx="104700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3975" extrusionOk="0">
                    <a:moveTo>
                      <a:pt x="0" y="3497"/>
                    </a:moveTo>
                    <a:cubicBezTo>
                      <a:pt x="264" y="1447"/>
                      <a:pt x="2138" y="1"/>
                      <a:pt x="4188" y="265"/>
                    </a:cubicBezTo>
                    <a:lnTo>
                      <a:pt x="3710" y="397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33"/>
              <p:cNvSpPr/>
              <p:nvPr/>
            </p:nvSpPr>
            <p:spPr>
              <a:xfrm>
                <a:off x="4128150" y="4307700"/>
                <a:ext cx="234225" cy="234250"/>
              </a:xfrm>
              <a:custGeom>
                <a:avLst/>
                <a:gdLst/>
                <a:ahLst/>
                <a:cxnLst/>
                <a:rect l="l" t="t" r="r" b="b"/>
                <a:pathLst>
                  <a:path w="9369" h="9370" extrusionOk="0">
                    <a:moveTo>
                      <a:pt x="5244" y="315"/>
                    </a:moveTo>
                    <a:cubicBezTo>
                      <a:pt x="7659" y="630"/>
                      <a:pt x="9369" y="2843"/>
                      <a:pt x="9055" y="5257"/>
                    </a:cubicBezTo>
                    <a:cubicBezTo>
                      <a:pt x="8740" y="7672"/>
                      <a:pt x="6527" y="9369"/>
                      <a:pt x="4113" y="9067"/>
                    </a:cubicBezTo>
                    <a:cubicBezTo>
                      <a:pt x="1698" y="8753"/>
                      <a:pt x="1" y="6540"/>
                      <a:pt x="302" y="4125"/>
                    </a:cubicBezTo>
                    <a:cubicBezTo>
                      <a:pt x="617" y="1711"/>
                      <a:pt x="2830" y="1"/>
                      <a:pt x="5244" y="315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33"/>
              <p:cNvSpPr/>
              <p:nvPr/>
            </p:nvSpPr>
            <p:spPr>
              <a:xfrm>
                <a:off x="3908100" y="4066275"/>
                <a:ext cx="911075" cy="570300"/>
              </a:xfrm>
              <a:custGeom>
                <a:avLst/>
                <a:gdLst/>
                <a:ahLst/>
                <a:cxnLst/>
                <a:rect l="l" t="t" r="r" b="b"/>
                <a:pathLst>
                  <a:path w="36443" h="22812" extrusionOk="0">
                    <a:moveTo>
                      <a:pt x="0" y="7319"/>
                    </a:moveTo>
                    <a:lnTo>
                      <a:pt x="33009" y="1"/>
                    </a:lnTo>
                    <a:lnTo>
                      <a:pt x="36442" y="15493"/>
                    </a:lnTo>
                    <a:lnTo>
                      <a:pt x="3433" y="2281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3"/>
              <p:cNvSpPr/>
              <p:nvPr/>
            </p:nvSpPr>
            <p:spPr>
              <a:xfrm>
                <a:off x="3966575" y="4123800"/>
                <a:ext cx="794425" cy="455225"/>
              </a:xfrm>
              <a:custGeom>
                <a:avLst/>
                <a:gdLst/>
                <a:ahLst/>
                <a:cxnLst/>
                <a:rect l="l" t="t" r="r" b="b"/>
                <a:pathLst>
                  <a:path w="31777" h="18209" extrusionOk="0">
                    <a:moveTo>
                      <a:pt x="0" y="6464"/>
                    </a:moveTo>
                    <a:lnTo>
                      <a:pt x="29174" y="1"/>
                    </a:lnTo>
                    <a:lnTo>
                      <a:pt x="31777" y="11746"/>
                    </a:lnTo>
                    <a:lnTo>
                      <a:pt x="2603" y="1820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33"/>
              <p:cNvSpPr/>
              <p:nvPr/>
            </p:nvSpPr>
            <p:spPr>
              <a:xfrm>
                <a:off x="3966575" y="4265275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3647" y="0"/>
                    </a:moveTo>
                    <a:cubicBezTo>
                      <a:pt x="4100" y="2012"/>
                      <a:pt x="2817" y="4012"/>
                      <a:pt x="805" y="4464"/>
                    </a:cubicBezTo>
                    <a:lnTo>
                      <a:pt x="0" y="80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33"/>
              <p:cNvSpPr/>
              <p:nvPr/>
            </p:nvSpPr>
            <p:spPr>
              <a:xfrm>
                <a:off x="4604425" y="4123800"/>
                <a:ext cx="111625" cy="10252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4101" extrusionOk="0">
                    <a:moveTo>
                      <a:pt x="1" y="806"/>
                    </a:moveTo>
                    <a:cubicBezTo>
                      <a:pt x="453" y="2830"/>
                      <a:pt x="2453" y="4100"/>
                      <a:pt x="4465" y="3660"/>
                    </a:cubicBezTo>
                    <a:lnTo>
                      <a:pt x="3660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33"/>
              <p:cNvSpPr/>
              <p:nvPr/>
            </p:nvSpPr>
            <p:spPr>
              <a:xfrm>
                <a:off x="4012775" y="4484075"/>
                <a:ext cx="111950" cy="102500"/>
              </a:xfrm>
              <a:custGeom>
                <a:avLst/>
                <a:gdLst/>
                <a:ahLst/>
                <a:cxnLst/>
                <a:rect l="l" t="t" r="r" b="b"/>
                <a:pathLst>
                  <a:path w="4478" h="4100" extrusionOk="0">
                    <a:moveTo>
                      <a:pt x="4477" y="3295"/>
                    </a:moveTo>
                    <a:cubicBezTo>
                      <a:pt x="4025" y="1270"/>
                      <a:pt x="2025" y="0"/>
                      <a:pt x="1" y="453"/>
                    </a:cubicBezTo>
                    <a:lnTo>
                      <a:pt x="818" y="410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3"/>
              <p:cNvSpPr/>
              <p:nvPr/>
            </p:nvSpPr>
            <p:spPr>
              <a:xfrm>
                <a:off x="4660075" y="4333800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440" y="4465"/>
                    </a:moveTo>
                    <a:cubicBezTo>
                      <a:pt x="0" y="2440"/>
                      <a:pt x="1270" y="441"/>
                      <a:pt x="3295" y="1"/>
                    </a:cubicBezTo>
                    <a:lnTo>
                      <a:pt x="4100" y="3647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3"/>
              <p:cNvSpPr/>
              <p:nvPr/>
            </p:nvSpPr>
            <p:spPr>
              <a:xfrm>
                <a:off x="4242900" y="4230700"/>
                <a:ext cx="241450" cy="241450"/>
              </a:xfrm>
              <a:custGeom>
                <a:avLst/>
                <a:gdLst/>
                <a:ahLst/>
                <a:cxnLst/>
                <a:rect l="l" t="t" r="r" b="b"/>
                <a:pathLst>
                  <a:path w="9658" h="9658" extrusionOk="0">
                    <a:moveTo>
                      <a:pt x="3874" y="528"/>
                    </a:moveTo>
                    <a:cubicBezTo>
                      <a:pt x="6250" y="0"/>
                      <a:pt x="8614" y="1497"/>
                      <a:pt x="9130" y="3873"/>
                    </a:cubicBezTo>
                    <a:cubicBezTo>
                      <a:pt x="9658" y="6250"/>
                      <a:pt x="8162" y="8614"/>
                      <a:pt x="5785" y="9129"/>
                    </a:cubicBezTo>
                    <a:cubicBezTo>
                      <a:pt x="3408" y="9658"/>
                      <a:pt x="1057" y="8161"/>
                      <a:pt x="529" y="5785"/>
                    </a:cubicBezTo>
                    <a:cubicBezTo>
                      <a:pt x="0" y="3408"/>
                      <a:pt x="1497" y="1056"/>
                      <a:pt x="3874" y="528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3"/>
              <p:cNvSpPr/>
              <p:nvPr/>
            </p:nvSpPr>
            <p:spPr>
              <a:xfrm>
                <a:off x="3580825" y="4135125"/>
                <a:ext cx="875550" cy="533825"/>
              </a:xfrm>
              <a:custGeom>
                <a:avLst/>
                <a:gdLst/>
                <a:ahLst/>
                <a:cxnLst/>
                <a:rect l="l" t="t" r="r" b="b"/>
                <a:pathLst>
                  <a:path w="35022" h="21353" extrusionOk="0">
                    <a:moveTo>
                      <a:pt x="2994" y="0"/>
                    </a:moveTo>
                    <a:lnTo>
                      <a:pt x="32029" y="0"/>
                    </a:lnTo>
                    <a:cubicBezTo>
                      <a:pt x="33676" y="0"/>
                      <a:pt x="35022" y="1346"/>
                      <a:pt x="35022" y="2993"/>
                    </a:cubicBezTo>
                    <a:lnTo>
                      <a:pt x="35022" y="18360"/>
                    </a:lnTo>
                    <a:cubicBezTo>
                      <a:pt x="35022" y="20007"/>
                      <a:pt x="33676" y="21352"/>
                      <a:pt x="32029" y="21352"/>
                    </a:cubicBezTo>
                    <a:lnTo>
                      <a:pt x="2994" y="21352"/>
                    </a:lnTo>
                    <a:cubicBezTo>
                      <a:pt x="1346" y="21352"/>
                      <a:pt x="1" y="20007"/>
                      <a:pt x="1" y="18360"/>
                    </a:cubicBezTo>
                    <a:lnTo>
                      <a:pt x="1" y="2993"/>
                    </a:lnTo>
                    <a:cubicBezTo>
                      <a:pt x="1" y="1346"/>
                      <a:pt x="1346" y="0"/>
                      <a:pt x="2994" y="0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3"/>
              <p:cNvSpPr/>
              <p:nvPr/>
            </p:nvSpPr>
            <p:spPr>
              <a:xfrm>
                <a:off x="3628925" y="4180700"/>
                <a:ext cx="779350" cy="442675"/>
              </a:xfrm>
              <a:custGeom>
                <a:avLst/>
                <a:gdLst/>
                <a:ahLst/>
                <a:cxnLst/>
                <a:rect l="l" t="t" r="r" b="b"/>
                <a:pathLst>
                  <a:path w="31174" h="17707" fill="none" extrusionOk="0">
                    <a:moveTo>
                      <a:pt x="1925" y="1"/>
                    </a:moveTo>
                    <a:lnTo>
                      <a:pt x="29250" y="1"/>
                    </a:lnTo>
                    <a:cubicBezTo>
                      <a:pt x="30306" y="1"/>
                      <a:pt x="31174" y="868"/>
                      <a:pt x="31174" y="1925"/>
                    </a:cubicBezTo>
                    <a:lnTo>
                      <a:pt x="31174" y="15782"/>
                    </a:lnTo>
                    <a:cubicBezTo>
                      <a:pt x="31174" y="16838"/>
                      <a:pt x="30306" y="17706"/>
                      <a:pt x="29250" y="17706"/>
                    </a:cubicBezTo>
                    <a:lnTo>
                      <a:pt x="1925" y="17706"/>
                    </a:lnTo>
                    <a:cubicBezTo>
                      <a:pt x="856" y="17706"/>
                      <a:pt x="1" y="16838"/>
                      <a:pt x="1" y="15782"/>
                    </a:cubicBezTo>
                    <a:lnTo>
                      <a:pt x="1" y="1925"/>
                    </a:lnTo>
                    <a:cubicBezTo>
                      <a:pt x="1" y="868"/>
                      <a:pt x="856" y="1"/>
                      <a:pt x="1925" y="1"/>
                    </a:cubicBezTo>
                    <a:close/>
                  </a:path>
                </a:pathLst>
              </a:custGeom>
              <a:noFill/>
              <a:ln w="16350" cap="rnd" cmpd="sng">
                <a:solidFill>
                  <a:srgbClr val="C9928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3"/>
              <p:cNvSpPr/>
              <p:nvPr/>
            </p:nvSpPr>
            <p:spPr>
              <a:xfrm>
                <a:off x="3946125" y="4112800"/>
                <a:ext cx="144650" cy="177025"/>
              </a:xfrm>
              <a:custGeom>
                <a:avLst/>
                <a:gdLst/>
                <a:ahLst/>
                <a:cxnLst/>
                <a:rect l="l" t="t" r="r" b="b"/>
                <a:pathLst>
                  <a:path w="5786" h="7081" extrusionOk="0">
                    <a:moveTo>
                      <a:pt x="818" y="1"/>
                    </a:moveTo>
                    <a:lnTo>
                      <a:pt x="4981" y="1"/>
                    </a:lnTo>
                    <a:cubicBezTo>
                      <a:pt x="5421" y="1"/>
                      <a:pt x="5785" y="365"/>
                      <a:pt x="5785" y="818"/>
                    </a:cubicBezTo>
                    <a:lnTo>
                      <a:pt x="5785" y="6275"/>
                    </a:lnTo>
                    <a:cubicBezTo>
                      <a:pt x="5785" y="6716"/>
                      <a:pt x="5421" y="7080"/>
                      <a:pt x="4981" y="7080"/>
                    </a:cubicBezTo>
                    <a:lnTo>
                      <a:pt x="818" y="7080"/>
                    </a:lnTo>
                    <a:cubicBezTo>
                      <a:pt x="366" y="7080"/>
                      <a:pt x="1" y="6716"/>
                      <a:pt x="1" y="6275"/>
                    </a:cubicBezTo>
                    <a:lnTo>
                      <a:pt x="1" y="818"/>
                    </a:lnTo>
                    <a:cubicBezTo>
                      <a:pt x="1" y="365"/>
                      <a:pt x="366" y="1"/>
                      <a:pt x="818" y="1"/>
                    </a:cubicBezTo>
                    <a:close/>
                  </a:path>
                </a:pathLst>
              </a:custGeom>
              <a:solidFill>
                <a:srgbClr val="C992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33"/>
              <p:cNvSpPr/>
              <p:nvPr/>
            </p:nvSpPr>
            <p:spPr>
              <a:xfrm>
                <a:off x="3981350" y="4199575"/>
                <a:ext cx="742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2968" extrusionOk="0">
                    <a:moveTo>
                      <a:pt x="1484" y="2968"/>
                    </a:moveTo>
                    <a:cubicBezTo>
                      <a:pt x="2301" y="2968"/>
                      <a:pt x="2968" y="2301"/>
                      <a:pt x="2968" y="1484"/>
                    </a:cubicBezTo>
                    <a:cubicBezTo>
                      <a:pt x="2968" y="667"/>
                      <a:pt x="2301" y="0"/>
                      <a:pt x="1484" y="0"/>
                    </a:cubicBezTo>
                    <a:cubicBezTo>
                      <a:pt x="667" y="0"/>
                      <a:pt x="0" y="667"/>
                      <a:pt x="0" y="1484"/>
                    </a:cubicBezTo>
                    <a:cubicBezTo>
                      <a:pt x="0" y="2301"/>
                      <a:pt x="667" y="2968"/>
                      <a:pt x="1484" y="2968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42" name="Google Shape;2142;p33"/>
          <p:cNvGrpSpPr/>
          <p:nvPr/>
        </p:nvGrpSpPr>
        <p:grpSpPr>
          <a:xfrm>
            <a:off x="2506581" y="5242629"/>
            <a:ext cx="1327361" cy="695440"/>
            <a:chOff x="-1511962" y="1993319"/>
            <a:chExt cx="920500" cy="482275"/>
          </a:xfrm>
        </p:grpSpPr>
        <p:sp>
          <p:nvSpPr>
            <p:cNvPr id="2143" name="Google Shape;2143;p33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44" name="Google Shape;2144;p33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145" name="Google Shape;2145;p3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3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3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3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1" name="Google Shape;2151;p3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2" name="Google Shape;2152;p3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3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3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7" name="Google Shape;2157;p3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8" name="Google Shape;2158;p3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3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3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163" name="Google Shape;2163;p33"/>
          <p:cNvSpPr/>
          <p:nvPr/>
        </p:nvSpPr>
        <p:spPr>
          <a:xfrm>
            <a:off x="1544830" y="32924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4" name="Google Shape;2164;p33"/>
          <p:cNvSpPr/>
          <p:nvPr/>
        </p:nvSpPr>
        <p:spPr>
          <a:xfrm>
            <a:off x="4246997" y="505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012369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9812151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2F3C7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47;p2"/>
          <p:cNvSpPr/>
          <p:nvPr/>
        </p:nvSpPr>
        <p:spPr>
          <a:xfrm>
            <a:off x="976167" y="1353100"/>
            <a:ext cx="5614400" cy="3409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976167" y="5096533"/>
            <a:ext cx="5614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" name="Google Shape;49;p2"/>
          <p:cNvSpPr txBox="1">
            <a:spLocks noGrp="1"/>
          </p:cNvSpPr>
          <p:nvPr>
            <p:ph type="ctrTitle"/>
          </p:nvPr>
        </p:nvSpPr>
        <p:spPr>
          <a:xfrm>
            <a:off x="1093433" y="1442867"/>
            <a:ext cx="5380000" cy="32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" name="Google Shape;50;p2"/>
          <p:cNvSpPr txBox="1">
            <a:spLocks noGrp="1"/>
          </p:cNvSpPr>
          <p:nvPr>
            <p:ph type="subTitle" idx="1"/>
          </p:nvPr>
        </p:nvSpPr>
        <p:spPr>
          <a:xfrm>
            <a:off x="1093284" y="5171100"/>
            <a:ext cx="5380000" cy="6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51" name="Google Shape;51;p2"/>
          <p:cNvGrpSpPr/>
          <p:nvPr/>
        </p:nvGrpSpPr>
        <p:grpSpPr>
          <a:xfrm>
            <a:off x="7261095" y="2365056"/>
            <a:ext cx="4230055" cy="3436905"/>
            <a:chOff x="2582802" y="3026350"/>
            <a:chExt cx="2473716" cy="2009886"/>
          </a:xfrm>
        </p:grpSpPr>
        <p:sp>
          <p:nvSpPr>
            <p:cNvPr id="52" name="Google Shape;52;p2"/>
            <p:cNvSpPr/>
            <p:nvPr/>
          </p:nvSpPr>
          <p:spPr>
            <a:xfrm>
              <a:off x="2582802" y="3235361"/>
              <a:ext cx="2181100" cy="1800875"/>
            </a:xfrm>
            <a:custGeom>
              <a:avLst/>
              <a:gdLst/>
              <a:ahLst/>
              <a:cxnLst/>
              <a:rect l="l" t="t" r="r" b="b"/>
              <a:pathLst>
                <a:path w="87244" h="72035" extrusionOk="0">
                  <a:moveTo>
                    <a:pt x="20428" y="0"/>
                  </a:moveTo>
                  <a:cubicBezTo>
                    <a:pt x="19224" y="0"/>
                    <a:pt x="18001" y="179"/>
                    <a:pt x="16792" y="556"/>
                  </a:cubicBezTo>
                  <a:lnTo>
                    <a:pt x="20201" y="11483"/>
                  </a:lnTo>
                  <a:cubicBezTo>
                    <a:pt x="13509" y="16796"/>
                    <a:pt x="9098" y="24039"/>
                    <a:pt x="8321" y="32110"/>
                  </a:cubicBezTo>
                  <a:cubicBezTo>
                    <a:pt x="6592" y="33663"/>
                    <a:pt x="4186" y="35443"/>
                    <a:pt x="1529" y="36471"/>
                  </a:cubicBezTo>
                  <a:cubicBezTo>
                    <a:pt x="602" y="36821"/>
                    <a:pt x="0" y="37724"/>
                    <a:pt x="25" y="38726"/>
                  </a:cubicBezTo>
                  <a:cubicBezTo>
                    <a:pt x="100" y="41884"/>
                    <a:pt x="902" y="48626"/>
                    <a:pt x="6216" y="53438"/>
                  </a:cubicBezTo>
                  <a:cubicBezTo>
                    <a:pt x="6702" y="53884"/>
                    <a:pt x="7353" y="54101"/>
                    <a:pt x="8009" y="54101"/>
                  </a:cubicBezTo>
                  <a:cubicBezTo>
                    <a:pt x="8163" y="54101"/>
                    <a:pt x="8318" y="54089"/>
                    <a:pt x="8471" y="54065"/>
                  </a:cubicBezTo>
                  <a:cubicBezTo>
                    <a:pt x="9925" y="53814"/>
                    <a:pt x="12331" y="53238"/>
                    <a:pt x="14311" y="51934"/>
                  </a:cubicBezTo>
                  <a:cubicBezTo>
                    <a:pt x="16792" y="55167"/>
                    <a:pt x="19975" y="57974"/>
                    <a:pt x="23634" y="60305"/>
                  </a:cubicBezTo>
                  <a:lnTo>
                    <a:pt x="26842" y="72035"/>
                  </a:lnTo>
                  <a:lnTo>
                    <a:pt x="41454" y="72035"/>
                  </a:lnTo>
                  <a:lnTo>
                    <a:pt x="42306" y="66696"/>
                  </a:lnTo>
                  <a:cubicBezTo>
                    <a:pt x="44060" y="66897"/>
                    <a:pt x="45865" y="67022"/>
                    <a:pt x="47720" y="67022"/>
                  </a:cubicBezTo>
                  <a:cubicBezTo>
                    <a:pt x="49649" y="67022"/>
                    <a:pt x="51554" y="66897"/>
                    <a:pt x="53409" y="66671"/>
                  </a:cubicBezTo>
                  <a:lnTo>
                    <a:pt x="54261" y="72035"/>
                  </a:lnTo>
                  <a:lnTo>
                    <a:pt x="68873" y="72035"/>
                  </a:lnTo>
                  <a:lnTo>
                    <a:pt x="72131" y="60105"/>
                  </a:lnTo>
                  <a:cubicBezTo>
                    <a:pt x="81329" y="54190"/>
                    <a:pt x="87244" y="44992"/>
                    <a:pt x="87244" y="34666"/>
                  </a:cubicBezTo>
                  <a:cubicBezTo>
                    <a:pt x="87244" y="16821"/>
                    <a:pt x="69549" y="2335"/>
                    <a:pt x="47720" y="2335"/>
                  </a:cubicBezTo>
                  <a:cubicBezTo>
                    <a:pt x="41629" y="2335"/>
                    <a:pt x="35865" y="3463"/>
                    <a:pt x="30727" y="5493"/>
                  </a:cubicBezTo>
                  <a:cubicBezTo>
                    <a:pt x="28384" y="2066"/>
                    <a:pt x="24516" y="0"/>
                    <a:pt x="20428" y="0"/>
                  </a:cubicBezTo>
                  <a:close/>
                </a:path>
              </a:pathLst>
            </a:custGeom>
            <a:solidFill>
              <a:srgbClr val="FFABAB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28600" y="3263375"/>
              <a:ext cx="286350" cy="137050"/>
            </a:xfrm>
            <a:custGeom>
              <a:avLst/>
              <a:gdLst/>
              <a:ahLst/>
              <a:cxnLst/>
              <a:rect l="l" t="t" r="r" b="b"/>
              <a:pathLst>
                <a:path w="11454" h="5482" extrusionOk="0">
                  <a:moveTo>
                    <a:pt x="2011" y="1"/>
                  </a:moveTo>
                  <a:cubicBezTo>
                    <a:pt x="1345" y="1"/>
                    <a:pt x="673" y="56"/>
                    <a:pt x="0" y="169"/>
                  </a:cubicBezTo>
                  <a:cubicBezTo>
                    <a:pt x="3334" y="720"/>
                    <a:pt x="6341" y="2625"/>
                    <a:pt x="8296" y="5482"/>
                  </a:cubicBezTo>
                  <a:cubicBezTo>
                    <a:pt x="9324" y="5081"/>
                    <a:pt x="10376" y="4705"/>
                    <a:pt x="11454" y="4379"/>
                  </a:cubicBezTo>
                  <a:cubicBezTo>
                    <a:pt x="9082" y="1627"/>
                    <a:pt x="5638" y="1"/>
                    <a:pt x="20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10925" y="4929875"/>
              <a:ext cx="93375" cy="8800"/>
            </a:xfrm>
            <a:custGeom>
              <a:avLst/>
              <a:gdLst/>
              <a:ahLst/>
              <a:cxnLst/>
              <a:rect l="l" t="t" r="r" b="b"/>
              <a:pathLst>
                <a:path w="3735" h="352" extrusionOk="0">
                  <a:moveTo>
                    <a:pt x="3685" y="0"/>
                  </a:moveTo>
                  <a:cubicBezTo>
                    <a:pt x="2482" y="151"/>
                    <a:pt x="1254" y="251"/>
                    <a:pt x="1" y="301"/>
                  </a:cubicBezTo>
                  <a:cubicBezTo>
                    <a:pt x="652" y="326"/>
                    <a:pt x="1329" y="351"/>
                    <a:pt x="2006" y="351"/>
                  </a:cubicBezTo>
                  <a:cubicBezTo>
                    <a:pt x="2582" y="351"/>
                    <a:pt x="3159" y="326"/>
                    <a:pt x="3735" y="301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763893" y="3842300"/>
              <a:ext cx="292625" cy="243600"/>
            </a:xfrm>
            <a:custGeom>
              <a:avLst/>
              <a:gdLst/>
              <a:ahLst/>
              <a:cxnLst/>
              <a:rect l="l" t="t" r="r" b="b"/>
              <a:pathLst>
                <a:path w="11705" h="9744" extrusionOk="0">
                  <a:moveTo>
                    <a:pt x="4762" y="2500"/>
                  </a:moveTo>
                  <a:cubicBezTo>
                    <a:pt x="4813" y="2500"/>
                    <a:pt x="4913" y="2526"/>
                    <a:pt x="5013" y="2601"/>
                  </a:cubicBezTo>
                  <a:cubicBezTo>
                    <a:pt x="5690" y="3002"/>
                    <a:pt x="6216" y="4255"/>
                    <a:pt x="6191" y="4781"/>
                  </a:cubicBezTo>
                  <a:cubicBezTo>
                    <a:pt x="6191" y="4806"/>
                    <a:pt x="6166" y="4831"/>
                    <a:pt x="6166" y="4831"/>
                  </a:cubicBezTo>
                  <a:cubicBezTo>
                    <a:pt x="5489" y="4831"/>
                    <a:pt x="4813" y="4606"/>
                    <a:pt x="4437" y="4205"/>
                  </a:cubicBezTo>
                  <a:cubicBezTo>
                    <a:pt x="4236" y="4004"/>
                    <a:pt x="4036" y="3678"/>
                    <a:pt x="4261" y="3002"/>
                  </a:cubicBezTo>
                  <a:cubicBezTo>
                    <a:pt x="4336" y="2801"/>
                    <a:pt x="4437" y="2651"/>
                    <a:pt x="4562" y="2576"/>
                  </a:cubicBezTo>
                  <a:cubicBezTo>
                    <a:pt x="4612" y="2526"/>
                    <a:pt x="4687" y="2500"/>
                    <a:pt x="4762" y="2500"/>
                  </a:cubicBezTo>
                  <a:close/>
                  <a:moveTo>
                    <a:pt x="10558" y="0"/>
                  </a:moveTo>
                  <a:cubicBezTo>
                    <a:pt x="10122" y="0"/>
                    <a:pt x="9709" y="284"/>
                    <a:pt x="9600" y="721"/>
                  </a:cubicBezTo>
                  <a:cubicBezTo>
                    <a:pt x="9274" y="1899"/>
                    <a:pt x="8747" y="3077"/>
                    <a:pt x="8096" y="3854"/>
                  </a:cubicBezTo>
                  <a:cubicBezTo>
                    <a:pt x="7820" y="2726"/>
                    <a:pt x="7093" y="1473"/>
                    <a:pt x="6066" y="846"/>
                  </a:cubicBezTo>
                  <a:cubicBezTo>
                    <a:pt x="5647" y="592"/>
                    <a:pt x="5209" y="467"/>
                    <a:pt x="4771" y="467"/>
                  </a:cubicBezTo>
                  <a:cubicBezTo>
                    <a:pt x="4344" y="467"/>
                    <a:pt x="3918" y="586"/>
                    <a:pt x="3509" y="821"/>
                  </a:cubicBezTo>
                  <a:cubicBezTo>
                    <a:pt x="2983" y="1147"/>
                    <a:pt x="2557" y="1673"/>
                    <a:pt x="2331" y="2350"/>
                  </a:cubicBezTo>
                  <a:cubicBezTo>
                    <a:pt x="1905" y="3553"/>
                    <a:pt x="2131" y="4731"/>
                    <a:pt x="2958" y="5608"/>
                  </a:cubicBezTo>
                  <a:cubicBezTo>
                    <a:pt x="3509" y="6185"/>
                    <a:pt x="4261" y="6586"/>
                    <a:pt x="5113" y="6761"/>
                  </a:cubicBezTo>
                  <a:cubicBezTo>
                    <a:pt x="4838" y="6987"/>
                    <a:pt x="4562" y="7162"/>
                    <a:pt x="4261" y="7287"/>
                  </a:cubicBezTo>
                  <a:cubicBezTo>
                    <a:pt x="3662" y="7565"/>
                    <a:pt x="2961" y="7706"/>
                    <a:pt x="2197" y="7706"/>
                  </a:cubicBezTo>
                  <a:cubicBezTo>
                    <a:pt x="1650" y="7706"/>
                    <a:pt x="1072" y="7634"/>
                    <a:pt x="477" y="7488"/>
                  </a:cubicBezTo>
                  <a:lnTo>
                    <a:pt x="1" y="9443"/>
                  </a:lnTo>
                  <a:cubicBezTo>
                    <a:pt x="627" y="9618"/>
                    <a:pt x="1404" y="9744"/>
                    <a:pt x="2256" y="9744"/>
                  </a:cubicBezTo>
                  <a:cubicBezTo>
                    <a:pt x="3158" y="9744"/>
                    <a:pt x="4161" y="9593"/>
                    <a:pt x="5113" y="9142"/>
                  </a:cubicBezTo>
                  <a:cubicBezTo>
                    <a:pt x="6316" y="8591"/>
                    <a:pt x="7244" y="7663"/>
                    <a:pt x="7770" y="6586"/>
                  </a:cubicBezTo>
                  <a:cubicBezTo>
                    <a:pt x="9976" y="5734"/>
                    <a:pt x="11078" y="2927"/>
                    <a:pt x="11529" y="1297"/>
                  </a:cubicBezTo>
                  <a:cubicBezTo>
                    <a:pt x="11705" y="721"/>
                    <a:pt x="11329" y="145"/>
                    <a:pt x="10752" y="19"/>
                  </a:cubicBezTo>
                  <a:cubicBezTo>
                    <a:pt x="10688" y="6"/>
                    <a:pt x="10623" y="0"/>
                    <a:pt x="1055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087875" y="3264350"/>
              <a:ext cx="369700" cy="364775"/>
            </a:xfrm>
            <a:custGeom>
              <a:avLst/>
              <a:gdLst/>
              <a:ahLst/>
              <a:cxnLst/>
              <a:rect l="l" t="t" r="r" b="b"/>
              <a:pathLst>
                <a:path w="14788" h="14591" extrusionOk="0">
                  <a:moveTo>
                    <a:pt x="3327" y="0"/>
                  </a:moveTo>
                  <a:cubicBezTo>
                    <a:pt x="2225" y="0"/>
                    <a:pt x="1106" y="163"/>
                    <a:pt x="0" y="506"/>
                  </a:cubicBezTo>
                  <a:cubicBezTo>
                    <a:pt x="0" y="506"/>
                    <a:pt x="5865" y="2235"/>
                    <a:pt x="9699" y="14591"/>
                  </a:cubicBezTo>
                  <a:cubicBezTo>
                    <a:pt x="9699" y="14591"/>
                    <a:pt x="14787" y="9779"/>
                    <a:pt x="14286" y="8150"/>
                  </a:cubicBezTo>
                  <a:cubicBezTo>
                    <a:pt x="12733" y="3183"/>
                    <a:pt x="8196" y="0"/>
                    <a:pt x="3327" y="0"/>
                  </a:cubicBezTo>
                  <a:close/>
                </a:path>
              </a:pathLst>
            </a:custGeom>
            <a:solidFill>
              <a:srgbClr val="FF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555925" y="3321475"/>
              <a:ext cx="547625" cy="110925"/>
            </a:xfrm>
            <a:custGeom>
              <a:avLst/>
              <a:gdLst/>
              <a:ahLst/>
              <a:cxnLst/>
              <a:rect l="l" t="t" r="r" b="b"/>
              <a:pathLst>
                <a:path w="21905" h="4437" extrusionOk="0">
                  <a:moveTo>
                    <a:pt x="12707" y="0"/>
                  </a:moveTo>
                  <a:cubicBezTo>
                    <a:pt x="8321" y="0"/>
                    <a:pt x="4085" y="451"/>
                    <a:pt x="0" y="1253"/>
                  </a:cubicBezTo>
                  <a:lnTo>
                    <a:pt x="1554" y="4436"/>
                  </a:lnTo>
                  <a:cubicBezTo>
                    <a:pt x="5163" y="3835"/>
                    <a:pt x="8872" y="3509"/>
                    <a:pt x="12707" y="3509"/>
                  </a:cubicBezTo>
                  <a:cubicBezTo>
                    <a:pt x="15288" y="3509"/>
                    <a:pt x="17820" y="3709"/>
                    <a:pt x="20301" y="3985"/>
                  </a:cubicBezTo>
                  <a:lnTo>
                    <a:pt x="21905" y="677"/>
                  </a:lnTo>
                  <a:cubicBezTo>
                    <a:pt x="18922" y="276"/>
                    <a:pt x="15840" y="0"/>
                    <a:pt x="12707" y="0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589125" y="3026350"/>
              <a:ext cx="473700" cy="473700"/>
            </a:xfrm>
            <a:custGeom>
              <a:avLst/>
              <a:gdLst/>
              <a:ahLst/>
              <a:cxnLst/>
              <a:rect l="l" t="t" r="r" b="b"/>
              <a:pathLst>
                <a:path w="18948" h="18948" extrusionOk="0">
                  <a:moveTo>
                    <a:pt x="9474" y="0"/>
                  </a:moveTo>
                  <a:cubicBezTo>
                    <a:pt x="4236" y="0"/>
                    <a:pt x="0" y="4236"/>
                    <a:pt x="0" y="9474"/>
                  </a:cubicBezTo>
                  <a:cubicBezTo>
                    <a:pt x="0" y="14712"/>
                    <a:pt x="4236" y="18948"/>
                    <a:pt x="9474" y="18948"/>
                  </a:cubicBezTo>
                  <a:cubicBezTo>
                    <a:pt x="14712" y="18948"/>
                    <a:pt x="18948" y="14712"/>
                    <a:pt x="18948" y="9474"/>
                  </a:cubicBezTo>
                  <a:cubicBezTo>
                    <a:pt x="18948" y="4236"/>
                    <a:pt x="14712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642375" y="3102375"/>
              <a:ext cx="367200" cy="321650"/>
            </a:xfrm>
            <a:custGeom>
              <a:avLst/>
              <a:gdLst/>
              <a:ahLst/>
              <a:cxnLst/>
              <a:rect l="l" t="t" r="r" b="b"/>
              <a:pathLst>
                <a:path w="14688" h="12866" extrusionOk="0">
                  <a:moveTo>
                    <a:pt x="7326" y="1"/>
                  </a:moveTo>
                  <a:cubicBezTo>
                    <a:pt x="6351" y="1"/>
                    <a:pt x="5363" y="223"/>
                    <a:pt x="4437" y="694"/>
                  </a:cubicBezTo>
                  <a:cubicBezTo>
                    <a:pt x="1279" y="2323"/>
                    <a:pt x="1" y="6183"/>
                    <a:pt x="1630" y="9340"/>
                  </a:cubicBezTo>
                  <a:cubicBezTo>
                    <a:pt x="2763" y="11572"/>
                    <a:pt x="5024" y="12865"/>
                    <a:pt x="7367" y="12865"/>
                  </a:cubicBezTo>
                  <a:cubicBezTo>
                    <a:pt x="8339" y="12865"/>
                    <a:pt x="9325" y="12643"/>
                    <a:pt x="10251" y="12173"/>
                  </a:cubicBezTo>
                  <a:cubicBezTo>
                    <a:pt x="13434" y="10543"/>
                    <a:pt x="14688" y="6684"/>
                    <a:pt x="13083" y="3526"/>
                  </a:cubicBezTo>
                  <a:cubicBezTo>
                    <a:pt x="11950" y="1294"/>
                    <a:pt x="9677" y="1"/>
                    <a:pt x="7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701900" y="3174525"/>
              <a:ext cx="248775" cy="180100"/>
            </a:xfrm>
            <a:custGeom>
              <a:avLst/>
              <a:gdLst/>
              <a:ahLst/>
              <a:cxnLst/>
              <a:rect l="l" t="t" r="r" b="b"/>
              <a:pathLst>
                <a:path w="9951" h="7204" extrusionOk="0">
                  <a:moveTo>
                    <a:pt x="6892" y="1"/>
                  </a:moveTo>
                  <a:cubicBezTo>
                    <a:pt x="6483" y="1"/>
                    <a:pt x="6094" y="102"/>
                    <a:pt x="5740" y="289"/>
                  </a:cubicBezTo>
                  <a:cubicBezTo>
                    <a:pt x="5264" y="515"/>
                    <a:pt x="4913" y="865"/>
                    <a:pt x="4637" y="1317"/>
                  </a:cubicBezTo>
                  <a:cubicBezTo>
                    <a:pt x="4437" y="1667"/>
                    <a:pt x="4286" y="2119"/>
                    <a:pt x="4136" y="2695"/>
                  </a:cubicBezTo>
                  <a:cubicBezTo>
                    <a:pt x="3986" y="3397"/>
                    <a:pt x="3860" y="3923"/>
                    <a:pt x="3785" y="4224"/>
                  </a:cubicBezTo>
                  <a:cubicBezTo>
                    <a:pt x="3685" y="4575"/>
                    <a:pt x="3535" y="4800"/>
                    <a:pt x="3334" y="4875"/>
                  </a:cubicBezTo>
                  <a:cubicBezTo>
                    <a:pt x="3184" y="4976"/>
                    <a:pt x="3083" y="4976"/>
                    <a:pt x="3058" y="4976"/>
                  </a:cubicBezTo>
                  <a:cubicBezTo>
                    <a:pt x="2883" y="4951"/>
                    <a:pt x="2783" y="4875"/>
                    <a:pt x="2682" y="4725"/>
                  </a:cubicBezTo>
                  <a:cubicBezTo>
                    <a:pt x="2657" y="4625"/>
                    <a:pt x="2632" y="4550"/>
                    <a:pt x="2682" y="4424"/>
                  </a:cubicBezTo>
                  <a:cubicBezTo>
                    <a:pt x="2733" y="4249"/>
                    <a:pt x="2908" y="4048"/>
                    <a:pt x="3209" y="3823"/>
                  </a:cubicBezTo>
                  <a:lnTo>
                    <a:pt x="3560" y="3597"/>
                  </a:lnTo>
                  <a:lnTo>
                    <a:pt x="2457" y="1743"/>
                  </a:lnTo>
                  <a:lnTo>
                    <a:pt x="2081" y="1968"/>
                  </a:lnTo>
                  <a:cubicBezTo>
                    <a:pt x="1580" y="2269"/>
                    <a:pt x="1179" y="2670"/>
                    <a:pt x="928" y="3121"/>
                  </a:cubicBezTo>
                  <a:cubicBezTo>
                    <a:pt x="652" y="3597"/>
                    <a:pt x="552" y="4099"/>
                    <a:pt x="627" y="4625"/>
                  </a:cubicBezTo>
                  <a:lnTo>
                    <a:pt x="1" y="4951"/>
                  </a:lnTo>
                  <a:lnTo>
                    <a:pt x="903" y="6755"/>
                  </a:lnTo>
                  <a:lnTo>
                    <a:pt x="1504" y="6454"/>
                  </a:lnTo>
                  <a:cubicBezTo>
                    <a:pt x="1730" y="6705"/>
                    <a:pt x="2006" y="6906"/>
                    <a:pt x="2306" y="7031"/>
                  </a:cubicBezTo>
                  <a:cubicBezTo>
                    <a:pt x="2588" y="7146"/>
                    <a:pt x="2874" y="7204"/>
                    <a:pt x="3165" y="7204"/>
                  </a:cubicBezTo>
                  <a:cubicBezTo>
                    <a:pt x="3572" y="7204"/>
                    <a:pt x="3988" y="7089"/>
                    <a:pt x="4412" y="6855"/>
                  </a:cubicBezTo>
                  <a:cubicBezTo>
                    <a:pt x="4788" y="6655"/>
                    <a:pt x="5139" y="6304"/>
                    <a:pt x="5414" y="5803"/>
                  </a:cubicBezTo>
                  <a:cubicBezTo>
                    <a:pt x="5615" y="5502"/>
                    <a:pt x="5790" y="5076"/>
                    <a:pt x="5915" y="4600"/>
                  </a:cubicBezTo>
                  <a:cubicBezTo>
                    <a:pt x="5941" y="4449"/>
                    <a:pt x="6016" y="4174"/>
                    <a:pt x="6066" y="3773"/>
                  </a:cubicBezTo>
                  <a:cubicBezTo>
                    <a:pt x="6116" y="3447"/>
                    <a:pt x="6191" y="3221"/>
                    <a:pt x="6241" y="3071"/>
                  </a:cubicBezTo>
                  <a:cubicBezTo>
                    <a:pt x="6367" y="2670"/>
                    <a:pt x="6567" y="2419"/>
                    <a:pt x="6793" y="2319"/>
                  </a:cubicBezTo>
                  <a:cubicBezTo>
                    <a:pt x="6918" y="2244"/>
                    <a:pt x="7043" y="2219"/>
                    <a:pt x="7144" y="2219"/>
                  </a:cubicBezTo>
                  <a:cubicBezTo>
                    <a:pt x="7219" y="2244"/>
                    <a:pt x="7294" y="2269"/>
                    <a:pt x="7344" y="2369"/>
                  </a:cubicBezTo>
                  <a:cubicBezTo>
                    <a:pt x="7394" y="2469"/>
                    <a:pt x="7419" y="2545"/>
                    <a:pt x="7394" y="2595"/>
                  </a:cubicBezTo>
                  <a:cubicBezTo>
                    <a:pt x="7344" y="2745"/>
                    <a:pt x="7219" y="2896"/>
                    <a:pt x="7018" y="3046"/>
                  </a:cubicBezTo>
                  <a:lnTo>
                    <a:pt x="6642" y="3271"/>
                  </a:lnTo>
                  <a:lnTo>
                    <a:pt x="7921" y="5051"/>
                  </a:lnTo>
                  <a:lnTo>
                    <a:pt x="8271" y="4850"/>
                  </a:lnTo>
                  <a:cubicBezTo>
                    <a:pt x="8848" y="4474"/>
                    <a:pt x="9224" y="3973"/>
                    <a:pt x="9374" y="3297"/>
                  </a:cubicBezTo>
                  <a:cubicBezTo>
                    <a:pt x="9424" y="3021"/>
                    <a:pt x="9449" y="2745"/>
                    <a:pt x="9399" y="2444"/>
                  </a:cubicBezTo>
                  <a:lnTo>
                    <a:pt x="9951" y="2144"/>
                  </a:lnTo>
                  <a:lnTo>
                    <a:pt x="9023" y="339"/>
                  </a:lnTo>
                  <a:lnTo>
                    <a:pt x="8472" y="640"/>
                  </a:lnTo>
                  <a:cubicBezTo>
                    <a:pt x="8096" y="264"/>
                    <a:pt x="7645" y="63"/>
                    <a:pt x="7144" y="13"/>
                  </a:cubicBezTo>
                  <a:cubicBezTo>
                    <a:pt x="7059" y="5"/>
                    <a:pt x="6975" y="1"/>
                    <a:pt x="6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592875" y="3409175"/>
              <a:ext cx="466825" cy="283875"/>
            </a:xfrm>
            <a:custGeom>
              <a:avLst/>
              <a:gdLst/>
              <a:ahLst/>
              <a:cxnLst/>
              <a:rect l="l" t="t" r="r" b="b"/>
              <a:pathLst>
                <a:path w="18673" h="11355" extrusionOk="0">
                  <a:moveTo>
                    <a:pt x="11229" y="1"/>
                  </a:moveTo>
                  <a:cubicBezTo>
                    <a:pt x="7394" y="1"/>
                    <a:pt x="3685" y="327"/>
                    <a:pt x="76" y="928"/>
                  </a:cubicBezTo>
                  <a:lnTo>
                    <a:pt x="1" y="803"/>
                  </a:lnTo>
                  <a:lnTo>
                    <a:pt x="1" y="11354"/>
                  </a:lnTo>
                  <a:lnTo>
                    <a:pt x="18673" y="11354"/>
                  </a:lnTo>
                  <a:lnTo>
                    <a:pt x="18673" y="452"/>
                  </a:lnTo>
                  <a:cubicBezTo>
                    <a:pt x="16216" y="201"/>
                    <a:pt x="13760" y="1"/>
                    <a:pt x="11229" y="1"/>
                  </a:cubicBezTo>
                  <a:close/>
                </a:path>
              </a:pathLst>
            </a:custGeom>
            <a:solidFill>
              <a:srgbClr val="FF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057800" y="3906050"/>
              <a:ext cx="114675" cy="114700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281" y="1"/>
                  </a:moveTo>
                  <a:cubicBezTo>
                    <a:pt x="1028" y="1"/>
                    <a:pt x="0" y="1028"/>
                    <a:pt x="0" y="2281"/>
                  </a:cubicBezTo>
                  <a:cubicBezTo>
                    <a:pt x="0" y="3560"/>
                    <a:pt x="1028" y="4587"/>
                    <a:pt x="2281" y="4587"/>
                  </a:cubicBezTo>
                  <a:cubicBezTo>
                    <a:pt x="3559" y="4587"/>
                    <a:pt x="4587" y="3560"/>
                    <a:pt x="4587" y="2281"/>
                  </a:cubicBezTo>
                  <a:cubicBezTo>
                    <a:pt x="4587" y="1028"/>
                    <a:pt x="3559" y="1"/>
                    <a:pt x="2281" y="1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" name="Google Shape;63;p2"/>
          <p:cNvGrpSpPr/>
          <p:nvPr/>
        </p:nvGrpSpPr>
        <p:grpSpPr>
          <a:xfrm>
            <a:off x="7754699" y="1046462"/>
            <a:ext cx="863885" cy="863903"/>
            <a:chOff x="3312800" y="1179225"/>
            <a:chExt cx="473725" cy="473700"/>
          </a:xfrm>
        </p:grpSpPr>
        <p:sp>
          <p:nvSpPr>
            <p:cNvPr id="64" name="Google Shape;64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" name="Google Shape;67;p2"/>
          <p:cNvGrpSpPr/>
          <p:nvPr/>
        </p:nvGrpSpPr>
        <p:grpSpPr>
          <a:xfrm rot="-2700000">
            <a:off x="9174043" y="1526597"/>
            <a:ext cx="404381" cy="404449"/>
            <a:chOff x="3312800" y="1179225"/>
            <a:chExt cx="473725" cy="473700"/>
          </a:xfrm>
        </p:grpSpPr>
        <p:sp>
          <p:nvSpPr>
            <p:cNvPr id="68" name="Google Shape;68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 rot="-6999057">
            <a:off x="10506060" y="1795658"/>
            <a:ext cx="697177" cy="697281"/>
            <a:chOff x="3312800" y="1179225"/>
            <a:chExt cx="473725" cy="473700"/>
          </a:xfrm>
        </p:grpSpPr>
        <p:sp>
          <p:nvSpPr>
            <p:cNvPr id="72" name="Google Shape;72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" name="Google Shape;75;p2"/>
          <p:cNvGrpSpPr/>
          <p:nvPr/>
        </p:nvGrpSpPr>
        <p:grpSpPr>
          <a:xfrm rot="-4500057">
            <a:off x="9855400" y="752151"/>
            <a:ext cx="723880" cy="723920"/>
            <a:chOff x="3312800" y="1179225"/>
            <a:chExt cx="473725" cy="473700"/>
          </a:xfrm>
        </p:grpSpPr>
        <p:sp>
          <p:nvSpPr>
            <p:cNvPr id="76" name="Google Shape;76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" name="Google Shape;79;p2"/>
          <p:cNvSpPr/>
          <p:nvPr/>
        </p:nvSpPr>
        <p:spPr>
          <a:xfrm>
            <a:off x="10839630" y="5429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11122163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7183363" y="5957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8377663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2F3C7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5" name="Google Shape;85;p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3"/>
          <p:cNvSpPr/>
          <p:nvPr/>
        </p:nvSpPr>
        <p:spPr>
          <a:xfrm>
            <a:off x="950933" y="3167700"/>
            <a:ext cx="54476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3"/>
          <p:cNvSpPr/>
          <p:nvPr/>
        </p:nvSpPr>
        <p:spPr>
          <a:xfrm>
            <a:off x="950933" y="4927495"/>
            <a:ext cx="54476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3"/>
          <p:cNvSpPr/>
          <p:nvPr/>
        </p:nvSpPr>
        <p:spPr>
          <a:xfrm>
            <a:off x="2860633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5" name="Google Shape;125;p3"/>
          <p:cNvSpPr txBox="1">
            <a:spLocks noGrp="1"/>
          </p:cNvSpPr>
          <p:nvPr>
            <p:ph type="title"/>
          </p:nvPr>
        </p:nvSpPr>
        <p:spPr>
          <a:xfrm>
            <a:off x="950967" y="3430367"/>
            <a:ext cx="5389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6" name="Google Shape;126;p3"/>
          <p:cNvSpPr txBox="1">
            <a:spLocks noGrp="1"/>
          </p:cNvSpPr>
          <p:nvPr>
            <p:ph type="title" idx="2" hasCustomPrompt="1"/>
          </p:nvPr>
        </p:nvSpPr>
        <p:spPr>
          <a:xfrm>
            <a:off x="3027033" y="891133"/>
            <a:ext cx="15192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27" name="Google Shape;127;p3"/>
          <p:cNvSpPr txBox="1">
            <a:spLocks noGrp="1"/>
          </p:cNvSpPr>
          <p:nvPr>
            <p:ph type="subTitle" idx="1"/>
          </p:nvPr>
        </p:nvSpPr>
        <p:spPr>
          <a:xfrm>
            <a:off x="950967" y="4939300"/>
            <a:ext cx="5389600" cy="7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" name="Google Shape;128;p3"/>
          <p:cNvGrpSpPr/>
          <p:nvPr/>
        </p:nvGrpSpPr>
        <p:grpSpPr>
          <a:xfrm>
            <a:off x="6805109" y="2211581"/>
            <a:ext cx="4261265" cy="3449825"/>
            <a:chOff x="1088350" y="1719925"/>
            <a:chExt cx="1270250" cy="1028366"/>
          </a:xfrm>
        </p:grpSpPr>
        <p:sp>
          <p:nvSpPr>
            <p:cNvPr id="129" name="Google Shape;129;p3"/>
            <p:cNvSpPr/>
            <p:nvPr/>
          </p:nvSpPr>
          <p:spPr>
            <a:xfrm>
              <a:off x="1099398" y="1724343"/>
              <a:ext cx="1259152" cy="1023948"/>
            </a:xfrm>
            <a:custGeom>
              <a:avLst/>
              <a:gdLst/>
              <a:ahLst/>
              <a:cxnLst/>
              <a:rect l="l" t="t" r="r" b="b"/>
              <a:pathLst>
                <a:path w="50467" h="41040" extrusionOk="0">
                  <a:moveTo>
                    <a:pt x="50467" y="31750"/>
                  </a:moveTo>
                  <a:lnTo>
                    <a:pt x="50467" y="35904"/>
                  </a:lnTo>
                  <a:lnTo>
                    <a:pt x="42752" y="35904"/>
                  </a:lnTo>
                  <a:lnTo>
                    <a:pt x="42752" y="40081"/>
                  </a:lnTo>
                  <a:lnTo>
                    <a:pt x="24994" y="40081"/>
                  </a:lnTo>
                  <a:lnTo>
                    <a:pt x="24994" y="40013"/>
                  </a:lnTo>
                  <a:cubicBezTo>
                    <a:pt x="22894" y="40538"/>
                    <a:pt x="20109" y="40857"/>
                    <a:pt x="16366" y="40789"/>
                  </a:cubicBezTo>
                  <a:cubicBezTo>
                    <a:pt x="1096" y="41040"/>
                    <a:pt x="1484" y="34968"/>
                    <a:pt x="1484" y="34968"/>
                  </a:cubicBezTo>
                  <a:cubicBezTo>
                    <a:pt x="0" y="22004"/>
                    <a:pt x="8765" y="12577"/>
                    <a:pt x="11983" y="9564"/>
                  </a:cubicBezTo>
                  <a:cubicBezTo>
                    <a:pt x="11915" y="9473"/>
                    <a:pt x="11869" y="9336"/>
                    <a:pt x="11869" y="9199"/>
                  </a:cubicBezTo>
                  <a:cubicBezTo>
                    <a:pt x="11869" y="9062"/>
                    <a:pt x="11915" y="8948"/>
                    <a:pt x="12006" y="8833"/>
                  </a:cubicBezTo>
                  <a:cubicBezTo>
                    <a:pt x="11961" y="8765"/>
                    <a:pt x="11938" y="8697"/>
                    <a:pt x="11938" y="8605"/>
                  </a:cubicBezTo>
                  <a:cubicBezTo>
                    <a:pt x="11915" y="8308"/>
                    <a:pt x="12120" y="8012"/>
                    <a:pt x="12417" y="7943"/>
                  </a:cubicBezTo>
                  <a:lnTo>
                    <a:pt x="8605" y="1415"/>
                  </a:lnTo>
                  <a:cubicBezTo>
                    <a:pt x="8971" y="662"/>
                    <a:pt x="10020" y="867"/>
                    <a:pt x="11869" y="1073"/>
                  </a:cubicBezTo>
                  <a:cubicBezTo>
                    <a:pt x="11869" y="1073"/>
                    <a:pt x="11892" y="1073"/>
                    <a:pt x="11892" y="1073"/>
                  </a:cubicBezTo>
                  <a:cubicBezTo>
                    <a:pt x="12029" y="1096"/>
                    <a:pt x="12166" y="1119"/>
                    <a:pt x="12303" y="1119"/>
                  </a:cubicBezTo>
                  <a:cubicBezTo>
                    <a:pt x="12440" y="1141"/>
                    <a:pt x="12600" y="1164"/>
                    <a:pt x="12737" y="1164"/>
                  </a:cubicBezTo>
                  <a:cubicBezTo>
                    <a:pt x="12828" y="1187"/>
                    <a:pt x="12896" y="1187"/>
                    <a:pt x="12965" y="1187"/>
                  </a:cubicBezTo>
                  <a:cubicBezTo>
                    <a:pt x="13056" y="1187"/>
                    <a:pt x="13148" y="1187"/>
                    <a:pt x="13239" y="1187"/>
                  </a:cubicBezTo>
                  <a:cubicBezTo>
                    <a:pt x="13330" y="1187"/>
                    <a:pt x="13421" y="1187"/>
                    <a:pt x="13513" y="1187"/>
                  </a:cubicBezTo>
                  <a:cubicBezTo>
                    <a:pt x="13718" y="1164"/>
                    <a:pt x="13901" y="1141"/>
                    <a:pt x="14083" y="1096"/>
                  </a:cubicBezTo>
                  <a:cubicBezTo>
                    <a:pt x="14175" y="1073"/>
                    <a:pt x="14266" y="1050"/>
                    <a:pt x="14357" y="1027"/>
                  </a:cubicBezTo>
                  <a:cubicBezTo>
                    <a:pt x="15019" y="845"/>
                    <a:pt x="15521" y="525"/>
                    <a:pt x="15841" y="251"/>
                  </a:cubicBezTo>
                  <a:cubicBezTo>
                    <a:pt x="16161" y="0"/>
                    <a:pt x="16571" y="0"/>
                    <a:pt x="16868" y="251"/>
                  </a:cubicBezTo>
                  <a:cubicBezTo>
                    <a:pt x="17142" y="479"/>
                    <a:pt x="17507" y="731"/>
                    <a:pt x="18009" y="913"/>
                  </a:cubicBezTo>
                  <a:cubicBezTo>
                    <a:pt x="18055" y="936"/>
                    <a:pt x="18101" y="959"/>
                    <a:pt x="18169" y="959"/>
                  </a:cubicBezTo>
                  <a:cubicBezTo>
                    <a:pt x="18283" y="1004"/>
                    <a:pt x="18397" y="1050"/>
                    <a:pt x="18512" y="1073"/>
                  </a:cubicBezTo>
                  <a:cubicBezTo>
                    <a:pt x="18763" y="1119"/>
                    <a:pt x="19014" y="1164"/>
                    <a:pt x="19310" y="1187"/>
                  </a:cubicBezTo>
                  <a:cubicBezTo>
                    <a:pt x="19310" y="1187"/>
                    <a:pt x="19310" y="1187"/>
                    <a:pt x="19310" y="1187"/>
                  </a:cubicBezTo>
                  <a:cubicBezTo>
                    <a:pt x="19447" y="1187"/>
                    <a:pt x="19607" y="1187"/>
                    <a:pt x="19744" y="1187"/>
                  </a:cubicBezTo>
                  <a:cubicBezTo>
                    <a:pt x="19813" y="1187"/>
                    <a:pt x="19904" y="1187"/>
                    <a:pt x="19972" y="1164"/>
                  </a:cubicBezTo>
                  <a:cubicBezTo>
                    <a:pt x="20178" y="1141"/>
                    <a:pt x="20383" y="1119"/>
                    <a:pt x="20589" y="1119"/>
                  </a:cubicBezTo>
                  <a:cubicBezTo>
                    <a:pt x="20748" y="1096"/>
                    <a:pt x="20908" y="1073"/>
                    <a:pt x="21045" y="1050"/>
                  </a:cubicBezTo>
                  <a:lnTo>
                    <a:pt x="21136" y="1050"/>
                  </a:lnTo>
                  <a:cubicBezTo>
                    <a:pt x="21433" y="1004"/>
                    <a:pt x="21707" y="982"/>
                    <a:pt x="21981" y="936"/>
                  </a:cubicBezTo>
                  <a:cubicBezTo>
                    <a:pt x="22209" y="913"/>
                    <a:pt x="22437" y="890"/>
                    <a:pt x="22643" y="890"/>
                  </a:cubicBezTo>
                  <a:cubicBezTo>
                    <a:pt x="23419" y="845"/>
                    <a:pt x="23898" y="936"/>
                    <a:pt x="24127" y="1415"/>
                  </a:cubicBezTo>
                  <a:lnTo>
                    <a:pt x="20589" y="7464"/>
                  </a:lnTo>
                  <a:cubicBezTo>
                    <a:pt x="20748" y="7555"/>
                    <a:pt x="20863" y="7738"/>
                    <a:pt x="20885" y="7943"/>
                  </a:cubicBezTo>
                  <a:cubicBezTo>
                    <a:pt x="20908" y="8308"/>
                    <a:pt x="20634" y="8628"/>
                    <a:pt x="20292" y="8651"/>
                  </a:cubicBezTo>
                  <a:lnTo>
                    <a:pt x="19881" y="8674"/>
                  </a:lnTo>
                  <a:lnTo>
                    <a:pt x="19858" y="8697"/>
                  </a:lnTo>
                  <a:lnTo>
                    <a:pt x="20201" y="8719"/>
                  </a:lnTo>
                  <a:cubicBezTo>
                    <a:pt x="20566" y="8719"/>
                    <a:pt x="20840" y="9016"/>
                    <a:pt x="20840" y="9381"/>
                  </a:cubicBezTo>
                  <a:cubicBezTo>
                    <a:pt x="20840" y="9473"/>
                    <a:pt x="20817" y="9541"/>
                    <a:pt x="20794" y="9632"/>
                  </a:cubicBezTo>
                  <a:cubicBezTo>
                    <a:pt x="23396" y="12052"/>
                    <a:pt x="29422" y="18534"/>
                    <a:pt x="31020" y="27596"/>
                  </a:cubicBezTo>
                  <a:lnTo>
                    <a:pt x="47751" y="27596"/>
                  </a:lnTo>
                  <a:lnTo>
                    <a:pt x="47751" y="31750"/>
                  </a:lnTo>
                  <a:lnTo>
                    <a:pt x="31408" y="31750"/>
                  </a:lnTo>
                  <a:cubicBezTo>
                    <a:pt x="31408" y="32800"/>
                    <a:pt x="31362" y="33873"/>
                    <a:pt x="31248" y="34968"/>
                  </a:cubicBezTo>
                  <a:cubicBezTo>
                    <a:pt x="31248" y="34968"/>
                    <a:pt x="31271" y="35334"/>
                    <a:pt x="31065" y="35904"/>
                  </a:cubicBezTo>
                  <a:lnTo>
                    <a:pt x="32709" y="35904"/>
                  </a:lnTo>
                  <a:lnTo>
                    <a:pt x="32709" y="31750"/>
                  </a:ln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088350" y="1918525"/>
              <a:ext cx="834875" cy="825725"/>
            </a:xfrm>
            <a:custGeom>
              <a:avLst/>
              <a:gdLst/>
              <a:ahLst/>
              <a:cxnLst/>
              <a:rect l="l" t="t" r="r" b="b"/>
              <a:pathLst>
                <a:path w="33395" h="33029" extrusionOk="0">
                  <a:moveTo>
                    <a:pt x="16686" y="274"/>
                  </a:moveTo>
                  <a:lnTo>
                    <a:pt x="13582" y="0"/>
                  </a:lnTo>
                  <a:lnTo>
                    <a:pt x="13582" y="571"/>
                  </a:lnTo>
                  <a:lnTo>
                    <a:pt x="13490" y="571"/>
                  </a:lnTo>
                  <a:cubicBezTo>
                    <a:pt x="13490" y="571"/>
                    <a:pt x="1" y="11162"/>
                    <a:pt x="1827" y="26957"/>
                  </a:cubicBezTo>
                  <a:lnTo>
                    <a:pt x="1827" y="26957"/>
                  </a:lnTo>
                  <a:cubicBezTo>
                    <a:pt x="1827" y="26957"/>
                    <a:pt x="1439" y="33028"/>
                    <a:pt x="16686" y="32800"/>
                  </a:cubicBezTo>
                  <a:lnTo>
                    <a:pt x="16686" y="32800"/>
                  </a:lnTo>
                  <a:cubicBezTo>
                    <a:pt x="31956" y="33028"/>
                    <a:pt x="31568" y="26957"/>
                    <a:pt x="31568" y="26957"/>
                  </a:cubicBezTo>
                  <a:lnTo>
                    <a:pt x="31568" y="26957"/>
                  </a:lnTo>
                  <a:cubicBezTo>
                    <a:pt x="33394" y="11162"/>
                    <a:pt x="19904" y="571"/>
                    <a:pt x="19904" y="571"/>
                  </a:cubicBezTo>
                  <a:lnTo>
                    <a:pt x="19904" y="571"/>
                  </a:lnTo>
                  <a:lnTo>
                    <a:pt x="19813" y="571"/>
                  </a:lnTo>
                  <a:lnTo>
                    <a:pt x="19813" y="0"/>
                  </a:ln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312050" y="1719925"/>
              <a:ext cx="387475" cy="307025"/>
            </a:xfrm>
            <a:custGeom>
              <a:avLst/>
              <a:gdLst/>
              <a:ahLst/>
              <a:cxnLst/>
              <a:rect l="l" t="t" r="r" b="b"/>
              <a:pathLst>
                <a:path w="15499" h="12281" extrusionOk="0">
                  <a:moveTo>
                    <a:pt x="7236" y="206"/>
                  </a:moveTo>
                  <a:cubicBezTo>
                    <a:pt x="6665" y="663"/>
                    <a:pt x="5638" y="1256"/>
                    <a:pt x="4132" y="1119"/>
                  </a:cubicBezTo>
                  <a:lnTo>
                    <a:pt x="4132" y="1119"/>
                  </a:lnTo>
                  <a:cubicBezTo>
                    <a:pt x="1735" y="891"/>
                    <a:pt x="411" y="480"/>
                    <a:pt x="0" y="1370"/>
                  </a:cubicBezTo>
                  <a:lnTo>
                    <a:pt x="0" y="1370"/>
                  </a:lnTo>
                  <a:lnTo>
                    <a:pt x="4930" y="9839"/>
                  </a:lnTo>
                  <a:lnTo>
                    <a:pt x="7738" y="12281"/>
                  </a:lnTo>
                  <a:lnTo>
                    <a:pt x="10568" y="9839"/>
                  </a:lnTo>
                  <a:lnTo>
                    <a:pt x="15499" y="1370"/>
                  </a:lnTo>
                  <a:cubicBezTo>
                    <a:pt x="15088" y="480"/>
                    <a:pt x="13764" y="891"/>
                    <a:pt x="11367" y="1119"/>
                  </a:cubicBezTo>
                  <a:lnTo>
                    <a:pt x="11367" y="1119"/>
                  </a:lnTo>
                  <a:cubicBezTo>
                    <a:pt x="9861" y="1256"/>
                    <a:pt x="8834" y="663"/>
                    <a:pt x="8263" y="206"/>
                  </a:cubicBezTo>
                  <a:lnTo>
                    <a:pt x="8263" y="206"/>
                  </a:lnTo>
                  <a:cubicBezTo>
                    <a:pt x="8103" y="69"/>
                    <a:pt x="7921" y="1"/>
                    <a:pt x="7738" y="1"/>
                  </a:cubicBezTo>
                  <a:lnTo>
                    <a:pt x="7738" y="1"/>
                  </a:lnTo>
                  <a:cubicBezTo>
                    <a:pt x="7578" y="1"/>
                    <a:pt x="7396" y="69"/>
                    <a:pt x="7236" y="206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378800" y="2136500"/>
              <a:ext cx="253975" cy="410300"/>
            </a:xfrm>
            <a:custGeom>
              <a:avLst/>
              <a:gdLst/>
              <a:ahLst/>
              <a:cxnLst/>
              <a:rect l="l" t="t" r="r" b="b"/>
              <a:pathLst>
                <a:path w="10159" h="16412" extrusionOk="0">
                  <a:moveTo>
                    <a:pt x="4338" y="0"/>
                  </a:moveTo>
                  <a:lnTo>
                    <a:pt x="4338" y="1940"/>
                  </a:lnTo>
                  <a:cubicBezTo>
                    <a:pt x="1576" y="2237"/>
                    <a:pt x="229" y="3835"/>
                    <a:pt x="229" y="5684"/>
                  </a:cubicBezTo>
                  <a:lnTo>
                    <a:pt x="229" y="5684"/>
                  </a:lnTo>
                  <a:cubicBezTo>
                    <a:pt x="229" y="8195"/>
                    <a:pt x="2397" y="8834"/>
                    <a:pt x="4338" y="9313"/>
                  </a:cubicBezTo>
                  <a:lnTo>
                    <a:pt x="4338" y="9313"/>
                  </a:lnTo>
                  <a:lnTo>
                    <a:pt x="4338" y="12212"/>
                  </a:lnTo>
                  <a:cubicBezTo>
                    <a:pt x="3082" y="12098"/>
                    <a:pt x="1827" y="11618"/>
                    <a:pt x="959" y="10979"/>
                  </a:cubicBezTo>
                  <a:lnTo>
                    <a:pt x="959" y="10979"/>
                  </a:lnTo>
                  <a:lnTo>
                    <a:pt x="1" y="13102"/>
                  </a:lnTo>
                  <a:cubicBezTo>
                    <a:pt x="959" y="13855"/>
                    <a:pt x="2626" y="14403"/>
                    <a:pt x="4338" y="14517"/>
                  </a:cubicBezTo>
                  <a:lnTo>
                    <a:pt x="4338" y="14517"/>
                  </a:lnTo>
                  <a:lnTo>
                    <a:pt x="4338" y="16412"/>
                  </a:lnTo>
                  <a:lnTo>
                    <a:pt x="6095" y="16412"/>
                  </a:lnTo>
                  <a:lnTo>
                    <a:pt x="6095" y="14449"/>
                  </a:lnTo>
                  <a:cubicBezTo>
                    <a:pt x="8834" y="14129"/>
                    <a:pt x="10158" y="12554"/>
                    <a:pt x="10158" y="10728"/>
                  </a:cubicBezTo>
                  <a:lnTo>
                    <a:pt x="10158" y="10728"/>
                  </a:lnTo>
                  <a:cubicBezTo>
                    <a:pt x="10158" y="8263"/>
                    <a:pt x="8035" y="7624"/>
                    <a:pt x="6095" y="7167"/>
                  </a:cubicBezTo>
                  <a:lnTo>
                    <a:pt x="6095" y="7167"/>
                  </a:lnTo>
                  <a:lnTo>
                    <a:pt x="6095" y="4200"/>
                  </a:lnTo>
                  <a:cubicBezTo>
                    <a:pt x="6963" y="4314"/>
                    <a:pt x="7876" y="4611"/>
                    <a:pt x="8766" y="5113"/>
                  </a:cubicBezTo>
                  <a:lnTo>
                    <a:pt x="8766" y="5113"/>
                  </a:lnTo>
                  <a:lnTo>
                    <a:pt x="9633" y="2968"/>
                  </a:lnTo>
                  <a:cubicBezTo>
                    <a:pt x="8674" y="2351"/>
                    <a:pt x="7396" y="2009"/>
                    <a:pt x="6095" y="1895"/>
                  </a:cubicBezTo>
                  <a:lnTo>
                    <a:pt x="6095" y="1895"/>
                  </a:lnTo>
                  <a:lnTo>
                    <a:pt x="6095" y="0"/>
                  </a:lnTo>
                  <a:close/>
                  <a:moveTo>
                    <a:pt x="3059" y="5547"/>
                  </a:moveTo>
                  <a:cubicBezTo>
                    <a:pt x="3059" y="4976"/>
                    <a:pt x="3425" y="4474"/>
                    <a:pt x="4338" y="4246"/>
                  </a:cubicBezTo>
                  <a:lnTo>
                    <a:pt x="4338" y="4246"/>
                  </a:lnTo>
                  <a:lnTo>
                    <a:pt x="4338" y="6734"/>
                  </a:lnTo>
                  <a:cubicBezTo>
                    <a:pt x="3584" y="6483"/>
                    <a:pt x="3059" y="6163"/>
                    <a:pt x="3059" y="5547"/>
                  </a:cubicBezTo>
                  <a:close/>
                  <a:moveTo>
                    <a:pt x="6095" y="9747"/>
                  </a:moveTo>
                  <a:cubicBezTo>
                    <a:pt x="6848" y="9998"/>
                    <a:pt x="7351" y="10340"/>
                    <a:pt x="7351" y="10956"/>
                  </a:cubicBezTo>
                  <a:lnTo>
                    <a:pt x="7351" y="10956"/>
                  </a:lnTo>
                  <a:cubicBezTo>
                    <a:pt x="7351" y="11504"/>
                    <a:pt x="6963" y="11961"/>
                    <a:pt x="6095" y="12143"/>
                  </a:cubicBezTo>
                  <a:lnTo>
                    <a:pt x="6095" y="12143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94775" y="1902525"/>
              <a:ext cx="224875" cy="46250"/>
            </a:xfrm>
            <a:custGeom>
              <a:avLst/>
              <a:gdLst/>
              <a:ahLst/>
              <a:cxnLst/>
              <a:rect l="l" t="t" r="r" b="b"/>
              <a:pathLst>
                <a:path w="8995" h="1850" extrusionOk="0">
                  <a:moveTo>
                    <a:pt x="8264" y="1"/>
                  </a:moveTo>
                  <a:lnTo>
                    <a:pt x="617" y="572"/>
                  </a:lnTo>
                  <a:cubicBezTo>
                    <a:pt x="252" y="594"/>
                    <a:pt x="1" y="891"/>
                    <a:pt x="24" y="1256"/>
                  </a:cubicBezTo>
                  <a:lnTo>
                    <a:pt x="24" y="1256"/>
                  </a:lnTo>
                  <a:cubicBezTo>
                    <a:pt x="47" y="1599"/>
                    <a:pt x="320" y="1850"/>
                    <a:pt x="663" y="1850"/>
                  </a:cubicBezTo>
                  <a:lnTo>
                    <a:pt x="663" y="1850"/>
                  </a:lnTo>
                  <a:cubicBezTo>
                    <a:pt x="686" y="1850"/>
                    <a:pt x="708" y="1850"/>
                    <a:pt x="708" y="1850"/>
                  </a:cubicBezTo>
                  <a:lnTo>
                    <a:pt x="708" y="1850"/>
                  </a:lnTo>
                  <a:lnTo>
                    <a:pt x="8355" y="1279"/>
                  </a:lnTo>
                  <a:cubicBezTo>
                    <a:pt x="8720" y="1256"/>
                    <a:pt x="8994" y="960"/>
                    <a:pt x="8971" y="594"/>
                  </a:cubicBezTo>
                  <a:lnTo>
                    <a:pt x="8971" y="594"/>
                  </a:lnTo>
                  <a:cubicBezTo>
                    <a:pt x="8926" y="252"/>
                    <a:pt x="8652" y="1"/>
                    <a:pt x="8309" y="1"/>
                  </a:cubicBezTo>
                  <a:lnTo>
                    <a:pt x="8309" y="1"/>
                  </a:lnTo>
                  <a:cubicBezTo>
                    <a:pt x="8309" y="1"/>
                    <a:pt x="8286" y="1"/>
                    <a:pt x="8264" y="1"/>
                  </a:cubicBezTo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93650" y="1932775"/>
              <a:ext cx="224275" cy="35975"/>
            </a:xfrm>
            <a:custGeom>
              <a:avLst/>
              <a:gdLst/>
              <a:ahLst/>
              <a:cxnLst/>
              <a:rect l="l" t="t" r="r" b="b"/>
              <a:pathLst>
                <a:path w="8971" h="1439" extrusionOk="0">
                  <a:moveTo>
                    <a:pt x="639" y="1"/>
                  </a:moveTo>
                  <a:cubicBezTo>
                    <a:pt x="297" y="1"/>
                    <a:pt x="0" y="275"/>
                    <a:pt x="0" y="640"/>
                  </a:cubicBezTo>
                  <a:lnTo>
                    <a:pt x="0" y="640"/>
                  </a:lnTo>
                  <a:cubicBezTo>
                    <a:pt x="0" y="982"/>
                    <a:pt x="274" y="1279"/>
                    <a:pt x="639" y="1302"/>
                  </a:cubicBezTo>
                  <a:lnTo>
                    <a:pt x="639" y="1302"/>
                  </a:lnTo>
                  <a:lnTo>
                    <a:pt x="8309" y="1439"/>
                  </a:lnTo>
                  <a:lnTo>
                    <a:pt x="8309" y="1439"/>
                  </a:lnTo>
                  <a:cubicBezTo>
                    <a:pt x="8674" y="1439"/>
                    <a:pt x="8971" y="1165"/>
                    <a:pt x="8971" y="800"/>
                  </a:cubicBezTo>
                  <a:lnTo>
                    <a:pt x="8971" y="800"/>
                  </a:lnTo>
                  <a:cubicBezTo>
                    <a:pt x="8971" y="457"/>
                    <a:pt x="8697" y="160"/>
                    <a:pt x="8331" y="138"/>
                  </a:cubicBezTo>
                  <a:lnTo>
                    <a:pt x="8331" y="138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721750" y="261640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721750" y="261640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7588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8176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8758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340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1992225" y="2616400"/>
              <a:ext cx="19450" cy="103875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0504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109225" y="261640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1892950" y="261640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074400" y="261640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1914625" y="251255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914625" y="251255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19517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0105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0687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1269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1851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433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3021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085825" y="251255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267275" y="251255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846725" y="2408675"/>
              <a:ext cx="443975" cy="103900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846725" y="2408675"/>
              <a:ext cx="443975" cy="14875"/>
            </a:xfrm>
            <a:custGeom>
              <a:avLst/>
              <a:gdLst/>
              <a:ahLst/>
              <a:cxnLst/>
              <a:rect l="l" t="t" r="r" b="b"/>
              <a:pathLst>
                <a:path w="17759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8838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942600" y="2408675"/>
              <a:ext cx="18850" cy="103900"/>
            </a:xfrm>
            <a:custGeom>
              <a:avLst/>
              <a:gdLst/>
              <a:ahLst/>
              <a:cxnLst/>
              <a:rect l="l" t="t" r="r" b="b"/>
              <a:pathLst>
                <a:path w="754" h="4156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53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0008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0590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1172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1754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2336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017925" y="2408675"/>
              <a:ext cx="243100" cy="103900"/>
            </a:xfrm>
            <a:custGeom>
              <a:avLst/>
              <a:gdLst/>
              <a:ahLst/>
              <a:cxnLst/>
              <a:rect l="l" t="t" r="r" b="b"/>
              <a:pathLst>
                <a:path w="9724" h="4156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198800" y="2408675"/>
              <a:ext cx="62225" cy="103900"/>
            </a:xfrm>
            <a:custGeom>
              <a:avLst/>
              <a:gdLst/>
              <a:ahLst/>
              <a:cxnLst/>
              <a:rect l="l" t="t" r="r" b="b"/>
              <a:pathLst>
                <a:path w="2489" h="4156" extrusionOk="0">
                  <a:moveTo>
                    <a:pt x="248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2" name="Google Shape;172;p3"/>
          <p:cNvSpPr/>
          <p:nvPr/>
        </p:nvSpPr>
        <p:spPr>
          <a:xfrm>
            <a:off x="10752297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7029230" y="891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108253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11448863" y="5968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07552639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42227232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" name="Google Shape;273;p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74" name="Google Shape;274;p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1" name="Google Shape;311;p5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" name="Google Shape;312;p5"/>
          <p:cNvSpPr/>
          <p:nvPr/>
        </p:nvSpPr>
        <p:spPr>
          <a:xfrm>
            <a:off x="950933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" name="Google Shape;313;p5"/>
          <p:cNvSpPr/>
          <p:nvPr/>
        </p:nvSpPr>
        <p:spPr>
          <a:xfrm>
            <a:off x="6367600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" name="Google Shape;314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5"/>
          <p:cNvSpPr txBox="1">
            <a:spLocks noGrp="1"/>
          </p:cNvSpPr>
          <p:nvPr>
            <p:ph type="body" idx="1"/>
          </p:nvPr>
        </p:nvSpPr>
        <p:spPr>
          <a:xfrm>
            <a:off x="950967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16" name="Google Shape;316;p5"/>
          <p:cNvSpPr txBox="1">
            <a:spLocks noGrp="1"/>
          </p:cNvSpPr>
          <p:nvPr>
            <p:ph type="body" idx="2"/>
          </p:nvPr>
        </p:nvSpPr>
        <p:spPr>
          <a:xfrm>
            <a:off x="6443200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129733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3" name="Google Shape;1183;p1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184" name="Google Shape;1184;p1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1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1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1" name="Google Shape;1221;p18"/>
          <p:cNvSpPr/>
          <p:nvPr/>
        </p:nvSpPr>
        <p:spPr>
          <a:xfrm>
            <a:off x="2073433" y="1056467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2" name="Google Shape;1222;p18"/>
          <p:cNvSpPr/>
          <p:nvPr/>
        </p:nvSpPr>
        <p:spPr>
          <a:xfrm>
            <a:off x="2073567" y="4275000"/>
            <a:ext cx="8052800" cy="1191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3" name="Google Shape;1223;p18"/>
          <p:cNvSpPr txBox="1">
            <a:spLocks noGrp="1"/>
          </p:cNvSpPr>
          <p:nvPr>
            <p:ph type="subTitle" idx="1"/>
          </p:nvPr>
        </p:nvSpPr>
        <p:spPr>
          <a:xfrm>
            <a:off x="2115900" y="4412733"/>
            <a:ext cx="7968000" cy="9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18"/>
          <p:cNvSpPr txBox="1">
            <a:spLocks noGrp="1"/>
          </p:cNvSpPr>
          <p:nvPr>
            <p:ph type="title"/>
          </p:nvPr>
        </p:nvSpPr>
        <p:spPr>
          <a:xfrm>
            <a:off x="2107967" y="1536467"/>
            <a:ext cx="7968000" cy="22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25" name="Google Shape;1225;p18"/>
          <p:cNvGrpSpPr/>
          <p:nvPr/>
        </p:nvGrpSpPr>
        <p:grpSpPr>
          <a:xfrm>
            <a:off x="950919" y="5111574"/>
            <a:ext cx="1412916" cy="354621"/>
            <a:chOff x="-852632" y="3827781"/>
            <a:chExt cx="825752" cy="207251"/>
          </a:xfrm>
        </p:grpSpPr>
        <p:sp>
          <p:nvSpPr>
            <p:cNvPr id="1226" name="Google Shape;1226;p18"/>
            <p:cNvSpPr/>
            <p:nvPr/>
          </p:nvSpPr>
          <p:spPr>
            <a:xfrm>
              <a:off x="-852632" y="3842059"/>
              <a:ext cx="824684" cy="192973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775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-852632" y="3827781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1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18"/>
            <p:cNvSpPr/>
            <p:nvPr/>
          </p:nvSpPr>
          <p:spPr>
            <a:xfrm>
              <a:off x="-852632" y="3827781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0" y="1"/>
                  </a:moveTo>
                  <a:lnTo>
                    <a:pt x="0" y="594"/>
                  </a:lnTo>
                  <a:lnTo>
                    <a:pt x="17781" y="594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18"/>
            <p:cNvSpPr/>
            <p:nvPr/>
          </p:nvSpPr>
          <p:spPr>
            <a:xfrm>
              <a:off x="-782697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-67459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-565416" y="3827781"/>
              <a:ext cx="35060" cy="192927"/>
            </a:xfrm>
            <a:custGeom>
              <a:avLst/>
              <a:gdLst/>
              <a:ahLst/>
              <a:cxnLst/>
              <a:rect l="l" t="t" r="r" b="b"/>
              <a:pathLst>
                <a:path w="75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-45726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-349156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-24105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-13294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-534674" y="3827781"/>
              <a:ext cx="451605" cy="192927"/>
            </a:xfrm>
            <a:custGeom>
              <a:avLst/>
              <a:gdLst/>
              <a:ahLst/>
              <a:cxnLst/>
              <a:rect l="l" t="t" r="r" b="b"/>
              <a:pathLst>
                <a:path w="972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-197584" y="3827781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2465" y="4155"/>
                  </a:lnTo>
                  <a:lnTo>
                    <a:pt x="2465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38" name="Google Shape;1238;p18"/>
          <p:cNvSpPr/>
          <p:nvPr/>
        </p:nvSpPr>
        <p:spPr>
          <a:xfrm flipH="1">
            <a:off x="1330314" y="4274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39" name="Google Shape;1239;p18"/>
          <p:cNvGrpSpPr/>
          <p:nvPr/>
        </p:nvGrpSpPr>
        <p:grpSpPr>
          <a:xfrm>
            <a:off x="9673433" y="4336156"/>
            <a:ext cx="1567880" cy="1130181"/>
            <a:chOff x="7783413" y="3715033"/>
            <a:chExt cx="1091839" cy="786961"/>
          </a:xfrm>
        </p:grpSpPr>
        <p:sp>
          <p:nvSpPr>
            <p:cNvPr id="1240" name="Google Shape;1240;p1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6" name="Google Shape;1286;p18"/>
          <p:cNvSpPr/>
          <p:nvPr/>
        </p:nvSpPr>
        <p:spPr>
          <a:xfrm flipH="1">
            <a:off x="9556097" y="11628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5678046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6096398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60" name="Google Shape;360;p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97" name="Google Shape;397;p7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8" name="Google Shape;398;p7"/>
          <p:cNvSpPr/>
          <p:nvPr/>
        </p:nvSpPr>
        <p:spPr>
          <a:xfrm>
            <a:off x="934533" y="2174067"/>
            <a:ext cx="4562400" cy="39056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9" name="Google Shape;399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00" name="Google Shape;400;p7"/>
          <p:cNvSpPr txBox="1">
            <a:spLocks noGrp="1"/>
          </p:cNvSpPr>
          <p:nvPr>
            <p:ph type="body" idx="1"/>
          </p:nvPr>
        </p:nvSpPr>
        <p:spPr>
          <a:xfrm>
            <a:off x="1043000" y="2281000"/>
            <a:ext cx="4401200" cy="3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FFBE00"/>
              </a:buClr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01" name="Google Shape;401;p7"/>
          <p:cNvSpPr/>
          <p:nvPr/>
        </p:nvSpPr>
        <p:spPr>
          <a:xfrm>
            <a:off x="6484247" y="355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7"/>
          <p:cNvSpPr/>
          <p:nvPr/>
        </p:nvSpPr>
        <p:spPr>
          <a:xfrm>
            <a:off x="10662030" y="21740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03" name="Google Shape;403;p7"/>
          <p:cNvGrpSpPr/>
          <p:nvPr/>
        </p:nvGrpSpPr>
        <p:grpSpPr>
          <a:xfrm>
            <a:off x="8911694" y="2174051"/>
            <a:ext cx="2015685" cy="2260824"/>
            <a:chOff x="6683770" y="1630538"/>
            <a:chExt cx="1511764" cy="1695618"/>
          </a:xfrm>
        </p:grpSpPr>
        <p:sp>
          <p:nvSpPr>
            <p:cNvPr id="404" name="Google Shape;404;p7"/>
            <p:cNvSpPr/>
            <p:nvPr/>
          </p:nvSpPr>
          <p:spPr>
            <a:xfrm>
              <a:off x="6712883" y="1630639"/>
              <a:ext cx="1453698" cy="1695517"/>
            </a:xfrm>
            <a:custGeom>
              <a:avLst/>
              <a:gdLst/>
              <a:ahLst/>
              <a:cxnLst/>
              <a:rect l="l" t="t" r="r" b="b"/>
              <a:pathLst>
                <a:path w="52174" h="60853" extrusionOk="0">
                  <a:moveTo>
                    <a:pt x="26097" y="1"/>
                  </a:moveTo>
                  <a:cubicBezTo>
                    <a:pt x="16812" y="9286"/>
                    <a:pt x="12159" y="21465"/>
                    <a:pt x="12159" y="33623"/>
                  </a:cubicBezTo>
                  <a:lnTo>
                    <a:pt x="12159" y="33643"/>
                  </a:lnTo>
                  <a:cubicBezTo>
                    <a:pt x="11855" y="33846"/>
                    <a:pt x="11491" y="34088"/>
                    <a:pt x="11107" y="34351"/>
                  </a:cubicBezTo>
                  <a:cubicBezTo>
                    <a:pt x="11006" y="34412"/>
                    <a:pt x="10925" y="34493"/>
                    <a:pt x="10823" y="34554"/>
                  </a:cubicBezTo>
                  <a:cubicBezTo>
                    <a:pt x="10621" y="34695"/>
                    <a:pt x="10439" y="34837"/>
                    <a:pt x="10237" y="34999"/>
                  </a:cubicBezTo>
                  <a:cubicBezTo>
                    <a:pt x="10035" y="35160"/>
                    <a:pt x="9812" y="35322"/>
                    <a:pt x="9610" y="35504"/>
                  </a:cubicBezTo>
                  <a:cubicBezTo>
                    <a:pt x="9488" y="35606"/>
                    <a:pt x="9367" y="35707"/>
                    <a:pt x="9266" y="35808"/>
                  </a:cubicBezTo>
                  <a:cubicBezTo>
                    <a:pt x="9165" y="35889"/>
                    <a:pt x="9063" y="35990"/>
                    <a:pt x="8962" y="36091"/>
                  </a:cubicBezTo>
                  <a:cubicBezTo>
                    <a:pt x="8841" y="36172"/>
                    <a:pt x="8740" y="36293"/>
                    <a:pt x="8618" y="36394"/>
                  </a:cubicBezTo>
                  <a:cubicBezTo>
                    <a:pt x="8537" y="36475"/>
                    <a:pt x="8436" y="36577"/>
                    <a:pt x="8335" y="36678"/>
                  </a:cubicBezTo>
                  <a:cubicBezTo>
                    <a:pt x="8194" y="36799"/>
                    <a:pt x="8052" y="36941"/>
                    <a:pt x="7910" y="37103"/>
                  </a:cubicBezTo>
                  <a:cubicBezTo>
                    <a:pt x="7708" y="37305"/>
                    <a:pt x="7506" y="37527"/>
                    <a:pt x="7303" y="37750"/>
                  </a:cubicBezTo>
                  <a:cubicBezTo>
                    <a:pt x="7061" y="38013"/>
                    <a:pt x="6838" y="38296"/>
                    <a:pt x="6595" y="38600"/>
                  </a:cubicBezTo>
                  <a:cubicBezTo>
                    <a:pt x="6494" y="38721"/>
                    <a:pt x="6393" y="38863"/>
                    <a:pt x="6272" y="39004"/>
                  </a:cubicBezTo>
                  <a:cubicBezTo>
                    <a:pt x="2954" y="43293"/>
                    <a:pt x="0" y="50212"/>
                    <a:pt x="992" y="60853"/>
                  </a:cubicBezTo>
                  <a:lnTo>
                    <a:pt x="2792" y="60853"/>
                  </a:lnTo>
                  <a:cubicBezTo>
                    <a:pt x="2792" y="60853"/>
                    <a:pt x="7405" y="54763"/>
                    <a:pt x="13777" y="51405"/>
                  </a:cubicBezTo>
                  <a:cubicBezTo>
                    <a:pt x="14283" y="51142"/>
                    <a:pt x="14789" y="50879"/>
                    <a:pt x="15315" y="50657"/>
                  </a:cubicBezTo>
                  <a:cubicBezTo>
                    <a:pt x="15841" y="52053"/>
                    <a:pt x="16447" y="53428"/>
                    <a:pt x="17115" y="54784"/>
                  </a:cubicBezTo>
                  <a:lnTo>
                    <a:pt x="18713" y="54784"/>
                  </a:lnTo>
                  <a:lnTo>
                    <a:pt x="18814" y="55188"/>
                  </a:lnTo>
                  <a:cubicBezTo>
                    <a:pt x="18855" y="55330"/>
                    <a:pt x="18875" y="55471"/>
                    <a:pt x="18916" y="55633"/>
                  </a:cubicBezTo>
                  <a:cubicBezTo>
                    <a:pt x="18956" y="55775"/>
                    <a:pt x="18996" y="55916"/>
                    <a:pt x="19037" y="56058"/>
                  </a:cubicBezTo>
                  <a:cubicBezTo>
                    <a:pt x="19138" y="56361"/>
                    <a:pt x="19219" y="56645"/>
                    <a:pt x="19320" y="56948"/>
                  </a:cubicBezTo>
                  <a:cubicBezTo>
                    <a:pt x="19725" y="58243"/>
                    <a:pt x="20251" y="59517"/>
                    <a:pt x="20858" y="60751"/>
                  </a:cubicBezTo>
                  <a:lnTo>
                    <a:pt x="31317" y="60751"/>
                  </a:lnTo>
                  <a:cubicBezTo>
                    <a:pt x="31964" y="59436"/>
                    <a:pt x="32510" y="58081"/>
                    <a:pt x="32935" y="56705"/>
                  </a:cubicBezTo>
                  <a:cubicBezTo>
                    <a:pt x="32996" y="56523"/>
                    <a:pt x="33056" y="56341"/>
                    <a:pt x="33117" y="56139"/>
                  </a:cubicBezTo>
                  <a:cubicBezTo>
                    <a:pt x="33158" y="55957"/>
                    <a:pt x="33218" y="55755"/>
                    <a:pt x="33279" y="55552"/>
                  </a:cubicBezTo>
                  <a:cubicBezTo>
                    <a:pt x="33340" y="55310"/>
                    <a:pt x="33400" y="55047"/>
                    <a:pt x="33461" y="54784"/>
                  </a:cubicBezTo>
                  <a:lnTo>
                    <a:pt x="35059" y="54784"/>
                  </a:lnTo>
                  <a:cubicBezTo>
                    <a:pt x="35261" y="54359"/>
                    <a:pt x="35464" y="53914"/>
                    <a:pt x="35666" y="53489"/>
                  </a:cubicBezTo>
                  <a:cubicBezTo>
                    <a:pt x="35767" y="53287"/>
                    <a:pt x="35848" y="53084"/>
                    <a:pt x="35949" y="52882"/>
                  </a:cubicBezTo>
                  <a:cubicBezTo>
                    <a:pt x="36273" y="52154"/>
                    <a:pt x="36576" y="51405"/>
                    <a:pt x="36860" y="50657"/>
                  </a:cubicBezTo>
                  <a:cubicBezTo>
                    <a:pt x="37386" y="50879"/>
                    <a:pt x="37891" y="51142"/>
                    <a:pt x="38397" y="51405"/>
                  </a:cubicBezTo>
                  <a:cubicBezTo>
                    <a:pt x="44770" y="54763"/>
                    <a:pt x="49382" y="60853"/>
                    <a:pt x="49382" y="60853"/>
                  </a:cubicBezTo>
                  <a:lnTo>
                    <a:pt x="51203" y="60853"/>
                  </a:lnTo>
                  <a:cubicBezTo>
                    <a:pt x="52174" y="50212"/>
                    <a:pt x="49220" y="43293"/>
                    <a:pt x="45902" y="39004"/>
                  </a:cubicBezTo>
                  <a:cubicBezTo>
                    <a:pt x="45801" y="38863"/>
                    <a:pt x="45680" y="38721"/>
                    <a:pt x="45579" y="38600"/>
                  </a:cubicBezTo>
                  <a:cubicBezTo>
                    <a:pt x="45336" y="38296"/>
                    <a:pt x="45114" y="38013"/>
                    <a:pt x="44871" y="37750"/>
                  </a:cubicBezTo>
                  <a:cubicBezTo>
                    <a:pt x="44668" y="37527"/>
                    <a:pt x="44466" y="37305"/>
                    <a:pt x="44264" y="37103"/>
                  </a:cubicBezTo>
                  <a:cubicBezTo>
                    <a:pt x="44122" y="36941"/>
                    <a:pt x="43981" y="36799"/>
                    <a:pt x="43839" y="36678"/>
                  </a:cubicBezTo>
                  <a:cubicBezTo>
                    <a:pt x="43738" y="36577"/>
                    <a:pt x="43637" y="36475"/>
                    <a:pt x="43556" y="36394"/>
                  </a:cubicBezTo>
                  <a:cubicBezTo>
                    <a:pt x="43434" y="36293"/>
                    <a:pt x="43333" y="36172"/>
                    <a:pt x="43212" y="36091"/>
                  </a:cubicBezTo>
                  <a:cubicBezTo>
                    <a:pt x="43111" y="35990"/>
                    <a:pt x="43010" y="35889"/>
                    <a:pt x="42908" y="35808"/>
                  </a:cubicBezTo>
                  <a:cubicBezTo>
                    <a:pt x="42807" y="35707"/>
                    <a:pt x="42686" y="35606"/>
                    <a:pt x="42565" y="35504"/>
                  </a:cubicBezTo>
                  <a:cubicBezTo>
                    <a:pt x="42362" y="35322"/>
                    <a:pt x="42160" y="35160"/>
                    <a:pt x="41958" y="34999"/>
                  </a:cubicBezTo>
                  <a:cubicBezTo>
                    <a:pt x="41755" y="34837"/>
                    <a:pt x="41553" y="34695"/>
                    <a:pt x="41351" y="34554"/>
                  </a:cubicBezTo>
                  <a:cubicBezTo>
                    <a:pt x="41250" y="34493"/>
                    <a:pt x="41169" y="34412"/>
                    <a:pt x="41067" y="34351"/>
                  </a:cubicBezTo>
                  <a:cubicBezTo>
                    <a:pt x="40683" y="34088"/>
                    <a:pt x="40339" y="33846"/>
                    <a:pt x="40016" y="33643"/>
                  </a:cubicBezTo>
                  <a:cubicBezTo>
                    <a:pt x="40016" y="26381"/>
                    <a:pt x="38357" y="19118"/>
                    <a:pt x="35059" y="12462"/>
                  </a:cubicBezTo>
                  <a:cubicBezTo>
                    <a:pt x="35059" y="12462"/>
                    <a:pt x="35059" y="12462"/>
                    <a:pt x="35059" y="12442"/>
                  </a:cubicBezTo>
                  <a:cubicBezTo>
                    <a:pt x="34796" y="11936"/>
                    <a:pt x="34533" y="11410"/>
                    <a:pt x="34250" y="10884"/>
                  </a:cubicBezTo>
                  <a:cubicBezTo>
                    <a:pt x="32126" y="6980"/>
                    <a:pt x="29415" y="3318"/>
                    <a:pt x="26117" y="1"/>
                  </a:cubicBezTo>
                  <a:lnTo>
                    <a:pt x="26097" y="21"/>
                  </a:lnTo>
                  <a:lnTo>
                    <a:pt x="26097" y="1"/>
                  </a:ln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05" name="Google Shape;405;p7"/>
            <p:cNvGrpSpPr/>
            <p:nvPr/>
          </p:nvGrpSpPr>
          <p:grpSpPr>
            <a:xfrm>
              <a:off x="6683770" y="1630538"/>
              <a:ext cx="1511764" cy="1695517"/>
              <a:chOff x="3995850" y="2982150"/>
              <a:chExt cx="1356450" cy="1521325"/>
            </a:xfrm>
          </p:grpSpPr>
          <p:sp>
            <p:nvSpPr>
              <p:cNvPr id="406" name="Google Shape;406;p7"/>
              <p:cNvSpPr/>
              <p:nvPr/>
            </p:nvSpPr>
            <p:spPr>
              <a:xfrm>
                <a:off x="3995850" y="3801450"/>
                <a:ext cx="467350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4" h="28081" extrusionOk="0">
                    <a:moveTo>
                      <a:pt x="14849" y="1"/>
                    </a:moveTo>
                    <a:cubicBezTo>
                      <a:pt x="14849" y="1"/>
                      <a:pt x="1" y="6009"/>
                      <a:pt x="2024" y="28080"/>
                    </a:cubicBezTo>
                    <a:lnTo>
                      <a:pt x="3844" y="28080"/>
                    </a:lnTo>
                    <a:cubicBezTo>
                      <a:pt x="3844" y="28080"/>
                      <a:pt x="10399" y="19401"/>
                      <a:pt x="18693" y="17034"/>
                    </a:cubicBezTo>
                    <a:lnTo>
                      <a:pt x="148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7"/>
              <p:cNvSpPr/>
              <p:nvPr/>
            </p:nvSpPr>
            <p:spPr>
              <a:xfrm>
                <a:off x="4178425" y="3801450"/>
                <a:ext cx="284775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8633" extrusionOk="0">
                    <a:moveTo>
                      <a:pt x="7546" y="1"/>
                    </a:moveTo>
                    <a:cubicBezTo>
                      <a:pt x="7546" y="1"/>
                      <a:pt x="3561" y="1599"/>
                      <a:pt x="1" y="6211"/>
                    </a:cubicBezTo>
                    <a:cubicBezTo>
                      <a:pt x="3116" y="8841"/>
                      <a:pt x="5867" y="14627"/>
                      <a:pt x="7506" y="18633"/>
                    </a:cubicBezTo>
                    <a:cubicBezTo>
                      <a:pt x="8740" y="17965"/>
                      <a:pt x="10035" y="17419"/>
                      <a:pt x="11390" y="17034"/>
                    </a:cubicBezTo>
                    <a:lnTo>
                      <a:pt x="75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7"/>
              <p:cNvSpPr/>
              <p:nvPr/>
            </p:nvSpPr>
            <p:spPr>
              <a:xfrm>
                <a:off x="4884975" y="3801450"/>
                <a:ext cx="467325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3" h="28081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8274" y="19401"/>
                      <a:pt x="14849" y="28080"/>
                      <a:pt x="14849" y="28080"/>
                    </a:cubicBezTo>
                    <a:lnTo>
                      <a:pt x="16670" y="28080"/>
                    </a:lnTo>
                    <a:cubicBezTo>
                      <a:pt x="18693" y="600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7"/>
              <p:cNvSpPr/>
              <p:nvPr/>
            </p:nvSpPr>
            <p:spPr>
              <a:xfrm>
                <a:off x="4884975" y="3801450"/>
                <a:ext cx="284250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70" h="18633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1335" y="17419"/>
                      <a:pt x="2630" y="17965"/>
                      <a:pt x="3884" y="18633"/>
                    </a:cubicBezTo>
                    <a:cubicBezTo>
                      <a:pt x="5503" y="14627"/>
                      <a:pt x="8254" y="8841"/>
                      <a:pt x="11369" y="6211"/>
                    </a:cubicBezTo>
                    <a:cubicBezTo>
                      <a:pt x="7809" y="159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7"/>
              <p:cNvSpPr/>
              <p:nvPr/>
            </p:nvSpPr>
            <p:spPr>
              <a:xfrm>
                <a:off x="4476825" y="4283425"/>
                <a:ext cx="394000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8680" extrusionOk="0">
                    <a:moveTo>
                      <a:pt x="0" y="1"/>
                    </a:moveTo>
                    <a:cubicBezTo>
                      <a:pt x="405" y="2995"/>
                      <a:pt x="1275" y="5928"/>
                      <a:pt x="2651" y="8680"/>
                    </a:cubicBezTo>
                    <a:lnTo>
                      <a:pt x="13109" y="8680"/>
                    </a:lnTo>
                    <a:cubicBezTo>
                      <a:pt x="14485" y="5928"/>
                      <a:pt x="15375" y="2995"/>
                      <a:pt x="15760" y="1"/>
                    </a:cubicBez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7"/>
              <p:cNvSpPr/>
              <p:nvPr/>
            </p:nvSpPr>
            <p:spPr>
              <a:xfrm>
                <a:off x="4476825" y="4283425"/>
                <a:ext cx="394000" cy="17605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7042" extrusionOk="0">
                    <a:moveTo>
                      <a:pt x="0" y="1"/>
                    </a:moveTo>
                    <a:cubicBezTo>
                      <a:pt x="324" y="2388"/>
                      <a:pt x="971" y="4775"/>
                      <a:pt x="1902" y="7041"/>
                    </a:cubicBezTo>
                    <a:cubicBezTo>
                      <a:pt x="4759" y="5084"/>
                      <a:pt x="8463" y="4522"/>
                      <a:pt x="11814" y="4522"/>
                    </a:cubicBezTo>
                    <a:cubicBezTo>
                      <a:pt x="12829" y="4522"/>
                      <a:pt x="13811" y="4574"/>
                      <a:pt x="14728" y="4654"/>
                    </a:cubicBezTo>
                    <a:cubicBezTo>
                      <a:pt x="15213" y="3137"/>
                      <a:pt x="15557" y="1559"/>
                      <a:pt x="1576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7"/>
              <p:cNvSpPr/>
              <p:nvPr/>
            </p:nvSpPr>
            <p:spPr>
              <a:xfrm>
                <a:off x="4229000" y="2982150"/>
                <a:ext cx="890150" cy="1369075"/>
              </a:xfrm>
              <a:custGeom>
                <a:avLst/>
                <a:gdLst/>
                <a:ahLst/>
                <a:cxnLst/>
                <a:rect l="l" t="t" r="r" b="b"/>
                <a:pathLst>
                  <a:path w="35606" h="54763" extrusionOk="0">
                    <a:moveTo>
                      <a:pt x="17803" y="0"/>
                    </a:moveTo>
                    <a:cubicBezTo>
                      <a:pt x="2974" y="14829"/>
                      <a:pt x="1" y="36981"/>
                      <a:pt x="8821" y="54763"/>
                    </a:cubicBezTo>
                    <a:lnTo>
                      <a:pt x="26765" y="54763"/>
                    </a:lnTo>
                    <a:cubicBezTo>
                      <a:pt x="35606" y="36981"/>
                      <a:pt x="32612" y="14829"/>
                      <a:pt x="17803" y="0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7"/>
              <p:cNvSpPr/>
              <p:nvPr/>
            </p:nvSpPr>
            <p:spPr>
              <a:xfrm>
                <a:off x="4308400" y="3691500"/>
                <a:ext cx="694925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27797" h="26389" extrusionOk="0">
                    <a:moveTo>
                      <a:pt x="1332" y="1"/>
                    </a:moveTo>
                    <a:cubicBezTo>
                      <a:pt x="1217" y="1"/>
                      <a:pt x="1104" y="10"/>
                      <a:pt x="992" y="29"/>
                    </a:cubicBezTo>
                    <a:cubicBezTo>
                      <a:pt x="1" y="8971"/>
                      <a:pt x="1558" y="18155"/>
                      <a:pt x="5645" y="26389"/>
                    </a:cubicBezTo>
                    <a:lnTo>
                      <a:pt x="23589" y="26389"/>
                    </a:lnTo>
                    <a:cubicBezTo>
                      <a:pt x="25612" y="22343"/>
                      <a:pt x="27008" y="18054"/>
                      <a:pt x="27797" y="13684"/>
                    </a:cubicBezTo>
                    <a:lnTo>
                      <a:pt x="27797" y="13684"/>
                    </a:lnTo>
                    <a:cubicBezTo>
                      <a:pt x="26321" y="14211"/>
                      <a:pt x="24907" y="14445"/>
                      <a:pt x="23550" y="14445"/>
                    </a:cubicBezTo>
                    <a:cubicBezTo>
                      <a:pt x="12888" y="14445"/>
                      <a:pt x="5848" y="1"/>
                      <a:pt x="1332" y="1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7"/>
              <p:cNvSpPr/>
              <p:nvPr/>
            </p:nvSpPr>
            <p:spPr>
              <a:xfrm>
                <a:off x="4445975" y="3454525"/>
                <a:ext cx="455700" cy="455700"/>
              </a:xfrm>
              <a:custGeom>
                <a:avLst/>
                <a:gdLst/>
                <a:ahLst/>
                <a:cxnLst/>
                <a:rect l="l" t="t" r="r" b="b"/>
                <a:pathLst>
                  <a:path w="18228" h="18228" extrusionOk="0">
                    <a:moveTo>
                      <a:pt x="9124" y="0"/>
                    </a:moveTo>
                    <a:cubicBezTo>
                      <a:pt x="4087" y="0"/>
                      <a:pt x="0" y="4086"/>
                      <a:pt x="0" y="9104"/>
                    </a:cubicBezTo>
                    <a:cubicBezTo>
                      <a:pt x="0" y="14141"/>
                      <a:pt x="4087" y="18227"/>
                      <a:pt x="9124" y="18227"/>
                    </a:cubicBezTo>
                    <a:cubicBezTo>
                      <a:pt x="14161" y="18227"/>
                      <a:pt x="18228" y="14141"/>
                      <a:pt x="18228" y="9104"/>
                    </a:cubicBezTo>
                    <a:cubicBezTo>
                      <a:pt x="18228" y="4086"/>
                      <a:pt x="14161" y="0"/>
                      <a:pt x="9124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7"/>
              <p:cNvSpPr/>
              <p:nvPr/>
            </p:nvSpPr>
            <p:spPr>
              <a:xfrm>
                <a:off x="4445975" y="3571350"/>
                <a:ext cx="453175" cy="338875"/>
              </a:xfrm>
              <a:custGeom>
                <a:avLst/>
                <a:gdLst/>
                <a:ahLst/>
                <a:cxnLst/>
                <a:rect l="l" t="t" r="r" b="b"/>
                <a:pathLst>
                  <a:path w="18127" h="13555" extrusionOk="0">
                    <a:moveTo>
                      <a:pt x="1153" y="0"/>
                    </a:moveTo>
                    <a:cubicBezTo>
                      <a:pt x="425" y="1315"/>
                      <a:pt x="0" y="2832"/>
                      <a:pt x="0" y="4431"/>
                    </a:cubicBezTo>
                    <a:cubicBezTo>
                      <a:pt x="0" y="9468"/>
                      <a:pt x="4087" y="13554"/>
                      <a:pt x="9124" y="13554"/>
                    </a:cubicBezTo>
                    <a:cubicBezTo>
                      <a:pt x="13696" y="13554"/>
                      <a:pt x="17499" y="10176"/>
                      <a:pt x="18127" y="5766"/>
                    </a:cubicBezTo>
                    <a:lnTo>
                      <a:pt x="18127" y="5766"/>
                    </a:lnTo>
                    <a:cubicBezTo>
                      <a:pt x="17488" y="6138"/>
                      <a:pt x="16812" y="6298"/>
                      <a:pt x="16107" y="6298"/>
                    </a:cubicBezTo>
                    <a:cubicBezTo>
                      <a:pt x="11783" y="6298"/>
                      <a:pt x="6319" y="278"/>
                      <a:pt x="115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4501100" y="3509650"/>
                <a:ext cx="345950" cy="345450"/>
              </a:xfrm>
              <a:custGeom>
                <a:avLst/>
                <a:gdLst/>
                <a:ahLst/>
                <a:cxnLst/>
                <a:rect l="l" t="t" r="r" b="b"/>
                <a:pathLst>
                  <a:path w="13838" h="13818" extrusionOk="0">
                    <a:moveTo>
                      <a:pt x="6919" y="0"/>
                    </a:moveTo>
                    <a:cubicBezTo>
                      <a:pt x="3096" y="0"/>
                      <a:pt x="0" y="3095"/>
                      <a:pt x="0" y="6899"/>
                    </a:cubicBezTo>
                    <a:cubicBezTo>
                      <a:pt x="0" y="10722"/>
                      <a:pt x="3096" y="13817"/>
                      <a:pt x="6919" y="13817"/>
                    </a:cubicBezTo>
                    <a:cubicBezTo>
                      <a:pt x="10743" y="13817"/>
                      <a:pt x="13838" y="10722"/>
                      <a:pt x="13838" y="6899"/>
                    </a:cubicBezTo>
                    <a:cubicBezTo>
                      <a:pt x="13838" y="3095"/>
                      <a:pt x="10743" y="0"/>
                      <a:pt x="6919" y="0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4504650" y="3513175"/>
                <a:ext cx="236200" cy="236225"/>
              </a:xfrm>
              <a:custGeom>
                <a:avLst/>
                <a:gdLst/>
                <a:ahLst/>
                <a:cxnLst/>
                <a:rect l="l" t="t" r="r" b="b"/>
                <a:pathLst>
                  <a:path w="9448" h="9449" extrusionOk="0">
                    <a:moveTo>
                      <a:pt x="8193" y="1"/>
                    </a:moveTo>
                    <a:lnTo>
                      <a:pt x="0" y="8194"/>
                    </a:lnTo>
                    <a:cubicBezTo>
                      <a:pt x="101" y="8619"/>
                      <a:pt x="223" y="9044"/>
                      <a:pt x="405" y="9448"/>
                    </a:cubicBezTo>
                    <a:lnTo>
                      <a:pt x="9447" y="385"/>
                    </a:lnTo>
                    <a:cubicBezTo>
                      <a:pt x="9063" y="223"/>
                      <a:pt x="8638" y="82"/>
                      <a:pt x="81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7"/>
              <p:cNvSpPr/>
              <p:nvPr/>
            </p:nvSpPr>
            <p:spPr>
              <a:xfrm>
                <a:off x="4547125" y="3555150"/>
                <a:ext cx="298925" cy="299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11977" extrusionOk="0">
                    <a:moveTo>
                      <a:pt x="9751" y="1"/>
                    </a:moveTo>
                    <a:lnTo>
                      <a:pt x="0" y="9772"/>
                    </a:lnTo>
                    <a:cubicBezTo>
                      <a:pt x="1133" y="11006"/>
                      <a:pt x="2711" y="11815"/>
                      <a:pt x="4471" y="11977"/>
                    </a:cubicBezTo>
                    <a:lnTo>
                      <a:pt x="11956" y="4492"/>
                    </a:lnTo>
                    <a:cubicBezTo>
                      <a:pt x="11815" y="2712"/>
                      <a:pt x="10985" y="1154"/>
                      <a:pt x="9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7"/>
              <p:cNvSpPr/>
              <p:nvPr/>
            </p:nvSpPr>
            <p:spPr>
              <a:xfrm>
                <a:off x="4449500" y="2982150"/>
                <a:ext cx="4491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14445" extrusionOk="0">
                    <a:moveTo>
                      <a:pt x="9003" y="0"/>
                    </a:moveTo>
                    <a:cubicBezTo>
                      <a:pt x="5241" y="3763"/>
                      <a:pt x="2246" y="8011"/>
                      <a:pt x="1" y="12523"/>
                    </a:cubicBezTo>
                    <a:cubicBezTo>
                      <a:pt x="2570" y="13736"/>
                      <a:pt x="5605" y="14444"/>
                      <a:pt x="8902" y="14444"/>
                    </a:cubicBezTo>
                    <a:cubicBezTo>
                      <a:pt x="12240" y="14444"/>
                      <a:pt x="15356" y="13696"/>
                      <a:pt x="17965" y="12442"/>
                    </a:cubicBezTo>
                    <a:cubicBezTo>
                      <a:pt x="15720" y="7951"/>
                      <a:pt x="12746" y="3743"/>
                      <a:pt x="90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7"/>
              <p:cNvSpPr/>
              <p:nvPr/>
            </p:nvSpPr>
            <p:spPr>
              <a:xfrm>
                <a:off x="4449500" y="3097450"/>
                <a:ext cx="449150" cy="2458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9833" extrusionOk="0">
                    <a:moveTo>
                      <a:pt x="4937" y="1"/>
                    </a:moveTo>
                    <a:cubicBezTo>
                      <a:pt x="3015" y="2509"/>
                      <a:pt x="1356" y="5159"/>
                      <a:pt x="1" y="7911"/>
                    </a:cubicBezTo>
                    <a:cubicBezTo>
                      <a:pt x="2570" y="9124"/>
                      <a:pt x="5605" y="9832"/>
                      <a:pt x="8902" y="9832"/>
                    </a:cubicBezTo>
                    <a:cubicBezTo>
                      <a:pt x="12240" y="9832"/>
                      <a:pt x="15356" y="9084"/>
                      <a:pt x="17965" y="7830"/>
                    </a:cubicBezTo>
                    <a:cubicBezTo>
                      <a:pt x="17702" y="7304"/>
                      <a:pt x="17419" y="6798"/>
                      <a:pt x="17136" y="6272"/>
                    </a:cubicBezTo>
                    <a:cubicBezTo>
                      <a:pt x="15788" y="6668"/>
                      <a:pt x="14594" y="6844"/>
                      <a:pt x="13530" y="6844"/>
                    </a:cubicBezTo>
                    <a:cubicBezTo>
                      <a:pt x="8674" y="6844"/>
                      <a:pt x="6547" y="3171"/>
                      <a:pt x="49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1" name="Google Shape;421;p7"/>
          <p:cNvGrpSpPr/>
          <p:nvPr/>
        </p:nvGrpSpPr>
        <p:grpSpPr>
          <a:xfrm>
            <a:off x="7066367" y="3509301"/>
            <a:ext cx="753063" cy="753591"/>
            <a:chOff x="5627938" y="2547425"/>
            <a:chExt cx="564797" cy="565193"/>
          </a:xfrm>
        </p:grpSpPr>
        <p:sp>
          <p:nvSpPr>
            <p:cNvPr id="422" name="Google Shape;422;p7"/>
            <p:cNvSpPr/>
            <p:nvPr/>
          </p:nvSpPr>
          <p:spPr>
            <a:xfrm>
              <a:off x="5627938" y="2547440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5627938" y="2547425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5682811" y="2602329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5826513" y="2676365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6" name="Google Shape;426;p7"/>
          <p:cNvGrpSpPr/>
          <p:nvPr/>
        </p:nvGrpSpPr>
        <p:grpSpPr>
          <a:xfrm>
            <a:off x="7933567" y="2609067"/>
            <a:ext cx="753063" cy="753591"/>
            <a:chOff x="6076688" y="1982663"/>
            <a:chExt cx="564797" cy="565193"/>
          </a:xfrm>
        </p:grpSpPr>
        <p:sp>
          <p:nvSpPr>
            <p:cNvPr id="427" name="Google Shape;427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1" name="Google Shape;431;p7"/>
          <p:cNvGrpSpPr/>
          <p:nvPr/>
        </p:nvGrpSpPr>
        <p:grpSpPr>
          <a:xfrm>
            <a:off x="9422785" y="4857785"/>
            <a:ext cx="753063" cy="753591"/>
            <a:chOff x="6076688" y="1982663"/>
            <a:chExt cx="564797" cy="565193"/>
          </a:xfrm>
        </p:grpSpPr>
        <p:sp>
          <p:nvSpPr>
            <p:cNvPr id="432" name="Google Shape;432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6" name="Google Shape;436;p7"/>
          <p:cNvSpPr/>
          <p:nvPr/>
        </p:nvSpPr>
        <p:spPr>
          <a:xfrm>
            <a:off x="7933581" y="2281015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7" name="Google Shape;437;p7"/>
          <p:cNvSpPr/>
          <p:nvPr/>
        </p:nvSpPr>
        <p:spPr>
          <a:xfrm>
            <a:off x="8022985" y="4668104"/>
            <a:ext cx="771353" cy="671576"/>
          </a:xfrm>
          <a:custGeom>
            <a:avLst/>
            <a:gdLst/>
            <a:ahLst/>
            <a:cxnLst/>
            <a:rect l="l" t="t" r="r" b="b"/>
            <a:pathLst>
              <a:path w="10251" h="8925" extrusionOk="0">
                <a:moveTo>
                  <a:pt x="2798" y="0"/>
                </a:moveTo>
                <a:cubicBezTo>
                  <a:pt x="1933" y="0"/>
                  <a:pt x="1022" y="358"/>
                  <a:pt x="451" y="1596"/>
                </a:cubicBezTo>
                <a:cubicBezTo>
                  <a:pt x="151" y="2248"/>
                  <a:pt x="0" y="2975"/>
                  <a:pt x="0" y="3702"/>
                </a:cubicBezTo>
                <a:cubicBezTo>
                  <a:pt x="25" y="5055"/>
                  <a:pt x="476" y="6784"/>
                  <a:pt x="1379" y="7862"/>
                </a:cubicBezTo>
                <a:cubicBezTo>
                  <a:pt x="1921" y="8513"/>
                  <a:pt x="2723" y="8890"/>
                  <a:pt x="3533" y="8890"/>
                </a:cubicBezTo>
                <a:cubicBezTo>
                  <a:pt x="3846" y="8890"/>
                  <a:pt x="4161" y="8833"/>
                  <a:pt x="4461" y="8714"/>
                </a:cubicBezTo>
                <a:cubicBezTo>
                  <a:pt x="4662" y="8639"/>
                  <a:pt x="4862" y="8614"/>
                  <a:pt x="5063" y="8614"/>
                </a:cubicBezTo>
                <a:cubicBezTo>
                  <a:pt x="5138" y="8614"/>
                  <a:pt x="5339" y="8639"/>
                  <a:pt x="5539" y="8689"/>
                </a:cubicBezTo>
                <a:cubicBezTo>
                  <a:pt x="5589" y="8714"/>
                  <a:pt x="5664" y="8739"/>
                  <a:pt x="5715" y="8764"/>
                </a:cubicBezTo>
                <a:cubicBezTo>
                  <a:pt x="5840" y="8815"/>
                  <a:pt x="5940" y="8865"/>
                  <a:pt x="5965" y="8865"/>
                </a:cubicBezTo>
                <a:lnTo>
                  <a:pt x="5990" y="8865"/>
                </a:lnTo>
                <a:cubicBezTo>
                  <a:pt x="6156" y="8906"/>
                  <a:pt x="6321" y="8925"/>
                  <a:pt x="6487" y="8925"/>
                </a:cubicBezTo>
                <a:cubicBezTo>
                  <a:pt x="6622" y="8925"/>
                  <a:pt x="6757" y="8912"/>
                  <a:pt x="6892" y="8890"/>
                </a:cubicBezTo>
                <a:cubicBezTo>
                  <a:pt x="7394" y="8815"/>
                  <a:pt x="7870" y="8589"/>
                  <a:pt x="8271" y="8288"/>
                </a:cubicBezTo>
                <a:cubicBezTo>
                  <a:pt x="9148" y="7637"/>
                  <a:pt x="9524" y="6484"/>
                  <a:pt x="9825" y="5481"/>
                </a:cubicBezTo>
                <a:cubicBezTo>
                  <a:pt x="10176" y="4228"/>
                  <a:pt x="10251" y="2850"/>
                  <a:pt x="9700" y="1622"/>
                </a:cubicBezTo>
                <a:cubicBezTo>
                  <a:pt x="9223" y="544"/>
                  <a:pt x="8497" y="143"/>
                  <a:pt x="7770" y="43"/>
                </a:cubicBezTo>
                <a:cubicBezTo>
                  <a:pt x="7610" y="14"/>
                  <a:pt x="7451" y="2"/>
                  <a:pt x="7294" y="2"/>
                </a:cubicBezTo>
                <a:cubicBezTo>
                  <a:pt x="6610" y="2"/>
                  <a:pt x="5967" y="235"/>
                  <a:pt x="5539" y="418"/>
                </a:cubicBezTo>
                <a:cubicBezTo>
                  <a:pt x="5389" y="494"/>
                  <a:pt x="5226" y="531"/>
                  <a:pt x="5063" y="531"/>
                </a:cubicBezTo>
                <a:cubicBezTo>
                  <a:pt x="4900" y="531"/>
                  <a:pt x="4737" y="494"/>
                  <a:pt x="4587" y="418"/>
                </a:cubicBezTo>
                <a:cubicBezTo>
                  <a:pt x="4152" y="229"/>
                  <a:pt x="3490" y="0"/>
                  <a:pt x="279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7"/>
          <p:cNvSpPr/>
          <p:nvPr/>
        </p:nvSpPr>
        <p:spPr>
          <a:xfrm>
            <a:off x="9422814" y="53164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0494885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57938223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79747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0"/>
          <p:cNvSpPr/>
          <p:nvPr/>
        </p:nvSpPr>
        <p:spPr>
          <a:xfrm>
            <a:off x="950967" y="3851400"/>
            <a:ext cx="5324800" cy="2242800"/>
          </a:xfrm>
          <a:prstGeom prst="roundRect">
            <a:avLst>
              <a:gd name="adj" fmla="val 913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" name="Google Shape;624;p10"/>
          <p:cNvSpPr txBox="1">
            <a:spLocks noGrp="1"/>
          </p:cNvSpPr>
          <p:nvPr>
            <p:ph type="body" idx="1"/>
          </p:nvPr>
        </p:nvSpPr>
        <p:spPr>
          <a:xfrm>
            <a:off x="1052567" y="3902167"/>
            <a:ext cx="5145200" cy="22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  <p:sp>
        <p:nvSpPr>
          <p:cNvPr id="625" name="Google Shape;625;p10"/>
          <p:cNvSpPr/>
          <p:nvPr/>
        </p:nvSpPr>
        <p:spPr>
          <a:xfrm>
            <a:off x="1052564" y="21856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6" name="Google Shape;626;p10"/>
          <p:cNvGrpSpPr/>
          <p:nvPr/>
        </p:nvGrpSpPr>
        <p:grpSpPr>
          <a:xfrm>
            <a:off x="993178" y="2877764"/>
            <a:ext cx="2104140" cy="1102480"/>
            <a:chOff x="-1511962" y="1993319"/>
            <a:chExt cx="920500" cy="482275"/>
          </a:xfrm>
        </p:grpSpPr>
        <p:sp>
          <p:nvSpPr>
            <p:cNvPr id="627" name="Google Shape;627;p10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28" name="Google Shape;628;p10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629" name="Google Shape;629;p10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10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0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0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10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0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10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0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0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0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10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10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10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10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10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10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10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10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647" name="Google Shape;647;p10"/>
          <p:cNvSpPr/>
          <p:nvPr/>
        </p:nvSpPr>
        <p:spPr>
          <a:xfrm>
            <a:off x="5768297" y="40492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0927562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dk1"/>
        </a:solidFill>
        <a:effectLst/>
      </p:bgPr>
    </p:bg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" name="Google Shape;649;p1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650" name="Google Shape;650;p1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1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1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87" name="Google Shape;687;p11"/>
          <p:cNvSpPr/>
          <p:nvPr/>
        </p:nvSpPr>
        <p:spPr>
          <a:xfrm>
            <a:off x="950933" y="1306033"/>
            <a:ext cx="5568800" cy="3250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8" name="Google Shape;688;p11"/>
          <p:cNvSpPr/>
          <p:nvPr/>
        </p:nvSpPr>
        <p:spPr>
          <a:xfrm>
            <a:off x="950933" y="4738400"/>
            <a:ext cx="55688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9" name="Google Shape;689;p11"/>
          <p:cNvSpPr txBox="1">
            <a:spLocks noGrp="1"/>
          </p:cNvSpPr>
          <p:nvPr>
            <p:ph type="title" hasCustomPrompt="1"/>
          </p:nvPr>
        </p:nvSpPr>
        <p:spPr>
          <a:xfrm>
            <a:off x="988533" y="1827751"/>
            <a:ext cx="5531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90" name="Google Shape;690;p11"/>
          <p:cNvSpPr txBox="1">
            <a:spLocks noGrp="1"/>
          </p:cNvSpPr>
          <p:nvPr>
            <p:ph type="body" idx="1"/>
          </p:nvPr>
        </p:nvSpPr>
        <p:spPr>
          <a:xfrm>
            <a:off x="988533" y="4738399"/>
            <a:ext cx="5531200" cy="7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91" name="Google Shape;691;p11"/>
          <p:cNvGrpSpPr/>
          <p:nvPr/>
        </p:nvGrpSpPr>
        <p:grpSpPr>
          <a:xfrm>
            <a:off x="7839233" y="5063442"/>
            <a:ext cx="840907" cy="841473"/>
            <a:chOff x="1300400" y="1688700"/>
            <a:chExt cx="481950" cy="482275"/>
          </a:xfrm>
        </p:grpSpPr>
        <p:sp>
          <p:nvSpPr>
            <p:cNvPr id="692" name="Google Shape;692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4" name="Google Shape;694;p11"/>
          <p:cNvGrpSpPr/>
          <p:nvPr/>
        </p:nvGrpSpPr>
        <p:grpSpPr>
          <a:xfrm>
            <a:off x="7744437" y="3659255"/>
            <a:ext cx="935112" cy="935677"/>
            <a:chOff x="1300400" y="1688700"/>
            <a:chExt cx="481950" cy="482275"/>
          </a:xfrm>
        </p:grpSpPr>
        <p:sp>
          <p:nvSpPr>
            <p:cNvPr id="695" name="Google Shape;695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000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4000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7" name="Google Shape;697;p11"/>
          <p:cNvGrpSpPr/>
          <p:nvPr/>
        </p:nvGrpSpPr>
        <p:grpSpPr>
          <a:xfrm>
            <a:off x="7839240" y="953087"/>
            <a:ext cx="745480" cy="745983"/>
            <a:chOff x="1300400" y="1688700"/>
            <a:chExt cx="481950" cy="482275"/>
          </a:xfrm>
        </p:grpSpPr>
        <p:sp>
          <p:nvSpPr>
            <p:cNvPr id="698" name="Google Shape;698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0" name="Google Shape;700;p11"/>
          <p:cNvGrpSpPr/>
          <p:nvPr/>
        </p:nvGrpSpPr>
        <p:grpSpPr>
          <a:xfrm>
            <a:off x="8746673" y="953087"/>
            <a:ext cx="745480" cy="745983"/>
            <a:chOff x="1300400" y="1688700"/>
            <a:chExt cx="481950" cy="482275"/>
          </a:xfrm>
        </p:grpSpPr>
        <p:sp>
          <p:nvSpPr>
            <p:cNvPr id="701" name="Google Shape;701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3" name="Google Shape;703;p11"/>
          <p:cNvGrpSpPr/>
          <p:nvPr/>
        </p:nvGrpSpPr>
        <p:grpSpPr>
          <a:xfrm>
            <a:off x="9654107" y="953087"/>
            <a:ext cx="745480" cy="745983"/>
            <a:chOff x="1300400" y="1688700"/>
            <a:chExt cx="481950" cy="482275"/>
          </a:xfrm>
        </p:grpSpPr>
        <p:sp>
          <p:nvSpPr>
            <p:cNvPr id="704" name="Google Shape;704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6" name="Google Shape;706;p11"/>
          <p:cNvGrpSpPr/>
          <p:nvPr/>
        </p:nvGrpSpPr>
        <p:grpSpPr>
          <a:xfrm>
            <a:off x="7839240" y="2313254"/>
            <a:ext cx="745480" cy="745983"/>
            <a:chOff x="1300400" y="1688700"/>
            <a:chExt cx="481950" cy="482275"/>
          </a:xfrm>
        </p:grpSpPr>
        <p:sp>
          <p:nvSpPr>
            <p:cNvPr id="707" name="Google Shape;707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9" name="Google Shape;709;p11"/>
          <p:cNvGrpSpPr/>
          <p:nvPr/>
        </p:nvGrpSpPr>
        <p:grpSpPr>
          <a:xfrm>
            <a:off x="8741191" y="2313254"/>
            <a:ext cx="745480" cy="745983"/>
            <a:chOff x="1300400" y="1688700"/>
            <a:chExt cx="481950" cy="482275"/>
          </a:xfrm>
        </p:grpSpPr>
        <p:sp>
          <p:nvSpPr>
            <p:cNvPr id="710" name="Google Shape;710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2" name="Google Shape;712;p11"/>
          <p:cNvGrpSpPr/>
          <p:nvPr/>
        </p:nvGrpSpPr>
        <p:grpSpPr>
          <a:xfrm>
            <a:off x="9643157" y="2313254"/>
            <a:ext cx="745480" cy="745983"/>
            <a:chOff x="1300400" y="1688700"/>
            <a:chExt cx="481950" cy="482275"/>
          </a:xfrm>
        </p:grpSpPr>
        <p:sp>
          <p:nvSpPr>
            <p:cNvPr id="713" name="Google Shape;713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5" name="Google Shape;715;p11"/>
          <p:cNvGrpSpPr/>
          <p:nvPr/>
        </p:nvGrpSpPr>
        <p:grpSpPr>
          <a:xfrm>
            <a:off x="9048767" y="5063442"/>
            <a:ext cx="840907" cy="841473"/>
            <a:chOff x="1300400" y="1688700"/>
            <a:chExt cx="481950" cy="482275"/>
          </a:xfrm>
        </p:grpSpPr>
        <p:sp>
          <p:nvSpPr>
            <p:cNvPr id="716" name="Google Shape;716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718" name="Google Shape;718;p11"/>
          <p:cNvSpPr/>
          <p:nvPr/>
        </p:nvSpPr>
        <p:spPr>
          <a:xfrm>
            <a:off x="10626797" y="32665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9" name="Google Shape;719;p11"/>
          <p:cNvSpPr/>
          <p:nvPr/>
        </p:nvSpPr>
        <p:spPr>
          <a:xfrm>
            <a:off x="9492163" y="3797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11"/>
          <p:cNvSpPr/>
          <p:nvPr/>
        </p:nvSpPr>
        <p:spPr>
          <a:xfrm>
            <a:off x="10825363" y="4881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4344165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2905632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" name="Google Shape;723;p1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724" name="Google Shape;724;p1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61" name="Google Shape;761;p13"/>
          <p:cNvSpPr/>
          <p:nvPr/>
        </p:nvSpPr>
        <p:spPr>
          <a:xfrm>
            <a:off x="2253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2" name="Google Shape;762;p13"/>
          <p:cNvSpPr/>
          <p:nvPr/>
        </p:nvSpPr>
        <p:spPr>
          <a:xfrm>
            <a:off x="2296668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3" name="Google Shape;763;p13"/>
          <p:cNvSpPr/>
          <p:nvPr/>
        </p:nvSpPr>
        <p:spPr>
          <a:xfrm>
            <a:off x="7564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4" name="Google Shape;764;p13"/>
          <p:cNvSpPr/>
          <p:nvPr/>
        </p:nvSpPr>
        <p:spPr>
          <a:xfrm>
            <a:off x="7564851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5" name="Google Shape;765;p13"/>
          <p:cNvSpPr/>
          <p:nvPr/>
        </p:nvSpPr>
        <p:spPr>
          <a:xfrm>
            <a:off x="985567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6" name="Google Shape;766;p13"/>
          <p:cNvSpPr/>
          <p:nvPr/>
        </p:nvSpPr>
        <p:spPr>
          <a:xfrm>
            <a:off x="6253251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7" name="Google Shape;767;p13"/>
          <p:cNvSpPr/>
          <p:nvPr/>
        </p:nvSpPr>
        <p:spPr>
          <a:xfrm>
            <a:off x="1031333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8" name="Google Shape;768;p13"/>
          <p:cNvSpPr/>
          <p:nvPr/>
        </p:nvSpPr>
        <p:spPr>
          <a:xfrm>
            <a:off x="6267067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9" name="Google Shape;769;p13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0" name="Google Shape;770;p13"/>
          <p:cNvSpPr txBox="1">
            <a:spLocks noGrp="1"/>
          </p:cNvSpPr>
          <p:nvPr>
            <p:ph type="title"/>
          </p:nvPr>
        </p:nvSpPr>
        <p:spPr>
          <a:xfrm>
            <a:off x="2352300" y="2229567"/>
            <a:ext cx="341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1" name="Google Shape;771;p13"/>
          <p:cNvSpPr txBox="1">
            <a:spLocks noGrp="1"/>
          </p:cNvSpPr>
          <p:nvPr>
            <p:ph type="title" idx="2" hasCustomPrompt="1"/>
          </p:nvPr>
        </p:nvSpPr>
        <p:spPr>
          <a:xfrm>
            <a:off x="1112267" y="2229567"/>
            <a:ext cx="624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2" name="Google Shape;772;p13"/>
          <p:cNvSpPr txBox="1">
            <a:spLocks noGrp="1"/>
          </p:cNvSpPr>
          <p:nvPr>
            <p:ph type="subTitle" idx="1"/>
          </p:nvPr>
        </p:nvSpPr>
        <p:spPr>
          <a:xfrm>
            <a:off x="2352291" y="2960800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13"/>
          <p:cNvSpPr txBox="1">
            <a:spLocks noGrp="1"/>
          </p:cNvSpPr>
          <p:nvPr>
            <p:ph type="title" idx="3"/>
          </p:nvPr>
        </p:nvSpPr>
        <p:spPr>
          <a:xfrm>
            <a:off x="2395600" y="44705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4" name="Google Shape;774;p13"/>
          <p:cNvSpPr txBox="1">
            <a:spLocks noGrp="1"/>
          </p:cNvSpPr>
          <p:nvPr>
            <p:ph type="title" idx="4" hasCustomPrompt="1"/>
          </p:nvPr>
        </p:nvSpPr>
        <p:spPr>
          <a:xfrm>
            <a:off x="1101333" y="441171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5" name="Google Shape;775;p13"/>
          <p:cNvSpPr txBox="1">
            <a:spLocks noGrp="1"/>
          </p:cNvSpPr>
          <p:nvPr>
            <p:ph type="subTitle" idx="5"/>
          </p:nvPr>
        </p:nvSpPr>
        <p:spPr>
          <a:xfrm>
            <a:off x="2395585" y="5201767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3"/>
          <p:cNvSpPr txBox="1">
            <a:spLocks noGrp="1"/>
          </p:cNvSpPr>
          <p:nvPr>
            <p:ph type="title" idx="6"/>
          </p:nvPr>
        </p:nvSpPr>
        <p:spPr>
          <a:xfrm>
            <a:off x="7735233" y="21796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7" name="Google Shape;777;p13"/>
          <p:cNvSpPr txBox="1">
            <a:spLocks noGrp="1"/>
          </p:cNvSpPr>
          <p:nvPr>
            <p:ph type="title" idx="7" hasCustomPrompt="1"/>
          </p:nvPr>
        </p:nvSpPr>
        <p:spPr>
          <a:xfrm>
            <a:off x="6323251" y="2179633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8" name="Google Shape;778;p13"/>
          <p:cNvSpPr txBox="1">
            <a:spLocks noGrp="1"/>
          </p:cNvSpPr>
          <p:nvPr>
            <p:ph type="subTitle" idx="8"/>
          </p:nvPr>
        </p:nvSpPr>
        <p:spPr>
          <a:xfrm>
            <a:off x="7735237" y="2910867"/>
            <a:ext cx="3414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3"/>
          <p:cNvSpPr txBox="1">
            <a:spLocks noGrp="1"/>
          </p:cNvSpPr>
          <p:nvPr>
            <p:ph type="title" idx="9"/>
          </p:nvPr>
        </p:nvSpPr>
        <p:spPr>
          <a:xfrm>
            <a:off x="7722840" y="4420600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80" name="Google Shape;7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37067" y="438386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81" name="Google Shape;781;p13"/>
          <p:cNvSpPr txBox="1">
            <a:spLocks noGrp="1"/>
          </p:cNvSpPr>
          <p:nvPr>
            <p:ph type="subTitle" idx="14"/>
          </p:nvPr>
        </p:nvSpPr>
        <p:spPr>
          <a:xfrm>
            <a:off x="7722839" y="5151833"/>
            <a:ext cx="341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3"/>
          <p:cNvSpPr txBox="1">
            <a:spLocks noGrp="1"/>
          </p:cNvSpPr>
          <p:nvPr>
            <p:ph type="title" idx="15"/>
          </p:nvPr>
        </p:nvSpPr>
        <p:spPr>
          <a:xfrm>
            <a:off x="951000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83" name="Google Shape;783;p13"/>
          <p:cNvGrpSpPr/>
          <p:nvPr/>
        </p:nvGrpSpPr>
        <p:grpSpPr>
          <a:xfrm>
            <a:off x="950978" y="641520"/>
            <a:ext cx="1754220" cy="919179"/>
            <a:chOff x="803899" y="422750"/>
            <a:chExt cx="1476451" cy="773633"/>
          </a:xfrm>
        </p:grpSpPr>
        <p:sp>
          <p:nvSpPr>
            <p:cNvPr id="784" name="Google Shape;784;p13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85" name="Google Shape;785;p13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786" name="Google Shape;786;p1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1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1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1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1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1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1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1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1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1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1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1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1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1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1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1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804" name="Google Shape;804;p13"/>
          <p:cNvSpPr/>
          <p:nvPr/>
        </p:nvSpPr>
        <p:spPr>
          <a:xfrm flipH="1">
            <a:off x="2380730" y="10327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4949603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dk1"/>
        </a:solidFill>
        <a:effectLst/>
      </p:bgPr>
    </p:bg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" name="Google Shape;806;p1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07" name="Google Shape;807;p1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44" name="Google Shape;844;p14"/>
          <p:cNvSpPr/>
          <p:nvPr/>
        </p:nvSpPr>
        <p:spPr>
          <a:xfrm>
            <a:off x="4829100" y="3167700"/>
            <a:ext cx="64120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5" name="Google Shape;845;p14"/>
          <p:cNvSpPr/>
          <p:nvPr/>
        </p:nvSpPr>
        <p:spPr>
          <a:xfrm>
            <a:off x="4829100" y="4927500"/>
            <a:ext cx="6412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6" name="Google Shape;846;p14"/>
          <p:cNvSpPr/>
          <p:nvPr/>
        </p:nvSpPr>
        <p:spPr>
          <a:xfrm>
            <a:off x="7149200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7" name="Google Shape;847;p14"/>
          <p:cNvSpPr txBox="1">
            <a:spLocks noGrp="1"/>
          </p:cNvSpPr>
          <p:nvPr>
            <p:ph type="title"/>
          </p:nvPr>
        </p:nvSpPr>
        <p:spPr>
          <a:xfrm>
            <a:off x="5038400" y="3424333"/>
            <a:ext cx="6202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48" name="Google Shape;848;p14"/>
          <p:cNvSpPr txBox="1">
            <a:spLocks noGrp="1"/>
          </p:cNvSpPr>
          <p:nvPr>
            <p:ph type="subTitle" idx="1"/>
          </p:nvPr>
        </p:nvSpPr>
        <p:spPr>
          <a:xfrm>
            <a:off x="5038400" y="4976633"/>
            <a:ext cx="6202800" cy="5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49" name="Google Shape;849;p14"/>
          <p:cNvSpPr txBox="1">
            <a:spLocks noGrp="1"/>
          </p:cNvSpPr>
          <p:nvPr>
            <p:ph type="title" idx="2" hasCustomPrompt="1"/>
          </p:nvPr>
        </p:nvSpPr>
        <p:spPr>
          <a:xfrm>
            <a:off x="7349167" y="891133"/>
            <a:ext cx="16240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850" name="Google Shape;850;p14"/>
          <p:cNvGrpSpPr/>
          <p:nvPr/>
        </p:nvGrpSpPr>
        <p:grpSpPr>
          <a:xfrm>
            <a:off x="1400287" y="1916513"/>
            <a:ext cx="1623928" cy="1170579"/>
            <a:chOff x="7783413" y="3715033"/>
            <a:chExt cx="1091839" cy="786961"/>
          </a:xfrm>
        </p:grpSpPr>
        <p:sp>
          <p:nvSpPr>
            <p:cNvPr id="851" name="Google Shape;851;p14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4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4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4"/>
          <p:cNvGrpSpPr/>
          <p:nvPr/>
        </p:nvGrpSpPr>
        <p:grpSpPr>
          <a:xfrm>
            <a:off x="950968" y="3167525"/>
            <a:ext cx="2692345" cy="2519753"/>
            <a:chOff x="4978869" y="3464900"/>
            <a:chExt cx="790038" cy="739422"/>
          </a:xfrm>
        </p:grpSpPr>
        <p:sp>
          <p:nvSpPr>
            <p:cNvPr id="898" name="Google Shape;898;p14"/>
            <p:cNvSpPr/>
            <p:nvPr/>
          </p:nvSpPr>
          <p:spPr>
            <a:xfrm>
              <a:off x="4978869" y="3467397"/>
              <a:ext cx="790038" cy="736925"/>
            </a:xfrm>
            <a:custGeom>
              <a:avLst/>
              <a:gdLst/>
              <a:ahLst/>
              <a:cxnLst/>
              <a:rect l="l" t="t" r="r" b="b"/>
              <a:pathLst>
                <a:path w="30696" h="29477" extrusionOk="0">
                  <a:moveTo>
                    <a:pt x="5634" y="1"/>
                  </a:moveTo>
                  <a:cubicBezTo>
                    <a:pt x="3207" y="1"/>
                    <a:pt x="1220" y="1988"/>
                    <a:pt x="1220" y="4415"/>
                  </a:cubicBezTo>
                  <a:lnTo>
                    <a:pt x="1220" y="5697"/>
                  </a:lnTo>
                  <a:lnTo>
                    <a:pt x="679" y="5697"/>
                  </a:lnTo>
                  <a:cubicBezTo>
                    <a:pt x="302" y="5697"/>
                    <a:pt x="0" y="6012"/>
                    <a:pt x="0" y="6376"/>
                  </a:cubicBezTo>
                  <a:lnTo>
                    <a:pt x="0" y="9545"/>
                  </a:lnTo>
                  <a:cubicBezTo>
                    <a:pt x="0" y="9922"/>
                    <a:pt x="302" y="10224"/>
                    <a:pt x="679" y="10224"/>
                  </a:cubicBezTo>
                  <a:lnTo>
                    <a:pt x="1220" y="10224"/>
                  </a:lnTo>
                  <a:lnTo>
                    <a:pt x="1220" y="19265"/>
                  </a:lnTo>
                  <a:lnTo>
                    <a:pt x="679" y="19265"/>
                  </a:lnTo>
                  <a:cubicBezTo>
                    <a:pt x="302" y="19265"/>
                    <a:pt x="0" y="19567"/>
                    <a:pt x="0" y="19932"/>
                  </a:cubicBezTo>
                  <a:lnTo>
                    <a:pt x="0" y="23101"/>
                  </a:lnTo>
                  <a:cubicBezTo>
                    <a:pt x="0" y="23478"/>
                    <a:pt x="302" y="23780"/>
                    <a:pt x="679" y="23780"/>
                  </a:cubicBezTo>
                  <a:lnTo>
                    <a:pt x="1220" y="23780"/>
                  </a:lnTo>
                  <a:lnTo>
                    <a:pt x="1220" y="25075"/>
                  </a:lnTo>
                  <a:cubicBezTo>
                    <a:pt x="1220" y="27502"/>
                    <a:pt x="3207" y="29476"/>
                    <a:pt x="5634" y="29476"/>
                  </a:cubicBezTo>
                  <a:lnTo>
                    <a:pt x="26294" y="29476"/>
                  </a:lnTo>
                  <a:cubicBezTo>
                    <a:pt x="28721" y="29476"/>
                    <a:pt x="30695" y="27502"/>
                    <a:pt x="30695" y="25075"/>
                  </a:cubicBezTo>
                  <a:lnTo>
                    <a:pt x="30695" y="4415"/>
                  </a:lnTo>
                  <a:cubicBezTo>
                    <a:pt x="30695" y="1988"/>
                    <a:pt x="28721" y="1"/>
                    <a:pt x="26294" y="1"/>
                  </a:cubicBezTo>
                  <a:close/>
                </a:path>
              </a:pathLst>
            </a:custGeom>
            <a:solidFill>
              <a:schemeClr val="lt1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5020650" y="3464900"/>
              <a:ext cx="737225" cy="736900"/>
            </a:xfrm>
            <a:custGeom>
              <a:avLst/>
              <a:gdLst/>
              <a:ahLst/>
              <a:cxnLst/>
              <a:rect l="l" t="t" r="r" b="b"/>
              <a:pathLst>
                <a:path w="29489" h="29476" extrusionOk="0">
                  <a:moveTo>
                    <a:pt x="4414" y="0"/>
                  </a:moveTo>
                  <a:lnTo>
                    <a:pt x="25075" y="0"/>
                  </a:lnTo>
                  <a:cubicBezTo>
                    <a:pt x="27502" y="0"/>
                    <a:pt x="29489" y="1987"/>
                    <a:pt x="29489" y="4414"/>
                  </a:cubicBezTo>
                  <a:lnTo>
                    <a:pt x="29489" y="25062"/>
                  </a:lnTo>
                  <a:cubicBezTo>
                    <a:pt x="29489" y="27488"/>
                    <a:pt x="27502" y="29475"/>
                    <a:pt x="25075" y="29475"/>
                  </a:cubicBezTo>
                  <a:lnTo>
                    <a:pt x="4414" y="29475"/>
                  </a:lnTo>
                  <a:cubicBezTo>
                    <a:pt x="1987" y="29475"/>
                    <a:pt x="1" y="27488"/>
                    <a:pt x="1" y="25062"/>
                  </a:cubicBezTo>
                  <a:lnTo>
                    <a:pt x="1" y="4414"/>
                  </a:lnTo>
                  <a:cubicBezTo>
                    <a:pt x="1" y="1987"/>
                    <a:pt x="1987" y="0"/>
                    <a:pt x="4414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5057425" y="3501350"/>
              <a:ext cx="663975" cy="663975"/>
            </a:xfrm>
            <a:custGeom>
              <a:avLst/>
              <a:gdLst/>
              <a:ahLst/>
              <a:cxnLst/>
              <a:rect l="l" t="t" r="r" b="b"/>
              <a:pathLst>
                <a:path w="26559" h="26559" extrusionOk="0">
                  <a:moveTo>
                    <a:pt x="3547" y="1"/>
                  </a:moveTo>
                  <a:lnTo>
                    <a:pt x="23013" y="1"/>
                  </a:lnTo>
                  <a:cubicBezTo>
                    <a:pt x="24962" y="1"/>
                    <a:pt x="26559" y="1598"/>
                    <a:pt x="26559" y="3547"/>
                  </a:cubicBezTo>
                  <a:lnTo>
                    <a:pt x="26559" y="23013"/>
                  </a:lnTo>
                  <a:cubicBezTo>
                    <a:pt x="26559" y="24962"/>
                    <a:pt x="24962" y="26559"/>
                    <a:pt x="23013" y="26559"/>
                  </a:cubicBezTo>
                  <a:lnTo>
                    <a:pt x="3547" y="26559"/>
                  </a:lnTo>
                  <a:cubicBezTo>
                    <a:pt x="1598" y="26559"/>
                    <a:pt x="1" y="24962"/>
                    <a:pt x="1" y="23013"/>
                  </a:cubicBezTo>
                  <a:lnTo>
                    <a:pt x="1" y="3547"/>
                  </a:lnTo>
                  <a:cubicBezTo>
                    <a:pt x="1" y="1598"/>
                    <a:pt x="1598" y="1"/>
                    <a:pt x="3547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5047700" y="3491925"/>
              <a:ext cx="683150" cy="682825"/>
            </a:xfrm>
            <a:custGeom>
              <a:avLst/>
              <a:gdLst/>
              <a:ahLst/>
              <a:cxnLst/>
              <a:rect l="l" t="t" r="r" b="b"/>
              <a:pathLst>
                <a:path w="27326" h="27313" extrusionOk="0">
                  <a:moveTo>
                    <a:pt x="23402" y="755"/>
                  </a:moveTo>
                  <a:cubicBezTo>
                    <a:pt x="24269" y="755"/>
                    <a:pt x="25062" y="1120"/>
                    <a:pt x="25627" y="1685"/>
                  </a:cubicBezTo>
                  <a:cubicBezTo>
                    <a:pt x="26206" y="2264"/>
                    <a:pt x="26558" y="3056"/>
                    <a:pt x="26558" y="3924"/>
                  </a:cubicBezTo>
                  <a:lnTo>
                    <a:pt x="26558" y="23390"/>
                  </a:lnTo>
                  <a:cubicBezTo>
                    <a:pt x="26558" y="24257"/>
                    <a:pt x="26206" y="25049"/>
                    <a:pt x="25627" y="25628"/>
                  </a:cubicBezTo>
                  <a:cubicBezTo>
                    <a:pt x="25062" y="26194"/>
                    <a:pt x="24269" y="26558"/>
                    <a:pt x="23402" y="26558"/>
                  </a:cubicBezTo>
                  <a:lnTo>
                    <a:pt x="3936" y="26558"/>
                  </a:lnTo>
                  <a:cubicBezTo>
                    <a:pt x="3056" y="26558"/>
                    <a:pt x="2276" y="26194"/>
                    <a:pt x="1698" y="25628"/>
                  </a:cubicBezTo>
                  <a:cubicBezTo>
                    <a:pt x="1119" y="25049"/>
                    <a:pt x="767" y="24257"/>
                    <a:pt x="767" y="23390"/>
                  </a:cubicBezTo>
                  <a:lnTo>
                    <a:pt x="767" y="3924"/>
                  </a:lnTo>
                  <a:cubicBezTo>
                    <a:pt x="767" y="3056"/>
                    <a:pt x="1119" y="2264"/>
                    <a:pt x="1698" y="1685"/>
                  </a:cubicBezTo>
                  <a:cubicBezTo>
                    <a:pt x="2276" y="1120"/>
                    <a:pt x="3056" y="755"/>
                    <a:pt x="3936" y="755"/>
                  </a:cubicBezTo>
                  <a:close/>
                  <a:moveTo>
                    <a:pt x="3936" y="0"/>
                  </a:moveTo>
                  <a:cubicBezTo>
                    <a:pt x="2854" y="0"/>
                    <a:pt x="1874" y="441"/>
                    <a:pt x="1157" y="1145"/>
                  </a:cubicBezTo>
                  <a:cubicBezTo>
                    <a:pt x="440" y="1862"/>
                    <a:pt x="0" y="2842"/>
                    <a:pt x="0" y="3924"/>
                  </a:cubicBezTo>
                  <a:lnTo>
                    <a:pt x="0" y="23390"/>
                  </a:lnTo>
                  <a:cubicBezTo>
                    <a:pt x="0" y="24471"/>
                    <a:pt x="440" y="25452"/>
                    <a:pt x="1157" y="26169"/>
                  </a:cubicBezTo>
                  <a:cubicBezTo>
                    <a:pt x="1874" y="26873"/>
                    <a:pt x="2854" y="27313"/>
                    <a:pt x="3936" y="27313"/>
                  </a:cubicBezTo>
                  <a:lnTo>
                    <a:pt x="23402" y="27313"/>
                  </a:lnTo>
                  <a:cubicBezTo>
                    <a:pt x="24471" y="27313"/>
                    <a:pt x="25464" y="26873"/>
                    <a:pt x="26168" y="26169"/>
                  </a:cubicBezTo>
                  <a:cubicBezTo>
                    <a:pt x="26885" y="25452"/>
                    <a:pt x="27325" y="24471"/>
                    <a:pt x="27325" y="23390"/>
                  </a:cubicBezTo>
                  <a:lnTo>
                    <a:pt x="27325" y="3924"/>
                  </a:lnTo>
                  <a:cubicBezTo>
                    <a:pt x="27325" y="2842"/>
                    <a:pt x="26885" y="1862"/>
                    <a:pt x="26168" y="1145"/>
                  </a:cubicBezTo>
                  <a:cubicBezTo>
                    <a:pt x="25464" y="441"/>
                    <a:pt x="24471" y="0"/>
                    <a:pt x="23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5242275" y="3682750"/>
              <a:ext cx="328550" cy="328525"/>
            </a:xfrm>
            <a:custGeom>
              <a:avLst/>
              <a:gdLst/>
              <a:ahLst/>
              <a:cxnLst/>
              <a:rect l="l" t="t" r="r" b="b"/>
              <a:pathLst>
                <a:path w="13142" h="13141" extrusionOk="0">
                  <a:moveTo>
                    <a:pt x="5911" y="1346"/>
                  </a:moveTo>
                  <a:lnTo>
                    <a:pt x="5911" y="5910"/>
                  </a:lnTo>
                  <a:lnTo>
                    <a:pt x="1346" y="5910"/>
                  </a:lnTo>
                  <a:cubicBezTo>
                    <a:pt x="1497" y="4728"/>
                    <a:pt x="2038" y="3660"/>
                    <a:pt x="2843" y="2855"/>
                  </a:cubicBezTo>
                  <a:cubicBezTo>
                    <a:pt x="3082" y="2616"/>
                    <a:pt x="3346" y="2390"/>
                    <a:pt x="3635" y="2201"/>
                  </a:cubicBezTo>
                  <a:cubicBezTo>
                    <a:pt x="4301" y="1748"/>
                    <a:pt x="5068" y="1446"/>
                    <a:pt x="5911" y="1346"/>
                  </a:cubicBezTo>
                  <a:close/>
                  <a:moveTo>
                    <a:pt x="7219" y="1346"/>
                  </a:moveTo>
                  <a:cubicBezTo>
                    <a:pt x="8061" y="1446"/>
                    <a:pt x="8841" y="1748"/>
                    <a:pt x="9507" y="2201"/>
                  </a:cubicBezTo>
                  <a:cubicBezTo>
                    <a:pt x="9784" y="2390"/>
                    <a:pt x="10048" y="2616"/>
                    <a:pt x="10287" y="2855"/>
                  </a:cubicBezTo>
                  <a:cubicBezTo>
                    <a:pt x="11092" y="3660"/>
                    <a:pt x="11645" y="4728"/>
                    <a:pt x="11783" y="5910"/>
                  </a:cubicBezTo>
                  <a:lnTo>
                    <a:pt x="7219" y="5910"/>
                  </a:lnTo>
                  <a:lnTo>
                    <a:pt x="7219" y="1346"/>
                  </a:lnTo>
                  <a:close/>
                  <a:moveTo>
                    <a:pt x="5911" y="7218"/>
                  </a:moveTo>
                  <a:lnTo>
                    <a:pt x="5911" y="11795"/>
                  </a:lnTo>
                  <a:cubicBezTo>
                    <a:pt x="5068" y="11682"/>
                    <a:pt x="4301" y="11380"/>
                    <a:pt x="3635" y="10940"/>
                  </a:cubicBezTo>
                  <a:cubicBezTo>
                    <a:pt x="3346" y="10752"/>
                    <a:pt x="3082" y="10525"/>
                    <a:pt x="2843" y="10286"/>
                  </a:cubicBezTo>
                  <a:cubicBezTo>
                    <a:pt x="2038" y="9482"/>
                    <a:pt x="1497" y="8413"/>
                    <a:pt x="1346" y="7218"/>
                  </a:cubicBezTo>
                  <a:close/>
                  <a:moveTo>
                    <a:pt x="11783" y="7218"/>
                  </a:moveTo>
                  <a:cubicBezTo>
                    <a:pt x="11645" y="8413"/>
                    <a:pt x="11092" y="9482"/>
                    <a:pt x="10287" y="10286"/>
                  </a:cubicBezTo>
                  <a:cubicBezTo>
                    <a:pt x="10048" y="10525"/>
                    <a:pt x="9784" y="10752"/>
                    <a:pt x="9507" y="10940"/>
                  </a:cubicBezTo>
                  <a:cubicBezTo>
                    <a:pt x="8841" y="11380"/>
                    <a:pt x="8061" y="11682"/>
                    <a:pt x="7219" y="11795"/>
                  </a:cubicBezTo>
                  <a:lnTo>
                    <a:pt x="7219" y="7218"/>
                  </a:lnTo>
                  <a:close/>
                  <a:moveTo>
                    <a:pt x="6565" y="0"/>
                  </a:moveTo>
                  <a:cubicBezTo>
                    <a:pt x="5509" y="0"/>
                    <a:pt x="4515" y="252"/>
                    <a:pt x="3635" y="692"/>
                  </a:cubicBezTo>
                  <a:cubicBezTo>
                    <a:pt x="2994" y="1006"/>
                    <a:pt x="2415" y="1421"/>
                    <a:pt x="1925" y="1924"/>
                  </a:cubicBezTo>
                  <a:cubicBezTo>
                    <a:pt x="730" y="3119"/>
                    <a:pt x="1" y="4754"/>
                    <a:pt x="1" y="6564"/>
                  </a:cubicBezTo>
                  <a:cubicBezTo>
                    <a:pt x="1" y="8388"/>
                    <a:pt x="730" y="10022"/>
                    <a:pt x="1925" y="11217"/>
                  </a:cubicBezTo>
                  <a:cubicBezTo>
                    <a:pt x="2415" y="11707"/>
                    <a:pt x="2994" y="12135"/>
                    <a:pt x="3635" y="12449"/>
                  </a:cubicBezTo>
                  <a:cubicBezTo>
                    <a:pt x="4515" y="12889"/>
                    <a:pt x="5509" y="13141"/>
                    <a:pt x="6565" y="13141"/>
                  </a:cubicBezTo>
                  <a:cubicBezTo>
                    <a:pt x="7621" y="13141"/>
                    <a:pt x="8615" y="12889"/>
                    <a:pt x="9507" y="12449"/>
                  </a:cubicBezTo>
                  <a:cubicBezTo>
                    <a:pt x="10136" y="12135"/>
                    <a:pt x="10715" y="11707"/>
                    <a:pt x="11218" y="11217"/>
                  </a:cubicBezTo>
                  <a:cubicBezTo>
                    <a:pt x="12400" y="10022"/>
                    <a:pt x="13142" y="8388"/>
                    <a:pt x="13142" y="6564"/>
                  </a:cubicBezTo>
                  <a:cubicBezTo>
                    <a:pt x="13142" y="4754"/>
                    <a:pt x="12400" y="3119"/>
                    <a:pt x="11218" y="1924"/>
                  </a:cubicBezTo>
                  <a:cubicBezTo>
                    <a:pt x="10715" y="1421"/>
                    <a:pt x="10136" y="1006"/>
                    <a:pt x="9507" y="692"/>
                  </a:cubicBezTo>
                  <a:cubicBezTo>
                    <a:pt x="8615" y="252"/>
                    <a:pt x="7621" y="0"/>
                    <a:pt x="6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5225000" y="3668925"/>
              <a:ext cx="328525" cy="328525"/>
            </a:xfrm>
            <a:custGeom>
              <a:avLst/>
              <a:gdLst/>
              <a:ahLst/>
              <a:cxnLst/>
              <a:rect l="l" t="t" r="r" b="b"/>
              <a:pathLst>
                <a:path w="13141" h="13141" extrusionOk="0">
                  <a:moveTo>
                    <a:pt x="5923" y="1358"/>
                  </a:moveTo>
                  <a:lnTo>
                    <a:pt x="5923" y="5923"/>
                  </a:lnTo>
                  <a:lnTo>
                    <a:pt x="1346" y="5923"/>
                  </a:lnTo>
                  <a:cubicBezTo>
                    <a:pt x="1497" y="4728"/>
                    <a:pt x="2050" y="3659"/>
                    <a:pt x="2855" y="2855"/>
                  </a:cubicBezTo>
                  <a:cubicBezTo>
                    <a:pt x="3094" y="2616"/>
                    <a:pt x="3358" y="2402"/>
                    <a:pt x="3634" y="2213"/>
                  </a:cubicBezTo>
                  <a:cubicBezTo>
                    <a:pt x="4301" y="1761"/>
                    <a:pt x="5080" y="1459"/>
                    <a:pt x="5923" y="1358"/>
                  </a:cubicBezTo>
                  <a:close/>
                  <a:moveTo>
                    <a:pt x="7231" y="1358"/>
                  </a:moveTo>
                  <a:cubicBezTo>
                    <a:pt x="8061" y="1459"/>
                    <a:pt x="8840" y="1761"/>
                    <a:pt x="9507" y="2213"/>
                  </a:cubicBezTo>
                  <a:cubicBezTo>
                    <a:pt x="9796" y="2402"/>
                    <a:pt x="10060" y="2616"/>
                    <a:pt x="10299" y="2855"/>
                  </a:cubicBezTo>
                  <a:cubicBezTo>
                    <a:pt x="11104" y="3659"/>
                    <a:pt x="11644" y="4728"/>
                    <a:pt x="11795" y="5923"/>
                  </a:cubicBezTo>
                  <a:lnTo>
                    <a:pt x="7231" y="5923"/>
                  </a:lnTo>
                  <a:lnTo>
                    <a:pt x="7231" y="1358"/>
                  </a:lnTo>
                  <a:close/>
                  <a:moveTo>
                    <a:pt x="5923" y="7231"/>
                  </a:moveTo>
                  <a:lnTo>
                    <a:pt x="5923" y="11795"/>
                  </a:lnTo>
                  <a:cubicBezTo>
                    <a:pt x="5080" y="11695"/>
                    <a:pt x="4301" y="11393"/>
                    <a:pt x="3634" y="10940"/>
                  </a:cubicBezTo>
                  <a:cubicBezTo>
                    <a:pt x="3358" y="10751"/>
                    <a:pt x="3094" y="10538"/>
                    <a:pt x="2855" y="10299"/>
                  </a:cubicBezTo>
                  <a:cubicBezTo>
                    <a:pt x="2050" y="9494"/>
                    <a:pt x="1497" y="8425"/>
                    <a:pt x="1346" y="7231"/>
                  </a:cubicBezTo>
                  <a:close/>
                  <a:moveTo>
                    <a:pt x="11795" y="7231"/>
                  </a:moveTo>
                  <a:cubicBezTo>
                    <a:pt x="11644" y="8425"/>
                    <a:pt x="11104" y="9494"/>
                    <a:pt x="10299" y="10299"/>
                  </a:cubicBezTo>
                  <a:cubicBezTo>
                    <a:pt x="10060" y="10538"/>
                    <a:pt x="9796" y="10751"/>
                    <a:pt x="9507" y="10940"/>
                  </a:cubicBezTo>
                  <a:cubicBezTo>
                    <a:pt x="8840" y="11393"/>
                    <a:pt x="8061" y="11695"/>
                    <a:pt x="7231" y="11795"/>
                  </a:cubicBezTo>
                  <a:lnTo>
                    <a:pt x="7231" y="7231"/>
                  </a:lnTo>
                  <a:close/>
                  <a:moveTo>
                    <a:pt x="6577" y="0"/>
                  </a:moveTo>
                  <a:cubicBezTo>
                    <a:pt x="5521" y="0"/>
                    <a:pt x="4515" y="252"/>
                    <a:pt x="3634" y="704"/>
                  </a:cubicBezTo>
                  <a:cubicBezTo>
                    <a:pt x="3006" y="1019"/>
                    <a:pt x="2427" y="1434"/>
                    <a:pt x="1924" y="1937"/>
                  </a:cubicBezTo>
                  <a:cubicBezTo>
                    <a:pt x="742" y="3119"/>
                    <a:pt x="0" y="4766"/>
                    <a:pt x="0" y="6577"/>
                  </a:cubicBezTo>
                  <a:cubicBezTo>
                    <a:pt x="0" y="8387"/>
                    <a:pt x="742" y="10035"/>
                    <a:pt x="1924" y="11217"/>
                  </a:cubicBezTo>
                  <a:cubicBezTo>
                    <a:pt x="2427" y="11720"/>
                    <a:pt x="3006" y="12135"/>
                    <a:pt x="3634" y="12449"/>
                  </a:cubicBezTo>
                  <a:cubicBezTo>
                    <a:pt x="4515" y="12902"/>
                    <a:pt x="5521" y="13141"/>
                    <a:pt x="6577" y="13141"/>
                  </a:cubicBezTo>
                  <a:cubicBezTo>
                    <a:pt x="7633" y="13141"/>
                    <a:pt x="8627" y="12902"/>
                    <a:pt x="9507" y="12449"/>
                  </a:cubicBezTo>
                  <a:cubicBezTo>
                    <a:pt x="10148" y="12135"/>
                    <a:pt x="10727" y="11720"/>
                    <a:pt x="11217" y="11217"/>
                  </a:cubicBezTo>
                  <a:cubicBezTo>
                    <a:pt x="12412" y="10035"/>
                    <a:pt x="13141" y="8387"/>
                    <a:pt x="13141" y="6577"/>
                  </a:cubicBezTo>
                  <a:cubicBezTo>
                    <a:pt x="13141" y="4766"/>
                    <a:pt x="12412" y="3119"/>
                    <a:pt x="11217" y="1937"/>
                  </a:cubicBezTo>
                  <a:cubicBezTo>
                    <a:pt x="10727" y="1434"/>
                    <a:pt x="10148" y="1019"/>
                    <a:pt x="9507" y="704"/>
                  </a:cubicBezTo>
                  <a:cubicBezTo>
                    <a:pt x="8627" y="252"/>
                    <a:pt x="7633" y="0"/>
                    <a:pt x="6577" y="0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5233475" y="3677400"/>
              <a:ext cx="311875" cy="311875"/>
            </a:xfrm>
            <a:custGeom>
              <a:avLst/>
              <a:gdLst/>
              <a:ahLst/>
              <a:cxnLst/>
              <a:rect l="l" t="t" r="r" b="b"/>
              <a:pathLst>
                <a:path w="12475" h="12475" extrusionOk="0">
                  <a:moveTo>
                    <a:pt x="3270" y="742"/>
                  </a:moveTo>
                  <a:cubicBezTo>
                    <a:pt x="2742" y="1032"/>
                    <a:pt x="2252" y="1396"/>
                    <a:pt x="1824" y="1824"/>
                  </a:cubicBezTo>
                  <a:cubicBezTo>
                    <a:pt x="655" y="3006"/>
                    <a:pt x="1" y="4578"/>
                    <a:pt x="1" y="6238"/>
                  </a:cubicBezTo>
                  <a:cubicBezTo>
                    <a:pt x="1" y="7898"/>
                    <a:pt x="655" y="9469"/>
                    <a:pt x="1824" y="10651"/>
                  </a:cubicBezTo>
                  <a:cubicBezTo>
                    <a:pt x="2252" y="11079"/>
                    <a:pt x="2742" y="11444"/>
                    <a:pt x="3270" y="11733"/>
                  </a:cubicBezTo>
                  <a:lnTo>
                    <a:pt x="3270" y="10991"/>
                  </a:lnTo>
                  <a:cubicBezTo>
                    <a:pt x="2918" y="10765"/>
                    <a:pt x="2579" y="10500"/>
                    <a:pt x="2277" y="10199"/>
                  </a:cubicBezTo>
                  <a:cubicBezTo>
                    <a:pt x="1397" y="9318"/>
                    <a:pt x="831" y="8174"/>
                    <a:pt x="680" y="6929"/>
                  </a:cubicBezTo>
                  <a:lnTo>
                    <a:pt x="629" y="6565"/>
                  </a:lnTo>
                  <a:lnTo>
                    <a:pt x="3270" y="6565"/>
                  </a:lnTo>
                  <a:lnTo>
                    <a:pt x="3270" y="5911"/>
                  </a:lnTo>
                  <a:lnTo>
                    <a:pt x="629" y="5911"/>
                  </a:lnTo>
                  <a:lnTo>
                    <a:pt x="680" y="5546"/>
                  </a:lnTo>
                  <a:cubicBezTo>
                    <a:pt x="831" y="4301"/>
                    <a:pt x="1397" y="3157"/>
                    <a:pt x="2277" y="2277"/>
                  </a:cubicBezTo>
                  <a:cubicBezTo>
                    <a:pt x="2579" y="1975"/>
                    <a:pt x="2918" y="1711"/>
                    <a:pt x="3270" y="1484"/>
                  </a:cubicBezTo>
                  <a:close/>
                  <a:moveTo>
                    <a:pt x="6238" y="1"/>
                  </a:moveTo>
                  <a:cubicBezTo>
                    <a:pt x="5182" y="1"/>
                    <a:pt x="4176" y="265"/>
                    <a:pt x="3270" y="742"/>
                  </a:cubicBezTo>
                  <a:lnTo>
                    <a:pt x="3270" y="1484"/>
                  </a:lnTo>
                  <a:cubicBezTo>
                    <a:pt x="3962" y="1057"/>
                    <a:pt x="4729" y="780"/>
                    <a:pt x="5534" y="680"/>
                  </a:cubicBezTo>
                  <a:lnTo>
                    <a:pt x="5911" y="642"/>
                  </a:lnTo>
                  <a:lnTo>
                    <a:pt x="5911" y="5911"/>
                  </a:lnTo>
                  <a:lnTo>
                    <a:pt x="3270" y="5911"/>
                  </a:lnTo>
                  <a:lnTo>
                    <a:pt x="3270" y="6565"/>
                  </a:lnTo>
                  <a:lnTo>
                    <a:pt x="5911" y="6565"/>
                  </a:lnTo>
                  <a:lnTo>
                    <a:pt x="5911" y="11833"/>
                  </a:lnTo>
                  <a:lnTo>
                    <a:pt x="5534" y="11783"/>
                  </a:lnTo>
                  <a:cubicBezTo>
                    <a:pt x="4729" y="11683"/>
                    <a:pt x="3962" y="11406"/>
                    <a:pt x="3270" y="10991"/>
                  </a:cubicBezTo>
                  <a:lnTo>
                    <a:pt x="3270" y="11733"/>
                  </a:lnTo>
                  <a:cubicBezTo>
                    <a:pt x="4176" y="12211"/>
                    <a:pt x="5182" y="12475"/>
                    <a:pt x="6238" y="12475"/>
                  </a:cubicBezTo>
                  <a:cubicBezTo>
                    <a:pt x="7282" y="12475"/>
                    <a:pt x="8288" y="12211"/>
                    <a:pt x="9193" y="11733"/>
                  </a:cubicBezTo>
                  <a:lnTo>
                    <a:pt x="9193" y="10991"/>
                  </a:lnTo>
                  <a:cubicBezTo>
                    <a:pt x="8514" y="11406"/>
                    <a:pt x="7734" y="11683"/>
                    <a:pt x="6929" y="11783"/>
                  </a:cubicBezTo>
                  <a:lnTo>
                    <a:pt x="6552" y="11833"/>
                  </a:lnTo>
                  <a:lnTo>
                    <a:pt x="6552" y="6565"/>
                  </a:lnTo>
                  <a:lnTo>
                    <a:pt x="9193" y="6565"/>
                  </a:lnTo>
                  <a:lnTo>
                    <a:pt x="9193" y="5911"/>
                  </a:lnTo>
                  <a:lnTo>
                    <a:pt x="6552" y="5911"/>
                  </a:lnTo>
                  <a:lnTo>
                    <a:pt x="6552" y="642"/>
                  </a:lnTo>
                  <a:lnTo>
                    <a:pt x="6929" y="680"/>
                  </a:lnTo>
                  <a:cubicBezTo>
                    <a:pt x="7734" y="780"/>
                    <a:pt x="8514" y="1057"/>
                    <a:pt x="9193" y="1484"/>
                  </a:cubicBezTo>
                  <a:lnTo>
                    <a:pt x="9193" y="742"/>
                  </a:lnTo>
                  <a:cubicBezTo>
                    <a:pt x="8288" y="265"/>
                    <a:pt x="7282" y="1"/>
                    <a:pt x="6238" y="1"/>
                  </a:cubicBezTo>
                  <a:close/>
                  <a:moveTo>
                    <a:pt x="9193" y="11733"/>
                  </a:moveTo>
                  <a:cubicBezTo>
                    <a:pt x="9721" y="11444"/>
                    <a:pt x="10211" y="11079"/>
                    <a:pt x="10639" y="10651"/>
                  </a:cubicBezTo>
                  <a:cubicBezTo>
                    <a:pt x="11821" y="9469"/>
                    <a:pt x="12475" y="7898"/>
                    <a:pt x="12475" y="6238"/>
                  </a:cubicBezTo>
                  <a:cubicBezTo>
                    <a:pt x="12475" y="4578"/>
                    <a:pt x="11821" y="3006"/>
                    <a:pt x="10639" y="1824"/>
                  </a:cubicBezTo>
                  <a:cubicBezTo>
                    <a:pt x="10211" y="1396"/>
                    <a:pt x="9721" y="1032"/>
                    <a:pt x="9193" y="742"/>
                  </a:cubicBezTo>
                  <a:lnTo>
                    <a:pt x="9193" y="1484"/>
                  </a:lnTo>
                  <a:cubicBezTo>
                    <a:pt x="9558" y="1711"/>
                    <a:pt x="9885" y="1975"/>
                    <a:pt x="10186" y="2277"/>
                  </a:cubicBezTo>
                  <a:cubicBezTo>
                    <a:pt x="11067" y="3157"/>
                    <a:pt x="11632" y="4301"/>
                    <a:pt x="11783" y="5546"/>
                  </a:cubicBezTo>
                  <a:lnTo>
                    <a:pt x="11834" y="5911"/>
                  </a:lnTo>
                  <a:lnTo>
                    <a:pt x="9193" y="5911"/>
                  </a:lnTo>
                  <a:lnTo>
                    <a:pt x="9193" y="6565"/>
                  </a:lnTo>
                  <a:lnTo>
                    <a:pt x="11834" y="6565"/>
                  </a:lnTo>
                  <a:lnTo>
                    <a:pt x="11783" y="6929"/>
                  </a:lnTo>
                  <a:cubicBezTo>
                    <a:pt x="11632" y="8174"/>
                    <a:pt x="11067" y="9318"/>
                    <a:pt x="10186" y="10199"/>
                  </a:cubicBezTo>
                  <a:cubicBezTo>
                    <a:pt x="9885" y="10500"/>
                    <a:pt x="9558" y="10765"/>
                    <a:pt x="9193" y="109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4990150" y="3607300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0"/>
                  </a:moveTo>
                  <a:lnTo>
                    <a:pt x="4213" y="0"/>
                  </a:lnTo>
                  <a:lnTo>
                    <a:pt x="4213" y="4527"/>
                  </a:lnTo>
                  <a:lnTo>
                    <a:pt x="680" y="4527"/>
                  </a:lnTo>
                  <a:cubicBezTo>
                    <a:pt x="303" y="4527"/>
                    <a:pt x="1" y="4213"/>
                    <a:pt x="1" y="3848"/>
                  </a:cubicBezTo>
                  <a:lnTo>
                    <a:pt x="1" y="679"/>
                  </a:lnTo>
                  <a:cubicBezTo>
                    <a:pt x="1" y="302"/>
                    <a:pt x="303" y="0"/>
                    <a:pt x="680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4990150" y="3946175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1"/>
                  </a:moveTo>
                  <a:lnTo>
                    <a:pt x="4213" y="1"/>
                  </a:lnTo>
                  <a:lnTo>
                    <a:pt x="4213" y="4528"/>
                  </a:lnTo>
                  <a:lnTo>
                    <a:pt x="680" y="4528"/>
                  </a:lnTo>
                  <a:cubicBezTo>
                    <a:pt x="303" y="4528"/>
                    <a:pt x="1" y="4226"/>
                    <a:pt x="1" y="3849"/>
                  </a:cubicBezTo>
                  <a:lnTo>
                    <a:pt x="1" y="680"/>
                  </a:lnTo>
                  <a:cubicBezTo>
                    <a:pt x="1" y="315"/>
                    <a:pt x="303" y="1"/>
                    <a:pt x="680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5002100" y="36201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7"/>
                  </a:lnTo>
                  <a:lnTo>
                    <a:pt x="516" y="3497"/>
                  </a:lnTo>
                  <a:cubicBezTo>
                    <a:pt x="227" y="3497"/>
                    <a:pt x="1" y="3270"/>
                    <a:pt x="1" y="2981"/>
                  </a:cubicBezTo>
                  <a:lnTo>
                    <a:pt x="1" y="517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5002100" y="39590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6"/>
                  </a:lnTo>
                  <a:lnTo>
                    <a:pt x="516" y="3496"/>
                  </a:lnTo>
                  <a:cubicBezTo>
                    <a:pt x="227" y="3496"/>
                    <a:pt x="1" y="3270"/>
                    <a:pt x="1" y="2981"/>
                  </a:cubicBezTo>
                  <a:lnTo>
                    <a:pt x="1" y="516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5433425" y="3539700"/>
              <a:ext cx="157525" cy="157525"/>
            </a:xfrm>
            <a:custGeom>
              <a:avLst/>
              <a:gdLst/>
              <a:ahLst/>
              <a:cxnLst/>
              <a:rect l="l" t="t" r="r" b="b"/>
              <a:pathLst>
                <a:path w="6301" h="6301" extrusionOk="0">
                  <a:moveTo>
                    <a:pt x="3144" y="6301"/>
                  </a:moveTo>
                  <a:cubicBezTo>
                    <a:pt x="4879" y="6301"/>
                    <a:pt x="6300" y="4880"/>
                    <a:pt x="6300" y="3145"/>
                  </a:cubicBezTo>
                  <a:cubicBezTo>
                    <a:pt x="6300" y="1422"/>
                    <a:pt x="4879" y="1"/>
                    <a:pt x="3144" y="1"/>
                  </a:cubicBezTo>
                  <a:cubicBezTo>
                    <a:pt x="1421" y="1"/>
                    <a:pt x="0" y="1422"/>
                    <a:pt x="0" y="3145"/>
                  </a:cubicBezTo>
                  <a:cubicBezTo>
                    <a:pt x="0" y="4880"/>
                    <a:pt x="1421" y="6301"/>
                    <a:pt x="3144" y="6301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5509500" y="3547250"/>
              <a:ext cx="5375" cy="142425"/>
            </a:xfrm>
            <a:custGeom>
              <a:avLst/>
              <a:gdLst/>
              <a:ahLst/>
              <a:cxnLst/>
              <a:rect l="l" t="t" r="r" b="b"/>
              <a:pathLst>
                <a:path w="215" h="5697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lnTo>
                    <a:pt x="0" y="5596"/>
                  </a:lnTo>
                  <a:cubicBezTo>
                    <a:pt x="0" y="5647"/>
                    <a:pt x="51" y="5697"/>
                    <a:pt x="101" y="5697"/>
                  </a:cubicBezTo>
                  <a:cubicBezTo>
                    <a:pt x="164" y="5697"/>
                    <a:pt x="214" y="5647"/>
                    <a:pt x="214" y="5596"/>
                  </a:cubicBezTo>
                  <a:lnTo>
                    <a:pt x="214" y="101"/>
                  </a:lnTo>
                  <a:cubicBezTo>
                    <a:pt x="214" y="51"/>
                    <a:pt x="164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992" y="0"/>
                  </a:moveTo>
                  <a:cubicBezTo>
                    <a:pt x="1951" y="0"/>
                    <a:pt x="1918" y="26"/>
                    <a:pt x="1900" y="73"/>
                  </a:cubicBezTo>
                  <a:lnTo>
                    <a:pt x="26" y="5228"/>
                  </a:lnTo>
                  <a:cubicBezTo>
                    <a:pt x="1" y="5278"/>
                    <a:pt x="38" y="5341"/>
                    <a:pt x="89" y="5354"/>
                  </a:cubicBezTo>
                  <a:cubicBezTo>
                    <a:pt x="102" y="5360"/>
                    <a:pt x="116" y="5364"/>
                    <a:pt x="129" y="5364"/>
                  </a:cubicBezTo>
                  <a:cubicBezTo>
                    <a:pt x="169" y="5364"/>
                    <a:pt x="208" y="5338"/>
                    <a:pt x="227" y="5291"/>
                  </a:cubicBezTo>
                  <a:lnTo>
                    <a:pt x="2101" y="135"/>
                  </a:lnTo>
                  <a:cubicBezTo>
                    <a:pt x="2126" y="85"/>
                    <a:pt x="2088" y="22"/>
                    <a:pt x="2038" y="10"/>
                  </a:cubicBezTo>
                  <a:cubicBezTo>
                    <a:pt x="2022" y="3"/>
                    <a:pt x="2006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29" y="0"/>
                  </a:moveTo>
                  <a:cubicBezTo>
                    <a:pt x="116" y="0"/>
                    <a:pt x="102" y="3"/>
                    <a:pt x="89" y="10"/>
                  </a:cubicBezTo>
                  <a:cubicBezTo>
                    <a:pt x="38" y="22"/>
                    <a:pt x="1" y="85"/>
                    <a:pt x="26" y="135"/>
                  </a:cubicBezTo>
                  <a:lnTo>
                    <a:pt x="1900" y="5291"/>
                  </a:lnTo>
                  <a:cubicBezTo>
                    <a:pt x="1918" y="5338"/>
                    <a:pt x="1958" y="5364"/>
                    <a:pt x="1997" y="5364"/>
                  </a:cubicBezTo>
                  <a:cubicBezTo>
                    <a:pt x="2011" y="5364"/>
                    <a:pt x="2025" y="5360"/>
                    <a:pt x="2038" y="5354"/>
                  </a:cubicBezTo>
                  <a:cubicBezTo>
                    <a:pt x="2088" y="5341"/>
                    <a:pt x="2126" y="5278"/>
                    <a:pt x="2101" y="5228"/>
                  </a:cubicBezTo>
                  <a:lnTo>
                    <a:pt x="227" y="73"/>
                  </a:lnTo>
                  <a:cubicBezTo>
                    <a:pt x="208" y="26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3636" y="0"/>
                  </a:moveTo>
                  <a:cubicBezTo>
                    <a:pt x="3607" y="0"/>
                    <a:pt x="3579" y="13"/>
                    <a:pt x="3559" y="40"/>
                  </a:cubicBezTo>
                  <a:lnTo>
                    <a:pt x="38" y="4240"/>
                  </a:lnTo>
                  <a:cubicBezTo>
                    <a:pt x="0" y="4290"/>
                    <a:pt x="0" y="4353"/>
                    <a:pt x="51" y="4391"/>
                  </a:cubicBezTo>
                  <a:cubicBezTo>
                    <a:pt x="68" y="4408"/>
                    <a:pt x="94" y="4417"/>
                    <a:pt x="120" y="4417"/>
                  </a:cubicBezTo>
                  <a:cubicBezTo>
                    <a:pt x="150" y="4417"/>
                    <a:pt x="181" y="4405"/>
                    <a:pt x="202" y="4378"/>
                  </a:cubicBezTo>
                  <a:lnTo>
                    <a:pt x="3723" y="178"/>
                  </a:lnTo>
                  <a:cubicBezTo>
                    <a:pt x="3760" y="128"/>
                    <a:pt x="3760" y="65"/>
                    <a:pt x="3710" y="27"/>
                  </a:cubicBezTo>
                  <a:cubicBezTo>
                    <a:pt x="3687" y="10"/>
                    <a:pt x="3661" y="0"/>
                    <a:pt x="3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4869" y="0"/>
                  </a:moveTo>
                  <a:cubicBezTo>
                    <a:pt x="4851" y="0"/>
                    <a:pt x="4833" y="4"/>
                    <a:pt x="4816" y="13"/>
                  </a:cubicBezTo>
                  <a:lnTo>
                    <a:pt x="63" y="2754"/>
                  </a:lnTo>
                  <a:cubicBezTo>
                    <a:pt x="13" y="2792"/>
                    <a:pt x="0" y="2855"/>
                    <a:pt x="25" y="2905"/>
                  </a:cubicBezTo>
                  <a:cubicBezTo>
                    <a:pt x="50" y="2939"/>
                    <a:pt x="87" y="2955"/>
                    <a:pt x="123" y="2955"/>
                  </a:cubicBezTo>
                  <a:cubicBezTo>
                    <a:pt x="141" y="2955"/>
                    <a:pt x="159" y="2951"/>
                    <a:pt x="176" y="2943"/>
                  </a:cubicBezTo>
                  <a:lnTo>
                    <a:pt x="4930" y="201"/>
                  </a:lnTo>
                  <a:cubicBezTo>
                    <a:pt x="4980" y="164"/>
                    <a:pt x="4992" y="101"/>
                    <a:pt x="4967" y="51"/>
                  </a:cubicBezTo>
                  <a:cubicBezTo>
                    <a:pt x="4942" y="17"/>
                    <a:pt x="4906" y="0"/>
                    <a:pt x="48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5524" y="0"/>
                  </a:moveTo>
                  <a:cubicBezTo>
                    <a:pt x="5519" y="0"/>
                    <a:pt x="5513" y="1"/>
                    <a:pt x="5508" y="2"/>
                  </a:cubicBezTo>
                  <a:lnTo>
                    <a:pt x="101" y="958"/>
                  </a:lnTo>
                  <a:cubicBezTo>
                    <a:pt x="51" y="970"/>
                    <a:pt x="0" y="1021"/>
                    <a:pt x="13" y="1084"/>
                  </a:cubicBezTo>
                  <a:cubicBezTo>
                    <a:pt x="24" y="1128"/>
                    <a:pt x="66" y="1173"/>
                    <a:pt x="119" y="1173"/>
                  </a:cubicBezTo>
                  <a:cubicBezTo>
                    <a:pt x="125" y="1173"/>
                    <a:pt x="132" y="1173"/>
                    <a:pt x="139" y="1172"/>
                  </a:cubicBezTo>
                  <a:lnTo>
                    <a:pt x="5546" y="216"/>
                  </a:lnTo>
                  <a:cubicBezTo>
                    <a:pt x="5596" y="203"/>
                    <a:pt x="5634" y="153"/>
                    <a:pt x="5634" y="90"/>
                  </a:cubicBezTo>
                  <a:cubicBezTo>
                    <a:pt x="5623" y="45"/>
                    <a:pt x="5571" y="0"/>
                    <a:pt x="5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119" y="0"/>
                  </a:moveTo>
                  <a:cubicBezTo>
                    <a:pt x="66" y="0"/>
                    <a:pt x="24" y="45"/>
                    <a:pt x="13" y="90"/>
                  </a:cubicBezTo>
                  <a:cubicBezTo>
                    <a:pt x="0" y="153"/>
                    <a:pt x="51" y="203"/>
                    <a:pt x="101" y="216"/>
                  </a:cubicBezTo>
                  <a:lnTo>
                    <a:pt x="5508" y="1172"/>
                  </a:lnTo>
                  <a:cubicBezTo>
                    <a:pt x="5513" y="1173"/>
                    <a:pt x="5519" y="1173"/>
                    <a:pt x="5524" y="1173"/>
                  </a:cubicBezTo>
                  <a:cubicBezTo>
                    <a:pt x="5571" y="1173"/>
                    <a:pt x="5623" y="1128"/>
                    <a:pt x="5634" y="1084"/>
                  </a:cubicBezTo>
                  <a:cubicBezTo>
                    <a:pt x="5634" y="1021"/>
                    <a:pt x="5596" y="970"/>
                    <a:pt x="5546" y="958"/>
                  </a:cubicBezTo>
                  <a:lnTo>
                    <a:pt x="139" y="2"/>
                  </a:lnTo>
                  <a:cubicBezTo>
                    <a:pt x="132" y="1"/>
                    <a:pt x="12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123" y="0"/>
                  </a:moveTo>
                  <a:cubicBezTo>
                    <a:pt x="87" y="0"/>
                    <a:pt x="50" y="17"/>
                    <a:pt x="25" y="51"/>
                  </a:cubicBezTo>
                  <a:cubicBezTo>
                    <a:pt x="0" y="101"/>
                    <a:pt x="13" y="164"/>
                    <a:pt x="63" y="201"/>
                  </a:cubicBezTo>
                  <a:lnTo>
                    <a:pt x="4816" y="2943"/>
                  </a:lnTo>
                  <a:cubicBezTo>
                    <a:pt x="4833" y="2951"/>
                    <a:pt x="4851" y="2955"/>
                    <a:pt x="4869" y="2955"/>
                  </a:cubicBezTo>
                  <a:cubicBezTo>
                    <a:pt x="4906" y="2955"/>
                    <a:pt x="4942" y="2939"/>
                    <a:pt x="4967" y="2905"/>
                  </a:cubicBezTo>
                  <a:cubicBezTo>
                    <a:pt x="4992" y="2855"/>
                    <a:pt x="4980" y="2792"/>
                    <a:pt x="4930" y="2754"/>
                  </a:cubicBezTo>
                  <a:lnTo>
                    <a:pt x="176" y="13"/>
                  </a:lnTo>
                  <a:cubicBezTo>
                    <a:pt x="159" y="4"/>
                    <a:pt x="141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120" y="0"/>
                  </a:moveTo>
                  <a:cubicBezTo>
                    <a:pt x="94" y="0"/>
                    <a:pt x="68" y="10"/>
                    <a:pt x="51" y="27"/>
                  </a:cubicBezTo>
                  <a:cubicBezTo>
                    <a:pt x="0" y="65"/>
                    <a:pt x="0" y="128"/>
                    <a:pt x="38" y="178"/>
                  </a:cubicBezTo>
                  <a:lnTo>
                    <a:pt x="3559" y="4378"/>
                  </a:lnTo>
                  <a:cubicBezTo>
                    <a:pt x="3579" y="4405"/>
                    <a:pt x="3607" y="4417"/>
                    <a:pt x="3636" y="4417"/>
                  </a:cubicBezTo>
                  <a:cubicBezTo>
                    <a:pt x="3661" y="4417"/>
                    <a:pt x="3687" y="4408"/>
                    <a:pt x="3710" y="4391"/>
                  </a:cubicBezTo>
                  <a:cubicBezTo>
                    <a:pt x="3760" y="4353"/>
                    <a:pt x="3760" y="4290"/>
                    <a:pt x="3723" y="4240"/>
                  </a:cubicBezTo>
                  <a:lnTo>
                    <a:pt x="202" y="40"/>
                  </a:lnTo>
                  <a:cubicBezTo>
                    <a:pt x="181" y="13"/>
                    <a:pt x="150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5457300" y="3563600"/>
              <a:ext cx="109450" cy="109750"/>
            </a:xfrm>
            <a:custGeom>
              <a:avLst/>
              <a:gdLst/>
              <a:ahLst/>
              <a:cxnLst/>
              <a:rect l="l" t="t" r="r" b="b"/>
              <a:pathLst>
                <a:path w="4378" h="4390" extrusionOk="0">
                  <a:moveTo>
                    <a:pt x="2189" y="4389"/>
                  </a:moveTo>
                  <a:cubicBezTo>
                    <a:pt x="3396" y="4389"/>
                    <a:pt x="4377" y="3396"/>
                    <a:pt x="4377" y="2201"/>
                  </a:cubicBezTo>
                  <a:cubicBezTo>
                    <a:pt x="4377" y="994"/>
                    <a:pt x="3396" y="1"/>
                    <a:pt x="2189" y="1"/>
                  </a:cubicBezTo>
                  <a:cubicBezTo>
                    <a:pt x="994" y="1"/>
                    <a:pt x="1" y="994"/>
                    <a:pt x="1" y="2201"/>
                  </a:cubicBezTo>
                  <a:cubicBezTo>
                    <a:pt x="1" y="3396"/>
                    <a:pt x="994" y="4389"/>
                    <a:pt x="2189" y="43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5509175" y="3551425"/>
              <a:ext cx="29575" cy="69650"/>
            </a:xfrm>
            <a:custGeom>
              <a:avLst/>
              <a:gdLst/>
              <a:ahLst/>
              <a:cxnLst/>
              <a:rect l="l" t="t" r="r" b="b"/>
              <a:pathLst>
                <a:path w="1183" h="2786" extrusionOk="0">
                  <a:moveTo>
                    <a:pt x="1049" y="0"/>
                  </a:moveTo>
                  <a:cubicBezTo>
                    <a:pt x="1008" y="0"/>
                    <a:pt x="975" y="26"/>
                    <a:pt x="957" y="73"/>
                  </a:cubicBezTo>
                  <a:lnTo>
                    <a:pt x="13" y="2650"/>
                  </a:lnTo>
                  <a:cubicBezTo>
                    <a:pt x="1" y="2701"/>
                    <a:pt x="26" y="2764"/>
                    <a:pt x="89" y="2776"/>
                  </a:cubicBezTo>
                  <a:cubicBezTo>
                    <a:pt x="102" y="2783"/>
                    <a:pt x="116" y="2786"/>
                    <a:pt x="129" y="2786"/>
                  </a:cubicBezTo>
                  <a:cubicBezTo>
                    <a:pt x="168" y="2786"/>
                    <a:pt x="205" y="2760"/>
                    <a:pt x="215" y="2713"/>
                  </a:cubicBezTo>
                  <a:lnTo>
                    <a:pt x="1158" y="135"/>
                  </a:lnTo>
                  <a:cubicBezTo>
                    <a:pt x="1183" y="85"/>
                    <a:pt x="1145" y="22"/>
                    <a:pt x="1095" y="10"/>
                  </a:cubicBezTo>
                  <a:cubicBezTo>
                    <a:pt x="1079" y="3"/>
                    <a:pt x="1063" y="0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5474600" y="3580900"/>
              <a:ext cx="75150" cy="75150"/>
            </a:xfrm>
            <a:custGeom>
              <a:avLst/>
              <a:gdLst/>
              <a:ahLst/>
              <a:cxnLst/>
              <a:rect l="l" t="t" r="r" b="b"/>
              <a:pathLst>
                <a:path w="3006" h="3006" extrusionOk="0">
                  <a:moveTo>
                    <a:pt x="1497" y="3005"/>
                  </a:moveTo>
                  <a:cubicBezTo>
                    <a:pt x="2327" y="3005"/>
                    <a:pt x="3006" y="2326"/>
                    <a:pt x="3006" y="1509"/>
                  </a:cubicBezTo>
                  <a:cubicBezTo>
                    <a:pt x="3006" y="679"/>
                    <a:pt x="2327" y="0"/>
                    <a:pt x="1497" y="0"/>
                  </a:cubicBezTo>
                  <a:cubicBezTo>
                    <a:pt x="680" y="0"/>
                    <a:pt x="1" y="679"/>
                    <a:pt x="1" y="1509"/>
                  </a:cubicBezTo>
                  <a:cubicBezTo>
                    <a:pt x="1" y="2326"/>
                    <a:pt x="680" y="3005"/>
                    <a:pt x="1497" y="3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2" name="Google Shape;922;p14"/>
          <p:cNvSpPr/>
          <p:nvPr/>
        </p:nvSpPr>
        <p:spPr>
          <a:xfrm>
            <a:off x="3643297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3" name="Google Shape;923;p14"/>
          <p:cNvSpPr/>
          <p:nvPr/>
        </p:nvSpPr>
        <p:spPr>
          <a:xfrm>
            <a:off x="3797897" y="2322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24" name="Google Shape;924;p14"/>
          <p:cNvGrpSpPr/>
          <p:nvPr/>
        </p:nvGrpSpPr>
        <p:grpSpPr>
          <a:xfrm>
            <a:off x="3111032" y="4546729"/>
            <a:ext cx="1169808" cy="1170627"/>
            <a:chOff x="6076688" y="1982663"/>
            <a:chExt cx="564797" cy="565193"/>
          </a:xfrm>
        </p:grpSpPr>
        <p:sp>
          <p:nvSpPr>
            <p:cNvPr id="925" name="Google Shape;925;p1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9" name="Google Shape;929;p14"/>
          <p:cNvSpPr/>
          <p:nvPr/>
        </p:nvSpPr>
        <p:spPr>
          <a:xfrm>
            <a:off x="1213963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2401920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dk1"/>
        </a:solid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" name="Google Shape;931;p1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932" name="Google Shape;932;p1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1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9" name="Google Shape;969;p15"/>
          <p:cNvSpPr/>
          <p:nvPr/>
        </p:nvSpPr>
        <p:spPr>
          <a:xfrm>
            <a:off x="3764633" y="1717067"/>
            <a:ext cx="74764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15"/>
          <p:cNvSpPr/>
          <p:nvPr/>
        </p:nvSpPr>
        <p:spPr>
          <a:xfrm>
            <a:off x="3764633" y="4380933"/>
            <a:ext cx="7476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15"/>
          <p:cNvSpPr/>
          <p:nvPr/>
        </p:nvSpPr>
        <p:spPr>
          <a:xfrm>
            <a:off x="1445067" y="16405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15"/>
          <p:cNvSpPr txBox="1">
            <a:spLocks noGrp="1"/>
          </p:cNvSpPr>
          <p:nvPr>
            <p:ph type="title"/>
          </p:nvPr>
        </p:nvSpPr>
        <p:spPr>
          <a:xfrm>
            <a:off x="3947433" y="2011733"/>
            <a:ext cx="7110800" cy="18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73" name="Google Shape;973;p15"/>
          <p:cNvSpPr txBox="1">
            <a:spLocks noGrp="1"/>
          </p:cNvSpPr>
          <p:nvPr>
            <p:ph type="subTitle" idx="1"/>
          </p:nvPr>
        </p:nvSpPr>
        <p:spPr>
          <a:xfrm>
            <a:off x="3964967" y="4442533"/>
            <a:ext cx="71108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74" name="Google Shape;974;p15"/>
          <p:cNvSpPr txBox="1">
            <a:spLocks noGrp="1"/>
          </p:cNvSpPr>
          <p:nvPr>
            <p:ph type="title" idx="2" hasCustomPrompt="1"/>
          </p:nvPr>
        </p:nvSpPr>
        <p:spPr>
          <a:xfrm>
            <a:off x="1468067" y="1799533"/>
            <a:ext cx="19116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975" name="Google Shape;975;p15"/>
          <p:cNvGrpSpPr/>
          <p:nvPr/>
        </p:nvGrpSpPr>
        <p:grpSpPr>
          <a:xfrm>
            <a:off x="1052581" y="4089081"/>
            <a:ext cx="2146184" cy="1051863"/>
            <a:chOff x="490825" y="1364150"/>
            <a:chExt cx="636850" cy="312150"/>
          </a:xfrm>
        </p:grpSpPr>
        <p:grpSp>
          <p:nvGrpSpPr>
            <p:cNvPr id="976" name="Google Shape;976;p15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977" name="Google Shape;977;p15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15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79" name="Google Shape;979;p15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980" name="Google Shape;980;p15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15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15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15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15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15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15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15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15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15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15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15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15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15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15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15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5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15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15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15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5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15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15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5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15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15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5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15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15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5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15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15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5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013" name="Google Shape;1013;p15"/>
          <p:cNvSpPr/>
          <p:nvPr/>
        </p:nvSpPr>
        <p:spPr>
          <a:xfrm>
            <a:off x="950930" y="3306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4" name="Google Shape;1014;p15"/>
          <p:cNvSpPr/>
          <p:nvPr/>
        </p:nvSpPr>
        <p:spPr>
          <a:xfrm>
            <a:off x="3109397" y="51409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01345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1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289" name="Google Shape;1289;p1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26" name="Google Shape;1326;p19"/>
          <p:cNvSpPr/>
          <p:nvPr/>
        </p:nvSpPr>
        <p:spPr>
          <a:xfrm>
            <a:off x="6657900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7" name="Google Shape;1327;p19"/>
          <p:cNvSpPr/>
          <p:nvPr/>
        </p:nvSpPr>
        <p:spPr>
          <a:xfrm>
            <a:off x="1720467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8" name="Google Shape;1328;p19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19"/>
          <p:cNvSpPr txBox="1">
            <a:spLocks noGrp="1"/>
          </p:cNvSpPr>
          <p:nvPr>
            <p:ph type="subTitle" idx="1"/>
          </p:nvPr>
        </p:nvSpPr>
        <p:spPr>
          <a:xfrm>
            <a:off x="2103533" y="3888724"/>
            <a:ext cx="30064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0" name="Google Shape;1330;p19"/>
          <p:cNvSpPr txBox="1">
            <a:spLocks noGrp="1"/>
          </p:cNvSpPr>
          <p:nvPr>
            <p:ph type="subTitle" idx="2"/>
          </p:nvPr>
        </p:nvSpPr>
        <p:spPr>
          <a:xfrm>
            <a:off x="7135900" y="3887900"/>
            <a:ext cx="28576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1" name="Google Shape;1331;p19"/>
          <p:cNvSpPr txBox="1">
            <a:spLocks noGrp="1"/>
          </p:cNvSpPr>
          <p:nvPr>
            <p:ph type="subTitle" idx="3"/>
          </p:nvPr>
        </p:nvSpPr>
        <p:spPr>
          <a:xfrm>
            <a:off x="2103533" y="4551467"/>
            <a:ext cx="30064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9"/>
          <p:cNvSpPr txBox="1">
            <a:spLocks noGrp="1"/>
          </p:cNvSpPr>
          <p:nvPr>
            <p:ph type="subTitle" idx="4"/>
          </p:nvPr>
        </p:nvSpPr>
        <p:spPr>
          <a:xfrm>
            <a:off x="7135900" y="4551467"/>
            <a:ext cx="28576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19"/>
          <p:cNvGrpSpPr/>
          <p:nvPr/>
        </p:nvGrpSpPr>
        <p:grpSpPr>
          <a:xfrm>
            <a:off x="2862932" y="1878796"/>
            <a:ext cx="1487619" cy="1488557"/>
            <a:chOff x="1300400" y="1688700"/>
            <a:chExt cx="481950" cy="482275"/>
          </a:xfrm>
        </p:grpSpPr>
        <p:sp>
          <p:nvSpPr>
            <p:cNvPr id="1335" name="Google Shape;1335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37" name="Google Shape;1337;p19"/>
          <p:cNvGrpSpPr/>
          <p:nvPr/>
        </p:nvGrpSpPr>
        <p:grpSpPr>
          <a:xfrm>
            <a:off x="8082908" y="2242199"/>
            <a:ext cx="963579" cy="964228"/>
            <a:chOff x="1300400" y="1688700"/>
            <a:chExt cx="481950" cy="482275"/>
          </a:xfrm>
        </p:grpSpPr>
        <p:sp>
          <p:nvSpPr>
            <p:cNvPr id="1338" name="Google Shape;1338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2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32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340" name="Google Shape;1340;p19"/>
          <p:cNvSpPr/>
          <p:nvPr/>
        </p:nvSpPr>
        <p:spPr>
          <a:xfrm>
            <a:off x="8630830" y="20810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1" name="Google Shape;1341;p19"/>
          <p:cNvSpPr/>
          <p:nvPr/>
        </p:nvSpPr>
        <p:spPr>
          <a:xfrm flipH="1">
            <a:off x="2933097" y="2748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9068363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1069802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lt1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88" name="Google Shape;1088;p1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1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1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1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1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1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1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1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1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1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1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1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1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1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1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1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1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1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1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1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1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1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1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1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1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1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1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1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1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1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1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1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1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1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1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1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1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5" name="Google Shape;1125;p17"/>
          <p:cNvSpPr/>
          <p:nvPr/>
        </p:nvSpPr>
        <p:spPr>
          <a:xfrm>
            <a:off x="2826100" y="1425333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6" name="Google Shape;1126;p17"/>
          <p:cNvSpPr/>
          <p:nvPr/>
        </p:nvSpPr>
        <p:spPr>
          <a:xfrm>
            <a:off x="2826233" y="4643867"/>
            <a:ext cx="8052800" cy="788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7" name="Google Shape;1127;p17"/>
          <p:cNvSpPr txBox="1">
            <a:spLocks noGrp="1"/>
          </p:cNvSpPr>
          <p:nvPr>
            <p:ph type="title"/>
          </p:nvPr>
        </p:nvSpPr>
        <p:spPr>
          <a:xfrm>
            <a:off x="3110665" y="4683667"/>
            <a:ext cx="7497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28" name="Google Shape;1128;p17"/>
          <p:cNvSpPr txBox="1">
            <a:spLocks noGrp="1"/>
          </p:cNvSpPr>
          <p:nvPr>
            <p:ph type="subTitle" idx="1"/>
          </p:nvPr>
        </p:nvSpPr>
        <p:spPr>
          <a:xfrm>
            <a:off x="3100067" y="1965300"/>
            <a:ext cx="74972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129" name="Google Shape;1129;p17"/>
          <p:cNvGrpSpPr/>
          <p:nvPr/>
        </p:nvGrpSpPr>
        <p:grpSpPr>
          <a:xfrm>
            <a:off x="973653" y="2703978"/>
            <a:ext cx="2623051" cy="2823057"/>
            <a:chOff x="7627750" y="181828"/>
            <a:chExt cx="1196793" cy="1288048"/>
          </a:xfrm>
        </p:grpSpPr>
        <p:sp>
          <p:nvSpPr>
            <p:cNvPr id="1130" name="Google Shape;1130;p17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31" name="Google Shape;1131;p17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1132" name="Google Shape;1132;p17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17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7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7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7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7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17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17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7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7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7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7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17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17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17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17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17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17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17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17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17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17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17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17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17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7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7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7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7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17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17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17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17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17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17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17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8" name="Google Shape;1168;p17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9" name="Google Shape;1169;p17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17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17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17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17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17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17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17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17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17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17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180" name="Google Shape;1180;p17"/>
          <p:cNvSpPr/>
          <p:nvPr/>
        </p:nvSpPr>
        <p:spPr>
          <a:xfrm>
            <a:off x="973663" y="2052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1" name="Google Shape;1181;p17"/>
          <p:cNvSpPr/>
          <p:nvPr/>
        </p:nvSpPr>
        <p:spPr>
          <a:xfrm>
            <a:off x="1850830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1195079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3" name="Google Shape;1183;p1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184" name="Google Shape;1184;p1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1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1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1" name="Google Shape;1221;p18"/>
          <p:cNvSpPr/>
          <p:nvPr/>
        </p:nvSpPr>
        <p:spPr>
          <a:xfrm>
            <a:off x="2073433" y="1056467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2" name="Google Shape;1222;p18"/>
          <p:cNvSpPr/>
          <p:nvPr/>
        </p:nvSpPr>
        <p:spPr>
          <a:xfrm>
            <a:off x="2073567" y="4275000"/>
            <a:ext cx="8052800" cy="1191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3" name="Google Shape;1223;p18"/>
          <p:cNvSpPr txBox="1">
            <a:spLocks noGrp="1"/>
          </p:cNvSpPr>
          <p:nvPr>
            <p:ph type="subTitle" idx="1"/>
          </p:nvPr>
        </p:nvSpPr>
        <p:spPr>
          <a:xfrm>
            <a:off x="2115900" y="4412733"/>
            <a:ext cx="7968000" cy="9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18"/>
          <p:cNvSpPr txBox="1">
            <a:spLocks noGrp="1"/>
          </p:cNvSpPr>
          <p:nvPr>
            <p:ph type="title"/>
          </p:nvPr>
        </p:nvSpPr>
        <p:spPr>
          <a:xfrm>
            <a:off x="2107967" y="1536467"/>
            <a:ext cx="7968000" cy="22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25" name="Google Shape;1225;p18"/>
          <p:cNvGrpSpPr/>
          <p:nvPr/>
        </p:nvGrpSpPr>
        <p:grpSpPr>
          <a:xfrm>
            <a:off x="950919" y="5111574"/>
            <a:ext cx="1412916" cy="354621"/>
            <a:chOff x="-852632" y="3827781"/>
            <a:chExt cx="825752" cy="207251"/>
          </a:xfrm>
        </p:grpSpPr>
        <p:sp>
          <p:nvSpPr>
            <p:cNvPr id="1226" name="Google Shape;1226;p18"/>
            <p:cNvSpPr/>
            <p:nvPr/>
          </p:nvSpPr>
          <p:spPr>
            <a:xfrm>
              <a:off x="-852632" y="3842059"/>
              <a:ext cx="824684" cy="192973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775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-852632" y="3827781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1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18"/>
            <p:cNvSpPr/>
            <p:nvPr/>
          </p:nvSpPr>
          <p:spPr>
            <a:xfrm>
              <a:off x="-852632" y="3827781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0" y="1"/>
                  </a:moveTo>
                  <a:lnTo>
                    <a:pt x="0" y="594"/>
                  </a:lnTo>
                  <a:lnTo>
                    <a:pt x="17781" y="594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18"/>
            <p:cNvSpPr/>
            <p:nvPr/>
          </p:nvSpPr>
          <p:spPr>
            <a:xfrm>
              <a:off x="-782697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-67459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-565416" y="3827781"/>
              <a:ext cx="35060" cy="192927"/>
            </a:xfrm>
            <a:custGeom>
              <a:avLst/>
              <a:gdLst/>
              <a:ahLst/>
              <a:cxnLst/>
              <a:rect l="l" t="t" r="r" b="b"/>
              <a:pathLst>
                <a:path w="75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-45726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-349156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-24105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-13294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-534674" y="3827781"/>
              <a:ext cx="451605" cy="192927"/>
            </a:xfrm>
            <a:custGeom>
              <a:avLst/>
              <a:gdLst/>
              <a:ahLst/>
              <a:cxnLst/>
              <a:rect l="l" t="t" r="r" b="b"/>
              <a:pathLst>
                <a:path w="972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-197584" y="3827781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2465" y="4155"/>
                  </a:lnTo>
                  <a:lnTo>
                    <a:pt x="2465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38" name="Google Shape;1238;p18"/>
          <p:cNvSpPr/>
          <p:nvPr/>
        </p:nvSpPr>
        <p:spPr>
          <a:xfrm flipH="1">
            <a:off x="1330314" y="4274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39" name="Google Shape;1239;p18"/>
          <p:cNvGrpSpPr/>
          <p:nvPr/>
        </p:nvGrpSpPr>
        <p:grpSpPr>
          <a:xfrm>
            <a:off x="9673433" y="4336156"/>
            <a:ext cx="1567880" cy="1130181"/>
            <a:chOff x="7783413" y="3715033"/>
            <a:chExt cx="1091839" cy="786961"/>
          </a:xfrm>
        </p:grpSpPr>
        <p:sp>
          <p:nvSpPr>
            <p:cNvPr id="1240" name="Google Shape;1240;p1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6" name="Google Shape;1286;p18"/>
          <p:cNvSpPr/>
          <p:nvPr/>
        </p:nvSpPr>
        <p:spPr>
          <a:xfrm flipH="1">
            <a:off x="9556097" y="11628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267848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1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289" name="Google Shape;1289;p1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26" name="Google Shape;1326;p19"/>
          <p:cNvSpPr/>
          <p:nvPr/>
        </p:nvSpPr>
        <p:spPr>
          <a:xfrm>
            <a:off x="6657900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7" name="Google Shape;1327;p19"/>
          <p:cNvSpPr/>
          <p:nvPr/>
        </p:nvSpPr>
        <p:spPr>
          <a:xfrm>
            <a:off x="1720467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8" name="Google Shape;1328;p19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19"/>
          <p:cNvSpPr txBox="1">
            <a:spLocks noGrp="1"/>
          </p:cNvSpPr>
          <p:nvPr>
            <p:ph type="subTitle" idx="1"/>
          </p:nvPr>
        </p:nvSpPr>
        <p:spPr>
          <a:xfrm>
            <a:off x="2103533" y="3888724"/>
            <a:ext cx="30064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0" name="Google Shape;1330;p19"/>
          <p:cNvSpPr txBox="1">
            <a:spLocks noGrp="1"/>
          </p:cNvSpPr>
          <p:nvPr>
            <p:ph type="subTitle" idx="2"/>
          </p:nvPr>
        </p:nvSpPr>
        <p:spPr>
          <a:xfrm>
            <a:off x="7135900" y="3887900"/>
            <a:ext cx="28576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1" name="Google Shape;1331;p19"/>
          <p:cNvSpPr txBox="1">
            <a:spLocks noGrp="1"/>
          </p:cNvSpPr>
          <p:nvPr>
            <p:ph type="subTitle" idx="3"/>
          </p:nvPr>
        </p:nvSpPr>
        <p:spPr>
          <a:xfrm>
            <a:off x="2103533" y="4551467"/>
            <a:ext cx="30064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9"/>
          <p:cNvSpPr txBox="1">
            <a:spLocks noGrp="1"/>
          </p:cNvSpPr>
          <p:nvPr>
            <p:ph type="subTitle" idx="4"/>
          </p:nvPr>
        </p:nvSpPr>
        <p:spPr>
          <a:xfrm>
            <a:off x="7135900" y="4551467"/>
            <a:ext cx="28576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19"/>
          <p:cNvGrpSpPr/>
          <p:nvPr/>
        </p:nvGrpSpPr>
        <p:grpSpPr>
          <a:xfrm>
            <a:off x="2862932" y="1878796"/>
            <a:ext cx="1487619" cy="1488557"/>
            <a:chOff x="1300400" y="1688700"/>
            <a:chExt cx="481950" cy="482275"/>
          </a:xfrm>
        </p:grpSpPr>
        <p:sp>
          <p:nvSpPr>
            <p:cNvPr id="1335" name="Google Shape;1335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37" name="Google Shape;1337;p19"/>
          <p:cNvGrpSpPr/>
          <p:nvPr/>
        </p:nvGrpSpPr>
        <p:grpSpPr>
          <a:xfrm>
            <a:off x="8082908" y="2242199"/>
            <a:ext cx="963579" cy="964228"/>
            <a:chOff x="1300400" y="1688700"/>
            <a:chExt cx="481950" cy="482275"/>
          </a:xfrm>
        </p:grpSpPr>
        <p:sp>
          <p:nvSpPr>
            <p:cNvPr id="1338" name="Google Shape;1338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2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32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340" name="Google Shape;1340;p19"/>
          <p:cNvSpPr/>
          <p:nvPr/>
        </p:nvSpPr>
        <p:spPr>
          <a:xfrm>
            <a:off x="8630830" y="20810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1" name="Google Shape;1341;p19"/>
          <p:cNvSpPr/>
          <p:nvPr/>
        </p:nvSpPr>
        <p:spPr>
          <a:xfrm flipH="1">
            <a:off x="2933097" y="2748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8870149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27554728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8" name="Google Shape;1408;p2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09" name="Google Shape;1409;p2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6" name="Google Shape;1446;p2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7" name="Google Shape;1447;p21"/>
          <p:cNvSpPr txBox="1">
            <a:spLocks noGrp="1"/>
          </p:cNvSpPr>
          <p:nvPr>
            <p:ph type="title"/>
          </p:nvPr>
        </p:nvSpPr>
        <p:spPr>
          <a:xfrm>
            <a:off x="1077533" y="2316800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1"/>
          <p:cNvSpPr txBox="1">
            <a:spLocks noGrp="1"/>
          </p:cNvSpPr>
          <p:nvPr>
            <p:ph type="subTitle" idx="1"/>
          </p:nvPr>
        </p:nvSpPr>
        <p:spPr>
          <a:xfrm>
            <a:off x="1077579" y="3043767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1"/>
          <p:cNvSpPr txBox="1">
            <a:spLocks noGrp="1"/>
          </p:cNvSpPr>
          <p:nvPr>
            <p:ph type="title" idx="2"/>
          </p:nvPr>
        </p:nvSpPr>
        <p:spPr>
          <a:xfrm>
            <a:off x="8653149" y="23200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1"/>
          <p:cNvSpPr txBox="1">
            <a:spLocks noGrp="1"/>
          </p:cNvSpPr>
          <p:nvPr>
            <p:ph type="subTitle" idx="3"/>
          </p:nvPr>
        </p:nvSpPr>
        <p:spPr>
          <a:xfrm>
            <a:off x="8653196" y="3046984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1"/>
          <p:cNvSpPr txBox="1">
            <a:spLocks noGrp="1"/>
          </p:cNvSpPr>
          <p:nvPr>
            <p:ph type="title" idx="4"/>
          </p:nvPr>
        </p:nvSpPr>
        <p:spPr>
          <a:xfrm>
            <a:off x="1077517" y="45179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1"/>
          <p:cNvSpPr txBox="1">
            <a:spLocks noGrp="1"/>
          </p:cNvSpPr>
          <p:nvPr>
            <p:ph type="subTitle" idx="5"/>
          </p:nvPr>
        </p:nvSpPr>
        <p:spPr>
          <a:xfrm>
            <a:off x="1077539" y="5244551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1"/>
          <p:cNvSpPr txBox="1">
            <a:spLocks noGrp="1"/>
          </p:cNvSpPr>
          <p:nvPr>
            <p:ph type="title" idx="6"/>
          </p:nvPr>
        </p:nvSpPr>
        <p:spPr>
          <a:xfrm>
            <a:off x="8653188" y="451786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4" name="Google Shape;1454;p21"/>
          <p:cNvSpPr txBox="1">
            <a:spLocks noGrp="1"/>
          </p:cNvSpPr>
          <p:nvPr>
            <p:ph type="subTitle" idx="7"/>
          </p:nvPr>
        </p:nvSpPr>
        <p:spPr>
          <a:xfrm>
            <a:off x="8653200" y="5244533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21"/>
          <p:cNvSpPr txBox="1">
            <a:spLocks noGrp="1"/>
          </p:cNvSpPr>
          <p:nvPr>
            <p:ph type="title" idx="8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21"/>
          <p:cNvSpPr/>
          <p:nvPr/>
        </p:nvSpPr>
        <p:spPr>
          <a:xfrm>
            <a:off x="950933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7" name="Google Shape;1457;p21"/>
          <p:cNvSpPr/>
          <p:nvPr/>
        </p:nvSpPr>
        <p:spPr>
          <a:xfrm>
            <a:off x="85265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8" name="Google Shape;1458;p21"/>
          <p:cNvSpPr/>
          <p:nvPr/>
        </p:nvSpPr>
        <p:spPr>
          <a:xfrm>
            <a:off x="9509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9" name="Google Shape;1459;p21"/>
          <p:cNvSpPr/>
          <p:nvPr/>
        </p:nvSpPr>
        <p:spPr>
          <a:xfrm>
            <a:off x="8526567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60" name="Google Shape;1460;p21"/>
          <p:cNvGrpSpPr/>
          <p:nvPr/>
        </p:nvGrpSpPr>
        <p:grpSpPr>
          <a:xfrm>
            <a:off x="4390383" y="4794343"/>
            <a:ext cx="1044547" cy="1045251"/>
            <a:chOff x="1300400" y="1688700"/>
            <a:chExt cx="481950" cy="482275"/>
          </a:xfrm>
        </p:grpSpPr>
        <p:sp>
          <p:nvSpPr>
            <p:cNvPr id="1461" name="Google Shape;146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3" name="Google Shape;1463;p21"/>
          <p:cNvGrpSpPr/>
          <p:nvPr/>
        </p:nvGrpSpPr>
        <p:grpSpPr>
          <a:xfrm>
            <a:off x="4347097" y="2563988"/>
            <a:ext cx="1217599" cy="1218355"/>
            <a:chOff x="1300400" y="1688700"/>
            <a:chExt cx="481950" cy="482275"/>
          </a:xfrm>
        </p:grpSpPr>
        <p:sp>
          <p:nvSpPr>
            <p:cNvPr id="1464" name="Google Shape;1464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6" name="Google Shape;1466;p21"/>
          <p:cNvGrpSpPr/>
          <p:nvPr/>
        </p:nvGrpSpPr>
        <p:grpSpPr>
          <a:xfrm>
            <a:off x="6821989" y="2652283"/>
            <a:ext cx="891993" cy="892595"/>
            <a:chOff x="1300400" y="1688700"/>
            <a:chExt cx="481950" cy="482275"/>
          </a:xfrm>
        </p:grpSpPr>
        <p:sp>
          <p:nvSpPr>
            <p:cNvPr id="1467" name="Google Shape;1467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69" name="Google Shape;1469;p21"/>
          <p:cNvSpPr/>
          <p:nvPr/>
        </p:nvSpPr>
        <p:spPr>
          <a:xfrm>
            <a:off x="6303747" y="3274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70" name="Google Shape;1470;p21"/>
          <p:cNvGrpSpPr/>
          <p:nvPr/>
        </p:nvGrpSpPr>
        <p:grpSpPr>
          <a:xfrm>
            <a:off x="6521951" y="4451993"/>
            <a:ext cx="1492053" cy="1492931"/>
            <a:chOff x="1300400" y="1688700"/>
            <a:chExt cx="481950" cy="482275"/>
          </a:xfrm>
        </p:grpSpPr>
        <p:sp>
          <p:nvSpPr>
            <p:cNvPr id="1471" name="Google Shape;147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667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25¢</a:t>
              </a:r>
              <a:endParaRPr sz="4667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73" name="Google Shape;1473;p21"/>
          <p:cNvSpPr/>
          <p:nvPr/>
        </p:nvSpPr>
        <p:spPr>
          <a:xfrm>
            <a:off x="6821997" y="4257582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4" name="Google Shape;1474;p21"/>
          <p:cNvSpPr/>
          <p:nvPr/>
        </p:nvSpPr>
        <p:spPr>
          <a:xfrm>
            <a:off x="5593714" y="44329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5" name="Google Shape;1475;p21"/>
          <p:cNvSpPr/>
          <p:nvPr/>
        </p:nvSpPr>
        <p:spPr>
          <a:xfrm>
            <a:off x="4178063" y="2909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503092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2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78" name="Google Shape;1478;p2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15" name="Google Shape;1515;p22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6" name="Google Shape;1516;p22"/>
          <p:cNvSpPr/>
          <p:nvPr/>
        </p:nvSpPr>
        <p:spPr>
          <a:xfrm>
            <a:off x="1479633" y="2791567"/>
            <a:ext cx="3953600" cy="2602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7" name="Google Shape;151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518" name="Google Shape;1518;p22"/>
          <p:cNvSpPr txBox="1">
            <a:spLocks noGrp="1"/>
          </p:cNvSpPr>
          <p:nvPr>
            <p:ph type="body" idx="1"/>
          </p:nvPr>
        </p:nvSpPr>
        <p:spPr>
          <a:xfrm>
            <a:off x="1567433" y="3899033"/>
            <a:ext cx="3778000" cy="12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19" name="Google Shape;1519;p22"/>
          <p:cNvSpPr txBox="1">
            <a:spLocks noGrp="1"/>
          </p:cNvSpPr>
          <p:nvPr>
            <p:ph type="subTitle" idx="2"/>
          </p:nvPr>
        </p:nvSpPr>
        <p:spPr>
          <a:xfrm>
            <a:off x="1550433" y="3069000"/>
            <a:ext cx="3812000" cy="7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0" name="Google Shape;1520;p22"/>
          <p:cNvGrpSpPr/>
          <p:nvPr/>
        </p:nvGrpSpPr>
        <p:grpSpPr>
          <a:xfrm>
            <a:off x="7919743" y="2252520"/>
            <a:ext cx="2578215" cy="3082848"/>
            <a:chOff x="135325" y="344450"/>
            <a:chExt cx="756400" cy="904450"/>
          </a:xfrm>
        </p:grpSpPr>
        <p:sp>
          <p:nvSpPr>
            <p:cNvPr id="1521" name="Google Shape;1521;p22"/>
            <p:cNvSpPr/>
            <p:nvPr/>
          </p:nvSpPr>
          <p:spPr>
            <a:xfrm>
              <a:off x="135325" y="344450"/>
              <a:ext cx="756400" cy="904450"/>
            </a:xfrm>
            <a:custGeom>
              <a:avLst/>
              <a:gdLst/>
              <a:ahLst/>
              <a:cxnLst/>
              <a:rect l="l" t="t" r="r" b="b"/>
              <a:pathLst>
                <a:path w="30256" h="36178" extrusionOk="0">
                  <a:moveTo>
                    <a:pt x="17681" y="3106"/>
                  </a:moveTo>
                  <a:cubicBezTo>
                    <a:pt x="18812" y="3106"/>
                    <a:pt x="19743" y="4037"/>
                    <a:pt x="19743" y="5169"/>
                  </a:cubicBezTo>
                  <a:lnTo>
                    <a:pt x="19743" y="5923"/>
                  </a:lnTo>
                  <a:lnTo>
                    <a:pt x="10551" y="5923"/>
                  </a:lnTo>
                  <a:lnTo>
                    <a:pt x="10551" y="5169"/>
                  </a:lnTo>
                  <a:cubicBezTo>
                    <a:pt x="10551" y="4037"/>
                    <a:pt x="11481" y="3106"/>
                    <a:pt x="12613" y="3106"/>
                  </a:cubicBezTo>
                  <a:close/>
                  <a:moveTo>
                    <a:pt x="11431" y="0"/>
                  </a:moveTo>
                  <a:cubicBezTo>
                    <a:pt x="9847" y="0"/>
                    <a:pt x="8551" y="1296"/>
                    <a:pt x="8551" y="2880"/>
                  </a:cubicBezTo>
                  <a:lnTo>
                    <a:pt x="8551" y="5923"/>
                  </a:lnTo>
                  <a:lnTo>
                    <a:pt x="4792" y="5923"/>
                  </a:lnTo>
                  <a:cubicBezTo>
                    <a:pt x="2163" y="5923"/>
                    <a:pt x="1" y="8073"/>
                    <a:pt x="1" y="10714"/>
                  </a:cubicBezTo>
                  <a:lnTo>
                    <a:pt x="1" y="31387"/>
                  </a:lnTo>
                  <a:cubicBezTo>
                    <a:pt x="1" y="34028"/>
                    <a:pt x="2163" y="36178"/>
                    <a:pt x="4792" y="36178"/>
                  </a:cubicBezTo>
                  <a:lnTo>
                    <a:pt x="25477" y="36178"/>
                  </a:lnTo>
                  <a:cubicBezTo>
                    <a:pt x="28105" y="36178"/>
                    <a:pt x="30256" y="34028"/>
                    <a:pt x="30256" y="31387"/>
                  </a:cubicBezTo>
                  <a:lnTo>
                    <a:pt x="30256" y="10714"/>
                  </a:lnTo>
                  <a:cubicBezTo>
                    <a:pt x="30256" y="8073"/>
                    <a:pt x="28105" y="5923"/>
                    <a:pt x="25477" y="5923"/>
                  </a:cubicBezTo>
                  <a:lnTo>
                    <a:pt x="21717" y="5923"/>
                  </a:lnTo>
                  <a:lnTo>
                    <a:pt x="21717" y="2880"/>
                  </a:lnTo>
                  <a:cubicBezTo>
                    <a:pt x="21717" y="1296"/>
                    <a:pt x="20422" y="0"/>
                    <a:pt x="18838" y="0"/>
                  </a:cubicBez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2"/>
            <p:cNvSpPr/>
            <p:nvPr/>
          </p:nvSpPr>
          <p:spPr>
            <a:xfrm>
              <a:off x="135325" y="870700"/>
              <a:ext cx="756400" cy="378200"/>
            </a:xfrm>
            <a:custGeom>
              <a:avLst/>
              <a:gdLst/>
              <a:ahLst/>
              <a:cxnLst/>
              <a:rect l="l" t="t" r="r" b="b"/>
              <a:pathLst>
                <a:path w="30256" h="15128" extrusionOk="0">
                  <a:moveTo>
                    <a:pt x="30256" y="0"/>
                  </a:moveTo>
                  <a:lnTo>
                    <a:pt x="30256" y="10337"/>
                  </a:lnTo>
                  <a:cubicBezTo>
                    <a:pt x="30256" y="12978"/>
                    <a:pt x="28093" y="15128"/>
                    <a:pt x="25465" y="15128"/>
                  </a:cubicBezTo>
                  <a:lnTo>
                    <a:pt x="4792" y="15128"/>
                  </a:lnTo>
                  <a:cubicBezTo>
                    <a:pt x="2151" y="15128"/>
                    <a:pt x="1" y="12978"/>
                    <a:pt x="1" y="103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2"/>
            <p:cNvSpPr/>
            <p:nvPr/>
          </p:nvSpPr>
          <p:spPr>
            <a:xfrm>
              <a:off x="135325" y="870700"/>
              <a:ext cx="756400" cy="280450"/>
            </a:xfrm>
            <a:custGeom>
              <a:avLst/>
              <a:gdLst/>
              <a:ahLst/>
              <a:cxnLst/>
              <a:rect l="l" t="t" r="r" b="b"/>
              <a:pathLst>
                <a:path w="30256" h="11218" extrusionOk="0">
                  <a:moveTo>
                    <a:pt x="30256" y="0"/>
                  </a:moveTo>
                  <a:lnTo>
                    <a:pt x="30256" y="7658"/>
                  </a:lnTo>
                  <a:cubicBezTo>
                    <a:pt x="30256" y="9620"/>
                    <a:pt x="28659" y="11217"/>
                    <a:pt x="26710" y="11217"/>
                  </a:cubicBezTo>
                  <a:lnTo>
                    <a:pt x="3547" y="11217"/>
                  </a:lnTo>
                  <a:cubicBezTo>
                    <a:pt x="1598" y="11217"/>
                    <a:pt x="1" y="9620"/>
                    <a:pt x="1" y="765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99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2"/>
            <p:cNvSpPr/>
            <p:nvPr/>
          </p:nvSpPr>
          <p:spPr>
            <a:xfrm>
              <a:off x="164875" y="870700"/>
              <a:ext cx="697000" cy="243650"/>
            </a:xfrm>
            <a:custGeom>
              <a:avLst/>
              <a:gdLst/>
              <a:ahLst/>
              <a:cxnLst/>
              <a:rect l="l" t="t" r="r" b="b"/>
              <a:pathLst>
                <a:path w="27880" h="9746" extrusionOk="0">
                  <a:moveTo>
                    <a:pt x="27879" y="0"/>
                  </a:moveTo>
                  <a:lnTo>
                    <a:pt x="27879" y="6665"/>
                  </a:lnTo>
                  <a:cubicBezTo>
                    <a:pt x="27879" y="8363"/>
                    <a:pt x="26508" y="9746"/>
                    <a:pt x="24836" y="9746"/>
                  </a:cubicBezTo>
                  <a:lnTo>
                    <a:pt x="3056" y="9746"/>
                  </a:lnTo>
                  <a:cubicBezTo>
                    <a:pt x="1371" y="9746"/>
                    <a:pt x="1" y="8363"/>
                    <a:pt x="1" y="66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2"/>
            <p:cNvSpPr/>
            <p:nvPr/>
          </p:nvSpPr>
          <p:spPr>
            <a:xfrm>
              <a:off x="348775" y="344450"/>
              <a:ext cx="329175" cy="205300"/>
            </a:xfrm>
            <a:custGeom>
              <a:avLst/>
              <a:gdLst/>
              <a:ahLst/>
              <a:cxnLst/>
              <a:rect l="l" t="t" r="r" b="b"/>
              <a:pathLst>
                <a:path w="13167" h="8212" extrusionOk="0">
                  <a:moveTo>
                    <a:pt x="2881" y="0"/>
                  </a:moveTo>
                  <a:lnTo>
                    <a:pt x="10287" y="0"/>
                  </a:lnTo>
                  <a:cubicBezTo>
                    <a:pt x="11872" y="0"/>
                    <a:pt x="13167" y="1295"/>
                    <a:pt x="13167" y="2880"/>
                  </a:cubicBezTo>
                  <a:lnTo>
                    <a:pt x="13167" y="8212"/>
                  </a:lnTo>
                  <a:lnTo>
                    <a:pt x="11821" y="8212"/>
                  </a:lnTo>
                  <a:lnTo>
                    <a:pt x="11821" y="4439"/>
                  </a:lnTo>
                  <a:cubicBezTo>
                    <a:pt x="11821" y="3307"/>
                    <a:pt x="10891" y="2377"/>
                    <a:pt x="9759" y="2377"/>
                  </a:cubicBezTo>
                  <a:lnTo>
                    <a:pt x="3409" y="2377"/>
                  </a:lnTo>
                  <a:cubicBezTo>
                    <a:pt x="2277" y="2377"/>
                    <a:pt x="1346" y="3307"/>
                    <a:pt x="1346" y="4439"/>
                  </a:cubicBezTo>
                  <a:lnTo>
                    <a:pt x="1346" y="8212"/>
                  </a:lnTo>
                  <a:lnTo>
                    <a:pt x="1" y="8212"/>
                  </a:lnTo>
                  <a:lnTo>
                    <a:pt x="1" y="2880"/>
                  </a:lnTo>
                  <a:cubicBezTo>
                    <a:pt x="1" y="1295"/>
                    <a:pt x="1296" y="0"/>
                    <a:pt x="2881" y="0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2"/>
            <p:cNvSpPr/>
            <p:nvPr/>
          </p:nvSpPr>
          <p:spPr>
            <a:xfrm>
              <a:off x="348775" y="376500"/>
              <a:ext cx="329175" cy="173250"/>
            </a:xfrm>
            <a:custGeom>
              <a:avLst/>
              <a:gdLst/>
              <a:ahLst/>
              <a:cxnLst/>
              <a:rect l="l" t="t" r="r" b="b"/>
              <a:pathLst>
                <a:path w="13167" h="6930" extrusionOk="0">
                  <a:moveTo>
                    <a:pt x="2881" y="1"/>
                  </a:moveTo>
                  <a:lnTo>
                    <a:pt x="10287" y="1"/>
                  </a:lnTo>
                  <a:cubicBezTo>
                    <a:pt x="11872" y="1"/>
                    <a:pt x="13167" y="1296"/>
                    <a:pt x="13167" y="2880"/>
                  </a:cubicBezTo>
                  <a:lnTo>
                    <a:pt x="13167" y="6930"/>
                  </a:lnTo>
                  <a:lnTo>
                    <a:pt x="11193" y="6930"/>
                  </a:lnTo>
                  <a:lnTo>
                    <a:pt x="11193" y="3886"/>
                  </a:lnTo>
                  <a:cubicBezTo>
                    <a:pt x="11193" y="2755"/>
                    <a:pt x="10262" y="1824"/>
                    <a:pt x="9130" y="1824"/>
                  </a:cubicBezTo>
                  <a:lnTo>
                    <a:pt x="4075" y="1824"/>
                  </a:lnTo>
                  <a:cubicBezTo>
                    <a:pt x="2931" y="1824"/>
                    <a:pt x="2000" y="2755"/>
                    <a:pt x="2000" y="3886"/>
                  </a:cubicBezTo>
                  <a:lnTo>
                    <a:pt x="2000" y="6930"/>
                  </a:lnTo>
                  <a:lnTo>
                    <a:pt x="1" y="6930"/>
                  </a:lnTo>
                  <a:lnTo>
                    <a:pt x="1" y="2880"/>
                  </a:lnTo>
                  <a:cubicBezTo>
                    <a:pt x="1" y="1296"/>
                    <a:pt x="1296" y="1"/>
                    <a:pt x="2881" y="1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2"/>
            <p:cNvSpPr/>
            <p:nvPr/>
          </p:nvSpPr>
          <p:spPr>
            <a:xfrm>
              <a:off x="135325" y="492500"/>
              <a:ext cx="756400" cy="378225"/>
            </a:xfrm>
            <a:custGeom>
              <a:avLst/>
              <a:gdLst/>
              <a:ahLst/>
              <a:cxnLst/>
              <a:rect l="l" t="t" r="r" b="b"/>
              <a:pathLst>
                <a:path w="30256" h="15129" extrusionOk="0">
                  <a:moveTo>
                    <a:pt x="4792" y="1"/>
                  </a:moveTo>
                  <a:lnTo>
                    <a:pt x="25465" y="1"/>
                  </a:lnTo>
                  <a:cubicBezTo>
                    <a:pt x="28093" y="1"/>
                    <a:pt x="30256" y="2151"/>
                    <a:pt x="30256" y="4792"/>
                  </a:cubicBezTo>
                  <a:lnTo>
                    <a:pt x="30256" y="15128"/>
                  </a:lnTo>
                  <a:lnTo>
                    <a:pt x="1" y="15128"/>
                  </a:lnTo>
                  <a:lnTo>
                    <a:pt x="1" y="4792"/>
                  </a:lnTo>
                  <a:cubicBezTo>
                    <a:pt x="1" y="2151"/>
                    <a:pt x="2151" y="1"/>
                    <a:pt x="4792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2"/>
            <p:cNvSpPr/>
            <p:nvPr/>
          </p:nvSpPr>
          <p:spPr>
            <a:xfrm>
              <a:off x="135325" y="590600"/>
              <a:ext cx="756400" cy="280125"/>
            </a:xfrm>
            <a:custGeom>
              <a:avLst/>
              <a:gdLst/>
              <a:ahLst/>
              <a:cxnLst/>
              <a:rect l="l" t="t" r="r" b="b"/>
              <a:pathLst>
                <a:path w="30256" h="11205" extrusionOk="0">
                  <a:moveTo>
                    <a:pt x="3547" y="0"/>
                  </a:moveTo>
                  <a:lnTo>
                    <a:pt x="26710" y="0"/>
                  </a:lnTo>
                  <a:cubicBezTo>
                    <a:pt x="28659" y="0"/>
                    <a:pt x="30256" y="1597"/>
                    <a:pt x="30256" y="3546"/>
                  </a:cubicBezTo>
                  <a:lnTo>
                    <a:pt x="30256" y="11204"/>
                  </a:lnTo>
                  <a:lnTo>
                    <a:pt x="1" y="11204"/>
                  </a:lnTo>
                  <a:lnTo>
                    <a:pt x="1" y="3546"/>
                  </a:lnTo>
                  <a:cubicBezTo>
                    <a:pt x="1" y="1597"/>
                    <a:pt x="1598" y="0"/>
                    <a:pt x="3547" y="0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2"/>
            <p:cNvSpPr/>
            <p:nvPr/>
          </p:nvSpPr>
          <p:spPr>
            <a:xfrm>
              <a:off x="194725" y="627050"/>
              <a:ext cx="642913" cy="224766"/>
            </a:xfrm>
            <a:custGeom>
              <a:avLst/>
              <a:gdLst/>
              <a:ahLst/>
              <a:cxnLst/>
              <a:rect l="l" t="t" r="r" b="b"/>
              <a:pathLst>
                <a:path w="27880" h="9747" extrusionOk="0">
                  <a:moveTo>
                    <a:pt x="3056" y="1"/>
                  </a:moveTo>
                  <a:lnTo>
                    <a:pt x="24823" y="1"/>
                  </a:lnTo>
                  <a:cubicBezTo>
                    <a:pt x="26508" y="1"/>
                    <a:pt x="27879" y="1397"/>
                    <a:pt x="27879" y="3094"/>
                  </a:cubicBezTo>
                  <a:lnTo>
                    <a:pt x="27879" y="9746"/>
                  </a:lnTo>
                  <a:lnTo>
                    <a:pt x="1" y="9746"/>
                  </a:lnTo>
                  <a:lnTo>
                    <a:pt x="1" y="3094"/>
                  </a:lnTo>
                  <a:cubicBezTo>
                    <a:pt x="1" y="1397"/>
                    <a:pt x="1371" y="1"/>
                    <a:pt x="3056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0" name="Google Shape;1530;p22"/>
            <p:cNvGrpSpPr/>
            <p:nvPr/>
          </p:nvGrpSpPr>
          <p:grpSpPr>
            <a:xfrm>
              <a:off x="219699" y="756013"/>
              <a:ext cx="436027" cy="279696"/>
              <a:chOff x="861850" y="1725175"/>
              <a:chExt cx="676850" cy="434175"/>
            </a:xfrm>
          </p:grpSpPr>
          <p:sp>
            <p:nvSpPr>
              <p:cNvPr id="1531" name="Google Shape;1531;p2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2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2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4" name="Google Shape;1534;p2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2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2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2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2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2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0" name="Google Shape;1540;p2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2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2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2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2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2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546" name="Google Shape;1546;p22"/>
          <p:cNvSpPr/>
          <p:nvPr/>
        </p:nvSpPr>
        <p:spPr>
          <a:xfrm>
            <a:off x="7166197" y="2237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7" name="Google Shape;1547;p22"/>
          <p:cNvSpPr/>
          <p:nvPr/>
        </p:nvSpPr>
        <p:spPr>
          <a:xfrm>
            <a:off x="6921797" y="3441597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8" name="Google Shape;1548;p22"/>
          <p:cNvSpPr/>
          <p:nvPr/>
        </p:nvSpPr>
        <p:spPr>
          <a:xfrm>
            <a:off x="10835847" y="276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9" name="Google Shape;1549;p22"/>
          <p:cNvSpPr/>
          <p:nvPr/>
        </p:nvSpPr>
        <p:spPr>
          <a:xfrm>
            <a:off x="10497963" y="18550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50" name="Google Shape;1550;p22"/>
          <p:cNvGrpSpPr/>
          <p:nvPr/>
        </p:nvGrpSpPr>
        <p:grpSpPr>
          <a:xfrm>
            <a:off x="6914137" y="4335029"/>
            <a:ext cx="1058233" cy="1058947"/>
            <a:chOff x="1300400" y="1688700"/>
            <a:chExt cx="481950" cy="482275"/>
          </a:xfrm>
        </p:grpSpPr>
        <p:sp>
          <p:nvSpPr>
            <p:cNvPr id="1551" name="Google Shape;1551;p22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2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3836482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" name="Google Shape;1554;p2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55" name="Google Shape;1555;p2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92" name="Google Shape;1592;p23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3" name="Google Shape;1593;p23"/>
          <p:cNvSpPr/>
          <p:nvPr/>
        </p:nvSpPr>
        <p:spPr>
          <a:xfrm>
            <a:off x="951000" y="1881000"/>
            <a:ext cx="102900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4" name="Google Shape;1594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23"/>
          <p:cNvSpPr txBox="1">
            <a:spLocks noGrp="1"/>
          </p:cNvSpPr>
          <p:nvPr>
            <p:ph type="body" idx="1"/>
          </p:nvPr>
        </p:nvSpPr>
        <p:spPr>
          <a:xfrm>
            <a:off x="950967" y="1912708"/>
            <a:ext cx="10290000" cy="43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2917056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dk1"/>
        </a:solidFill>
        <a:effectLst/>
      </p:bgPr>
    </p:bg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" name="Google Shape;1597;p2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98" name="Google Shape;1598;p2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35" name="Google Shape;1635;p24"/>
          <p:cNvSpPr/>
          <p:nvPr/>
        </p:nvSpPr>
        <p:spPr>
          <a:xfrm>
            <a:off x="950967" y="1355600"/>
            <a:ext cx="4180000" cy="42592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36" name="Google Shape;1636;p24"/>
          <p:cNvSpPr txBox="1">
            <a:spLocks noGrp="1"/>
          </p:cNvSpPr>
          <p:nvPr>
            <p:ph type="title"/>
          </p:nvPr>
        </p:nvSpPr>
        <p:spPr>
          <a:xfrm>
            <a:off x="1072600" y="1585784"/>
            <a:ext cx="4180000" cy="25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4"/>
          <p:cNvSpPr txBox="1">
            <a:spLocks noGrp="1"/>
          </p:cNvSpPr>
          <p:nvPr>
            <p:ph type="body" idx="1"/>
          </p:nvPr>
        </p:nvSpPr>
        <p:spPr>
          <a:xfrm>
            <a:off x="1072600" y="4238784"/>
            <a:ext cx="4180000" cy="12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38" name="Google Shape;1638;p24"/>
          <p:cNvGrpSpPr/>
          <p:nvPr/>
        </p:nvGrpSpPr>
        <p:grpSpPr>
          <a:xfrm>
            <a:off x="4645218" y="1122785"/>
            <a:ext cx="753063" cy="753591"/>
            <a:chOff x="6076688" y="1982663"/>
            <a:chExt cx="564797" cy="565193"/>
          </a:xfrm>
        </p:grpSpPr>
        <p:sp>
          <p:nvSpPr>
            <p:cNvPr id="1639" name="Google Shape;1639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3" name="Google Shape;1643;p24"/>
          <p:cNvSpPr/>
          <p:nvPr/>
        </p:nvSpPr>
        <p:spPr>
          <a:xfrm>
            <a:off x="6339381" y="20703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44" name="Google Shape;1644;p24"/>
          <p:cNvGrpSpPr/>
          <p:nvPr/>
        </p:nvGrpSpPr>
        <p:grpSpPr>
          <a:xfrm rot="718916">
            <a:off x="5787909" y="2773070"/>
            <a:ext cx="617023" cy="617455"/>
            <a:chOff x="6076688" y="1982663"/>
            <a:chExt cx="564797" cy="565193"/>
          </a:xfrm>
        </p:grpSpPr>
        <p:sp>
          <p:nvSpPr>
            <p:cNvPr id="1645" name="Google Shape;1645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9" name="Google Shape;1649;p24"/>
          <p:cNvSpPr/>
          <p:nvPr/>
        </p:nvSpPr>
        <p:spPr>
          <a:xfrm>
            <a:off x="5660363" y="455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50" name="Google Shape;1650;p24"/>
          <p:cNvGrpSpPr/>
          <p:nvPr/>
        </p:nvGrpSpPr>
        <p:grpSpPr>
          <a:xfrm rot="718916">
            <a:off x="6238691" y="3739903"/>
            <a:ext cx="617023" cy="617455"/>
            <a:chOff x="6076688" y="1982663"/>
            <a:chExt cx="564797" cy="565193"/>
          </a:xfrm>
        </p:grpSpPr>
        <p:sp>
          <p:nvSpPr>
            <p:cNvPr id="1651" name="Google Shape;1651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4112565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6" name="Google Shape;1656;p2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657" name="Google Shape;1657;p2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94" name="Google Shape;1694;p25"/>
          <p:cNvSpPr/>
          <p:nvPr/>
        </p:nvSpPr>
        <p:spPr>
          <a:xfrm>
            <a:off x="858167" y="2394967"/>
            <a:ext cx="4678000" cy="28860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25"/>
          <p:cNvSpPr txBox="1">
            <a:spLocks noGrp="1"/>
          </p:cNvSpPr>
          <p:nvPr>
            <p:ph type="title"/>
          </p:nvPr>
        </p:nvSpPr>
        <p:spPr>
          <a:xfrm>
            <a:off x="1000967" y="2791951"/>
            <a:ext cx="43924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6" name="Google Shape;1696;p25"/>
          <p:cNvSpPr txBox="1">
            <a:spLocks noGrp="1"/>
          </p:cNvSpPr>
          <p:nvPr>
            <p:ph type="body" idx="1"/>
          </p:nvPr>
        </p:nvSpPr>
        <p:spPr>
          <a:xfrm>
            <a:off x="1000967" y="3685984"/>
            <a:ext cx="4392400" cy="13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97" name="Google Shape;1697;p25"/>
          <p:cNvGrpSpPr/>
          <p:nvPr/>
        </p:nvGrpSpPr>
        <p:grpSpPr>
          <a:xfrm>
            <a:off x="858180" y="1577046"/>
            <a:ext cx="1818397" cy="952807"/>
            <a:chOff x="803899" y="422750"/>
            <a:chExt cx="1476451" cy="773633"/>
          </a:xfrm>
        </p:grpSpPr>
        <p:sp>
          <p:nvSpPr>
            <p:cNvPr id="1698" name="Google Shape;1698;p25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99" name="Google Shape;1699;p25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1700" name="Google Shape;1700;p25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25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25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25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25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25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25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25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25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25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25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25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25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25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25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25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25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25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718" name="Google Shape;1718;p25"/>
          <p:cNvSpPr/>
          <p:nvPr/>
        </p:nvSpPr>
        <p:spPr>
          <a:xfrm>
            <a:off x="2769363" y="995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19" name="Google Shape;1719;p25"/>
          <p:cNvGrpSpPr/>
          <p:nvPr/>
        </p:nvGrpSpPr>
        <p:grpSpPr>
          <a:xfrm>
            <a:off x="5846082" y="1886547"/>
            <a:ext cx="5487748" cy="3394420"/>
            <a:chOff x="4443436" y="1298847"/>
            <a:chExt cx="4115811" cy="2545815"/>
          </a:xfrm>
        </p:grpSpPr>
        <p:sp>
          <p:nvSpPr>
            <p:cNvPr id="1720" name="Google Shape;1720;p25"/>
            <p:cNvSpPr/>
            <p:nvPr/>
          </p:nvSpPr>
          <p:spPr>
            <a:xfrm>
              <a:off x="4443436" y="1299148"/>
              <a:ext cx="4115811" cy="2545213"/>
            </a:xfrm>
            <a:custGeom>
              <a:avLst/>
              <a:gdLst/>
              <a:ahLst/>
              <a:cxnLst/>
              <a:rect l="l" t="t" r="r" b="b"/>
              <a:pathLst>
                <a:path w="116192" h="71853" extrusionOk="0">
                  <a:moveTo>
                    <a:pt x="4795" y="0"/>
                  </a:moveTo>
                  <a:cubicBezTo>
                    <a:pt x="2152" y="0"/>
                    <a:pt x="0" y="2135"/>
                    <a:pt x="0" y="4795"/>
                  </a:cubicBezTo>
                  <a:lnTo>
                    <a:pt x="0" y="67058"/>
                  </a:lnTo>
                  <a:cubicBezTo>
                    <a:pt x="0" y="69701"/>
                    <a:pt x="2152" y="71853"/>
                    <a:pt x="4795" y="71853"/>
                  </a:cubicBezTo>
                  <a:lnTo>
                    <a:pt x="111397" y="71853"/>
                  </a:lnTo>
                  <a:cubicBezTo>
                    <a:pt x="114056" y="71853"/>
                    <a:pt x="116191" y="69701"/>
                    <a:pt x="116191" y="67058"/>
                  </a:cubicBezTo>
                  <a:lnTo>
                    <a:pt x="116191" y="4795"/>
                  </a:lnTo>
                  <a:cubicBezTo>
                    <a:pt x="116191" y="2135"/>
                    <a:pt x="114056" y="0"/>
                    <a:pt x="11139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4443436" y="1298847"/>
              <a:ext cx="4115811" cy="2545815"/>
            </a:xfrm>
            <a:custGeom>
              <a:avLst/>
              <a:gdLst/>
              <a:ahLst/>
              <a:cxnLst/>
              <a:rect l="l" t="t" r="r" b="b"/>
              <a:pathLst>
                <a:path w="116192" h="71870" extrusionOk="0">
                  <a:moveTo>
                    <a:pt x="106602" y="9606"/>
                  </a:moveTo>
                  <a:lnTo>
                    <a:pt x="106602" y="62263"/>
                  </a:lnTo>
                  <a:lnTo>
                    <a:pt x="9607" y="62263"/>
                  </a:lnTo>
                  <a:lnTo>
                    <a:pt x="9607" y="9606"/>
                  </a:lnTo>
                  <a:close/>
                  <a:moveTo>
                    <a:pt x="4796" y="0"/>
                  </a:moveTo>
                  <a:cubicBezTo>
                    <a:pt x="2153" y="0"/>
                    <a:pt x="1" y="2152"/>
                    <a:pt x="1" y="4795"/>
                  </a:cubicBezTo>
                  <a:lnTo>
                    <a:pt x="1" y="67058"/>
                  </a:lnTo>
                  <a:cubicBezTo>
                    <a:pt x="1" y="69718"/>
                    <a:pt x="2153" y="71870"/>
                    <a:pt x="4796" y="71870"/>
                  </a:cubicBezTo>
                  <a:lnTo>
                    <a:pt x="111397" y="71870"/>
                  </a:lnTo>
                  <a:cubicBezTo>
                    <a:pt x="114040" y="71870"/>
                    <a:pt x="116192" y="69718"/>
                    <a:pt x="116192" y="67058"/>
                  </a:cubicBezTo>
                  <a:lnTo>
                    <a:pt x="116192" y="4795"/>
                  </a:lnTo>
                  <a:cubicBezTo>
                    <a:pt x="116192" y="2152"/>
                    <a:pt x="114040" y="0"/>
                    <a:pt x="111397" y="0"/>
                  </a:cubicBezTo>
                  <a:close/>
                </a:path>
              </a:pathLst>
            </a:custGeom>
            <a:solidFill>
              <a:srgbClr val="1C2A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pic>
          <p:nvPicPr>
            <p:cNvPr id="1722" name="Google Shape;1722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27644" y="1520476"/>
              <a:ext cx="3747395" cy="2133526"/>
            </a:xfrm>
            <a:prstGeom prst="rect">
              <a:avLst/>
            </a:prstGeom>
            <a:noFill/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68947897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0308833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bg>
      <p:bgPr>
        <a:solidFill>
          <a:schemeClr val="dk1"/>
        </a:solidFill>
        <a:effectLst/>
      </p:bgPr>
    </p:bg>
    <p:spTree>
      <p:nvGrpSpPr>
        <p:cNvPr id="1" name="Shape 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4" name="Google Shape;1724;p2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25" name="Google Shape;1725;p2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62" name="Google Shape;1762;p26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3" name="Google Shape;1763;p26"/>
          <p:cNvSpPr/>
          <p:nvPr/>
        </p:nvSpPr>
        <p:spPr>
          <a:xfrm>
            <a:off x="950933" y="2054600"/>
            <a:ext cx="10290000" cy="4039600"/>
          </a:xfrm>
          <a:prstGeom prst="roundRect">
            <a:avLst>
              <a:gd name="adj" fmla="val 463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4" name="Google Shape;1764;p26"/>
          <p:cNvSpPr txBox="1">
            <a:spLocks noGrp="1"/>
          </p:cNvSpPr>
          <p:nvPr>
            <p:ph type="title"/>
          </p:nvPr>
        </p:nvSpPr>
        <p:spPr>
          <a:xfrm>
            <a:off x="9600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5" name="Google Shape;1765;p26"/>
          <p:cNvSpPr txBox="1">
            <a:spLocks noGrp="1"/>
          </p:cNvSpPr>
          <p:nvPr>
            <p:ph type="subTitle" idx="1"/>
          </p:nvPr>
        </p:nvSpPr>
        <p:spPr>
          <a:xfrm>
            <a:off x="959995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6"/>
          <p:cNvSpPr txBox="1">
            <a:spLocks noGrp="1"/>
          </p:cNvSpPr>
          <p:nvPr>
            <p:ph type="title" idx="2"/>
          </p:nvPr>
        </p:nvSpPr>
        <p:spPr>
          <a:xfrm>
            <a:off x="46727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7" name="Google Shape;1767;p26"/>
          <p:cNvSpPr txBox="1">
            <a:spLocks noGrp="1"/>
          </p:cNvSpPr>
          <p:nvPr>
            <p:ph type="subTitle" idx="3"/>
          </p:nvPr>
        </p:nvSpPr>
        <p:spPr>
          <a:xfrm>
            <a:off x="4672688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" name="Google Shape;1768;p26"/>
          <p:cNvSpPr txBox="1">
            <a:spLocks noGrp="1"/>
          </p:cNvSpPr>
          <p:nvPr>
            <p:ph type="title" idx="4"/>
          </p:nvPr>
        </p:nvSpPr>
        <p:spPr>
          <a:xfrm>
            <a:off x="960079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9" name="Google Shape;1769;p26"/>
          <p:cNvSpPr txBox="1">
            <a:spLocks noGrp="1"/>
          </p:cNvSpPr>
          <p:nvPr>
            <p:ph type="subTitle" idx="5"/>
          </p:nvPr>
        </p:nvSpPr>
        <p:spPr>
          <a:xfrm>
            <a:off x="960045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" name="Google Shape;1770;p26"/>
          <p:cNvSpPr txBox="1">
            <a:spLocks noGrp="1"/>
          </p:cNvSpPr>
          <p:nvPr>
            <p:ph type="title" idx="6"/>
          </p:nvPr>
        </p:nvSpPr>
        <p:spPr>
          <a:xfrm>
            <a:off x="4672773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1" name="Google Shape;1771;p26"/>
          <p:cNvSpPr txBox="1">
            <a:spLocks noGrp="1"/>
          </p:cNvSpPr>
          <p:nvPr>
            <p:ph type="subTitle" idx="7"/>
          </p:nvPr>
        </p:nvSpPr>
        <p:spPr>
          <a:xfrm>
            <a:off x="4672737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" name="Google Shape;1772;p26"/>
          <p:cNvSpPr txBox="1">
            <a:spLocks noGrp="1"/>
          </p:cNvSpPr>
          <p:nvPr>
            <p:ph type="title" idx="8"/>
          </p:nvPr>
        </p:nvSpPr>
        <p:spPr>
          <a:xfrm>
            <a:off x="8385367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3" name="Google Shape;1773;p26"/>
          <p:cNvSpPr txBox="1">
            <a:spLocks noGrp="1"/>
          </p:cNvSpPr>
          <p:nvPr>
            <p:ph type="subTitle" idx="9"/>
          </p:nvPr>
        </p:nvSpPr>
        <p:spPr>
          <a:xfrm>
            <a:off x="8385323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4" name="Google Shape;1774;p26"/>
          <p:cNvSpPr txBox="1">
            <a:spLocks noGrp="1"/>
          </p:cNvSpPr>
          <p:nvPr>
            <p:ph type="title" idx="13"/>
          </p:nvPr>
        </p:nvSpPr>
        <p:spPr>
          <a:xfrm>
            <a:off x="8385411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5" name="Google Shape;1775;p26"/>
          <p:cNvSpPr txBox="1">
            <a:spLocks noGrp="1"/>
          </p:cNvSpPr>
          <p:nvPr>
            <p:ph type="subTitle" idx="14"/>
          </p:nvPr>
        </p:nvSpPr>
        <p:spPr>
          <a:xfrm>
            <a:off x="8385372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26"/>
          <p:cNvSpPr txBox="1">
            <a:spLocks noGrp="1"/>
          </p:cNvSpPr>
          <p:nvPr>
            <p:ph type="title" idx="15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097894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8" name="Google Shape;1778;p2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79" name="Google Shape;1779;p2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27"/>
          <p:cNvSpPr/>
          <p:nvPr/>
        </p:nvSpPr>
        <p:spPr>
          <a:xfrm>
            <a:off x="951033" y="2090800"/>
            <a:ext cx="5160800" cy="4003600"/>
          </a:xfrm>
          <a:prstGeom prst="roundRect">
            <a:avLst>
              <a:gd name="adj" fmla="val 44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27"/>
          <p:cNvSpPr txBox="1">
            <a:spLocks noGrp="1"/>
          </p:cNvSpPr>
          <p:nvPr>
            <p:ph type="title" hasCustomPrompt="1"/>
          </p:nvPr>
        </p:nvSpPr>
        <p:spPr>
          <a:xfrm>
            <a:off x="4373667" y="2231800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18" name="Google Shape;1818;p27"/>
          <p:cNvSpPr txBox="1">
            <a:spLocks noGrp="1"/>
          </p:cNvSpPr>
          <p:nvPr>
            <p:ph type="subTitle" idx="1"/>
          </p:nvPr>
        </p:nvSpPr>
        <p:spPr>
          <a:xfrm>
            <a:off x="1108567" y="24859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" name="Google Shape;1819;p27"/>
          <p:cNvSpPr txBox="1">
            <a:spLocks noGrp="1"/>
          </p:cNvSpPr>
          <p:nvPr>
            <p:ph type="title" idx="2" hasCustomPrompt="1"/>
          </p:nvPr>
        </p:nvSpPr>
        <p:spPr>
          <a:xfrm>
            <a:off x="4373667" y="36958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0" name="Google Shape;1820;p27"/>
          <p:cNvSpPr txBox="1">
            <a:spLocks noGrp="1"/>
          </p:cNvSpPr>
          <p:nvPr>
            <p:ph type="subTitle" idx="3"/>
          </p:nvPr>
        </p:nvSpPr>
        <p:spPr>
          <a:xfrm>
            <a:off x="1108567" y="395075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p27"/>
          <p:cNvSpPr txBox="1">
            <a:spLocks noGrp="1"/>
          </p:cNvSpPr>
          <p:nvPr>
            <p:ph type="title" idx="4" hasCustomPrompt="1"/>
          </p:nvPr>
        </p:nvSpPr>
        <p:spPr>
          <a:xfrm>
            <a:off x="4373667" y="48844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2" name="Google Shape;1822;p27"/>
          <p:cNvSpPr txBox="1">
            <a:spLocks noGrp="1"/>
          </p:cNvSpPr>
          <p:nvPr>
            <p:ph type="subTitle" idx="5"/>
          </p:nvPr>
        </p:nvSpPr>
        <p:spPr>
          <a:xfrm>
            <a:off x="1108567" y="51330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3" name="Google Shape;1823;p27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4" name="Google Shape;1824;p27"/>
          <p:cNvSpPr txBox="1">
            <a:spLocks noGrp="1"/>
          </p:cNvSpPr>
          <p:nvPr>
            <p:ph type="title" idx="6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636592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6" name="Google Shape;1826;p2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27" name="Google Shape;1827;p2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64" name="Google Shape;1864;p28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5" name="Google Shape;1865;p2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965020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" name="Google Shape;1867;p2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68" name="Google Shape;1868;p2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05" name="Google Shape;1905;p29"/>
          <p:cNvSpPr/>
          <p:nvPr/>
        </p:nvSpPr>
        <p:spPr>
          <a:xfrm>
            <a:off x="9508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06" name="Google Shape;1906;p2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8553654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8" name="Google Shape;1908;p3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09" name="Google Shape;1909;p3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3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3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3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3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3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3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3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3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3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3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3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3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3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3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3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3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3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3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3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3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3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3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3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3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3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3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3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3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3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3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3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3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3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3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3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3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6" name="Google Shape;1946;p30"/>
          <p:cNvSpPr/>
          <p:nvPr/>
        </p:nvSpPr>
        <p:spPr>
          <a:xfrm>
            <a:off x="9511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47" name="Google Shape;1947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3406772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9" name="Google Shape;1949;p3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50" name="Google Shape;1950;p3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3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3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3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3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3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3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3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3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3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3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3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3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3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3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3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3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3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3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3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3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3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3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3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3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3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3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3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3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3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3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3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3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3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3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3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3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87" name="Google Shape;1987;p3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8" name="Google Shape;1988;p3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8867911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dk1"/>
        </a:solidFill>
        <a:effectLst/>
      </p:bgPr>
    </p:bg>
    <p:spTree>
      <p:nvGrpSpPr>
        <p:cNvPr id="1" name="Shape 1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0" name="Google Shape;1990;p3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91" name="Google Shape;1991;p3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8" name="Google Shape;2028;p32"/>
          <p:cNvSpPr/>
          <p:nvPr/>
        </p:nvSpPr>
        <p:spPr>
          <a:xfrm>
            <a:off x="2512600" y="719333"/>
            <a:ext cx="7166800" cy="38464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9" name="Google Shape;2029;p32"/>
          <p:cNvSpPr/>
          <p:nvPr/>
        </p:nvSpPr>
        <p:spPr>
          <a:xfrm>
            <a:off x="2512600" y="4758700"/>
            <a:ext cx="71668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0" name="Google Shape;2030;p32"/>
          <p:cNvSpPr txBox="1">
            <a:spLocks noGrp="1"/>
          </p:cNvSpPr>
          <p:nvPr>
            <p:ph type="ctrTitle"/>
          </p:nvPr>
        </p:nvSpPr>
        <p:spPr>
          <a:xfrm>
            <a:off x="2512600" y="746633"/>
            <a:ext cx="71668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10666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031" name="Google Shape;2031;p32"/>
          <p:cNvSpPr txBox="1">
            <a:spLocks noGrp="1"/>
          </p:cNvSpPr>
          <p:nvPr>
            <p:ph type="subTitle" idx="1"/>
          </p:nvPr>
        </p:nvSpPr>
        <p:spPr>
          <a:xfrm>
            <a:off x="3523400" y="2241833"/>
            <a:ext cx="51452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2" name="Google Shape;2032;p32"/>
          <p:cNvSpPr txBox="1"/>
          <p:nvPr/>
        </p:nvSpPr>
        <p:spPr>
          <a:xfrm>
            <a:off x="3202033" y="4629300"/>
            <a:ext cx="5712000" cy="11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 and infographics &amp; images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2F3C7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2033" name="Google Shape;2033;p32"/>
          <p:cNvGrpSpPr/>
          <p:nvPr/>
        </p:nvGrpSpPr>
        <p:grpSpPr>
          <a:xfrm>
            <a:off x="1315041" y="2987388"/>
            <a:ext cx="2020652" cy="1578465"/>
            <a:chOff x="2043188" y="1074750"/>
            <a:chExt cx="982425" cy="767388"/>
          </a:xfrm>
        </p:grpSpPr>
        <p:sp>
          <p:nvSpPr>
            <p:cNvPr id="2034" name="Google Shape;2034;p32"/>
            <p:cNvSpPr/>
            <p:nvPr/>
          </p:nvSpPr>
          <p:spPr>
            <a:xfrm>
              <a:off x="2047650" y="1074750"/>
              <a:ext cx="973500" cy="758900"/>
            </a:xfrm>
            <a:custGeom>
              <a:avLst/>
              <a:gdLst/>
              <a:ahLst/>
              <a:cxnLst/>
              <a:rect l="l" t="t" r="r" b="b"/>
              <a:pathLst>
                <a:path w="38940" h="30356" extrusionOk="0">
                  <a:moveTo>
                    <a:pt x="7457" y="0"/>
                  </a:moveTo>
                  <a:cubicBezTo>
                    <a:pt x="6917" y="0"/>
                    <a:pt x="6401" y="76"/>
                    <a:pt x="5923" y="226"/>
                  </a:cubicBezTo>
                  <a:cubicBezTo>
                    <a:pt x="6678" y="1308"/>
                    <a:pt x="7017" y="2666"/>
                    <a:pt x="6816" y="4011"/>
                  </a:cubicBezTo>
                  <a:cubicBezTo>
                    <a:pt x="5093" y="5294"/>
                    <a:pt x="3723" y="6878"/>
                    <a:pt x="2817" y="8639"/>
                  </a:cubicBezTo>
                  <a:cubicBezTo>
                    <a:pt x="2692" y="8614"/>
                    <a:pt x="2578" y="8614"/>
                    <a:pt x="2453" y="8614"/>
                  </a:cubicBezTo>
                  <a:lnTo>
                    <a:pt x="2126" y="8614"/>
                  </a:lnTo>
                  <a:cubicBezTo>
                    <a:pt x="956" y="8614"/>
                    <a:pt x="1" y="9569"/>
                    <a:pt x="1" y="10739"/>
                  </a:cubicBezTo>
                  <a:lnTo>
                    <a:pt x="1" y="17051"/>
                  </a:lnTo>
                  <a:cubicBezTo>
                    <a:pt x="1" y="18221"/>
                    <a:pt x="956" y="19189"/>
                    <a:pt x="2126" y="19189"/>
                  </a:cubicBezTo>
                  <a:lnTo>
                    <a:pt x="2453" y="19189"/>
                  </a:lnTo>
                  <a:cubicBezTo>
                    <a:pt x="2629" y="19189"/>
                    <a:pt x="2805" y="19164"/>
                    <a:pt x="2968" y="19126"/>
                  </a:cubicBezTo>
                  <a:cubicBezTo>
                    <a:pt x="3421" y="19944"/>
                    <a:pt x="3974" y="20723"/>
                    <a:pt x="4616" y="21453"/>
                  </a:cubicBezTo>
                  <a:cubicBezTo>
                    <a:pt x="4616" y="21453"/>
                    <a:pt x="4628" y="21465"/>
                    <a:pt x="4628" y="21465"/>
                  </a:cubicBezTo>
                  <a:cubicBezTo>
                    <a:pt x="4716" y="21566"/>
                    <a:pt x="4804" y="21666"/>
                    <a:pt x="4905" y="21767"/>
                  </a:cubicBezTo>
                  <a:cubicBezTo>
                    <a:pt x="4993" y="21855"/>
                    <a:pt x="5068" y="21943"/>
                    <a:pt x="5169" y="22031"/>
                  </a:cubicBezTo>
                  <a:cubicBezTo>
                    <a:pt x="5181" y="22056"/>
                    <a:pt x="5207" y="22081"/>
                    <a:pt x="5232" y="22094"/>
                  </a:cubicBezTo>
                  <a:cubicBezTo>
                    <a:pt x="5320" y="22195"/>
                    <a:pt x="5408" y="22283"/>
                    <a:pt x="5508" y="22371"/>
                  </a:cubicBezTo>
                  <a:cubicBezTo>
                    <a:pt x="5609" y="22471"/>
                    <a:pt x="5722" y="22559"/>
                    <a:pt x="5823" y="22660"/>
                  </a:cubicBezTo>
                  <a:cubicBezTo>
                    <a:pt x="5923" y="22748"/>
                    <a:pt x="6011" y="22823"/>
                    <a:pt x="6112" y="22911"/>
                  </a:cubicBezTo>
                  <a:cubicBezTo>
                    <a:pt x="6150" y="22949"/>
                    <a:pt x="6200" y="22974"/>
                    <a:pt x="6238" y="23012"/>
                  </a:cubicBezTo>
                  <a:cubicBezTo>
                    <a:pt x="6326" y="23087"/>
                    <a:pt x="6414" y="23150"/>
                    <a:pt x="6502" y="23226"/>
                  </a:cubicBezTo>
                  <a:cubicBezTo>
                    <a:pt x="6590" y="23301"/>
                    <a:pt x="6690" y="23377"/>
                    <a:pt x="6791" y="23439"/>
                  </a:cubicBezTo>
                  <a:cubicBezTo>
                    <a:pt x="6967" y="23590"/>
                    <a:pt x="7168" y="23729"/>
                    <a:pt x="7357" y="23854"/>
                  </a:cubicBezTo>
                  <a:cubicBezTo>
                    <a:pt x="7508" y="23968"/>
                    <a:pt x="7671" y="24068"/>
                    <a:pt x="7822" y="24169"/>
                  </a:cubicBezTo>
                  <a:cubicBezTo>
                    <a:pt x="7898" y="24207"/>
                    <a:pt x="7960" y="24257"/>
                    <a:pt x="8036" y="24295"/>
                  </a:cubicBezTo>
                  <a:cubicBezTo>
                    <a:pt x="8136" y="24357"/>
                    <a:pt x="8237" y="24420"/>
                    <a:pt x="8338" y="24483"/>
                  </a:cubicBezTo>
                  <a:cubicBezTo>
                    <a:pt x="8451" y="24546"/>
                    <a:pt x="8564" y="24609"/>
                    <a:pt x="8677" y="24672"/>
                  </a:cubicBezTo>
                  <a:cubicBezTo>
                    <a:pt x="8702" y="24684"/>
                    <a:pt x="8728" y="24710"/>
                    <a:pt x="8765" y="24722"/>
                  </a:cubicBezTo>
                  <a:cubicBezTo>
                    <a:pt x="8891" y="24785"/>
                    <a:pt x="9004" y="24860"/>
                    <a:pt x="9130" y="24923"/>
                  </a:cubicBezTo>
                  <a:cubicBezTo>
                    <a:pt x="9142" y="24923"/>
                    <a:pt x="9155" y="24936"/>
                    <a:pt x="9168" y="24936"/>
                  </a:cubicBezTo>
                  <a:cubicBezTo>
                    <a:pt x="9293" y="24999"/>
                    <a:pt x="9419" y="25062"/>
                    <a:pt x="9545" y="25124"/>
                  </a:cubicBezTo>
                  <a:cubicBezTo>
                    <a:pt x="9683" y="25187"/>
                    <a:pt x="9809" y="25263"/>
                    <a:pt x="9947" y="25326"/>
                  </a:cubicBezTo>
                  <a:lnTo>
                    <a:pt x="9972" y="25326"/>
                  </a:lnTo>
                  <a:cubicBezTo>
                    <a:pt x="10086" y="25376"/>
                    <a:pt x="10199" y="25426"/>
                    <a:pt x="10312" y="25477"/>
                  </a:cubicBezTo>
                  <a:cubicBezTo>
                    <a:pt x="10387" y="25514"/>
                    <a:pt x="10463" y="25539"/>
                    <a:pt x="10551" y="25577"/>
                  </a:cubicBezTo>
                  <a:cubicBezTo>
                    <a:pt x="10664" y="25627"/>
                    <a:pt x="10777" y="25665"/>
                    <a:pt x="10890" y="25715"/>
                  </a:cubicBezTo>
                  <a:cubicBezTo>
                    <a:pt x="10890" y="25715"/>
                    <a:pt x="10903" y="25715"/>
                    <a:pt x="10903" y="25728"/>
                  </a:cubicBezTo>
                  <a:lnTo>
                    <a:pt x="10928" y="25728"/>
                  </a:lnTo>
                  <a:cubicBezTo>
                    <a:pt x="10903" y="25879"/>
                    <a:pt x="10890" y="26030"/>
                    <a:pt x="10890" y="26193"/>
                  </a:cubicBezTo>
                  <a:lnTo>
                    <a:pt x="10890" y="27514"/>
                  </a:lnTo>
                  <a:cubicBezTo>
                    <a:pt x="10890" y="28293"/>
                    <a:pt x="11205" y="29010"/>
                    <a:pt x="11720" y="29526"/>
                  </a:cubicBezTo>
                  <a:cubicBezTo>
                    <a:pt x="12236" y="30041"/>
                    <a:pt x="12940" y="30356"/>
                    <a:pt x="13720" y="30356"/>
                  </a:cubicBezTo>
                  <a:cubicBezTo>
                    <a:pt x="15292" y="30356"/>
                    <a:pt x="16562" y="29073"/>
                    <a:pt x="16562" y="27514"/>
                  </a:cubicBezTo>
                  <a:lnTo>
                    <a:pt x="16562" y="26986"/>
                  </a:lnTo>
                  <a:cubicBezTo>
                    <a:pt x="16637" y="26986"/>
                    <a:pt x="16713" y="26986"/>
                    <a:pt x="16788" y="26998"/>
                  </a:cubicBezTo>
                  <a:lnTo>
                    <a:pt x="16801" y="26998"/>
                  </a:lnTo>
                  <a:cubicBezTo>
                    <a:pt x="16901" y="26998"/>
                    <a:pt x="17014" y="27011"/>
                    <a:pt x="17127" y="27011"/>
                  </a:cubicBezTo>
                  <a:cubicBezTo>
                    <a:pt x="17228" y="27023"/>
                    <a:pt x="17341" y="27023"/>
                    <a:pt x="17454" y="27023"/>
                  </a:cubicBezTo>
                  <a:cubicBezTo>
                    <a:pt x="17656" y="27036"/>
                    <a:pt x="17857" y="27036"/>
                    <a:pt x="18071" y="27036"/>
                  </a:cubicBezTo>
                  <a:cubicBezTo>
                    <a:pt x="18863" y="27036"/>
                    <a:pt x="19642" y="26986"/>
                    <a:pt x="20397" y="26898"/>
                  </a:cubicBezTo>
                  <a:lnTo>
                    <a:pt x="20397" y="27514"/>
                  </a:lnTo>
                  <a:cubicBezTo>
                    <a:pt x="20397" y="28293"/>
                    <a:pt x="20724" y="29010"/>
                    <a:pt x="21239" y="29526"/>
                  </a:cubicBezTo>
                  <a:cubicBezTo>
                    <a:pt x="21742" y="30041"/>
                    <a:pt x="22459" y="30356"/>
                    <a:pt x="23239" y="30356"/>
                  </a:cubicBezTo>
                  <a:cubicBezTo>
                    <a:pt x="24798" y="30356"/>
                    <a:pt x="26081" y="29073"/>
                    <a:pt x="26081" y="27514"/>
                  </a:cubicBezTo>
                  <a:lnTo>
                    <a:pt x="26081" y="26193"/>
                  </a:lnTo>
                  <a:cubicBezTo>
                    <a:pt x="26081" y="25929"/>
                    <a:pt x="26043" y="25665"/>
                    <a:pt x="25968" y="25414"/>
                  </a:cubicBezTo>
                  <a:cubicBezTo>
                    <a:pt x="31098" y="23163"/>
                    <a:pt x="34581" y="18774"/>
                    <a:pt x="34581" y="13744"/>
                  </a:cubicBezTo>
                  <a:cubicBezTo>
                    <a:pt x="34581" y="13631"/>
                    <a:pt x="34581" y="13518"/>
                    <a:pt x="34569" y="13392"/>
                  </a:cubicBezTo>
                  <a:cubicBezTo>
                    <a:pt x="34569" y="13292"/>
                    <a:pt x="34569" y="13191"/>
                    <a:pt x="34556" y="13090"/>
                  </a:cubicBezTo>
                  <a:cubicBezTo>
                    <a:pt x="34556" y="13065"/>
                    <a:pt x="34556" y="13028"/>
                    <a:pt x="34556" y="13002"/>
                  </a:cubicBezTo>
                  <a:cubicBezTo>
                    <a:pt x="34544" y="12927"/>
                    <a:pt x="34544" y="12852"/>
                    <a:pt x="34531" y="12776"/>
                  </a:cubicBezTo>
                  <a:cubicBezTo>
                    <a:pt x="34518" y="12650"/>
                    <a:pt x="34506" y="12525"/>
                    <a:pt x="34493" y="12399"/>
                  </a:cubicBezTo>
                  <a:lnTo>
                    <a:pt x="34493" y="12399"/>
                  </a:lnTo>
                  <a:cubicBezTo>
                    <a:pt x="34614" y="12407"/>
                    <a:pt x="34735" y="12411"/>
                    <a:pt x="34854" y="12411"/>
                  </a:cubicBezTo>
                  <a:cubicBezTo>
                    <a:pt x="36553" y="12411"/>
                    <a:pt x="38019" y="11560"/>
                    <a:pt x="38442" y="9456"/>
                  </a:cubicBezTo>
                  <a:cubicBezTo>
                    <a:pt x="38940" y="7025"/>
                    <a:pt x="37284" y="5861"/>
                    <a:pt x="35847" y="5861"/>
                  </a:cubicBezTo>
                  <a:cubicBezTo>
                    <a:pt x="34816" y="5861"/>
                    <a:pt x="33897" y="6460"/>
                    <a:pt x="33965" y="7620"/>
                  </a:cubicBezTo>
                  <a:cubicBezTo>
                    <a:pt x="33978" y="7796"/>
                    <a:pt x="33990" y="7859"/>
                    <a:pt x="34028" y="7922"/>
                  </a:cubicBezTo>
                  <a:cubicBezTo>
                    <a:pt x="34066" y="7985"/>
                    <a:pt x="34141" y="8035"/>
                    <a:pt x="34280" y="8186"/>
                  </a:cubicBezTo>
                  <a:cubicBezTo>
                    <a:pt x="34443" y="7935"/>
                    <a:pt x="34581" y="7633"/>
                    <a:pt x="34808" y="7432"/>
                  </a:cubicBezTo>
                  <a:cubicBezTo>
                    <a:pt x="35116" y="7160"/>
                    <a:pt x="35388" y="7047"/>
                    <a:pt x="35618" y="7047"/>
                  </a:cubicBezTo>
                  <a:cubicBezTo>
                    <a:pt x="36779" y="7047"/>
                    <a:pt x="36879" y="9920"/>
                    <a:pt x="35150" y="9920"/>
                  </a:cubicBezTo>
                  <a:cubicBezTo>
                    <a:pt x="34756" y="9920"/>
                    <a:pt x="34268" y="9771"/>
                    <a:pt x="33676" y="9406"/>
                  </a:cubicBezTo>
                  <a:cubicBezTo>
                    <a:pt x="33651" y="9331"/>
                    <a:pt x="33613" y="9243"/>
                    <a:pt x="33575" y="9167"/>
                  </a:cubicBezTo>
                  <a:cubicBezTo>
                    <a:pt x="33487" y="8978"/>
                    <a:pt x="33387" y="8777"/>
                    <a:pt x="33286" y="8589"/>
                  </a:cubicBezTo>
                  <a:cubicBezTo>
                    <a:pt x="33223" y="8450"/>
                    <a:pt x="33148" y="8325"/>
                    <a:pt x="33085" y="8199"/>
                  </a:cubicBezTo>
                  <a:cubicBezTo>
                    <a:pt x="33047" y="8136"/>
                    <a:pt x="32997" y="8061"/>
                    <a:pt x="32959" y="7998"/>
                  </a:cubicBezTo>
                  <a:cubicBezTo>
                    <a:pt x="32657" y="7482"/>
                    <a:pt x="32318" y="6992"/>
                    <a:pt x="31928" y="6514"/>
                  </a:cubicBezTo>
                  <a:cubicBezTo>
                    <a:pt x="31878" y="6451"/>
                    <a:pt x="31827" y="6388"/>
                    <a:pt x="31777" y="6325"/>
                  </a:cubicBezTo>
                  <a:cubicBezTo>
                    <a:pt x="31563" y="6074"/>
                    <a:pt x="31324" y="5810"/>
                    <a:pt x="31086" y="5571"/>
                  </a:cubicBezTo>
                  <a:lnTo>
                    <a:pt x="31086" y="5558"/>
                  </a:lnTo>
                  <a:cubicBezTo>
                    <a:pt x="28068" y="2452"/>
                    <a:pt x="23352" y="453"/>
                    <a:pt x="18071" y="453"/>
                  </a:cubicBezTo>
                  <a:cubicBezTo>
                    <a:pt x="15631" y="453"/>
                    <a:pt x="13330" y="868"/>
                    <a:pt x="11255" y="1635"/>
                  </a:cubicBezTo>
                  <a:cubicBezTo>
                    <a:pt x="10299" y="629"/>
                    <a:pt x="8954" y="0"/>
                    <a:pt x="745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35" name="Google Shape;2035;p32"/>
            <p:cNvGrpSpPr/>
            <p:nvPr/>
          </p:nvGrpSpPr>
          <p:grpSpPr>
            <a:xfrm>
              <a:off x="2043188" y="1083213"/>
              <a:ext cx="982425" cy="758925"/>
              <a:chOff x="2989200" y="664800"/>
              <a:chExt cx="982425" cy="758925"/>
            </a:xfrm>
          </p:grpSpPr>
          <p:sp>
            <p:nvSpPr>
              <p:cNvPr id="2036" name="Google Shape;2036;p32"/>
              <p:cNvSpPr/>
              <p:nvPr/>
            </p:nvSpPr>
            <p:spPr>
              <a:xfrm>
                <a:off x="2989200" y="880150"/>
                <a:ext cx="114450" cy="26440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0576" extrusionOk="0">
                    <a:moveTo>
                      <a:pt x="2138" y="0"/>
                    </a:moveTo>
                    <a:lnTo>
                      <a:pt x="2452" y="0"/>
                    </a:lnTo>
                    <a:cubicBezTo>
                      <a:pt x="3622" y="0"/>
                      <a:pt x="4577" y="956"/>
                      <a:pt x="4577" y="2125"/>
                    </a:cubicBezTo>
                    <a:lnTo>
                      <a:pt x="4577" y="8451"/>
                    </a:lnTo>
                    <a:cubicBezTo>
                      <a:pt x="4577" y="9620"/>
                      <a:pt x="3622" y="10576"/>
                      <a:pt x="2452" y="10576"/>
                    </a:cubicBezTo>
                    <a:lnTo>
                      <a:pt x="2138" y="10576"/>
                    </a:lnTo>
                    <a:cubicBezTo>
                      <a:pt x="956" y="10576"/>
                      <a:pt x="0" y="9620"/>
                      <a:pt x="0" y="8451"/>
                    </a:cubicBezTo>
                    <a:lnTo>
                      <a:pt x="0" y="2125"/>
                    </a:lnTo>
                    <a:cubicBezTo>
                      <a:pt x="0" y="956"/>
                      <a:pt x="956" y="0"/>
                      <a:pt x="2138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037" name="Google Shape;2037;p32"/>
              <p:cNvGrpSpPr/>
              <p:nvPr/>
            </p:nvGrpSpPr>
            <p:grpSpPr>
              <a:xfrm>
                <a:off x="3028175" y="664800"/>
                <a:ext cx="943450" cy="758925"/>
                <a:chOff x="3028175" y="664800"/>
                <a:chExt cx="943450" cy="758925"/>
              </a:xfrm>
            </p:grpSpPr>
            <p:grpSp>
              <p:nvGrpSpPr>
                <p:cNvPr id="2038" name="Google Shape;2038;p32"/>
                <p:cNvGrpSpPr/>
                <p:nvPr/>
              </p:nvGrpSpPr>
              <p:grpSpPr>
                <a:xfrm>
                  <a:off x="3028175" y="664800"/>
                  <a:ext cx="943450" cy="675925"/>
                  <a:chOff x="3028175" y="664800"/>
                  <a:chExt cx="943450" cy="675925"/>
                </a:xfrm>
              </p:grpSpPr>
              <p:sp>
                <p:nvSpPr>
                  <p:cNvPr id="2039" name="Google Shape;2039;p32"/>
                  <p:cNvSpPr/>
                  <p:nvPr/>
                </p:nvSpPr>
                <p:spPr>
                  <a:xfrm>
                    <a:off x="3028175" y="676125"/>
                    <a:ext cx="825550" cy="66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022" h="26584" extrusionOk="0">
                        <a:moveTo>
                          <a:pt x="16511" y="0"/>
                        </a:moveTo>
                        <a:cubicBezTo>
                          <a:pt x="25628" y="0"/>
                          <a:pt x="33022" y="5948"/>
                          <a:pt x="33022" y="13292"/>
                        </a:cubicBezTo>
                        <a:cubicBezTo>
                          <a:pt x="33022" y="20635"/>
                          <a:pt x="25628" y="26583"/>
                          <a:pt x="16511" y="26583"/>
                        </a:cubicBezTo>
                        <a:cubicBezTo>
                          <a:pt x="7394" y="26583"/>
                          <a:pt x="0" y="20635"/>
                          <a:pt x="0" y="13292"/>
                        </a:cubicBezTo>
                        <a:cubicBezTo>
                          <a:pt x="0" y="5948"/>
                          <a:pt x="7394" y="0"/>
                          <a:pt x="1651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0" name="Google Shape;2040;p32"/>
                  <p:cNvSpPr/>
                  <p:nvPr/>
                </p:nvSpPr>
                <p:spPr>
                  <a:xfrm>
                    <a:off x="3137250" y="664800"/>
                    <a:ext cx="166975" cy="15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79" h="6012" extrusionOk="0">
                        <a:moveTo>
                          <a:pt x="1535" y="1"/>
                        </a:moveTo>
                        <a:cubicBezTo>
                          <a:pt x="4113" y="1"/>
                          <a:pt x="6263" y="1874"/>
                          <a:pt x="6678" y="4339"/>
                        </a:cubicBezTo>
                        <a:cubicBezTo>
                          <a:pt x="4327" y="4515"/>
                          <a:pt x="2113" y="5106"/>
                          <a:pt x="152" y="6011"/>
                        </a:cubicBezTo>
                        <a:cubicBezTo>
                          <a:pt x="328" y="5735"/>
                          <a:pt x="479" y="5433"/>
                          <a:pt x="604" y="5106"/>
                        </a:cubicBezTo>
                        <a:cubicBezTo>
                          <a:pt x="1246" y="3421"/>
                          <a:pt x="969" y="1610"/>
                          <a:pt x="1" y="227"/>
                        </a:cubicBezTo>
                        <a:cubicBezTo>
                          <a:pt x="479" y="76"/>
                          <a:pt x="1007" y="1"/>
                          <a:pt x="1535" y="1"/>
                        </a:cubicBezTo>
                        <a:close/>
                      </a:path>
                    </a:pathLst>
                  </a:custGeom>
                  <a:solidFill>
                    <a:srgbClr val="FFD5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1" name="Google Shape;2041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rgbClr val="FFCC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2" name="Google Shape;2042;p32"/>
                  <p:cNvSpPr/>
                  <p:nvPr/>
                </p:nvSpPr>
                <p:spPr>
                  <a:xfrm>
                    <a:off x="3144500" y="859400"/>
                    <a:ext cx="30825" cy="8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3" h="3409" extrusionOk="0">
                        <a:moveTo>
                          <a:pt x="616" y="0"/>
                        </a:moveTo>
                        <a:cubicBezTo>
                          <a:pt x="956" y="0"/>
                          <a:pt x="1232" y="767"/>
                          <a:pt x="1232" y="1711"/>
                        </a:cubicBezTo>
                        <a:cubicBezTo>
                          <a:pt x="1232" y="2654"/>
                          <a:pt x="956" y="3408"/>
                          <a:pt x="616" y="3408"/>
                        </a:cubicBezTo>
                        <a:cubicBezTo>
                          <a:pt x="277" y="3408"/>
                          <a:pt x="0" y="2654"/>
                          <a:pt x="0" y="1711"/>
                        </a:cubicBezTo>
                        <a:cubicBezTo>
                          <a:pt x="0" y="767"/>
                          <a:pt x="277" y="0"/>
                          <a:pt x="616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3" name="Google Shape;2043;p32"/>
                  <p:cNvSpPr/>
                  <p:nvPr/>
                </p:nvSpPr>
                <p:spPr>
                  <a:xfrm>
                    <a:off x="3320225" y="702850"/>
                    <a:ext cx="277600" cy="8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3232" extrusionOk="0">
                        <a:moveTo>
                          <a:pt x="4829" y="0"/>
                        </a:moveTo>
                        <a:cubicBezTo>
                          <a:pt x="7067" y="0"/>
                          <a:pt x="9193" y="390"/>
                          <a:pt x="11104" y="1094"/>
                        </a:cubicBezTo>
                        <a:lnTo>
                          <a:pt x="11104" y="3232"/>
                        </a:lnTo>
                        <a:cubicBezTo>
                          <a:pt x="9243" y="2389"/>
                          <a:pt x="7118" y="1912"/>
                          <a:pt x="4829" y="1912"/>
                        </a:cubicBezTo>
                        <a:cubicBezTo>
                          <a:pt x="3119" y="1912"/>
                          <a:pt x="1497" y="2176"/>
                          <a:pt x="0" y="2666"/>
                        </a:cubicBezTo>
                        <a:lnTo>
                          <a:pt x="0" y="641"/>
                        </a:lnTo>
                        <a:cubicBezTo>
                          <a:pt x="1522" y="227"/>
                          <a:pt x="3144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FFC0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4" name="Google Shape;2044;p32"/>
                  <p:cNvSpPr/>
                  <p:nvPr/>
                </p:nvSpPr>
                <p:spPr>
                  <a:xfrm>
                    <a:off x="3320225" y="729575"/>
                    <a:ext cx="277600" cy="65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2616" extrusionOk="0">
                        <a:moveTo>
                          <a:pt x="4829" y="0"/>
                        </a:moveTo>
                        <a:cubicBezTo>
                          <a:pt x="7093" y="0"/>
                          <a:pt x="9218" y="440"/>
                          <a:pt x="11104" y="1207"/>
                        </a:cubicBezTo>
                        <a:lnTo>
                          <a:pt x="11104" y="2616"/>
                        </a:lnTo>
                        <a:cubicBezTo>
                          <a:pt x="9268" y="1748"/>
                          <a:pt x="7118" y="1232"/>
                          <a:pt x="4829" y="1232"/>
                        </a:cubicBezTo>
                        <a:cubicBezTo>
                          <a:pt x="3106" y="1232"/>
                          <a:pt x="1484" y="1522"/>
                          <a:pt x="0" y="2025"/>
                        </a:cubicBezTo>
                        <a:lnTo>
                          <a:pt x="0" y="692"/>
                        </a:lnTo>
                        <a:cubicBezTo>
                          <a:pt x="1509" y="239"/>
                          <a:pt x="3132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5" name="Google Shape;2045;p32"/>
                  <p:cNvSpPr/>
                  <p:nvPr/>
                </p:nvSpPr>
                <p:spPr>
                  <a:xfrm>
                    <a:off x="3104575" y="804075"/>
                    <a:ext cx="749150" cy="53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66" h="21466" extrusionOk="0">
                        <a:moveTo>
                          <a:pt x="26470" y="0"/>
                        </a:moveTo>
                        <a:cubicBezTo>
                          <a:pt x="28658" y="2251"/>
                          <a:pt x="29966" y="5093"/>
                          <a:pt x="29966" y="8174"/>
                        </a:cubicBezTo>
                        <a:cubicBezTo>
                          <a:pt x="29966" y="15517"/>
                          <a:pt x="22572" y="21465"/>
                          <a:pt x="13455" y="21465"/>
                        </a:cubicBezTo>
                        <a:cubicBezTo>
                          <a:pt x="7910" y="21465"/>
                          <a:pt x="2993" y="19265"/>
                          <a:pt x="0" y="15882"/>
                        </a:cubicBezTo>
                        <a:cubicBezTo>
                          <a:pt x="11292" y="21063"/>
                          <a:pt x="27652" y="11971"/>
                          <a:pt x="2647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6" name="Google Shape;2046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047" name="Google Shape;2047;p32"/>
                <p:cNvSpPr/>
                <p:nvPr/>
              </p:nvSpPr>
              <p:spPr>
                <a:xfrm>
                  <a:off x="3261425" y="1248900"/>
                  <a:ext cx="1418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3" h="6993" extrusionOk="0">
                      <a:moveTo>
                        <a:pt x="2830" y="1"/>
                      </a:moveTo>
                      <a:lnTo>
                        <a:pt x="2830" y="1"/>
                      </a:lnTo>
                      <a:cubicBezTo>
                        <a:pt x="4402" y="1"/>
                        <a:pt x="5672" y="1271"/>
                        <a:pt x="5672" y="2830"/>
                      </a:cubicBezTo>
                      <a:lnTo>
                        <a:pt x="5672" y="4150"/>
                      </a:lnTo>
                      <a:cubicBezTo>
                        <a:pt x="5672" y="5722"/>
                        <a:pt x="4402" y="6992"/>
                        <a:pt x="2830" y="6992"/>
                      </a:cubicBezTo>
                      <a:cubicBezTo>
                        <a:pt x="1284" y="6992"/>
                        <a:pt x="1" y="5722"/>
                        <a:pt x="1" y="4150"/>
                      </a:cubicBezTo>
                      <a:lnTo>
                        <a:pt x="1" y="2830"/>
                      </a:lnTo>
                      <a:cubicBezTo>
                        <a:pt x="1" y="1271"/>
                        <a:pt x="1284" y="1"/>
                        <a:pt x="283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48" name="Google Shape;2048;p32"/>
                <p:cNvSpPr/>
                <p:nvPr/>
              </p:nvSpPr>
              <p:spPr>
                <a:xfrm>
                  <a:off x="3499100" y="1248900"/>
                  <a:ext cx="1421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6993" extrusionOk="0">
                      <a:moveTo>
                        <a:pt x="2842" y="1"/>
                      </a:moveTo>
                      <a:lnTo>
                        <a:pt x="2842" y="1"/>
                      </a:lnTo>
                      <a:cubicBezTo>
                        <a:pt x="4402" y="1"/>
                        <a:pt x="5684" y="1271"/>
                        <a:pt x="5684" y="2830"/>
                      </a:cubicBezTo>
                      <a:lnTo>
                        <a:pt x="5684" y="4150"/>
                      </a:lnTo>
                      <a:cubicBezTo>
                        <a:pt x="5684" y="5722"/>
                        <a:pt x="4402" y="6992"/>
                        <a:pt x="2842" y="6992"/>
                      </a:cubicBezTo>
                      <a:cubicBezTo>
                        <a:pt x="1283" y="6992"/>
                        <a:pt x="0" y="5722"/>
                        <a:pt x="0" y="4150"/>
                      </a:cubicBezTo>
                      <a:lnTo>
                        <a:pt x="0" y="2830"/>
                      </a:lnTo>
                      <a:cubicBezTo>
                        <a:pt x="0" y="1271"/>
                        <a:pt x="1283" y="1"/>
                        <a:pt x="2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049" name="Google Shape;2049;p32"/>
          <p:cNvGrpSpPr/>
          <p:nvPr/>
        </p:nvGrpSpPr>
        <p:grpSpPr>
          <a:xfrm>
            <a:off x="8856311" y="3463397"/>
            <a:ext cx="2104140" cy="1102480"/>
            <a:chOff x="-1511962" y="1993319"/>
            <a:chExt cx="920500" cy="482275"/>
          </a:xfrm>
        </p:grpSpPr>
        <p:sp>
          <p:nvSpPr>
            <p:cNvPr id="2050" name="Google Shape;2050;p32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51" name="Google Shape;2051;p32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052" name="Google Shape;2052;p3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3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3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3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3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3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3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3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3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3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32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32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32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070" name="Google Shape;2070;p32"/>
          <p:cNvSpPr/>
          <p:nvPr/>
        </p:nvSpPr>
        <p:spPr>
          <a:xfrm>
            <a:off x="10544797" y="2559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1" name="Google Shape;2071;p32"/>
          <p:cNvGrpSpPr/>
          <p:nvPr/>
        </p:nvGrpSpPr>
        <p:grpSpPr>
          <a:xfrm rot="-2700000">
            <a:off x="1816076" y="2071497"/>
            <a:ext cx="404381" cy="404449"/>
            <a:chOff x="3312800" y="1179225"/>
            <a:chExt cx="473725" cy="473700"/>
          </a:xfrm>
        </p:grpSpPr>
        <p:sp>
          <p:nvSpPr>
            <p:cNvPr id="2072" name="Google Shape;2072;p3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3662738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1"/>
        </a:solidFill>
        <a:effectLst/>
      </p:bgPr>
    </p:bg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6" name="Google Shape;2076;p3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077" name="Google Shape;2077;p3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3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3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3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3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3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3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3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3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3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3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3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3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3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3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3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3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3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33"/>
          <p:cNvGrpSpPr/>
          <p:nvPr/>
        </p:nvGrpSpPr>
        <p:grpSpPr>
          <a:xfrm>
            <a:off x="1026147" y="3971824"/>
            <a:ext cx="2807772" cy="1703217"/>
            <a:chOff x="3074375" y="4048988"/>
            <a:chExt cx="1238650" cy="751375"/>
          </a:xfrm>
        </p:grpSpPr>
        <p:sp>
          <p:nvSpPr>
            <p:cNvPr id="2115" name="Google Shape;2115;p33"/>
            <p:cNvSpPr/>
            <p:nvPr/>
          </p:nvSpPr>
          <p:spPr>
            <a:xfrm>
              <a:off x="3074375" y="4048988"/>
              <a:ext cx="1238650" cy="751375"/>
            </a:xfrm>
            <a:custGeom>
              <a:avLst/>
              <a:gdLst/>
              <a:ahLst/>
              <a:cxnLst/>
              <a:rect l="l" t="t" r="r" b="b"/>
              <a:pathLst>
                <a:path w="49546" h="30055" extrusionOk="0">
                  <a:moveTo>
                    <a:pt x="36920" y="1"/>
                  </a:moveTo>
                  <a:lnTo>
                    <a:pt x="20309" y="7960"/>
                  </a:lnTo>
                  <a:cubicBezTo>
                    <a:pt x="20171" y="7709"/>
                    <a:pt x="19907" y="7533"/>
                    <a:pt x="19592" y="7533"/>
                  </a:cubicBezTo>
                  <a:lnTo>
                    <a:pt x="15430" y="7533"/>
                  </a:lnTo>
                  <a:cubicBezTo>
                    <a:pt x="14990" y="7533"/>
                    <a:pt x="14625" y="7898"/>
                    <a:pt x="14625" y="8350"/>
                  </a:cubicBezTo>
                  <a:lnTo>
                    <a:pt x="14625" y="8426"/>
                  </a:lnTo>
                  <a:lnTo>
                    <a:pt x="2994" y="8426"/>
                  </a:lnTo>
                  <a:cubicBezTo>
                    <a:pt x="1346" y="8426"/>
                    <a:pt x="1" y="9771"/>
                    <a:pt x="1" y="11419"/>
                  </a:cubicBezTo>
                  <a:lnTo>
                    <a:pt x="1" y="26785"/>
                  </a:lnTo>
                  <a:cubicBezTo>
                    <a:pt x="1" y="28432"/>
                    <a:pt x="1346" y="29778"/>
                    <a:pt x="2994" y="29778"/>
                  </a:cubicBezTo>
                  <a:lnTo>
                    <a:pt x="32041" y="29778"/>
                  </a:lnTo>
                  <a:cubicBezTo>
                    <a:pt x="32808" y="29778"/>
                    <a:pt x="33525" y="29476"/>
                    <a:pt x="34053" y="28985"/>
                  </a:cubicBezTo>
                  <a:lnTo>
                    <a:pt x="42328" y="30054"/>
                  </a:lnTo>
                  <a:lnTo>
                    <a:pt x="43296" y="22547"/>
                  </a:lnTo>
                  <a:lnTo>
                    <a:pt x="49546" y="21164"/>
                  </a:lnTo>
                  <a:lnTo>
                    <a:pt x="46113" y="5672"/>
                  </a:lnTo>
                  <a:lnTo>
                    <a:pt x="40265" y="6967"/>
                  </a:lnTo>
                  <a:lnTo>
                    <a:pt x="36920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16" name="Google Shape;2116;p33"/>
            <p:cNvGrpSpPr/>
            <p:nvPr/>
          </p:nvGrpSpPr>
          <p:grpSpPr>
            <a:xfrm>
              <a:off x="3074525" y="4049000"/>
              <a:ext cx="1238350" cy="751350"/>
              <a:chOff x="3580825" y="3924500"/>
              <a:chExt cx="1238350" cy="751350"/>
            </a:xfrm>
          </p:grpSpPr>
          <p:sp>
            <p:nvSpPr>
              <p:cNvPr id="2117" name="Google Shape;2117;p33"/>
              <p:cNvSpPr/>
              <p:nvPr/>
            </p:nvSpPr>
            <p:spPr>
              <a:xfrm>
                <a:off x="3741475" y="3924500"/>
                <a:ext cx="933700" cy="723375"/>
              </a:xfrm>
              <a:custGeom>
                <a:avLst/>
                <a:gdLst/>
                <a:ahLst/>
                <a:cxnLst/>
                <a:rect l="l" t="t" r="r" b="b"/>
                <a:pathLst>
                  <a:path w="37348" h="28935" extrusionOk="0">
                    <a:moveTo>
                      <a:pt x="1" y="14625"/>
                    </a:moveTo>
                    <a:lnTo>
                      <a:pt x="30482" y="0"/>
                    </a:lnTo>
                    <a:lnTo>
                      <a:pt x="37348" y="14310"/>
                    </a:lnTo>
                    <a:lnTo>
                      <a:pt x="6854" y="2893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33"/>
              <p:cNvSpPr/>
              <p:nvPr/>
            </p:nvSpPr>
            <p:spPr>
              <a:xfrm>
                <a:off x="3806250" y="3988950"/>
                <a:ext cx="803850" cy="594500"/>
              </a:xfrm>
              <a:custGeom>
                <a:avLst/>
                <a:gdLst/>
                <a:ahLst/>
                <a:cxnLst/>
                <a:rect l="l" t="t" r="r" b="b"/>
                <a:pathLst>
                  <a:path w="32154" h="23780" extrusionOk="0">
                    <a:moveTo>
                      <a:pt x="0" y="12927"/>
                    </a:moveTo>
                    <a:lnTo>
                      <a:pt x="26948" y="0"/>
                    </a:lnTo>
                    <a:lnTo>
                      <a:pt x="32154" y="10852"/>
                    </a:lnTo>
                    <a:lnTo>
                      <a:pt x="5206" y="2377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33"/>
              <p:cNvSpPr/>
              <p:nvPr/>
            </p:nvSpPr>
            <p:spPr>
              <a:xfrm>
                <a:off x="3806250" y="4271550"/>
                <a:ext cx="106900" cy="124850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994" extrusionOk="0">
                    <a:moveTo>
                      <a:pt x="3383" y="1"/>
                    </a:moveTo>
                    <a:cubicBezTo>
                      <a:pt x="4276" y="1862"/>
                      <a:pt x="3483" y="4100"/>
                      <a:pt x="1622" y="4993"/>
                    </a:cubicBezTo>
                    <a:lnTo>
                      <a:pt x="0" y="162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3"/>
              <p:cNvSpPr/>
              <p:nvPr/>
            </p:nvSpPr>
            <p:spPr>
              <a:xfrm>
                <a:off x="4395675" y="3988950"/>
                <a:ext cx="124850" cy="106575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4263" extrusionOk="0">
                    <a:moveTo>
                      <a:pt x="1" y="1610"/>
                    </a:moveTo>
                    <a:cubicBezTo>
                      <a:pt x="894" y="3483"/>
                      <a:pt x="3132" y="4263"/>
                      <a:pt x="4993" y="3370"/>
                    </a:cubicBezTo>
                    <a:lnTo>
                      <a:pt x="3371" y="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33"/>
              <p:cNvSpPr/>
              <p:nvPr/>
            </p:nvSpPr>
            <p:spPr>
              <a:xfrm>
                <a:off x="3899300" y="4483450"/>
                <a:ext cx="1248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4993" h="4276" extrusionOk="0">
                    <a:moveTo>
                      <a:pt x="4992" y="2654"/>
                    </a:moveTo>
                    <a:cubicBezTo>
                      <a:pt x="4100" y="792"/>
                      <a:pt x="1874" y="0"/>
                      <a:pt x="0" y="893"/>
                    </a:cubicBezTo>
                    <a:lnTo>
                      <a:pt x="1622" y="4276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2" name="Google Shape;2122;p33"/>
              <p:cNvSpPr/>
              <p:nvPr/>
            </p:nvSpPr>
            <p:spPr>
              <a:xfrm>
                <a:off x="4506650" y="4182600"/>
                <a:ext cx="106925" cy="125125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5005" extrusionOk="0">
                    <a:moveTo>
                      <a:pt x="894" y="5005"/>
                    </a:moveTo>
                    <a:cubicBezTo>
                      <a:pt x="1" y="3131"/>
                      <a:pt x="793" y="893"/>
                      <a:pt x="2654" y="0"/>
                    </a:cubicBezTo>
                    <a:lnTo>
                      <a:pt x="4276" y="338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3"/>
              <p:cNvSpPr/>
              <p:nvPr/>
            </p:nvSpPr>
            <p:spPr>
              <a:xfrm>
                <a:off x="4082575" y="4160275"/>
                <a:ext cx="251525" cy="251525"/>
              </a:xfrm>
              <a:custGeom>
                <a:avLst/>
                <a:gdLst/>
                <a:ahLst/>
                <a:cxnLst/>
                <a:rect l="l" t="t" r="r" b="b"/>
                <a:pathLst>
                  <a:path w="10061" h="10061" extrusionOk="0">
                    <a:moveTo>
                      <a:pt x="3119" y="1057"/>
                    </a:moveTo>
                    <a:cubicBezTo>
                      <a:pt x="5319" y="0"/>
                      <a:pt x="7948" y="931"/>
                      <a:pt x="9004" y="3119"/>
                    </a:cubicBezTo>
                    <a:cubicBezTo>
                      <a:pt x="10060" y="5320"/>
                      <a:pt x="9130" y="7948"/>
                      <a:pt x="6929" y="9004"/>
                    </a:cubicBezTo>
                    <a:cubicBezTo>
                      <a:pt x="4741" y="10060"/>
                      <a:pt x="2100" y="9130"/>
                      <a:pt x="1057" y="6942"/>
                    </a:cubicBezTo>
                    <a:cubicBezTo>
                      <a:pt x="0" y="4741"/>
                      <a:pt x="931" y="2113"/>
                      <a:pt x="3119" y="1057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33"/>
              <p:cNvSpPr/>
              <p:nvPr/>
            </p:nvSpPr>
            <p:spPr>
              <a:xfrm>
                <a:off x="3800575" y="4173800"/>
                <a:ext cx="889375" cy="502050"/>
              </a:xfrm>
              <a:custGeom>
                <a:avLst/>
                <a:gdLst/>
                <a:ahLst/>
                <a:cxnLst/>
                <a:rect l="l" t="t" r="r" b="b"/>
                <a:pathLst>
                  <a:path w="35575" h="20082" extrusionOk="0">
                    <a:moveTo>
                      <a:pt x="2038" y="0"/>
                    </a:moveTo>
                    <a:lnTo>
                      <a:pt x="35575" y="4351"/>
                    </a:lnTo>
                    <a:lnTo>
                      <a:pt x="33525" y="20082"/>
                    </a:lnTo>
                    <a:lnTo>
                      <a:pt x="1" y="15744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33"/>
              <p:cNvSpPr/>
              <p:nvPr/>
            </p:nvSpPr>
            <p:spPr>
              <a:xfrm>
                <a:off x="3855275" y="4227850"/>
                <a:ext cx="779675" cy="394250"/>
              </a:xfrm>
              <a:custGeom>
                <a:avLst/>
                <a:gdLst/>
                <a:ahLst/>
                <a:cxnLst/>
                <a:rect l="l" t="t" r="r" b="b"/>
                <a:pathLst>
                  <a:path w="31187" h="15770" extrusionOk="0">
                    <a:moveTo>
                      <a:pt x="1547" y="1"/>
                    </a:moveTo>
                    <a:lnTo>
                      <a:pt x="31186" y="3836"/>
                    </a:lnTo>
                    <a:lnTo>
                      <a:pt x="29640" y="15770"/>
                    </a:lnTo>
                    <a:lnTo>
                      <a:pt x="1" y="11934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3"/>
              <p:cNvSpPr/>
              <p:nvPr/>
            </p:nvSpPr>
            <p:spPr>
              <a:xfrm>
                <a:off x="3882000" y="4227850"/>
                <a:ext cx="10472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9" h="3975" extrusionOk="0">
                    <a:moveTo>
                      <a:pt x="4188" y="479"/>
                    </a:moveTo>
                    <a:cubicBezTo>
                      <a:pt x="3924" y="2529"/>
                      <a:pt x="2050" y="3975"/>
                      <a:pt x="1" y="3711"/>
                    </a:cubicBezTo>
                    <a:lnTo>
                      <a:pt x="478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33"/>
              <p:cNvSpPr/>
              <p:nvPr/>
            </p:nvSpPr>
            <p:spPr>
              <a:xfrm>
                <a:off x="4535575" y="4311800"/>
                <a:ext cx="99375" cy="104700"/>
              </a:xfrm>
              <a:custGeom>
                <a:avLst/>
                <a:gdLst/>
                <a:ahLst/>
                <a:cxnLst/>
                <a:rect l="l" t="t" r="r" b="b"/>
                <a:pathLst>
                  <a:path w="3975" h="4188" extrusionOk="0">
                    <a:moveTo>
                      <a:pt x="265" y="0"/>
                    </a:moveTo>
                    <a:cubicBezTo>
                      <a:pt x="1" y="2050"/>
                      <a:pt x="1447" y="3924"/>
                      <a:pt x="3496" y="4188"/>
                    </a:cubicBezTo>
                    <a:lnTo>
                      <a:pt x="3974" y="478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3"/>
              <p:cNvSpPr/>
              <p:nvPr/>
            </p:nvSpPr>
            <p:spPr>
              <a:xfrm>
                <a:off x="3854350" y="4441000"/>
                <a:ext cx="99350" cy="105025"/>
              </a:xfrm>
              <a:custGeom>
                <a:avLst/>
                <a:gdLst/>
                <a:ahLst/>
                <a:cxnLst/>
                <a:rect l="l" t="t" r="r" b="b"/>
                <a:pathLst>
                  <a:path w="3974" h="4201" extrusionOk="0">
                    <a:moveTo>
                      <a:pt x="3710" y="4201"/>
                    </a:moveTo>
                    <a:cubicBezTo>
                      <a:pt x="3974" y="2138"/>
                      <a:pt x="2528" y="265"/>
                      <a:pt x="478" y="1"/>
                    </a:cubicBezTo>
                    <a:lnTo>
                      <a:pt x="0" y="371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3"/>
              <p:cNvSpPr/>
              <p:nvPr/>
            </p:nvSpPr>
            <p:spPr>
              <a:xfrm>
                <a:off x="4502575" y="4530275"/>
                <a:ext cx="104700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3975" extrusionOk="0">
                    <a:moveTo>
                      <a:pt x="0" y="3497"/>
                    </a:moveTo>
                    <a:cubicBezTo>
                      <a:pt x="264" y="1447"/>
                      <a:pt x="2138" y="1"/>
                      <a:pt x="4188" y="265"/>
                    </a:cubicBezTo>
                    <a:lnTo>
                      <a:pt x="3710" y="397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33"/>
              <p:cNvSpPr/>
              <p:nvPr/>
            </p:nvSpPr>
            <p:spPr>
              <a:xfrm>
                <a:off x="4128150" y="4307700"/>
                <a:ext cx="234225" cy="234250"/>
              </a:xfrm>
              <a:custGeom>
                <a:avLst/>
                <a:gdLst/>
                <a:ahLst/>
                <a:cxnLst/>
                <a:rect l="l" t="t" r="r" b="b"/>
                <a:pathLst>
                  <a:path w="9369" h="9370" extrusionOk="0">
                    <a:moveTo>
                      <a:pt x="5244" y="315"/>
                    </a:moveTo>
                    <a:cubicBezTo>
                      <a:pt x="7659" y="630"/>
                      <a:pt x="9369" y="2843"/>
                      <a:pt x="9055" y="5257"/>
                    </a:cubicBezTo>
                    <a:cubicBezTo>
                      <a:pt x="8740" y="7672"/>
                      <a:pt x="6527" y="9369"/>
                      <a:pt x="4113" y="9067"/>
                    </a:cubicBezTo>
                    <a:cubicBezTo>
                      <a:pt x="1698" y="8753"/>
                      <a:pt x="1" y="6540"/>
                      <a:pt x="302" y="4125"/>
                    </a:cubicBezTo>
                    <a:cubicBezTo>
                      <a:pt x="617" y="1711"/>
                      <a:pt x="2830" y="1"/>
                      <a:pt x="5244" y="315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33"/>
              <p:cNvSpPr/>
              <p:nvPr/>
            </p:nvSpPr>
            <p:spPr>
              <a:xfrm>
                <a:off x="3908100" y="4066275"/>
                <a:ext cx="911075" cy="570300"/>
              </a:xfrm>
              <a:custGeom>
                <a:avLst/>
                <a:gdLst/>
                <a:ahLst/>
                <a:cxnLst/>
                <a:rect l="l" t="t" r="r" b="b"/>
                <a:pathLst>
                  <a:path w="36443" h="22812" extrusionOk="0">
                    <a:moveTo>
                      <a:pt x="0" y="7319"/>
                    </a:moveTo>
                    <a:lnTo>
                      <a:pt x="33009" y="1"/>
                    </a:lnTo>
                    <a:lnTo>
                      <a:pt x="36442" y="15493"/>
                    </a:lnTo>
                    <a:lnTo>
                      <a:pt x="3433" y="2281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3"/>
              <p:cNvSpPr/>
              <p:nvPr/>
            </p:nvSpPr>
            <p:spPr>
              <a:xfrm>
                <a:off x="3966575" y="4123800"/>
                <a:ext cx="794425" cy="455225"/>
              </a:xfrm>
              <a:custGeom>
                <a:avLst/>
                <a:gdLst/>
                <a:ahLst/>
                <a:cxnLst/>
                <a:rect l="l" t="t" r="r" b="b"/>
                <a:pathLst>
                  <a:path w="31777" h="18209" extrusionOk="0">
                    <a:moveTo>
                      <a:pt x="0" y="6464"/>
                    </a:moveTo>
                    <a:lnTo>
                      <a:pt x="29174" y="1"/>
                    </a:lnTo>
                    <a:lnTo>
                      <a:pt x="31777" y="11746"/>
                    </a:lnTo>
                    <a:lnTo>
                      <a:pt x="2603" y="1820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33"/>
              <p:cNvSpPr/>
              <p:nvPr/>
            </p:nvSpPr>
            <p:spPr>
              <a:xfrm>
                <a:off x="3966575" y="4265275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3647" y="0"/>
                    </a:moveTo>
                    <a:cubicBezTo>
                      <a:pt x="4100" y="2012"/>
                      <a:pt x="2817" y="4012"/>
                      <a:pt x="805" y="4464"/>
                    </a:cubicBezTo>
                    <a:lnTo>
                      <a:pt x="0" y="80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33"/>
              <p:cNvSpPr/>
              <p:nvPr/>
            </p:nvSpPr>
            <p:spPr>
              <a:xfrm>
                <a:off x="4604425" y="4123800"/>
                <a:ext cx="111625" cy="10252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4101" extrusionOk="0">
                    <a:moveTo>
                      <a:pt x="1" y="806"/>
                    </a:moveTo>
                    <a:cubicBezTo>
                      <a:pt x="453" y="2830"/>
                      <a:pt x="2453" y="4100"/>
                      <a:pt x="4465" y="3660"/>
                    </a:cubicBezTo>
                    <a:lnTo>
                      <a:pt x="3660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33"/>
              <p:cNvSpPr/>
              <p:nvPr/>
            </p:nvSpPr>
            <p:spPr>
              <a:xfrm>
                <a:off x="4012775" y="4484075"/>
                <a:ext cx="111950" cy="102500"/>
              </a:xfrm>
              <a:custGeom>
                <a:avLst/>
                <a:gdLst/>
                <a:ahLst/>
                <a:cxnLst/>
                <a:rect l="l" t="t" r="r" b="b"/>
                <a:pathLst>
                  <a:path w="4478" h="4100" extrusionOk="0">
                    <a:moveTo>
                      <a:pt x="4477" y="3295"/>
                    </a:moveTo>
                    <a:cubicBezTo>
                      <a:pt x="4025" y="1270"/>
                      <a:pt x="2025" y="0"/>
                      <a:pt x="1" y="453"/>
                    </a:cubicBezTo>
                    <a:lnTo>
                      <a:pt x="818" y="410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3"/>
              <p:cNvSpPr/>
              <p:nvPr/>
            </p:nvSpPr>
            <p:spPr>
              <a:xfrm>
                <a:off x="4660075" y="4333800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440" y="4465"/>
                    </a:moveTo>
                    <a:cubicBezTo>
                      <a:pt x="0" y="2440"/>
                      <a:pt x="1270" y="441"/>
                      <a:pt x="3295" y="1"/>
                    </a:cubicBezTo>
                    <a:lnTo>
                      <a:pt x="4100" y="3647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3"/>
              <p:cNvSpPr/>
              <p:nvPr/>
            </p:nvSpPr>
            <p:spPr>
              <a:xfrm>
                <a:off x="4242900" y="4230700"/>
                <a:ext cx="241450" cy="241450"/>
              </a:xfrm>
              <a:custGeom>
                <a:avLst/>
                <a:gdLst/>
                <a:ahLst/>
                <a:cxnLst/>
                <a:rect l="l" t="t" r="r" b="b"/>
                <a:pathLst>
                  <a:path w="9658" h="9658" extrusionOk="0">
                    <a:moveTo>
                      <a:pt x="3874" y="528"/>
                    </a:moveTo>
                    <a:cubicBezTo>
                      <a:pt x="6250" y="0"/>
                      <a:pt x="8614" y="1497"/>
                      <a:pt x="9130" y="3873"/>
                    </a:cubicBezTo>
                    <a:cubicBezTo>
                      <a:pt x="9658" y="6250"/>
                      <a:pt x="8162" y="8614"/>
                      <a:pt x="5785" y="9129"/>
                    </a:cubicBezTo>
                    <a:cubicBezTo>
                      <a:pt x="3408" y="9658"/>
                      <a:pt x="1057" y="8161"/>
                      <a:pt x="529" y="5785"/>
                    </a:cubicBezTo>
                    <a:cubicBezTo>
                      <a:pt x="0" y="3408"/>
                      <a:pt x="1497" y="1056"/>
                      <a:pt x="3874" y="528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3"/>
              <p:cNvSpPr/>
              <p:nvPr/>
            </p:nvSpPr>
            <p:spPr>
              <a:xfrm>
                <a:off x="3580825" y="4135125"/>
                <a:ext cx="875550" cy="533825"/>
              </a:xfrm>
              <a:custGeom>
                <a:avLst/>
                <a:gdLst/>
                <a:ahLst/>
                <a:cxnLst/>
                <a:rect l="l" t="t" r="r" b="b"/>
                <a:pathLst>
                  <a:path w="35022" h="21353" extrusionOk="0">
                    <a:moveTo>
                      <a:pt x="2994" y="0"/>
                    </a:moveTo>
                    <a:lnTo>
                      <a:pt x="32029" y="0"/>
                    </a:lnTo>
                    <a:cubicBezTo>
                      <a:pt x="33676" y="0"/>
                      <a:pt x="35022" y="1346"/>
                      <a:pt x="35022" y="2993"/>
                    </a:cubicBezTo>
                    <a:lnTo>
                      <a:pt x="35022" y="18360"/>
                    </a:lnTo>
                    <a:cubicBezTo>
                      <a:pt x="35022" y="20007"/>
                      <a:pt x="33676" y="21352"/>
                      <a:pt x="32029" y="21352"/>
                    </a:cubicBezTo>
                    <a:lnTo>
                      <a:pt x="2994" y="21352"/>
                    </a:lnTo>
                    <a:cubicBezTo>
                      <a:pt x="1346" y="21352"/>
                      <a:pt x="1" y="20007"/>
                      <a:pt x="1" y="18360"/>
                    </a:cubicBezTo>
                    <a:lnTo>
                      <a:pt x="1" y="2993"/>
                    </a:lnTo>
                    <a:cubicBezTo>
                      <a:pt x="1" y="1346"/>
                      <a:pt x="1346" y="0"/>
                      <a:pt x="2994" y="0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3"/>
              <p:cNvSpPr/>
              <p:nvPr/>
            </p:nvSpPr>
            <p:spPr>
              <a:xfrm>
                <a:off x="3628925" y="4180700"/>
                <a:ext cx="779350" cy="442675"/>
              </a:xfrm>
              <a:custGeom>
                <a:avLst/>
                <a:gdLst/>
                <a:ahLst/>
                <a:cxnLst/>
                <a:rect l="l" t="t" r="r" b="b"/>
                <a:pathLst>
                  <a:path w="31174" h="17707" fill="none" extrusionOk="0">
                    <a:moveTo>
                      <a:pt x="1925" y="1"/>
                    </a:moveTo>
                    <a:lnTo>
                      <a:pt x="29250" y="1"/>
                    </a:lnTo>
                    <a:cubicBezTo>
                      <a:pt x="30306" y="1"/>
                      <a:pt x="31174" y="868"/>
                      <a:pt x="31174" y="1925"/>
                    </a:cubicBezTo>
                    <a:lnTo>
                      <a:pt x="31174" y="15782"/>
                    </a:lnTo>
                    <a:cubicBezTo>
                      <a:pt x="31174" y="16838"/>
                      <a:pt x="30306" y="17706"/>
                      <a:pt x="29250" y="17706"/>
                    </a:cubicBezTo>
                    <a:lnTo>
                      <a:pt x="1925" y="17706"/>
                    </a:lnTo>
                    <a:cubicBezTo>
                      <a:pt x="856" y="17706"/>
                      <a:pt x="1" y="16838"/>
                      <a:pt x="1" y="15782"/>
                    </a:cubicBezTo>
                    <a:lnTo>
                      <a:pt x="1" y="1925"/>
                    </a:lnTo>
                    <a:cubicBezTo>
                      <a:pt x="1" y="868"/>
                      <a:pt x="856" y="1"/>
                      <a:pt x="1925" y="1"/>
                    </a:cubicBezTo>
                    <a:close/>
                  </a:path>
                </a:pathLst>
              </a:custGeom>
              <a:noFill/>
              <a:ln w="16350" cap="rnd" cmpd="sng">
                <a:solidFill>
                  <a:srgbClr val="C9928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3"/>
              <p:cNvSpPr/>
              <p:nvPr/>
            </p:nvSpPr>
            <p:spPr>
              <a:xfrm>
                <a:off x="3946125" y="4112800"/>
                <a:ext cx="144650" cy="177025"/>
              </a:xfrm>
              <a:custGeom>
                <a:avLst/>
                <a:gdLst/>
                <a:ahLst/>
                <a:cxnLst/>
                <a:rect l="l" t="t" r="r" b="b"/>
                <a:pathLst>
                  <a:path w="5786" h="7081" extrusionOk="0">
                    <a:moveTo>
                      <a:pt x="818" y="1"/>
                    </a:moveTo>
                    <a:lnTo>
                      <a:pt x="4981" y="1"/>
                    </a:lnTo>
                    <a:cubicBezTo>
                      <a:pt x="5421" y="1"/>
                      <a:pt x="5785" y="365"/>
                      <a:pt x="5785" y="818"/>
                    </a:cubicBezTo>
                    <a:lnTo>
                      <a:pt x="5785" y="6275"/>
                    </a:lnTo>
                    <a:cubicBezTo>
                      <a:pt x="5785" y="6716"/>
                      <a:pt x="5421" y="7080"/>
                      <a:pt x="4981" y="7080"/>
                    </a:cubicBezTo>
                    <a:lnTo>
                      <a:pt x="818" y="7080"/>
                    </a:lnTo>
                    <a:cubicBezTo>
                      <a:pt x="366" y="7080"/>
                      <a:pt x="1" y="6716"/>
                      <a:pt x="1" y="6275"/>
                    </a:cubicBezTo>
                    <a:lnTo>
                      <a:pt x="1" y="818"/>
                    </a:lnTo>
                    <a:cubicBezTo>
                      <a:pt x="1" y="365"/>
                      <a:pt x="366" y="1"/>
                      <a:pt x="818" y="1"/>
                    </a:cubicBezTo>
                    <a:close/>
                  </a:path>
                </a:pathLst>
              </a:custGeom>
              <a:solidFill>
                <a:srgbClr val="C992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33"/>
              <p:cNvSpPr/>
              <p:nvPr/>
            </p:nvSpPr>
            <p:spPr>
              <a:xfrm>
                <a:off x="3981350" y="4199575"/>
                <a:ext cx="742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2968" extrusionOk="0">
                    <a:moveTo>
                      <a:pt x="1484" y="2968"/>
                    </a:moveTo>
                    <a:cubicBezTo>
                      <a:pt x="2301" y="2968"/>
                      <a:pt x="2968" y="2301"/>
                      <a:pt x="2968" y="1484"/>
                    </a:cubicBezTo>
                    <a:cubicBezTo>
                      <a:pt x="2968" y="667"/>
                      <a:pt x="2301" y="0"/>
                      <a:pt x="1484" y="0"/>
                    </a:cubicBezTo>
                    <a:cubicBezTo>
                      <a:pt x="667" y="0"/>
                      <a:pt x="0" y="667"/>
                      <a:pt x="0" y="1484"/>
                    </a:cubicBezTo>
                    <a:cubicBezTo>
                      <a:pt x="0" y="2301"/>
                      <a:pt x="667" y="2968"/>
                      <a:pt x="1484" y="2968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42" name="Google Shape;2142;p33"/>
          <p:cNvGrpSpPr/>
          <p:nvPr/>
        </p:nvGrpSpPr>
        <p:grpSpPr>
          <a:xfrm>
            <a:off x="2506581" y="5242629"/>
            <a:ext cx="1327361" cy="695440"/>
            <a:chOff x="-1511962" y="1993319"/>
            <a:chExt cx="920500" cy="482275"/>
          </a:xfrm>
        </p:grpSpPr>
        <p:sp>
          <p:nvSpPr>
            <p:cNvPr id="2143" name="Google Shape;2143;p33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44" name="Google Shape;2144;p33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145" name="Google Shape;2145;p3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3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3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3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1" name="Google Shape;2151;p3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2" name="Google Shape;2152;p3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3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3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7" name="Google Shape;2157;p3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8" name="Google Shape;2158;p3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3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3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163" name="Google Shape;2163;p33"/>
          <p:cNvSpPr/>
          <p:nvPr/>
        </p:nvSpPr>
        <p:spPr>
          <a:xfrm>
            <a:off x="1544830" y="32924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4" name="Google Shape;2164;p33"/>
          <p:cNvSpPr/>
          <p:nvPr/>
        </p:nvSpPr>
        <p:spPr>
          <a:xfrm>
            <a:off x="4246997" y="505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6447536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0755423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2F3C7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47;p2"/>
          <p:cNvSpPr/>
          <p:nvPr/>
        </p:nvSpPr>
        <p:spPr>
          <a:xfrm>
            <a:off x="976167" y="1353100"/>
            <a:ext cx="5614400" cy="3409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976167" y="5096533"/>
            <a:ext cx="5614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" name="Google Shape;49;p2"/>
          <p:cNvSpPr txBox="1">
            <a:spLocks noGrp="1"/>
          </p:cNvSpPr>
          <p:nvPr>
            <p:ph type="ctrTitle"/>
          </p:nvPr>
        </p:nvSpPr>
        <p:spPr>
          <a:xfrm>
            <a:off x="1093433" y="1442867"/>
            <a:ext cx="5380000" cy="32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" name="Google Shape;50;p2"/>
          <p:cNvSpPr txBox="1">
            <a:spLocks noGrp="1"/>
          </p:cNvSpPr>
          <p:nvPr>
            <p:ph type="subTitle" idx="1"/>
          </p:nvPr>
        </p:nvSpPr>
        <p:spPr>
          <a:xfrm>
            <a:off x="1093284" y="5171100"/>
            <a:ext cx="5380000" cy="6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51" name="Google Shape;51;p2"/>
          <p:cNvGrpSpPr/>
          <p:nvPr/>
        </p:nvGrpSpPr>
        <p:grpSpPr>
          <a:xfrm>
            <a:off x="7261095" y="2365056"/>
            <a:ext cx="4230055" cy="3436905"/>
            <a:chOff x="2582802" y="3026350"/>
            <a:chExt cx="2473716" cy="2009886"/>
          </a:xfrm>
        </p:grpSpPr>
        <p:sp>
          <p:nvSpPr>
            <p:cNvPr id="52" name="Google Shape;52;p2"/>
            <p:cNvSpPr/>
            <p:nvPr/>
          </p:nvSpPr>
          <p:spPr>
            <a:xfrm>
              <a:off x="2582802" y="3235361"/>
              <a:ext cx="2181100" cy="1800875"/>
            </a:xfrm>
            <a:custGeom>
              <a:avLst/>
              <a:gdLst/>
              <a:ahLst/>
              <a:cxnLst/>
              <a:rect l="l" t="t" r="r" b="b"/>
              <a:pathLst>
                <a:path w="87244" h="72035" extrusionOk="0">
                  <a:moveTo>
                    <a:pt x="20428" y="0"/>
                  </a:moveTo>
                  <a:cubicBezTo>
                    <a:pt x="19224" y="0"/>
                    <a:pt x="18001" y="179"/>
                    <a:pt x="16792" y="556"/>
                  </a:cubicBezTo>
                  <a:lnTo>
                    <a:pt x="20201" y="11483"/>
                  </a:lnTo>
                  <a:cubicBezTo>
                    <a:pt x="13509" y="16796"/>
                    <a:pt x="9098" y="24039"/>
                    <a:pt x="8321" y="32110"/>
                  </a:cubicBezTo>
                  <a:cubicBezTo>
                    <a:pt x="6592" y="33663"/>
                    <a:pt x="4186" y="35443"/>
                    <a:pt x="1529" y="36471"/>
                  </a:cubicBezTo>
                  <a:cubicBezTo>
                    <a:pt x="602" y="36821"/>
                    <a:pt x="0" y="37724"/>
                    <a:pt x="25" y="38726"/>
                  </a:cubicBezTo>
                  <a:cubicBezTo>
                    <a:pt x="100" y="41884"/>
                    <a:pt x="902" y="48626"/>
                    <a:pt x="6216" y="53438"/>
                  </a:cubicBezTo>
                  <a:cubicBezTo>
                    <a:pt x="6702" y="53884"/>
                    <a:pt x="7353" y="54101"/>
                    <a:pt x="8009" y="54101"/>
                  </a:cubicBezTo>
                  <a:cubicBezTo>
                    <a:pt x="8163" y="54101"/>
                    <a:pt x="8318" y="54089"/>
                    <a:pt x="8471" y="54065"/>
                  </a:cubicBezTo>
                  <a:cubicBezTo>
                    <a:pt x="9925" y="53814"/>
                    <a:pt x="12331" y="53238"/>
                    <a:pt x="14311" y="51934"/>
                  </a:cubicBezTo>
                  <a:cubicBezTo>
                    <a:pt x="16792" y="55167"/>
                    <a:pt x="19975" y="57974"/>
                    <a:pt x="23634" y="60305"/>
                  </a:cubicBezTo>
                  <a:lnTo>
                    <a:pt x="26842" y="72035"/>
                  </a:lnTo>
                  <a:lnTo>
                    <a:pt x="41454" y="72035"/>
                  </a:lnTo>
                  <a:lnTo>
                    <a:pt x="42306" y="66696"/>
                  </a:lnTo>
                  <a:cubicBezTo>
                    <a:pt x="44060" y="66897"/>
                    <a:pt x="45865" y="67022"/>
                    <a:pt x="47720" y="67022"/>
                  </a:cubicBezTo>
                  <a:cubicBezTo>
                    <a:pt x="49649" y="67022"/>
                    <a:pt x="51554" y="66897"/>
                    <a:pt x="53409" y="66671"/>
                  </a:cubicBezTo>
                  <a:lnTo>
                    <a:pt x="54261" y="72035"/>
                  </a:lnTo>
                  <a:lnTo>
                    <a:pt x="68873" y="72035"/>
                  </a:lnTo>
                  <a:lnTo>
                    <a:pt x="72131" y="60105"/>
                  </a:lnTo>
                  <a:cubicBezTo>
                    <a:pt x="81329" y="54190"/>
                    <a:pt x="87244" y="44992"/>
                    <a:pt x="87244" y="34666"/>
                  </a:cubicBezTo>
                  <a:cubicBezTo>
                    <a:pt x="87244" y="16821"/>
                    <a:pt x="69549" y="2335"/>
                    <a:pt x="47720" y="2335"/>
                  </a:cubicBezTo>
                  <a:cubicBezTo>
                    <a:pt x="41629" y="2335"/>
                    <a:pt x="35865" y="3463"/>
                    <a:pt x="30727" y="5493"/>
                  </a:cubicBezTo>
                  <a:cubicBezTo>
                    <a:pt x="28384" y="2066"/>
                    <a:pt x="24516" y="0"/>
                    <a:pt x="20428" y="0"/>
                  </a:cubicBezTo>
                  <a:close/>
                </a:path>
              </a:pathLst>
            </a:custGeom>
            <a:solidFill>
              <a:srgbClr val="FFABAB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28600" y="3263375"/>
              <a:ext cx="286350" cy="137050"/>
            </a:xfrm>
            <a:custGeom>
              <a:avLst/>
              <a:gdLst/>
              <a:ahLst/>
              <a:cxnLst/>
              <a:rect l="l" t="t" r="r" b="b"/>
              <a:pathLst>
                <a:path w="11454" h="5482" extrusionOk="0">
                  <a:moveTo>
                    <a:pt x="2011" y="1"/>
                  </a:moveTo>
                  <a:cubicBezTo>
                    <a:pt x="1345" y="1"/>
                    <a:pt x="673" y="56"/>
                    <a:pt x="0" y="169"/>
                  </a:cubicBezTo>
                  <a:cubicBezTo>
                    <a:pt x="3334" y="720"/>
                    <a:pt x="6341" y="2625"/>
                    <a:pt x="8296" y="5482"/>
                  </a:cubicBezTo>
                  <a:cubicBezTo>
                    <a:pt x="9324" y="5081"/>
                    <a:pt x="10376" y="4705"/>
                    <a:pt x="11454" y="4379"/>
                  </a:cubicBezTo>
                  <a:cubicBezTo>
                    <a:pt x="9082" y="1627"/>
                    <a:pt x="5638" y="1"/>
                    <a:pt x="20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10925" y="4929875"/>
              <a:ext cx="93375" cy="8800"/>
            </a:xfrm>
            <a:custGeom>
              <a:avLst/>
              <a:gdLst/>
              <a:ahLst/>
              <a:cxnLst/>
              <a:rect l="l" t="t" r="r" b="b"/>
              <a:pathLst>
                <a:path w="3735" h="352" extrusionOk="0">
                  <a:moveTo>
                    <a:pt x="3685" y="0"/>
                  </a:moveTo>
                  <a:cubicBezTo>
                    <a:pt x="2482" y="151"/>
                    <a:pt x="1254" y="251"/>
                    <a:pt x="1" y="301"/>
                  </a:cubicBezTo>
                  <a:cubicBezTo>
                    <a:pt x="652" y="326"/>
                    <a:pt x="1329" y="351"/>
                    <a:pt x="2006" y="351"/>
                  </a:cubicBezTo>
                  <a:cubicBezTo>
                    <a:pt x="2582" y="351"/>
                    <a:pt x="3159" y="326"/>
                    <a:pt x="3735" y="301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763893" y="3842300"/>
              <a:ext cx="292625" cy="243600"/>
            </a:xfrm>
            <a:custGeom>
              <a:avLst/>
              <a:gdLst/>
              <a:ahLst/>
              <a:cxnLst/>
              <a:rect l="l" t="t" r="r" b="b"/>
              <a:pathLst>
                <a:path w="11705" h="9744" extrusionOk="0">
                  <a:moveTo>
                    <a:pt x="4762" y="2500"/>
                  </a:moveTo>
                  <a:cubicBezTo>
                    <a:pt x="4813" y="2500"/>
                    <a:pt x="4913" y="2526"/>
                    <a:pt x="5013" y="2601"/>
                  </a:cubicBezTo>
                  <a:cubicBezTo>
                    <a:pt x="5690" y="3002"/>
                    <a:pt x="6216" y="4255"/>
                    <a:pt x="6191" y="4781"/>
                  </a:cubicBezTo>
                  <a:cubicBezTo>
                    <a:pt x="6191" y="4806"/>
                    <a:pt x="6166" y="4831"/>
                    <a:pt x="6166" y="4831"/>
                  </a:cubicBezTo>
                  <a:cubicBezTo>
                    <a:pt x="5489" y="4831"/>
                    <a:pt x="4813" y="4606"/>
                    <a:pt x="4437" y="4205"/>
                  </a:cubicBezTo>
                  <a:cubicBezTo>
                    <a:pt x="4236" y="4004"/>
                    <a:pt x="4036" y="3678"/>
                    <a:pt x="4261" y="3002"/>
                  </a:cubicBezTo>
                  <a:cubicBezTo>
                    <a:pt x="4336" y="2801"/>
                    <a:pt x="4437" y="2651"/>
                    <a:pt x="4562" y="2576"/>
                  </a:cubicBezTo>
                  <a:cubicBezTo>
                    <a:pt x="4612" y="2526"/>
                    <a:pt x="4687" y="2500"/>
                    <a:pt x="4762" y="2500"/>
                  </a:cubicBezTo>
                  <a:close/>
                  <a:moveTo>
                    <a:pt x="10558" y="0"/>
                  </a:moveTo>
                  <a:cubicBezTo>
                    <a:pt x="10122" y="0"/>
                    <a:pt x="9709" y="284"/>
                    <a:pt x="9600" y="721"/>
                  </a:cubicBezTo>
                  <a:cubicBezTo>
                    <a:pt x="9274" y="1899"/>
                    <a:pt x="8747" y="3077"/>
                    <a:pt x="8096" y="3854"/>
                  </a:cubicBezTo>
                  <a:cubicBezTo>
                    <a:pt x="7820" y="2726"/>
                    <a:pt x="7093" y="1473"/>
                    <a:pt x="6066" y="846"/>
                  </a:cubicBezTo>
                  <a:cubicBezTo>
                    <a:pt x="5647" y="592"/>
                    <a:pt x="5209" y="467"/>
                    <a:pt x="4771" y="467"/>
                  </a:cubicBezTo>
                  <a:cubicBezTo>
                    <a:pt x="4344" y="467"/>
                    <a:pt x="3918" y="586"/>
                    <a:pt x="3509" y="821"/>
                  </a:cubicBezTo>
                  <a:cubicBezTo>
                    <a:pt x="2983" y="1147"/>
                    <a:pt x="2557" y="1673"/>
                    <a:pt x="2331" y="2350"/>
                  </a:cubicBezTo>
                  <a:cubicBezTo>
                    <a:pt x="1905" y="3553"/>
                    <a:pt x="2131" y="4731"/>
                    <a:pt x="2958" y="5608"/>
                  </a:cubicBezTo>
                  <a:cubicBezTo>
                    <a:pt x="3509" y="6185"/>
                    <a:pt x="4261" y="6586"/>
                    <a:pt x="5113" y="6761"/>
                  </a:cubicBezTo>
                  <a:cubicBezTo>
                    <a:pt x="4838" y="6987"/>
                    <a:pt x="4562" y="7162"/>
                    <a:pt x="4261" y="7287"/>
                  </a:cubicBezTo>
                  <a:cubicBezTo>
                    <a:pt x="3662" y="7565"/>
                    <a:pt x="2961" y="7706"/>
                    <a:pt x="2197" y="7706"/>
                  </a:cubicBezTo>
                  <a:cubicBezTo>
                    <a:pt x="1650" y="7706"/>
                    <a:pt x="1072" y="7634"/>
                    <a:pt x="477" y="7488"/>
                  </a:cubicBezTo>
                  <a:lnTo>
                    <a:pt x="1" y="9443"/>
                  </a:lnTo>
                  <a:cubicBezTo>
                    <a:pt x="627" y="9618"/>
                    <a:pt x="1404" y="9744"/>
                    <a:pt x="2256" y="9744"/>
                  </a:cubicBezTo>
                  <a:cubicBezTo>
                    <a:pt x="3158" y="9744"/>
                    <a:pt x="4161" y="9593"/>
                    <a:pt x="5113" y="9142"/>
                  </a:cubicBezTo>
                  <a:cubicBezTo>
                    <a:pt x="6316" y="8591"/>
                    <a:pt x="7244" y="7663"/>
                    <a:pt x="7770" y="6586"/>
                  </a:cubicBezTo>
                  <a:cubicBezTo>
                    <a:pt x="9976" y="5734"/>
                    <a:pt x="11078" y="2927"/>
                    <a:pt x="11529" y="1297"/>
                  </a:cubicBezTo>
                  <a:cubicBezTo>
                    <a:pt x="11705" y="721"/>
                    <a:pt x="11329" y="145"/>
                    <a:pt x="10752" y="19"/>
                  </a:cubicBezTo>
                  <a:cubicBezTo>
                    <a:pt x="10688" y="6"/>
                    <a:pt x="10623" y="0"/>
                    <a:pt x="1055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087875" y="3264350"/>
              <a:ext cx="369700" cy="364775"/>
            </a:xfrm>
            <a:custGeom>
              <a:avLst/>
              <a:gdLst/>
              <a:ahLst/>
              <a:cxnLst/>
              <a:rect l="l" t="t" r="r" b="b"/>
              <a:pathLst>
                <a:path w="14788" h="14591" extrusionOk="0">
                  <a:moveTo>
                    <a:pt x="3327" y="0"/>
                  </a:moveTo>
                  <a:cubicBezTo>
                    <a:pt x="2225" y="0"/>
                    <a:pt x="1106" y="163"/>
                    <a:pt x="0" y="506"/>
                  </a:cubicBezTo>
                  <a:cubicBezTo>
                    <a:pt x="0" y="506"/>
                    <a:pt x="5865" y="2235"/>
                    <a:pt x="9699" y="14591"/>
                  </a:cubicBezTo>
                  <a:cubicBezTo>
                    <a:pt x="9699" y="14591"/>
                    <a:pt x="14787" y="9779"/>
                    <a:pt x="14286" y="8150"/>
                  </a:cubicBezTo>
                  <a:cubicBezTo>
                    <a:pt x="12733" y="3183"/>
                    <a:pt x="8196" y="0"/>
                    <a:pt x="3327" y="0"/>
                  </a:cubicBezTo>
                  <a:close/>
                </a:path>
              </a:pathLst>
            </a:custGeom>
            <a:solidFill>
              <a:srgbClr val="FF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555925" y="3321475"/>
              <a:ext cx="547625" cy="110925"/>
            </a:xfrm>
            <a:custGeom>
              <a:avLst/>
              <a:gdLst/>
              <a:ahLst/>
              <a:cxnLst/>
              <a:rect l="l" t="t" r="r" b="b"/>
              <a:pathLst>
                <a:path w="21905" h="4437" extrusionOk="0">
                  <a:moveTo>
                    <a:pt x="12707" y="0"/>
                  </a:moveTo>
                  <a:cubicBezTo>
                    <a:pt x="8321" y="0"/>
                    <a:pt x="4085" y="451"/>
                    <a:pt x="0" y="1253"/>
                  </a:cubicBezTo>
                  <a:lnTo>
                    <a:pt x="1554" y="4436"/>
                  </a:lnTo>
                  <a:cubicBezTo>
                    <a:pt x="5163" y="3835"/>
                    <a:pt x="8872" y="3509"/>
                    <a:pt x="12707" y="3509"/>
                  </a:cubicBezTo>
                  <a:cubicBezTo>
                    <a:pt x="15288" y="3509"/>
                    <a:pt x="17820" y="3709"/>
                    <a:pt x="20301" y="3985"/>
                  </a:cubicBezTo>
                  <a:lnTo>
                    <a:pt x="21905" y="677"/>
                  </a:lnTo>
                  <a:cubicBezTo>
                    <a:pt x="18922" y="276"/>
                    <a:pt x="15840" y="0"/>
                    <a:pt x="12707" y="0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589125" y="3026350"/>
              <a:ext cx="473700" cy="473700"/>
            </a:xfrm>
            <a:custGeom>
              <a:avLst/>
              <a:gdLst/>
              <a:ahLst/>
              <a:cxnLst/>
              <a:rect l="l" t="t" r="r" b="b"/>
              <a:pathLst>
                <a:path w="18948" h="18948" extrusionOk="0">
                  <a:moveTo>
                    <a:pt x="9474" y="0"/>
                  </a:moveTo>
                  <a:cubicBezTo>
                    <a:pt x="4236" y="0"/>
                    <a:pt x="0" y="4236"/>
                    <a:pt x="0" y="9474"/>
                  </a:cubicBezTo>
                  <a:cubicBezTo>
                    <a:pt x="0" y="14712"/>
                    <a:pt x="4236" y="18948"/>
                    <a:pt x="9474" y="18948"/>
                  </a:cubicBezTo>
                  <a:cubicBezTo>
                    <a:pt x="14712" y="18948"/>
                    <a:pt x="18948" y="14712"/>
                    <a:pt x="18948" y="9474"/>
                  </a:cubicBezTo>
                  <a:cubicBezTo>
                    <a:pt x="18948" y="4236"/>
                    <a:pt x="14712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642375" y="3102375"/>
              <a:ext cx="367200" cy="321650"/>
            </a:xfrm>
            <a:custGeom>
              <a:avLst/>
              <a:gdLst/>
              <a:ahLst/>
              <a:cxnLst/>
              <a:rect l="l" t="t" r="r" b="b"/>
              <a:pathLst>
                <a:path w="14688" h="12866" extrusionOk="0">
                  <a:moveTo>
                    <a:pt x="7326" y="1"/>
                  </a:moveTo>
                  <a:cubicBezTo>
                    <a:pt x="6351" y="1"/>
                    <a:pt x="5363" y="223"/>
                    <a:pt x="4437" y="694"/>
                  </a:cubicBezTo>
                  <a:cubicBezTo>
                    <a:pt x="1279" y="2323"/>
                    <a:pt x="1" y="6183"/>
                    <a:pt x="1630" y="9340"/>
                  </a:cubicBezTo>
                  <a:cubicBezTo>
                    <a:pt x="2763" y="11572"/>
                    <a:pt x="5024" y="12865"/>
                    <a:pt x="7367" y="12865"/>
                  </a:cubicBezTo>
                  <a:cubicBezTo>
                    <a:pt x="8339" y="12865"/>
                    <a:pt x="9325" y="12643"/>
                    <a:pt x="10251" y="12173"/>
                  </a:cubicBezTo>
                  <a:cubicBezTo>
                    <a:pt x="13434" y="10543"/>
                    <a:pt x="14688" y="6684"/>
                    <a:pt x="13083" y="3526"/>
                  </a:cubicBezTo>
                  <a:cubicBezTo>
                    <a:pt x="11950" y="1294"/>
                    <a:pt x="9677" y="1"/>
                    <a:pt x="7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701900" y="3174525"/>
              <a:ext cx="248775" cy="180100"/>
            </a:xfrm>
            <a:custGeom>
              <a:avLst/>
              <a:gdLst/>
              <a:ahLst/>
              <a:cxnLst/>
              <a:rect l="l" t="t" r="r" b="b"/>
              <a:pathLst>
                <a:path w="9951" h="7204" extrusionOk="0">
                  <a:moveTo>
                    <a:pt x="6892" y="1"/>
                  </a:moveTo>
                  <a:cubicBezTo>
                    <a:pt x="6483" y="1"/>
                    <a:pt x="6094" y="102"/>
                    <a:pt x="5740" y="289"/>
                  </a:cubicBezTo>
                  <a:cubicBezTo>
                    <a:pt x="5264" y="515"/>
                    <a:pt x="4913" y="865"/>
                    <a:pt x="4637" y="1317"/>
                  </a:cubicBezTo>
                  <a:cubicBezTo>
                    <a:pt x="4437" y="1667"/>
                    <a:pt x="4286" y="2119"/>
                    <a:pt x="4136" y="2695"/>
                  </a:cubicBezTo>
                  <a:cubicBezTo>
                    <a:pt x="3986" y="3397"/>
                    <a:pt x="3860" y="3923"/>
                    <a:pt x="3785" y="4224"/>
                  </a:cubicBezTo>
                  <a:cubicBezTo>
                    <a:pt x="3685" y="4575"/>
                    <a:pt x="3535" y="4800"/>
                    <a:pt x="3334" y="4875"/>
                  </a:cubicBezTo>
                  <a:cubicBezTo>
                    <a:pt x="3184" y="4976"/>
                    <a:pt x="3083" y="4976"/>
                    <a:pt x="3058" y="4976"/>
                  </a:cubicBezTo>
                  <a:cubicBezTo>
                    <a:pt x="2883" y="4951"/>
                    <a:pt x="2783" y="4875"/>
                    <a:pt x="2682" y="4725"/>
                  </a:cubicBezTo>
                  <a:cubicBezTo>
                    <a:pt x="2657" y="4625"/>
                    <a:pt x="2632" y="4550"/>
                    <a:pt x="2682" y="4424"/>
                  </a:cubicBezTo>
                  <a:cubicBezTo>
                    <a:pt x="2733" y="4249"/>
                    <a:pt x="2908" y="4048"/>
                    <a:pt x="3209" y="3823"/>
                  </a:cubicBezTo>
                  <a:lnTo>
                    <a:pt x="3560" y="3597"/>
                  </a:lnTo>
                  <a:lnTo>
                    <a:pt x="2457" y="1743"/>
                  </a:lnTo>
                  <a:lnTo>
                    <a:pt x="2081" y="1968"/>
                  </a:lnTo>
                  <a:cubicBezTo>
                    <a:pt x="1580" y="2269"/>
                    <a:pt x="1179" y="2670"/>
                    <a:pt x="928" y="3121"/>
                  </a:cubicBezTo>
                  <a:cubicBezTo>
                    <a:pt x="652" y="3597"/>
                    <a:pt x="552" y="4099"/>
                    <a:pt x="627" y="4625"/>
                  </a:cubicBezTo>
                  <a:lnTo>
                    <a:pt x="1" y="4951"/>
                  </a:lnTo>
                  <a:lnTo>
                    <a:pt x="903" y="6755"/>
                  </a:lnTo>
                  <a:lnTo>
                    <a:pt x="1504" y="6454"/>
                  </a:lnTo>
                  <a:cubicBezTo>
                    <a:pt x="1730" y="6705"/>
                    <a:pt x="2006" y="6906"/>
                    <a:pt x="2306" y="7031"/>
                  </a:cubicBezTo>
                  <a:cubicBezTo>
                    <a:pt x="2588" y="7146"/>
                    <a:pt x="2874" y="7204"/>
                    <a:pt x="3165" y="7204"/>
                  </a:cubicBezTo>
                  <a:cubicBezTo>
                    <a:pt x="3572" y="7204"/>
                    <a:pt x="3988" y="7089"/>
                    <a:pt x="4412" y="6855"/>
                  </a:cubicBezTo>
                  <a:cubicBezTo>
                    <a:pt x="4788" y="6655"/>
                    <a:pt x="5139" y="6304"/>
                    <a:pt x="5414" y="5803"/>
                  </a:cubicBezTo>
                  <a:cubicBezTo>
                    <a:pt x="5615" y="5502"/>
                    <a:pt x="5790" y="5076"/>
                    <a:pt x="5915" y="4600"/>
                  </a:cubicBezTo>
                  <a:cubicBezTo>
                    <a:pt x="5941" y="4449"/>
                    <a:pt x="6016" y="4174"/>
                    <a:pt x="6066" y="3773"/>
                  </a:cubicBezTo>
                  <a:cubicBezTo>
                    <a:pt x="6116" y="3447"/>
                    <a:pt x="6191" y="3221"/>
                    <a:pt x="6241" y="3071"/>
                  </a:cubicBezTo>
                  <a:cubicBezTo>
                    <a:pt x="6367" y="2670"/>
                    <a:pt x="6567" y="2419"/>
                    <a:pt x="6793" y="2319"/>
                  </a:cubicBezTo>
                  <a:cubicBezTo>
                    <a:pt x="6918" y="2244"/>
                    <a:pt x="7043" y="2219"/>
                    <a:pt x="7144" y="2219"/>
                  </a:cubicBezTo>
                  <a:cubicBezTo>
                    <a:pt x="7219" y="2244"/>
                    <a:pt x="7294" y="2269"/>
                    <a:pt x="7344" y="2369"/>
                  </a:cubicBezTo>
                  <a:cubicBezTo>
                    <a:pt x="7394" y="2469"/>
                    <a:pt x="7419" y="2545"/>
                    <a:pt x="7394" y="2595"/>
                  </a:cubicBezTo>
                  <a:cubicBezTo>
                    <a:pt x="7344" y="2745"/>
                    <a:pt x="7219" y="2896"/>
                    <a:pt x="7018" y="3046"/>
                  </a:cubicBezTo>
                  <a:lnTo>
                    <a:pt x="6642" y="3271"/>
                  </a:lnTo>
                  <a:lnTo>
                    <a:pt x="7921" y="5051"/>
                  </a:lnTo>
                  <a:lnTo>
                    <a:pt x="8271" y="4850"/>
                  </a:lnTo>
                  <a:cubicBezTo>
                    <a:pt x="8848" y="4474"/>
                    <a:pt x="9224" y="3973"/>
                    <a:pt x="9374" y="3297"/>
                  </a:cubicBezTo>
                  <a:cubicBezTo>
                    <a:pt x="9424" y="3021"/>
                    <a:pt x="9449" y="2745"/>
                    <a:pt x="9399" y="2444"/>
                  </a:cubicBezTo>
                  <a:lnTo>
                    <a:pt x="9951" y="2144"/>
                  </a:lnTo>
                  <a:lnTo>
                    <a:pt x="9023" y="339"/>
                  </a:lnTo>
                  <a:lnTo>
                    <a:pt x="8472" y="640"/>
                  </a:lnTo>
                  <a:cubicBezTo>
                    <a:pt x="8096" y="264"/>
                    <a:pt x="7645" y="63"/>
                    <a:pt x="7144" y="13"/>
                  </a:cubicBezTo>
                  <a:cubicBezTo>
                    <a:pt x="7059" y="5"/>
                    <a:pt x="6975" y="1"/>
                    <a:pt x="6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592875" y="3409175"/>
              <a:ext cx="466825" cy="283875"/>
            </a:xfrm>
            <a:custGeom>
              <a:avLst/>
              <a:gdLst/>
              <a:ahLst/>
              <a:cxnLst/>
              <a:rect l="l" t="t" r="r" b="b"/>
              <a:pathLst>
                <a:path w="18673" h="11355" extrusionOk="0">
                  <a:moveTo>
                    <a:pt x="11229" y="1"/>
                  </a:moveTo>
                  <a:cubicBezTo>
                    <a:pt x="7394" y="1"/>
                    <a:pt x="3685" y="327"/>
                    <a:pt x="76" y="928"/>
                  </a:cubicBezTo>
                  <a:lnTo>
                    <a:pt x="1" y="803"/>
                  </a:lnTo>
                  <a:lnTo>
                    <a:pt x="1" y="11354"/>
                  </a:lnTo>
                  <a:lnTo>
                    <a:pt x="18673" y="11354"/>
                  </a:lnTo>
                  <a:lnTo>
                    <a:pt x="18673" y="452"/>
                  </a:lnTo>
                  <a:cubicBezTo>
                    <a:pt x="16216" y="201"/>
                    <a:pt x="13760" y="1"/>
                    <a:pt x="11229" y="1"/>
                  </a:cubicBezTo>
                  <a:close/>
                </a:path>
              </a:pathLst>
            </a:custGeom>
            <a:solidFill>
              <a:srgbClr val="FF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057800" y="3906050"/>
              <a:ext cx="114675" cy="114700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281" y="1"/>
                  </a:moveTo>
                  <a:cubicBezTo>
                    <a:pt x="1028" y="1"/>
                    <a:pt x="0" y="1028"/>
                    <a:pt x="0" y="2281"/>
                  </a:cubicBezTo>
                  <a:cubicBezTo>
                    <a:pt x="0" y="3560"/>
                    <a:pt x="1028" y="4587"/>
                    <a:pt x="2281" y="4587"/>
                  </a:cubicBezTo>
                  <a:cubicBezTo>
                    <a:pt x="3559" y="4587"/>
                    <a:pt x="4587" y="3560"/>
                    <a:pt x="4587" y="2281"/>
                  </a:cubicBezTo>
                  <a:cubicBezTo>
                    <a:pt x="4587" y="1028"/>
                    <a:pt x="3559" y="1"/>
                    <a:pt x="2281" y="1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" name="Google Shape;63;p2"/>
          <p:cNvGrpSpPr/>
          <p:nvPr/>
        </p:nvGrpSpPr>
        <p:grpSpPr>
          <a:xfrm>
            <a:off x="7754699" y="1046462"/>
            <a:ext cx="863885" cy="863903"/>
            <a:chOff x="3312800" y="1179225"/>
            <a:chExt cx="473725" cy="473700"/>
          </a:xfrm>
        </p:grpSpPr>
        <p:sp>
          <p:nvSpPr>
            <p:cNvPr id="64" name="Google Shape;64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" name="Google Shape;67;p2"/>
          <p:cNvGrpSpPr/>
          <p:nvPr/>
        </p:nvGrpSpPr>
        <p:grpSpPr>
          <a:xfrm rot="-2700000">
            <a:off x="9174043" y="1526597"/>
            <a:ext cx="404381" cy="404449"/>
            <a:chOff x="3312800" y="1179225"/>
            <a:chExt cx="473725" cy="473700"/>
          </a:xfrm>
        </p:grpSpPr>
        <p:sp>
          <p:nvSpPr>
            <p:cNvPr id="68" name="Google Shape;68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 rot="-6999057">
            <a:off x="10506060" y="1795658"/>
            <a:ext cx="697177" cy="697281"/>
            <a:chOff x="3312800" y="1179225"/>
            <a:chExt cx="473725" cy="473700"/>
          </a:xfrm>
        </p:grpSpPr>
        <p:sp>
          <p:nvSpPr>
            <p:cNvPr id="72" name="Google Shape;72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" name="Google Shape;75;p2"/>
          <p:cNvGrpSpPr/>
          <p:nvPr/>
        </p:nvGrpSpPr>
        <p:grpSpPr>
          <a:xfrm rot="-4500057">
            <a:off x="9855400" y="752151"/>
            <a:ext cx="723880" cy="723920"/>
            <a:chOff x="3312800" y="1179225"/>
            <a:chExt cx="473725" cy="473700"/>
          </a:xfrm>
        </p:grpSpPr>
        <p:sp>
          <p:nvSpPr>
            <p:cNvPr id="76" name="Google Shape;76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" name="Google Shape;79;p2"/>
          <p:cNvSpPr/>
          <p:nvPr/>
        </p:nvSpPr>
        <p:spPr>
          <a:xfrm>
            <a:off x="10839630" y="5429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11122163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7183363" y="5957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299723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2F3C7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5" name="Google Shape;85;p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3"/>
          <p:cNvSpPr/>
          <p:nvPr/>
        </p:nvSpPr>
        <p:spPr>
          <a:xfrm>
            <a:off x="950933" y="3167700"/>
            <a:ext cx="54476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3"/>
          <p:cNvSpPr/>
          <p:nvPr/>
        </p:nvSpPr>
        <p:spPr>
          <a:xfrm>
            <a:off x="950933" y="4927495"/>
            <a:ext cx="54476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3"/>
          <p:cNvSpPr/>
          <p:nvPr/>
        </p:nvSpPr>
        <p:spPr>
          <a:xfrm>
            <a:off x="2860633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5" name="Google Shape;125;p3"/>
          <p:cNvSpPr txBox="1">
            <a:spLocks noGrp="1"/>
          </p:cNvSpPr>
          <p:nvPr>
            <p:ph type="title"/>
          </p:nvPr>
        </p:nvSpPr>
        <p:spPr>
          <a:xfrm>
            <a:off x="950967" y="3430367"/>
            <a:ext cx="5389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6" name="Google Shape;126;p3"/>
          <p:cNvSpPr txBox="1">
            <a:spLocks noGrp="1"/>
          </p:cNvSpPr>
          <p:nvPr>
            <p:ph type="title" idx="2" hasCustomPrompt="1"/>
          </p:nvPr>
        </p:nvSpPr>
        <p:spPr>
          <a:xfrm>
            <a:off x="3027033" y="891133"/>
            <a:ext cx="15192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27" name="Google Shape;127;p3"/>
          <p:cNvSpPr txBox="1">
            <a:spLocks noGrp="1"/>
          </p:cNvSpPr>
          <p:nvPr>
            <p:ph type="subTitle" idx="1"/>
          </p:nvPr>
        </p:nvSpPr>
        <p:spPr>
          <a:xfrm>
            <a:off x="950967" y="4939300"/>
            <a:ext cx="5389600" cy="7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" name="Google Shape;128;p3"/>
          <p:cNvGrpSpPr/>
          <p:nvPr/>
        </p:nvGrpSpPr>
        <p:grpSpPr>
          <a:xfrm>
            <a:off x="6805109" y="2211581"/>
            <a:ext cx="4261265" cy="3449825"/>
            <a:chOff x="1088350" y="1719925"/>
            <a:chExt cx="1270250" cy="1028366"/>
          </a:xfrm>
        </p:grpSpPr>
        <p:sp>
          <p:nvSpPr>
            <p:cNvPr id="129" name="Google Shape;129;p3"/>
            <p:cNvSpPr/>
            <p:nvPr/>
          </p:nvSpPr>
          <p:spPr>
            <a:xfrm>
              <a:off x="1099398" y="1724343"/>
              <a:ext cx="1259152" cy="1023948"/>
            </a:xfrm>
            <a:custGeom>
              <a:avLst/>
              <a:gdLst/>
              <a:ahLst/>
              <a:cxnLst/>
              <a:rect l="l" t="t" r="r" b="b"/>
              <a:pathLst>
                <a:path w="50467" h="41040" extrusionOk="0">
                  <a:moveTo>
                    <a:pt x="50467" y="31750"/>
                  </a:moveTo>
                  <a:lnTo>
                    <a:pt x="50467" y="35904"/>
                  </a:lnTo>
                  <a:lnTo>
                    <a:pt x="42752" y="35904"/>
                  </a:lnTo>
                  <a:lnTo>
                    <a:pt x="42752" y="40081"/>
                  </a:lnTo>
                  <a:lnTo>
                    <a:pt x="24994" y="40081"/>
                  </a:lnTo>
                  <a:lnTo>
                    <a:pt x="24994" y="40013"/>
                  </a:lnTo>
                  <a:cubicBezTo>
                    <a:pt x="22894" y="40538"/>
                    <a:pt x="20109" y="40857"/>
                    <a:pt x="16366" y="40789"/>
                  </a:cubicBezTo>
                  <a:cubicBezTo>
                    <a:pt x="1096" y="41040"/>
                    <a:pt x="1484" y="34968"/>
                    <a:pt x="1484" y="34968"/>
                  </a:cubicBezTo>
                  <a:cubicBezTo>
                    <a:pt x="0" y="22004"/>
                    <a:pt x="8765" y="12577"/>
                    <a:pt x="11983" y="9564"/>
                  </a:cubicBezTo>
                  <a:cubicBezTo>
                    <a:pt x="11915" y="9473"/>
                    <a:pt x="11869" y="9336"/>
                    <a:pt x="11869" y="9199"/>
                  </a:cubicBezTo>
                  <a:cubicBezTo>
                    <a:pt x="11869" y="9062"/>
                    <a:pt x="11915" y="8948"/>
                    <a:pt x="12006" y="8833"/>
                  </a:cubicBezTo>
                  <a:cubicBezTo>
                    <a:pt x="11961" y="8765"/>
                    <a:pt x="11938" y="8697"/>
                    <a:pt x="11938" y="8605"/>
                  </a:cubicBezTo>
                  <a:cubicBezTo>
                    <a:pt x="11915" y="8308"/>
                    <a:pt x="12120" y="8012"/>
                    <a:pt x="12417" y="7943"/>
                  </a:cubicBezTo>
                  <a:lnTo>
                    <a:pt x="8605" y="1415"/>
                  </a:lnTo>
                  <a:cubicBezTo>
                    <a:pt x="8971" y="662"/>
                    <a:pt x="10020" y="867"/>
                    <a:pt x="11869" y="1073"/>
                  </a:cubicBezTo>
                  <a:cubicBezTo>
                    <a:pt x="11869" y="1073"/>
                    <a:pt x="11892" y="1073"/>
                    <a:pt x="11892" y="1073"/>
                  </a:cubicBezTo>
                  <a:cubicBezTo>
                    <a:pt x="12029" y="1096"/>
                    <a:pt x="12166" y="1119"/>
                    <a:pt x="12303" y="1119"/>
                  </a:cubicBezTo>
                  <a:cubicBezTo>
                    <a:pt x="12440" y="1141"/>
                    <a:pt x="12600" y="1164"/>
                    <a:pt x="12737" y="1164"/>
                  </a:cubicBezTo>
                  <a:cubicBezTo>
                    <a:pt x="12828" y="1187"/>
                    <a:pt x="12896" y="1187"/>
                    <a:pt x="12965" y="1187"/>
                  </a:cubicBezTo>
                  <a:cubicBezTo>
                    <a:pt x="13056" y="1187"/>
                    <a:pt x="13148" y="1187"/>
                    <a:pt x="13239" y="1187"/>
                  </a:cubicBezTo>
                  <a:cubicBezTo>
                    <a:pt x="13330" y="1187"/>
                    <a:pt x="13421" y="1187"/>
                    <a:pt x="13513" y="1187"/>
                  </a:cubicBezTo>
                  <a:cubicBezTo>
                    <a:pt x="13718" y="1164"/>
                    <a:pt x="13901" y="1141"/>
                    <a:pt x="14083" y="1096"/>
                  </a:cubicBezTo>
                  <a:cubicBezTo>
                    <a:pt x="14175" y="1073"/>
                    <a:pt x="14266" y="1050"/>
                    <a:pt x="14357" y="1027"/>
                  </a:cubicBezTo>
                  <a:cubicBezTo>
                    <a:pt x="15019" y="845"/>
                    <a:pt x="15521" y="525"/>
                    <a:pt x="15841" y="251"/>
                  </a:cubicBezTo>
                  <a:cubicBezTo>
                    <a:pt x="16161" y="0"/>
                    <a:pt x="16571" y="0"/>
                    <a:pt x="16868" y="251"/>
                  </a:cubicBezTo>
                  <a:cubicBezTo>
                    <a:pt x="17142" y="479"/>
                    <a:pt x="17507" y="731"/>
                    <a:pt x="18009" y="913"/>
                  </a:cubicBezTo>
                  <a:cubicBezTo>
                    <a:pt x="18055" y="936"/>
                    <a:pt x="18101" y="959"/>
                    <a:pt x="18169" y="959"/>
                  </a:cubicBezTo>
                  <a:cubicBezTo>
                    <a:pt x="18283" y="1004"/>
                    <a:pt x="18397" y="1050"/>
                    <a:pt x="18512" y="1073"/>
                  </a:cubicBezTo>
                  <a:cubicBezTo>
                    <a:pt x="18763" y="1119"/>
                    <a:pt x="19014" y="1164"/>
                    <a:pt x="19310" y="1187"/>
                  </a:cubicBezTo>
                  <a:cubicBezTo>
                    <a:pt x="19310" y="1187"/>
                    <a:pt x="19310" y="1187"/>
                    <a:pt x="19310" y="1187"/>
                  </a:cubicBezTo>
                  <a:cubicBezTo>
                    <a:pt x="19447" y="1187"/>
                    <a:pt x="19607" y="1187"/>
                    <a:pt x="19744" y="1187"/>
                  </a:cubicBezTo>
                  <a:cubicBezTo>
                    <a:pt x="19813" y="1187"/>
                    <a:pt x="19904" y="1187"/>
                    <a:pt x="19972" y="1164"/>
                  </a:cubicBezTo>
                  <a:cubicBezTo>
                    <a:pt x="20178" y="1141"/>
                    <a:pt x="20383" y="1119"/>
                    <a:pt x="20589" y="1119"/>
                  </a:cubicBezTo>
                  <a:cubicBezTo>
                    <a:pt x="20748" y="1096"/>
                    <a:pt x="20908" y="1073"/>
                    <a:pt x="21045" y="1050"/>
                  </a:cubicBezTo>
                  <a:lnTo>
                    <a:pt x="21136" y="1050"/>
                  </a:lnTo>
                  <a:cubicBezTo>
                    <a:pt x="21433" y="1004"/>
                    <a:pt x="21707" y="982"/>
                    <a:pt x="21981" y="936"/>
                  </a:cubicBezTo>
                  <a:cubicBezTo>
                    <a:pt x="22209" y="913"/>
                    <a:pt x="22437" y="890"/>
                    <a:pt x="22643" y="890"/>
                  </a:cubicBezTo>
                  <a:cubicBezTo>
                    <a:pt x="23419" y="845"/>
                    <a:pt x="23898" y="936"/>
                    <a:pt x="24127" y="1415"/>
                  </a:cubicBezTo>
                  <a:lnTo>
                    <a:pt x="20589" y="7464"/>
                  </a:lnTo>
                  <a:cubicBezTo>
                    <a:pt x="20748" y="7555"/>
                    <a:pt x="20863" y="7738"/>
                    <a:pt x="20885" y="7943"/>
                  </a:cubicBezTo>
                  <a:cubicBezTo>
                    <a:pt x="20908" y="8308"/>
                    <a:pt x="20634" y="8628"/>
                    <a:pt x="20292" y="8651"/>
                  </a:cubicBezTo>
                  <a:lnTo>
                    <a:pt x="19881" y="8674"/>
                  </a:lnTo>
                  <a:lnTo>
                    <a:pt x="19858" y="8697"/>
                  </a:lnTo>
                  <a:lnTo>
                    <a:pt x="20201" y="8719"/>
                  </a:lnTo>
                  <a:cubicBezTo>
                    <a:pt x="20566" y="8719"/>
                    <a:pt x="20840" y="9016"/>
                    <a:pt x="20840" y="9381"/>
                  </a:cubicBezTo>
                  <a:cubicBezTo>
                    <a:pt x="20840" y="9473"/>
                    <a:pt x="20817" y="9541"/>
                    <a:pt x="20794" y="9632"/>
                  </a:cubicBezTo>
                  <a:cubicBezTo>
                    <a:pt x="23396" y="12052"/>
                    <a:pt x="29422" y="18534"/>
                    <a:pt x="31020" y="27596"/>
                  </a:cubicBezTo>
                  <a:lnTo>
                    <a:pt x="47751" y="27596"/>
                  </a:lnTo>
                  <a:lnTo>
                    <a:pt x="47751" y="31750"/>
                  </a:lnTo>
                  <a:lnTo>
                    <a:pt x="31408" y="31750"/>
                  </a:lnTo>
                  <a:cubicBezTo>
                    <a:pt x="31408" y="32800"/>
                    <a:pt x="31362" y="33873"/>
                    <a:pt x="31248" y="34968"/>
                  </a:cubicBezTo>
                  <a:cubicBezTo>
                    <a:pt x="31248" y="34968"/>
                    <a:pt x="31271" y="35334"/>
                    <a:pt x="31065" y="35904"/>
                  </a:cubicBezTo>
                  <a:lnTo>
                    <a:pt x="32709" y="35904"/>
                  </a:lnTo>
                  <a:lnTo>
                    <a:pt x="32709" y="31750"/>
                  </a:ln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088350" y="1918525"/>
              <a:ext cx="834875" cy="825725"/>
            </a:xfrm>
            <a:custGeom>
              <a:avLst/>
              <a:gdLst/>
              <a:ahLst/>
              <a:cxnLst/>
              <a:rect l="l" t="t" r="r" b="b"/>
              <a:pathLst>
                <a:path w="33395" h="33029" extrusionOk="0">
                  <a:moveTo>
                    <a:pt x="16686" y="274"/>
                  </a:moveTo>
                  <a:lnTo>
                    <a:pt x="13582" y="0"/>
                  </a:lnTo>
                  <a:lnTo>
                    <a:pt x="13582" y="571"/>
                  </a:lnTo>
                  <a:lnTo>
                    <a:pt x="13490" y="571"/>
                  </a:lnTo>
                  <a:cubicBezTo>
                    <a:pt x="13490" y="571"/>
                    <a:pt x="1" y="11162"/>
                    <a:pt x="1827" y="26957"/>
                  </a:cubicBezTo>
                  <a:lnTo>
                    <a:pt x="1827" y="26957"/>
                  </a:lnTo>
                  <a:cubicBezTo>
                    <a:pt x="1827" y="26957"/>
                    <a:pt x="1439" y="33028"/>
                    <a:pt x="16686" y="32800"/>
                  </a:cubicBezTo>
                  <a:lnTo>
                    <a:pt x="16686" y="32800"/>
                  </a:lnTo>
                  <a:cubicBezTo>
                    <a:pt x="31956" y="33028"/>
                    <a:pt x="31568" y="26957"/>
                    <a:pt x="31568" y="26957"/>
                  </a:cubicBezTo>
                  <a:lnTo>
                    <a:pt x="31568" y="26957"/>
                  </a:lnTo>
                  <a:cubicBezTo>
                    <a:pt x="33394" y="11162"/>
                    <a:pt x="19904" y="571"/>
                    <a:pt x="19904" y="571"/>
                  </a:cubicBezTo>
                  <a:lnTo>
                    <a:pt x="19904" y="571"/>
                  </a:lnTo>
                  <a:lnTo>
                    <a:pt x="19813" y="571"/>
                  </a:lnTo>
                  <a:lnTo>
                    <a:pt x="19813" y="0"/>
                  </a:ln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312050" y="1719925"/>
              <a:ext cx="387475" cy="307025"/>
            </a:xfrm>
            <a:custGeom>
              <a:avLst/>
              <a:gdLst/>
              <a:ahLst/>
              <a:cxnLst/>
              <a:rect l="l" t="t" r="r" b="b"/>
              <a:pathLst>
                <a:path w="15499" h="12281" extrusionOk="0">
                  <a:moveTo>
                    <a:pt x="7236" y="206"/>
                  </a:moveTo>
                  <a:cubicBezTo>
                    <a:pt x="6665" y="663"/>
                    <a:pt x="5638" y="1256"/>
                    <a:pt x="4132" y="1119"/>
                  </a:cubicBezTo>
                  <a:lnTo>
                    <a:pt x="4132" y="1119"/>
                  </a:lnTo>
                  <a:cubicBezTo>
                    <a:pt x="1735" y="891"/>
                    <a:pt x="411" y="480"/>
                    <a:pt x="0" y="1370"/>
                  </a:cubicBezTo>
                  <a:lnTo>
                    <a:pt x="0" y="1370"/>
                  </a:lnTo>
                  <a:lnTo>
                    <a:pt x="4930" y="9839"/>
                  </a:lnTo>
                  <a:lnTo>
                    <a:pt x="7738" y="12281"/>
                  </a:lnTo>
                  <a:lnTo>
                    <a:pt x="10568" y="9839"/>
                  </a:lnTo>
                  <a:lnTo>
                    <a:pt x="15499" y="1370"/>
                  </a:lnTo>
                  <a:cubicBezTo>
                    <a:pt x="15088" y="480"/>
                    <a:pt x="13764" y="891"/>
                    <a:pt x="11367" y="1119"/>
                  </a:cubicBezTo>
                  <a:lnTo>
                    <a:pt x="11367" y="1119"/>
                  </a:lnTo>
                  <a:cubicBezTo>
                    <a:pt x="9861" y="1256"/>
                    <a:pt x="8834" y="663"/>
                    <a:pt x="8263" y="206"/>
                  </a:cubicBezTo>
                  <a:lnTo>
                    <a:pt x="8263" y="206"/>
                  </a:lnTo>
                  <a:cubicBezTo>
                    <a:pt x="8103" y="69"/>
                    <a:pt x="7921" y="1"/>
                    <a:pt x="7738" y="1"/>
                  </a:cubicBezTo>
                  <a:lnTo>
                    <a:pt x="7738" y="1"/>
                  </a:lnTo>
                  <a:cubicBezTo>
                    <a:pt x="7578" y="1"/>
                    <a:pt x="7396" y="69"/>
                    <a:pt x="7236" y="206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378800" y="2136500"/>
              <a:ext cx="253975" cy="410300"/>
            </a:xfrm>
            <a:custGeom>
              <a:avLst/>
              <a:gdLst/>
              <a:ahLst/>
              <a:cxnLst/>
              <a:rect l="l" t="t" r="r" b="b"/>
              <a:pathLst>
                <a:path w="10159" h="16412" extrusionOk="0">
                  <a:moveTo>
                    <a:pt x="4338" y="0"/>
                  </a:moveTo>
                  <a:lnTo>
                    <a:pt x="4338" y="1940"/>
                  </a:lnTo>
                  <a:cubicBezTo>
                    <a:pt x="1576" y="2237"/>
                    <a:pt x="229" y="3835"/>
                    <a:pt x="229" y="5684"/>
                  </a:cubicBezTo>
                  <a:lnTo>
                    <a:pt x="229" y="5684"/>
                  </a:lnTo>
                  <a:cubicBezTo>
                    <a:pt x="229" y="8195"/>
                    <a:pt x="2397" y="8834"/>
                    <a:pt x="4338" y="9313"/>
                  </a:cubicBezTo>
                  <a:lnTo>
                    <a:pt x="4338" y="9313"/>
                  </a:lnTo>
                  <a:lnTo>
                    <a:pt x="4338" y="12212"/>
                  </a:lnTo>
                  <a:cubicBezTo>
                    <a:pt x="3082" y="12098"/>
                    <a:pt x="1827" y="11618"/>
                    <a:pt x="959" y="10979"/>
                  </a:cubicBezTo>
                  <a:lnTo>
                    <a:pt x="959" y="10979"/>
                  </a:lnTo>
                  <a:lnTo>
                    <a:pt x="1" y="13102"/>
                  </a:lnTo>
                  <a:cubicBezTo>
                    <a:pt x="959" y="13855"/>
                    <a:pt x="2626" y="14403"/>
                    <a:pt x="4338" y="14517"/>
                  </a:cubicBezTo>
                  <a:lnTo>
                    <a:pt x="4338" y="14517"/>
                  </a:lnTo>
                  <a:lnTo>
                    <a:pt x="4338" y="16412"/>
                  </a:lnTo>
                  <a:lnTo>
                    <a:pt x="6095" y="16412"/>
                  </a:lnTo>
                  <a:lnTo>
                    <a:pt x="6095" y="14449"/>
                  </a:lnTo>
                  <a:cubicBezTo>
                    <a:pt x="8834" y="14129"/>
                    <a:pt x="10158" y="12554"/>
                    <a:pt x="10158" y="10728"/>
                  </a:cubicBezTo>
                  <a:lnTo>
                    <a:pt x="10158" y="10728"/>
                  </a:lnTo>
                  <a:cubicBezTo>
                    <a:pt x="10158" y="8263"/>
                    <a:pt x="8035" y="7624"/>
                    <a:pt x="6095" y="7167"/>
                  </a:cubicBezTo>
                  <a:lnTo>
                    <a:pt x="6095" y="7167"/>
                  </a:lnTo>
                  <a:lnTo>
                    <a:pt x="6095" y="4200"/>
                  </a:lnTo>
                  <a:cubicBezTo>
                    <a:pt x="6963" y="4314"/>
                    <a:pt x="7876" y="4611"/>
                    <a:pt x="8766" y="5113"/>
                  </a:cubicBezTo>
                  <a:lnTo>
                    <a:pt x="8766" y="5113"/>
                  </a:lnTo>
                  <a:lnTo>
                    <a:pt x="9633" y="2968"/>
                  </a:lnTo>
                  <a:cubicBezTo>
                    <a:pt x="8674" y="2351"/>
                    <a:pt x="7396" y="2009"/>
                    <a:pt x="6095" y="1895"/>
                  </a:cubicBezTo>
                  <a:lnTo>
                    <a:pt x="6095" y="1895"/>
                  </a:lnTo>
                  <a:lnTo>
                    <a:pt x="6095" y="0"/>
                  </a:lnTo>
                  <a:close/>
                  <a:moveTo>
                    <a:pt x="3059" y="5547"/>
                  </a:moveTo>
                  <a:cubicBezTo>
                    <a:pt x="3059" y="4976"/>
                    <a:pt x="3425" y="4474"/>
                    <a:pt x="4338" y="4246"/>
                  </a:cubicBezTo>
                  <a:lnTo>
                    <a:pt x="4338" y="4246"/>
                  </a:lnTo>
                  <a:lnTo>
                    <a:pt x="4338" y="6734"/>
                  </a:lnTo>
                  <a:cubicBezTo>
                    <a:pt x="3584" y="6483"/>
                    <a:pt x="3059" y="6163"/>
                    <a:pt x="3059" y="5547"/>
                  </a:cubicBezTo>
                  <a:close/>
                  <a:moveTo>
                    <a:pt x="6095" y="9747"/>
                  </a:moveTo>
                  <a:cubicBezTo>
                    <a:pt x="6848" y="9998"/>
                    <a:pt x="7351" y="10340"/>
                    <a:pt x="7351" y="10956"/>
                  </a:cubicBezTo>
                  <a:lnTo>
                    <a:pt x="7351" y="10956"/>
                  </a:lnTo>
                  <a:cubicBezTo>
                    <a:pt x="7351" y="11504"/>
                    <a:pt x="6963" y="11961"/>
                    <a:pt x="6095" y="12143"/>
                  </a:cubicBezTo>
                  <a:lnTo>
                    <a:pt x="6095" y="12143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94775" y="1902525"/>
              <a:ext cx="224875" cy="46250"/>
            </a:xfrm>
            <a:custGeom>
              <a:avLst/>
              <a:gdLst/>
              <a:ahLst/>
              <a:cxnLst/>
              <a:rect l="l" t="t" r="r" b="b"/>
              <a:pathLst>
                <a:path w="8995" h="1850" extrusionOk="0">
                  <a:moveTo>
                    <a:pt x="8264" y="1"/>
                  </a:moveTo>
                  <a:lnTo>
                    <a:pt x="617" y="572"/>
                  </a:lnTo>
                  <a:cubicBezTo>
                    <a:pt x="252" y="594"/>
                    <a:pt x="1" y="891"/>
                    <a:pt x="24" y="1256"/>
                  </a:cubicBezTo>
                  <a:lnTo>
                    <a:pt x="24" y="1256"/>
                  </a:lnTo>
                  <a:cubicBezTo>
                    <a:pt x="47" y="1599"/>
                    <a:pt x="320" y="1850"/>
                    <a:pt x="663" y="1850"/>
                  </a:cubicBezTo>
                  <a:lnTo>
                    <a:pt x="663" y="1850"/>
                  </a:lnTo>
                  <a:cubicBezTo>
                    <a:pt x="686" y="1850"/>
                    <a:pt x="708" y="1850"/>
                    <a:pt x="708" y="1850"/>
                  </a:cubicBezTo>
                  <a:lnTo>
                    <a:pt x="708" y="1850"/>
                  </a:lnTo>
                  <a:lnTo>
                    <a:pt x="8355" y="1279"/>
                  </a:lnTo>
                  <a:cubicBezTo>
                    <a:pt x="8720" y="1256"/>
                    <a:pt x="8994" y="960"/>
                    <a:pt x="8971" y="594"/>
                  </a:cubicBezTo>
                  <a:lnTo>
                    <a:pt x="8971" y="594"/>
                  </a:lnTo>
                  <a:cubicBezTo>
                    <a:pt x="8926" y="252"/>
                    <a:pt x="8652" y="1"/>
                    <a:pt x="8309" y="1"/>
                  </a:cubicBezTo>
                  <a:lnTo>
                    <a:pt x="8309" y="1"/>
                  </a:lnTo>
                  <a:cubicBezTo>
                    <a:pt x="8309" y="1"/>
                    <a:pt x="8286" y="1"/>
                    <a:pt x="8264" y="1"/>
                  </a:cubicBezTo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93650" y="1932775"/>
              <a:ext cx="224275" cy="35975"/>
            </a:xfrm>
            <a:custGeom>
              <a:avLst/>
              <a:gdLst/>
              <a:ahLst/>
              <a:cxnLst/>
              <a:rect l="l" t="t" r="r" b="b"/>
              <a:pathLst>
                <a:path w="8971" h="1439" extrusionOk="0">
                  <a:moveTo>
                    <a:pt x="639" y="1"/>
                  </a:moveTo>
                  <a:cubicBezTo>
                    <a:pt x="297" y="1"/>
                    <a:pt x="0" y="275"/>
                    <a:pt x="0" y="640"/>
                  </a:cubicBezTo>
                  <a:lnTo>
                    <a:pt x="0" y="640"/>
                  </a:lnTo>
                  <a:cubicBezTo>
                    <a:pt x="0" y="982"/>
                    <a:pt x="274" y="1279"/>
                    <a:pt x="639" y="1302"/>
                  </a:cubicBezTo>
                  <a:lnTo>
                    <a:pt x="639" y="1302"/>
                  </a:lnTo>
                  <a:lnTo>
                    <a:pt x="8309" y="1439"/>
                  </a:lnTo>
                  <a:lnTo>
                    <a:pt x="8309" y="1439"/>
                  </a:lnTo>
                  <a:cubicBezTo>
                    <a:pt x="8674" y="1439"/>
                    <a:pt x="8971" y="1165"/>
                    <a:pt x="8971" y="800"/>
                  </a:cubicBezTo>
                  <a:lnTo>
                    <a:pt x="8971" y="800"/>
                  </a:lnTo>
                  <a:cubicBezTo>
                    <a:pt x="8971" y="457"/>
                    <a:pt x="8697" y="160"/>
                    <a:pt x="8331" y="138"/>
                  </a:cubicBezTo>
                  <a:lnTo>
                    <a:pt x="8331" y="138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721750" y="261640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721750" y="261640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7588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8176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8758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340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1992225" y="2616400"/>
              <a:ext cx="19450" cy="103875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0504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109225" y="261640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1892950" y="261640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074400" y="261640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1914625" y="251255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914625" y="251255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19517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0105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0687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1269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1851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433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3021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085825" y="251255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267275" y="251255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846725" y="2408675"/>
              <a:ext cx="443975" cy="103900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846725" y="2408675"/>
              <a:ext cx="443975" cy="14875"/>
            </a:xfrm>
            <a:custGeom>
              <a:avLst/>
              <a:gdLst/>
              <a:ahLst/>
              <a:cxnLst/>
              <a:rect l="l" t="t" r="r" b="b"/>
              <a:pathLst>
                <a:path w="17759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8838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942600" y="2408675"/>
              <a:ext cx="18850" cy="103900"/>
            </a:xfrm>
            <a:custGeom>
              <a:avLst/>
              <a:gdLst/>
              <a:ahLst/>
              <a:cxnLst/>
              <a:rect l="l" t="t" r="r" b="b"/>
              <a:pathLst>
                <a:path w="754" h="4156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53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0008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0590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1172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1754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2336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017925" y="2408675"/>
              <a:ext cx="243100" cy="103900"/>
            </a:xfrm>
            <a:custGeom>
              <a:avLst/>
              <a:gdLst/>
              <a:ahLst/>
              <a:cxnLst/>
              <a:rect l="l" t="t" r="r" b="b"/>
              <a:pathLst>
                <a:path w="9724" h="4156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198800" y="2408675"/>
              <a:ext cx="62225" cy="103900"/>
            </a:xfrm>
            <a:custGeom>
              <a:avLst/>
              <a:gdLst/>
              <a:ahLst/>
              <a:cxnLst/>
              <a:rect l="l" t="t" r="r" b="b"/>
              <a:pathLst>
                <a:path w="2489" h="4156" extrusionOk="0">
                  <a:moveTo>
                    <a:pt x="248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2" name="Google Shape;172;p3"/>
          <p:cNvSpPr/>
          <p:nvPr/>
        </p:nvSpPr>
        <p:spPr>
          <a:xfrm>
            <a:off x="10752297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7029230" y="891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108253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11448863" y="5968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070477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8" name="Google Shape;1408;p2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09" name="Google Shape;1409;p2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6" name="Google Shape;1446;p2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7" name="Google Shape;1447;p21"/>
          <p:cNvSpPr txBox="1">
            <a:spLocks noGrp="1"/>
          </p:cNvSpPr>
          <p:nvPr>
            <p:ph type="title"/>
          </p:nvPr>
        </p:nvSpPr>
        <p:spPr>
          <a:xfrm>
            <a:off x="1077533" y="2316800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1"/>
          <p:cNvSpPr txBox="1">
            <a:spLocks noGrp="1"/>
          </p:cNvSpPr>
          <p:nvPr>
            <p:ph type="subTitle" idx="1"/>
          </p:nvPr>
        </p:nvSpPr>
        <p:spPr>
          <a:xfrm>
            <a:off x="1077579" y="3043767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1"/>
          <p:cNvSpPr txBox="1">
            <a:spLocks noGrp="1"/>
          </p:cNvSpPr>
          <p:nvPr>
            <p:ph type="title" idx="2"/>
          </p:nvPr>
        </p:nvSpPr>
        <p:spPr>
          <a:xfrm>
            <a:off x="8653149" y="23200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1"/>
          <p:cNvSpPr txBox="1">
            <a:spLocks noGrp="1"/>
          </p:cNvSpPr>
          <p:nvPr>
            <p:ph type="subTitle" idx="3"/>
          </p:nvPr>
        </p:nvSpPr>
        <p:spPr>
          <a:xfrm>
            <a:off x="8653196" y="3046984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1"/>
          <p:cNvSpPr txBox="1">
            <a:spLocks noGrp="1"/>
          </p:cNvSpPr>
          <p:nvPr>
            <p:ph type="title" idx="4"/>
          </p:nvPr>
        </p:nvSpPr>
        <p:spPr>
          <a:xfrm>
            <a:off x="1077517" y="45179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1"/>
          <p:cNvSpPr txBox="1">
            <a:spLocks noGrp="1"/>
          </p:cNvSpPr>
          <p:nvPr>
            <p:ph type="subTitle" idx="5"/>
          </p:nvPr>
        </p:nvSpPr>
        <p:spPr>
          <a:xfrm>
            <a:off x="1077539" y="5244551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1"/>
          <p:cNvSpPr txBox="1">
            <a:spLocks noGrp="1"/>
          </p:cNvSpPr>
          <p:nvPr>
            <p:ph type="title" idx="6"/>
          </p:nvPr>
        </p:nvSpPr>
        <p:spPr>
          <a:xfrm>
            <a:off x="8653188" y="451786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4" name="Google Shape;1454;p21"/>
          <p:cNvSpPr txBox="1">
            <a:spLocks noGrp="1"/>
          </p:cNvSpPr>
          <p:nvPr>
            <p:ph type="subTitle" idx="7"/>
          </p:nvPr>
        </p:nvSpPr>
        <p:spPr>
          <a:xfrm>
            <a:off x="8653200" y="5244533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21"/>
          <p:cNvSpPr txBox="1">
            <a:spLocks noGrp="1"/>
          </p:cNvSpPr>
          <p:nvPr>
            <p:ph type="title" idx="8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21"/>
          <p:cNvSpPr/>
          <p:nvPr/>
        </p:nvSpPr>
        <p:spPr>
          <a:xfrm>
            <a:off x="950933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7" name="Google Shape;1457;p21"/>
          <p:cNvSpPr/>
          <p:nvPr/>
        </p:nvSpPr>
        <p:spPr>
          <a:xfrm>
            <a:off x="85265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8" name="Google Shape;1458;p21"/>
          <p:cNvSpPr/>
          <p:nvPr/>
        </p:nvSpPr>
        <p:spPr>
          <a:xfrm>
            <a:off x="9509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9" name="Google Shape;1459;p21"/>
          <p:cNvSpPr/>
          <p:nvPr/>
        </p:nvSpPr>
        <p:spPr>
          <a:xfrm>
            <a:off x="8526567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60" name="Google Shape;1460;p21"/>
          <p:cNvGrpSpPr/>
          <p:nvPr/>
        </p:nvGrpSpPr>
        <p:grpSpPr>
          <a:xfrm>
            <a:off x="4390383" y="4794343"/>
            <a:ext cx="1044547" cy="1045251"/>
            <a:chOff x="1300400" y="1688700"/>
            <a:chExt cx="481950" cy="482275"/>
          </a:xfrm>
        </p:grpSpPr>
        <p:sp>
          <p:nvSpPr>
            <p:cNvPr id="1461" name="Google Shape;146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3" name="Google Shape;1463;p21"/>
          <p:cNvGrpSpPr/>
          <p:nvPr/>
        </p:nvGrpSpPr>
        <p:grpSpPr>
          <a:xfrm>
            <a:off x="4347097" y="2563988"/>
            <a:ext cx="1217599" cy="1218355"/>
            <a:chOff x="1300400" y="1688700"/>
            <a:chExt cx="481950" cy="482275"/>
          </a:xfrm>
        </p:grpSpPr>
        <p:sp>
          <p:nvSpPr>
            <p:cNvPr id="1464" name="Google Shape;1464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6" name="Google Shape;1466;p21"/>
          <p:cNvGrpSpPr/>
          <p:nvPr/>
        </p:nvGrpSpPr>
        <p:grpSpPr>
          <a:xfrm>
            <a:off x="6821989" y="2652283"/>
            <a:ext cx="891993" cy="892595"/>
            <a:chOff x="1300400" y="1688700"/>
            <a:chExt cx="481950" cy="482275"/>
          </a:xfrm>
        </p:grpSpPr>
        <p:sp>
          <p:nvSpPr>
            <p:cNvPr id="1467" name="Google Shape;1467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69" name="Google Shape;1469;p21"/>
          <p:cNvSpPr/>
          <p:nvPr/>
        </p:nvSpPr>
        <p:spPr>
          <a:xfrm>
            <a:off x="6303747" y="3274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70" name="Google Shape;1470;p21"/>
          <p:cNvGrpSpPr/>
          <p:nvPr/>
        </p:nvGrpSpPr>
        <p:grpSpPr>
          <a:xfrm>
            <a:off x="6521951" y="4451993"/>
            <a:ext cx="1492053" cy="1492931"/>
            <a:chOff x="1300400" y="1688700"/>
            <a:chExt cx="481950" cy="482275"/>
          </a:xfrm>
        </p:grpSpPr>
        <p:sp>
          <p:nvSpPr>
            <p:cNvPr id="1471" name="Google Shape;147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667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25¢</a:t>
              </a:r>
              <a:endParaRPr sz="4667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73" name="Google Shape;1473;p21"/>
          <p:cNvSpPr/>
          <p:nvPr/>
        </p:nvSpPr>
        <p:spPr>
          <a:xfrm>
            <a:off x="6821997" y="4257582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4" name="Google Shape;1474;p21"/>
          <p:cNvSpPr/>
          <p:nvPr/>
        </p:nvSpPr>
        <p:spPr>
          <a:xfrm>
            <a:off x="5593714" y="44329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5" name="Google Shape;1475;p21"/>
          <p:cNvSpPr/>
          <p:nvPr/>
        </p:nvSpPr>
        <p:spPr>
          <a:xfrm>
            <a:off x="4178063" y="2909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7936924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2F3C7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5" name="Google Shape;85;p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3"/>
          <p:cNvSpPr/>
          <p:nvPr/>
        </p:nvSpPr>
        <p:spPr>
          <a:xfrm>
            <a:off x="950933" y="3167700"/>
            <a:ext cx="54476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3"/>
          <p:cNvSpPr/>
          <p:nvPr/>
        </p:nvSpPr>
        <p:spPr>
          <a:xfrm>
            <a:off x="950933" y="4927495"/>
            <a:ext cx="54476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3"/>
          <p:cNvSpPr/>
          <p:nvPr/>
        </p:nvSpPr>
        <p:spPr>
          <a:xfrm>
            <a:off x="2860633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5" name="Google Shape;125;p3"/>
          <p:cNvSpPr txBox="1">
            <a:spLocks noGrp="1"/>
          </p:cNvSpPr>
          <p:nvPr>
            <p:ph type="title"/>
          </p:nvPr>
        </p:nvSpPr>
        <p:spPr>
          <a:xfrm>
            <a:off x="950967" y="3430367"/>
            <a:ext cx="5389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6" name="Google Shape;126;p3"/>
          <p:cNvSpPr txBox="1">
            <a:spLocks noGrp="1"/>
          </p:cNvSpPr>
          <p:nvPr>
            <p:ph type="title" idx="2" hasCustomPrompt="1"/>
          </p:nvPr>
        </p:nvSpPr>
        <p:spPr>
          <a:xfrm>
            <a:off x="3027033" y="891133"/>
            <a:ext cx="15192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27" name="Google Shape;127;p3"/>
          <p:cNvSpPr txBox="1">
            <a:spLocks noGrp="1"/>
          </p:cNvSpPr>
          <p:nvPr>
            <p:ph type="subTitle" idx="1"/>
          </p:nvPr>
        </p:nvSpPr>
        <p:spPr>
          <a:xfrm>
            <a:off x="950967" y="4939300"/>
            <a:ext cx="5389600" cy="7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" name="Google Shape;128;p3"/>
          <p:cNvGrpSpPr/>
          <p:nvPr/>
        </p:nvGrpSpPr>
        <p:grpSpPr>
          <a:xfrm>
            <a:off x="6805109" y="2211581"/>
            <a:ext cx="4261265" cy="3449825"/>
            <a:chOff x="1088350" y="1719925"/>
            <a:chExt cx="1270250" cy="1028366"/>
          </a:xfrm>
        </p:grpSpPr>
        <p:sp>
          <p:nvSpPr>
            <p:cNvPr id="129" name="Google Shape;129;p3"/>
            <p:cNvSpPr/>
            <p:nvPr/>
          </p:nvSpPr>
          <p:spPr>
            <a:xfrm>
              <a:off x="1099398" y="1724343"/>
              <a:ext cx="1259152" cy="1023948"/>
            </a:xfrm>
            <a:custGeom>
              <a:avLst/>
              <a:gdLst/>
              <a:ahLst/>
              <a:cxnLst/>
              <a:rect l="l" t="t" r="r" b="b"/>
              <a:pathLst>
                <a:path w="50467" h="41040" extrusionOk="0">
                  <a:moveTo>
                    <a:pt x="50467" y="31750"/>
                  </a:moveTo>
                  <a:lnTo>
                    <a:pt x="50467" y="35904"/>
                  </a:lnTo>
                  <a:lnTo>
                    <a:pt x="42752" y="35904"/>
                  </a:lnTo>
                  <a:lnTo>
                    <a:pt x="42752" y="40081"/>
                  </a:lnTo>
                  <a:lnTo>
                    <a:pt x="24994" y="40081"/>
                  </a:lnTo>
                  <a:lnTo>
                    <a:pt x="24994" y="40013"/>
                  </a:lnTo>
                  <a:cubicBezTo>
                    <a:pt x="22894" y="40538"/>
                    <a:pt x="20109" y="40857"/>
                    <a:pt x="16366" y="40789"/>
                  </a:cubicBezTo>
                  <a:cubicBezTo>
                    <a:pt x="1096" y="41040"/>
                    <a:pt x="1484" y="34968"/>
                    <a:pt x="1484" y="34968"/>
                  </a:cubicBezTo>
                  <a:cubicBezTo>
                    <a:pt x="0" y="22004"/>
                    <a:pt x="8765" y="12577"/>
                    <a:pt x="11983" y="9564"/>
                  </a:cubicBezTo>
                  <a:cubicBezTo>
                    <a:pt x="11915" y="9473"/>
                    <a:pt x="11869" y="9336"/>
                    <a:pt x="11869" y="9199"/>
                  </a:cubicBezTo>
                  <a:cubicBezTo>
                    <a:pt x="11869" y="9062"/>
                    <a:pt x="11915" y="8948"/>
                    <a:pt x="12006" y="8833"/>
                  </a:cubicBezTo>
                  <a:cubicBezTo>
                    <a:pt x="11961" y="8765"/>
                    <a:pt x="11938" y="8697"/>
                    <a:pt x="11938" y="8605"/>
                  </a:cubicBezTo>
                  <a:cubicBezTo>
                    <a:pt x="11915" y="8308"/>
                    <a:pt x="12120" y="8012"/>
                    <a:pt x="12417" y="7943"/>
                  </a:cubicBezTo>
                  <a:lnTo>
                    <a:pt x="8605" y="1415"/>
                  </a:lnTo>
                  <a:cubicBezTo>
                    <a:pt x="8971" y="662"/>
                    <a:pt x="10020" y="867"/>
                    <a:pt x="11869" y="1073"/>
                  </a:cubicBezTo>
                  <a:cubicBezTo>
                    <a:pt x="11869" y="1073"/>
                    <a:pt x="11892" y="1073"/>
                    <a:pt x="11892" y="1073"/>
                  </a:cubicBezTo>
                  <a:cubicBezTo>
                    <a:pt x="12029" y="1096"/>
                    <a:pt x="12166" y="1119"/>
                    <a:pt x="12303" y="1119"/>
                  </a:cubicBezTo>
                  <a:cubicBezTo>
                    <a:pt x="12440" y="1141"/>
                    <a:pt x="12600" y="1164"/>
                    <a:pt x="12737" y="1164"/>
                  </a:cubicBezTo>
                  <a:cubicBezTo>
                    <a:pt x="12828" y="1187"/>
                    <a:pt x="12896" y="1187"/>
                    <a:pt x="12965" y="1187"/>
                  </a:cubicBezTo>
                  <a:cubicBezTo>
                    <a:pt x="13056" y="1187"/>
                    <a:pt x="13148" y="1187"/>
                    <a:pt x="13239" y="1187"/>
                  </a:cubicBezTo>
                  <a:cubicBezTo>
                    <a:pt x="13330" y="1187"/>
                    <a:pt x="13421" y="1187"/>
                    <a:pt x="13513" y="1187"/>
                  </a:cubicBezTo>
                  <a:cubicBezTo>
                    <a:pt x="13718" y="1164"/>
                    <a:pt x="13901" y="1141"/>
                    <a:pt x="14083" y="1096"/>
                  </a:cubicBezTo>
                  <a:cubicBezTo>
                    <a:pt x="14175" y="1073"/>
                    <a:pt x="14266" y="1050"/>
                    <a:pt x="14357" y="1027"/>
                  </a:cubicBezTo>
                  <a:cubicBezTo>
                    <a:pt x="15019" y="845"/>
                    <a:pt x="15521" y="525"/>
                    <a:pt x="15841" y="251"/>
                  </a:cubicBezTo>
                  <a:cubicBezTo>
                    <a:pt x="16161" y="0"/>
                    <a:pt x="16571" y="0"/>
                    <a:pt x="16868" y="251"/>
                  </a:cubicBezTo>
                  <a:cubicBezTo>
                    <a:pt x="17142" y="479"/>
                    <a:pt x="17507" y="731"/>
                    <a:pt x="18009" y="913"/>
                  </a:cubicBezTo>
                  <a:cubicBezTo>
                    <a:pt x="18055" y="936"/>
                    <a:pt x="18101" y="959"/>
                    <a:pt x="18169" y="959"/>
                  </a:cubicBezTo>
                  <a:cubicBezTo>
                    <a:pt x="18283" y="1004"/>
                    <a:pt x="18397" y="1050"/>
                    <a:pt x="18512" y="1073"/>
                  </a:cubicBezTo>
                  <a:cubicBezTo>
                    <a:pt x="18763" y="1119"/>
                    <a:pt x="19014" y="1164"/>
                    <a:pt x="19310" y="1187"/>
                  </a:cubicBezTo>
                  <a:cubicBezTo>
                    <a:pt x="19310" y="1187"/>
                    <a:pt x="19310" y="1187"/>
                    <a:pt x="19310" y="1187"/>
                  </a:cubicBezTo>
                  <a:cubicBezTo>
                    <a:pt x="19447" y="1187"/>
                    <a:pt x="19607" y="1187"/>
                    <a:pt x="19744" y="1187"/>
                  </a:cubicBezTo>
                  <a:cubicBezTo>
                    <a:pt x="19813" y="1187"/>
                    <a:pt x="19904" y="1187"/>
                    <a:pt x="19972" y="1164"/>
                  </a:cubicBezTo>
                  <a:cubicBezTo>
                    <a:pt x="20178" y="1141"/>
                    <a:pt x="20383" y="1119"/>
                    <a:pt x="20589" y="1119"/>
                  </a:cubicBezTo>
                  <a:cubicBezTo>
                    <a:pt x="20748" y="1096"/>
                    <a:pt x="20908" y="1073"/>
                    <a:pt x="21045" y="1050"/>
                  </a:cubicBezTo>
                  <a:lnTo>
                    <a:pt x="21136" y="1050"/>
                  </a:lnTo>
                  <a:cubicBezTo>
                    <a:pt x="21433" y="1004"/>
                    <a:pt x="21707" y="982"/>
                    <a:pt x="21981" y="936"/>
                  </a:cubicBezTo>
                  <a:cubicBezTo>
                    <a:pt x="22209" y="913"/>
                    <a:pt x="22437" y="890"/>
                    <a:pt x="22643" y="890"/>
                  </a:cubicBezTo>
                  <a:cubicBezTo>
                    <a:pt x="23419" y="845"/>
                    <a:pt x="23898" y="936"/>
                    <a:pt x="24127" y="1415"/>
                  </a:cubicBezTo>
                  <a:lnTo>
                    <a:pt x="20589" y="7464"/>
                  </a:lnTo>
                  <a:cubicBezTo>
                    <a:pt x="20748" y="7555"/>
                    <a:pt x="20863" y="7738"/>
                    <a:pt x="20885" y="7943"/>
                  </a:cubicBezTo>
                  <a:cubicBezTo>
                    <a:pt x="20908" y="8308"/>
                    <a:pt x="20634" y="8628"/>
                    <a:pt x="20292" y="8651"/>
                  </a:cubicBezTo>
                  <a:lnTo>
                    <a:pt x="19881" y="8674"/>
                  </a:lnTo>
                  <a:lnTo>
                    <a:pt x="19858" y="8697"/>
                  </a:lnTo>
                  <a:lnTo>
                    <a:pt x="20201" y="8719"/>
                  </a:lnTo>
                  <a:cubicBezTo>
                    <a:pt x="20566" y="8719"/>
                    <a:pt x="20840" y="9016"/>
                    <a:pt x="20840" y="9381"/>
                  </a:cubicBezTo>
                  <a:cubicBezTo>
                    <a:pt x="20840" y="9473"/>
                    <a:pt x="20817" y="9541"/>
                    <a:pt x="20794" y="9632"/>
                  </a:cubicBezTo>
                  <a:cubicBezTo>
                    <a:pt x="23396" y="12052"/>
                    <a:pt x="29422" y="18534"/>
                    <a:pt x="31020" y="27596"/>
                  </a:cubicBezTo>
                  <a:lnTo>
                    <a:pt x="47751" y="27596"/>
                  </a:lnTo>
                  <a:lnTo>
                    <a:pt x="47751" y="31750"/>
                  </a:lnTo>
                  <a:lnTo>
                    <a:pt x="31408" y="31750"/>
                  </a:lnTo>
                  <a:cubicBezTo>
                    <a:pt x="31408" y="32800"/>
                    <a:pt x="31362" y="33873"/>
                    <a:pt x="31248" y="34968"/>
                  </a:cubicBezTo>
                  <a:cubicBezTo>
                    <a:pt x="31248" y="34968"/>
                    <a:pt x="31271" y="35334"/>
                    <a:pt x="31065" y="35904"/>
                  </a:cubicBezTo>
                  <a:lnTo>
                    <a:pt x="32709" y="35904"/>
                  </a:lnTo>
                  <a:lnTo>
                    <a:pt x="32709" y="31750"/>
                  </a:ln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088350" y="1918525"/>
              <a:ext cx="834875" cy="825725"/>
            </a:xfrm>
            <a:custGeom>
              <a:avLst/>
              <a:gdLst/>
              <a:ahLst/>
              <a:cxnLst/>
              <a:rect l="l" t="t" r="r" b="b"/>
              <a:pathLst>
                <a:path w="33395" h="33029" extrusionOk="0">
                  <a:moveTo>
                    <a:pt x="16686" y="274"/>
                  </a:moveTo>
                  <a:lnTo>
                    <a:pt x="13582" y="0"/>
                  </a:lnTo>
                  <a:lnTo>
                    <a:pt x="13582" y="571"/>
                  </a:lnTo>
                  <a:lnTo>
                    <a:pt x="13490" y="571"/>
                  </a:lnTo>
                  <a:cubicBezTo>
                    <a:pt x="13490" y="571"/>
                    <a:pt x="1" y="11162"/>
                    <a:pt x="1827" y="26957"/>
                  </a:cubicBezTo>
                  <a:lnTo>
                    <a:pt x="1827" y="26957"/>
                  </a:lnTo>
                  <a:cubicBezTo>
                    <a:pt x="1827" y="26957"/>
                    <a:pt x="1439" y="33028"/>
                    <a:pt x="16686" y="32800"/>
                  </a:cubicBezTo>
                  <a:lnTo>
                    <a:pt x="16686" y="32800"/>
                  </a:lnTo>
                  <a:cubicBezTo>
                    <a:pt x="31956" y="33028"/>
                    <a:pt x="31568" y="26957"/>
                    <a:pt x="31568" y="26957"/>
                  </a:cubicBezTo>
                  <a:lnTo>
                    <a:pt x="31568" y="26957"/>
                  </a:lnTo>
                  <a:cubicBezTo>
                    <a:pt x="33394" y="11162"/>
                    <a:pt x="19904" y="571"/>
                    <a:pt x="19904" y="571"/>
                  </a:cubicBezTo>
                  <a:lnTo>
                    <a:pt x="19904" y="571"/>
                  </a:lnTo>
                  <a:lnTo>
                    <a:pt x="19813" y="571"/>
                  </a:lnTo>
                  <a:lnTo>
                    <a:pt x="19813" y="0"/>
                  </a:ln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312050" y="1719925"/>
              <a:ext cx="387475" cy="307025"/>
            </a:xfrm>
            <a:custGeom>
              <a:avLst/>
              <a:gdLst/>
              <a:ahLst/>
              <a:cxnLst/>
              <a:rect l="l" t="t" r="r" b="b"/>
              <a:pathLst>
                <a:path w="15499" h="12281" extrusionOk="0">
                  <a:moveTo>
                    <a:pt x="7236" y="206"/>
                  </a:moveTo>
                  <a:cubicBezTo>
                    <a:pt x="6665" y="663"/>
                    <a:pt x="5638" y="1256"/>
                    <a:pt x="4132" y="1119"/>
                  </a:cubicBezTo>
                  <a:lnTo>
                    <a:pt x="4132" y="1119"/>
                  </a:lnTo>
                  <a:cubicBezTo>
                    <a:pt x="1735" y="891"/>
                    <a:pt x="411" y="480"/>
                    <a:pt x="0" y="1370"/>
                  </a:cubicBezTo>
                  <a:lnTo>
                    <a:pt x="0" y="1370"/>
                  </a:lnTo>
                  <a:lnTo>
                    <a:pt x="4930" y="9839"/>
                  </a:lnTo>
                  <a:lnTo>
                    <a:pt x="7738" y="12281"/>
                  </a:lnTo>
                  <a:lnTo>
                    <a:pt x="10568" y="9839"/>
                  </a:lnTo>
                  <a:lnTo>
                    <a:pt x="15499" y="1370"/>
                  </a:lnTo>
                  <a:cubicBezTo>
                    <a:pt x="15088" y="480"/>
                    <a:pt x="13764" y="891"/>
                    <a:pt x="11367" y="1119"/>
                  </a:cubicBezTo>
                  <a:lnTo>
                    <a:pt x="11367" y="1119"/>
                  </a:lnTo>
                  <a:cubicBezTo>
                    <a:pt x="9861" y="1256"/>
                    <a:pt x="8834" y="663"/>
                    <a:pt x="8263" y="206"/>
                  </a:cubicBezTo>
                  <a:lnTo>
                    <a:pt x="8263" y="206"/>
                  </a:lnTo>
                  <a:cubicBezTo>
                    <a:pt x="8103" y="69"/>
                    <a:pt x="7921" y="1"/>
                    <a:pt x="7738" y="1"/>
                  </a:cubicBezTo>
                  <a:lnTo>
                    <a:pt x="7738" y="1"/>
                  </a:lnTo>
                  <a:cubicBezTo>
                    <a:pt x="7578" y="1"/>
                    <a:pt x="7396" y="69"/>
                    <a:pt x="7236" y="206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378800" y="2136500"/>
              <a:ext cx="253975" cy="410300"/>
            </a:xfrm>
            <a:custGeom>
              <a:avLst/>
              <a:gdLst/>
              <a:ahLst/>
              <a:cxnLst/>
              <a:rect l="l" t="t" r="r" b="b"/>
              <a:pathLst>
                <a:path w="10159" h="16412" extrusionOk="0">
                  <a:moveTo>
                    <a:pt x="4338" y="0"/>
                  </a:moveTo>
                  <a:lnTo>
                    <a:pt x="4338" y="1940"/>
                  </a:lnTo>
                  <a:cubicBezTo>
                    <a:pt x="1576" y="2237"/>
                    <a:pt x="229" y="3835"/>
                    <a:pt x="229" y="5684"/>
                  </a:cubicBezTo>
                  <a:lnTo>
                    <a:pt x="229" y="5684"/>
                  </a:lnTo>
                  <a:cubicBezTo>
                    <a:pt x="229" y="8195"/>
                    <a:pt x="2397" y="8834"/>
                    <a:pt x="4338" y="9313"/>
                  </a:cubicBezTo>
                  <a:lnTo>
                    <a:pt x="4338" y="9313"/>
                  </a:lnTo>
                  <a:lnTo>
                    <a:pt x="4338" y="12212"/>
                  </a:lnTo>
                  <a:cubicBezTo>
                    <a:pt x="3082" y="12098"/>
                    <a:pt x="1827" y="11618"/>
                    <a:pt x="959" y="10979"/>
                  </a:cubicBezTo>
                  <a:lnTo>
                    <a:pt x="959" y="10979"/>
                  </a:lnTo>
                  <a:lnTo>
                    <a:pt x="1" y="13102"/>
                  </a:lnTo>
                  <a:cubicBezTo>
                    <a:pt x="959" y="13855"/>
                    <a:pt x="2626" y="14403"/>
                    <a:pt x="4338" y="14517"/>
                  </a:cubicBezTo>
                  <a:lnTo>
                    <a:pt x="4338" y="14517"/>
                  </a:lnTo>
                  <a:lnTo>
                    <a:pt x="4338" y="16412"/>
                  </a:lnTo>
                  <a:lnTo>
                    <a:pt x="6095" y="16412"/>
                  </a:lnTo>
                  <a:lnTo>
                    <a:pt x="6095" y="14449"/>
                  </a:lnTo>
                  <a:cubicBezTo>
                    <a:pt x="8834" y="14129"/>
                    <a:pt x="10158" y="12554"/>
                    <a:pt x="10158" y="10728"/>
                  </a:cubicBezTo>
                  <a:lnTo>
                    <a:pt x="10158" y="10728"/>
                  </a:lnTo>
                  <a:cubicBezTo>
                    <a:pt x="10158" y="8263"/>
                    <a:pt x="8035" y="7624"/>
                    <a:pt x="6095" y="7167"/>
                  </a:cubicBezTo>
                  <a:lnTo>
                    <a:pt x="6095" y="7167"/>
                  </a:lnTo>
                  <a:lnTo>
                    <a:pt x="6095" y="4200"/>
                  </a:lnTo>
                  <a:cubicBezTo>
                    <a:pt x="6963" y="4314"/>
                    <a:pt x="7876" y="4611"/>
                    <a:pt x="8766" y="5113"/>
                  </a:cubicBezTo>
                  <a:lnTo>
                    <a:pt x="8766" y="5113"/>
                  </a:lnTo>
                  <a:lnTo>
                    <a:pt x="9633" y="2968"/>
                  </a:lnTo>
                  <a:cubicBezTo>
                    <a:pt x="8674" y="2351"/>
                    <a:pt x="7396" y="2009"/>
                    <a:pt x="6095" y="1895"/>
                  </a:cubicBezTo>
                  <a:lnTo>
                    <a:pt x="6095" y="1895"/>
                  </a:lnTo>
                  <a:lnTo>
                    <a:pt x="6095" y="0"/>
                  </a:lnTo>
                  <a:close/>
                  <a:moveTo>
                    <a:pt x="3059" y="5547"/>
                  </a:moveTo>
                  <a:cubicBezTo>
                    <a:pt x="3059" y="4976"/>
                    <a:pt x="3425" y="4474"/>
                    <a:pt x="4338" y="4246"/>
                  </a:cubicBezTo>
                  <a:lnTo>
                    <a:pt x="4338" y="4246"/>
                  </a:lnTo>
                  <a:lnTo>
                    <a:pt x="4338" y="6734"/>
                  </a:lnTo>
                  <a:cubicBezTo>
                    <a:pt x="3584" y="6483"/>
                    <a:pt x="3059" y="6163"/>
                    <a:pt x="3059" y="5547"/>
                  </a:cubicBezTo>
                  <a:close/>
                  <a:moveTo>
                    <a:pt x="6095" y="9747"/>
                  </a:moveTo>
                  <a:cubicBezTo>
                    <a:pt x="6848" y="9998"/>
                    <a:pt x="7351" y="10340"/>
                    <a:pt x="7351" y="10956"/>
                  </a:cubicBezTo>
                  <a:lnTo>
                    <a:pt x="7351" y="10956"/>
                  </a:lnTo>
                  <a:cubicBezTo>
                    <a:pt x="7351" y="11504"/>
                    <a:pt x="6963" y="11961"/>
                    <a:pt x="6095" y="12143"/>
                  </a:cubicBezTo>
                  <a:lnTo>
                    <a:pt x="6095" y="12143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94775" y="1902525"/>
              <a:ext cx="224875" cy="46250"/>
            </a:xfrm>
            <a:custGeom>
              <a:avLst/>
              <a:gdLst/>
              <a:ahLst/>
              <a:cxnLst/>
              <a:rect l="l" t="t" r="r" b="b"/>
              <a:pathLst>
                <a:path w="8995" h="1850" extrusionOk="0">
                  <a:moveTo>
                    <a:pt x="8264" y="1"/>
                  </a:moveTo>
                  <a:lnTo>
                    <a:pt x="617" y="572"/>
                  </a:lnTo>
                  <a:cubicBezTo>
                    <a:pt x="252" y="594"/>
                    <a:pt x="1" y="891"/>
                    <a:pt x="24" y="1256"/>
                  </a:cubicBezTo>
                  <a:lnTo>
                    <a:pt x="24" y="1256"/>
                  </a:lnTo>
                  <a:cubicBezTo>
                    <a:pt x="47" y="1599"/>
                    <a:pt x="320" y="1850"/>
                    <a:pt x="663" y="1850"/>
                  </a:cubicBezTo>
                  <a:lnTo>
                    <a:pt x="663" y="1850"/>
                  </a:lnTo>
                  <a:cubicBezTo>
                    <a:pt x="686" y="1850"/>
                    <a:pt x="708" y="1850"/>
                    <a:pt x="708" y="1850"/>
                  </a:cubicBezTo>
                  <a:lnTo>
                    <a:pt x="708" y="1850"/>
                  </a:lnTo>
                  <a:lnTo>
                    <a:pt x="8355" y="1279"/>
                  </a:lnTo>
                  <a:cubicBezTo>
                    <a:pt x="8720" y="1256"/>
                    <a:pt x="8994" y="960"/>
                    <a:pt x="8971" y="594"/>
                  </a:cubicBezTo>
                  <a:lnTo>
                    <a:pt x="8971" y="594"/>
                  </a:lnTo>
                  <a:cubicBezTo>
                    <a:pt x="8926" y="252"/>
                    <a:pt x="8652" y="1"/>
                    <a:pt x="8309" y="1"/>
                  </a:cubicBezTo>
                  <a:lnTo>
                    <a:pt x="8309" y="1"/>
                  </a:lnTo>
                  <a:cubicBezTo>
                    <a:pt x="8309" y="1"/>
                    <a:pt x="8286" y="1"/>
                    <a:pt x="8264" y="1"/>
                  </a:cubicBezTo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93650" y="1932775"/>
              <a:ext cx="224275" cy="35975"/>
            </a:xfrm>
            <a:custGeom>
              <a:avLst/>
              <a:gdLst/>
              <a:ahLst/>
              <a:cxnLst/>
              <a:rect l="l" t="t" r="r" b="b"/>
              <a:pathLst>
                <a:path w="8971" h="1439" extrusionOk="0">
                  <a:moveTo>
                    <a:pt x="639" y="1"/>
                  </a:moveTo>
                  <a:cubicBezTo>
                    <a:pt x="297" y="1"/>
                    <a:pt x="0" y="275"/>
                    <a:pt x="0" y="640"/>
                  </a:cubicBezTo>
                  <a:lnTo>
                    <a:pt x="0" y="640"/>
                  </a:lnTo>
                  <a:cubicBezTo>
                    <a:pt x="0" y="982"/>
                    <a:pt x="274" y="1279"/>
                    <a:pt x="639" y="1302"/>
                  </a:cubicBezTo>
                  <a:lnTo>
                    <a:pt x="639" y="1302"/>
                  </a:lnTo>
                  <a:lnTo>
                    <a:pt x="8309" y="1439"/>
                  </a:lnTo>
                  <a:lnTo>
                    <a:pt x="8309" y="1439"/>
                  </a:lnTo>
                  <a:cubicBezTo>
                    <a:pt x="8674" y="1439"/>
                    <a:pt x="8971" y="1165"/>
                    <a:pt x="8971" y="800"/>
                  </a:cubicBezTo>
                  <a:lnTo>
                    <a:pt x="8971" y="800"/>
                  </a:lnTo>
                  <a:cubicBezTo>
                    <a:pt x="8971" y="457"/>
                    <a:pt x="8697" y="160"/>
                    <a:pt x="8331" y="138"/>
                  </a:cubicBezTo>
                  <a:lnTo>
                    <a:pt x="8331" y="138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721750" y="261640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721750" y="261640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7588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8176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8758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340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1992225" y="2616400"/>
              <a:ext cx="19450" cy="103875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0504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109225" y="261640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1892950" y="261640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074400" y="261640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1914625" y="251255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914625" y="251255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19517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0105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0687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1269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1851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433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3021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085825" y="251255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267275" y="251255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846725" y="2408675"/>
              <a:ext cx="443975" cy="103900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846725" y="2408675"/>
              <a:ext cx="443975" cy="14875"/>
            </a:xfrm>
            <a:custGeom>
              <a:avLst/>
              <a:gdLst/>
              <a:ahLst/>
              <a:cxnLst/>
              <a:rect l="l" t="t" r="r" b="b"/>
              <a:pathLst>
                <a:path w="17759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8838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942600" y="2408675"/>
              <a:ext cx="18850" cy="103900"/>
            </a:xfrm>
            <a:custGeom>
              <a:avLst/>
              <a:gdLst/>
              <a:ahLst/>
              <a:cxnLst/>
              <a:rect l="l" t="t" r="r" b="b"/>
              <a:pathLst>
                <a:path w="754" h="4156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53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0008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0590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1172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1754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2336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017925" y="2408675"/>
              <a:ext cx="243100" cy="103900"/>
            </a:xfrm>
            <a:custGeom>
              <a:avLst/>
              <a:gdLst/>
              <a:ahLst/>
              <a:cxnLst/>
              <a:rect l="l" t="t" r="r" b="b"/>
              <a:pathLst>
                <a:path w="9724" h="4156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198800" y="2408675"/>
              <a:ext cx="62225" cy="103900"/>
            </a:xfrm>
            <a:custGeom>
              <a:avLst/>
              <a:gdLst/>
              <a:ahLst/>
              <a:cxnLst/>
              <a:rect l="l" t="t" r="r" b="b"/>
              <a:pathLst>
                <a:path w="2489" h="4156" extrusionOk="0">
                  <a:moveTo>
                    <a:pt x="248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2" name="Google Shape;172;p3"/>
          <p:cNvSpPr/>
          <p:nvPr/>
        </p:nvSpPr>
        <p:spPr>
          <a:xfrm>
            <a:off x="10752297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7029230" y="891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108253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11448863" y="5968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868467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874500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" name="Google Shape;273;p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74" name="Google Shape;274;p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1" name="Google Shape;311;p5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" name="Google Shape;312;p5"/>
          <p:cNvSpPr/>
          <p:nvPr/>
        </p:nvSpPr>
        <p:spPr>
          <a:xfrm>
            <a:off x="950933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" name="Google Shape;313;p5"/>
          <p:cNvSpPr/>
          <p:nvPr/>
        </p:nvSpPr>
        <p:spPr>
          <a:xfrm>
            <a:off x="6367600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" name="Google Shape;314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5"/>
          <p:cNvSpPr txBox="1">
            <a:spLocks noGrp="1"/>
          </p:cNvSpPr>
          <p:nvPr>
            <p:ph type="body" idx="1"/>
          </p:nvPr>
        </p:nvSpPr>
        <p:spPr>
          <a:xfrm>
            <a:off x="950967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16" name="Google Shape;316;p5"/>
          <p:cNvSpPr txBox="1">
            <a:spLocks noGrp="1"/>
          </p:cNvSpPr>
          <p:nvPr>
            <p:ph type="body" idx="2"/>
          </p:nvPr>
        </p:nvSpPr>
        <p:spPr>
          <a:xfrm>
            <a:off x="6443200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3443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079580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60" name="Google Shape;360;p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97" name="Google Shape;397;p7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8" name="Google Shape;398;p7"/>
          <p:cNvSpPr/>
          <p:nvPr/>
        </p:nvSpPr>
        <p:spPr>
          <a:xfrm>
            <a:off x="934533" y="2174067"/>
            <a:ext cx="4562400" cy="39056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9" name="Google Shape;399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00" name="Google Shape;400;p7"/>
          <p:cNvSpPr txBox="1">
            <a:spLocks noGrp="1"/>
          </p:cNvSpPr>
          <p:nvPr>
            <p:ph type="body" idx="1"/>
          </p:nvPr>
        </p:nvSpPr>
        <p:spPr>
          <a:xfrm>
            <a:off x="1043000" y="2281000"/>
            <a:ext cx="4401200" cy="3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FFBE00"/>
              </a:buClr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01" name="Google Shape;401;p7"/>
          <p:cNvSpPr/>
          <p:nvPr/>
        </p:nvSpPr>
        <p:spPr>
          <a:xfrm>
            <a:off x="6484247" y="355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7"/>
          <p:cNvSpPr/>
          <p:nvPr/>
        </p:nvSpPr>
        <p:spPr>
          <a:xfrm>
            <a:off x="10662030" y="21740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03" name="Google Shape;403;p7"/>
          <p:cNvGrpSpPr/>
          <p:nvPr/>
        </p:nvGrpSpPr>
        <p:grpSpPr>
          <a:xfrm>
            <a:off x="8911694" y="2174051"/>
            <a:ext cx="2015685" cy="2260824"/>
            <a:chOff x="6683770" y="1630538"/>
            <a:chExt cx="1511764" cy="1695618"/>
          </a:xfrm>
        </p:grpSpPr>
        <p:sp>
          <p:nvSpPr>
            <p:cNvPr id="404" name="Google Shape;404;p7"/>
            <p:cNvSpPr/>
            <p:nvPr/>
          </p:nvSpPr>
          <p:spPr>
            <a:xfrm>
              <a:off x="6712883" y="1630639"/>
              <a:ext cx="1453698" cy="1695517"/>
            </a:xfrm>
            <a:custGeom>
              <a:avLst/>
              <a:gdLst/>
              <a:ahLst/>
              <a:cxnLst/>
              <a:rect l="l" t="t" r="r" b="b"/>
              <a:pathLst>
                <a:path w="52174" h="60853" extrusionOk="0">
                  <a:moveTo>
                    <a:pt x="26097" y="1"/>
                  </a:moveTo>
                  <a:cubicBezTo>
                    <a:pt x="16812" y="9286"/>
                    <a:pt x="12159" y="21465"/>
                    <a:pt x="12159" y="33623"/>
                  </a:cubicBezTo>
                  <a:lnTo>
                    <a:pt x="12159" y="33643"/>
                  </a:lnTo>
                  <a:cubicBezTo>
                    <a:pt x="11855" y="33846"/>
                    <a:pt x="11491" y="34088"/>
                    <a:pt x="11107" y="34351"/>
                  </a:cubicBezTo>
                  <a:cubicBezTo>
                    <a:pt x="11006" y="34412"/>
                    <a:pt x="10925" y="34493"/>
                    <a:pt x="10823" y="34554"/>
                  </a:cubicBezTo>
                  <a:cubicBezTo>
                    <a:pt x="10621" y="34695"/>
                    <a:pt x="10439" y="34837"/>
                    <a:pt x="10237" y="34999"/>
                  </a:cubicBezTo>
                  <a:cubicBezTo>
                    <a:pt x="10035" y="35160"/>
                    <a:pt x="9812" y="35322"/>
                    <a:pt x="9610" y="35504"/>
                  </a:cubicBezTo>
                  <a:cubicBezTo>
                    <a:pt x="9488" y="35606"/>
                    <a:pt x="9367" y="35707"/>
                    <a:pt x="9266" y="35808"/>
                  </a:cubicBezTo>
                  <a:cubicBezTo>
                    <a:pt x="9165" y="35889"/>
                    <a:pt x="9063" y="35990"/>
                    <a:pt x="8962" y="36091"/>
                  </a:cubicBezTo>
                  <a:cubicBezTo>
                    <a:pt x="8841" y="36172"/>
                    <a:pt x="8740" y="36293"/>
                    <a:pt x="8618" y="36394"/>
                  </a:cubicBezTo>
                  <a:cubicBezTo>
                    <a:pt x="8537" y="36475"/>
                    <a:pt x="8436" y="36577"/>
                    <a:pt x="8335" y="36678"/>
                  </a:cubicBezTo>
                  <a:cubicBezTo>
                    <a:pt x="8194" y="36799"/>
                    <a:pt x="8052" y="36941"/>
                    <a:pt x="7910" y="37103"/>
                  </a:cubicBezTo>
                  <a:cubicBezTo>
                    <a:pt x="7708" y="37305"/>
                    <a:pt x="7506" y="37527"/>
                    <a:pt x="7303" y="37750"/>
                  </a:cubicBezTo>
                  <a:cubicBezTo>
                    <a:pt x="7061" y="38013"/>
                    <a:pt x="6838" y="38296"/>
                    <a:pt x="6595" y="38600"/>
                  </a:cubicBezTo>
                  <a:cubicBezTo>
                    <a:pt x="6494" y="38721"/>
                    <a:pt x="6393" y="38863"/>
                    <a:pt x="6272" y="39004"/>
                  </a:cubicBezTo>
                  <a:cubicBezTo>
                    <a:pt x="2954" y="43293"/>
                    <a:pt x="0" y="50212"/>
                    <a:pt x="992" y="60853"/>
                  </a:cubicBezTo>
                  <a:lnTo>
                    <a:pt x="2792" y="60853"/>
                  </a:lnTo>
                  <a:cubicBezTo>
                    <a:pt x="2792" y="60853"/>
                    <a:pt x="7405" y="54763"/>
                    <a:pt x="13777" y="51405"/>
                  </a:cubicBezTo>
                  <a:cubicBezTo>
                    <a:pt x="14283" y="51142"/>
                    <a:pt x="14789" y="50879"/>
                    <a:pt x="15315" y="50657"/>
                  </a:cubicBezTo>
                  <a:cubicBezTo>
                    <a:pt x="15841" y="52053"/>
                    <a:pt x="16447" y="53428"/>
                    <a:pt x="17115" y="54784"/>
                  </a:cubicBezTo>
                  <a:lnTo>
                    <a:pt x="18713" y="54784"/>
                  </a:lnTo>
                  <a:lnTo>
                    <a:pt x="18814" y="55188"/>
                  </a:lnTo>
                  <a:cubicBezTo>
                    <a:pt x="18855" y="55330"/>
                    <a:pt x="18875" y="55471"/>
                    <a:pt x="18916" y="55633"/>
                  </a:cubicBezTo>
                  <a:cubicBezTo>
                    <a:pt x="18956" y="55775"/>
                    <a:pt x="18996" y="55916"/>
                    <a:pt x="19037" y="56058"/>
                  </a:cubicBezTo>
                  <a:cubicBezTo>
                    <a:pt x="19138" y="56361"/>
                    <a:pt x="19219" y="56645"/>
                    <a:pt x="19320" y="56948"/>
                  </a:cubicBezTo>
                  <a:cubicBezTo>
                    <a:pt x="19725" y="58243"/>
                    <a:pt x="20251" y="59517"/>
                    <a:pt x="20858" y="60751"/>
                  </a:cubicBezTo>
                  <a:lnTo>
                    <a:pt x="31317" y="60751"/>
                  </a:lnTo>
                  <a:cubicBezTo>
                    <a:pt x="31964" y="59436"/>
                    <a:pt x="32510" y="58081"/>
                    <a:pt x="32935" y="56705"/>
                  </a:cubicBezTo>
                  <a:cubicBezTo>
                    <a:pt x="32996" y="56523"/>
                    <a:pt x="33056" y="56341"/>
                    <a:pt x="33117" y="56139"/>
                  </a:cubicBezTo>
                  <a:cubicBezTo>
                    <a:pt x="33158" y="55957"/>
                    <a:pt x="33218" y="55755"/>
                    <a:pt x="33279" y="55552"/>
                  </a:cubicBezTo>
                  <a:cubicBezTo>
                    <a:pt x="33340" y="55310"/>
                    <a:pt x="33400" y="55047"/>
                    <a:pt x="33461" y="54784"/>
                  </a:cubicBezTo>
                  <a:lnTo>
                    <a:pt x="35059" y="54784"/>
                  </a:lnTo>
                  <a:cubicBezTo>
                    <a:pt x="35261" y="54359"/>
                    <a:pt x="35464" y="53914"/>
                    <a:pt x="35666" y="53489"/>
                  </a:cubicBezTo>
                  <a:cubicBezTo>
                    <a:pt x="35767" y="53287"/>
                    <a:pt x="35848" y="53084"/>
                    <a:pt x="35949" y="52882"/>
                  </a:cubicBezTo>
                  <a:cubicBezTo>
                    <a:pt x="36273" y="52154"/>
                    <a:pt x="36576" y="51405"/>
                    <a:pt x="36860" y="50657"/>
                  </a:cubicBezTo>
                  <a:cubicBezTo>
                    <a:pt x="37386" y="50879"/>
                    <a:pt x="37891" y="51142"/>
                    <a:pt x="38397" y="51405"/>
                  </a:cubicBezTo>
                  <a:cubicBezTo>
                    <a:pt x="44770" y="54763"/>
                    <a:pt x="49382" y="60853"/>
                    <a:pt x="49382" y="60853"/>
                  </a:cubicBezTo>
                  <a:lnTo>
                    <a:pt x="51203" y="60853"/>
                  </a:lnTo>
                  <a:cubicBezTo>
                    <a:pt x="52174" y="50212"/>
                    <a:pt x="49220" y="43293"/>
                    <a:pt x="45902" y="39004"/>
                  </a:cubicBezTo>
                  <a:cubicBezTo>
                    <a:pt x="45801" y="38863"/>
                    <a:pt x="45680" y="38721"/>
                    <a:pt x="45579" y="38600"/>
                  </a:cubicBezTo>
                  <a:cubicBezTo>
                    <a:pt x="45336" y="38296"/>
                    <a:pt x="45114" y="38013"/>
                    <a:pt x="44871" y="37750"/>
                  </a:cubicBezTo>
                  <a:cubicBezTo>
                    <a:pt x="44668" y="37527"/>
                    <a:pt x="44466" y="37305"/>
                    <a:pt x="44264" y="37103"/>
                  </a:cubicBezTo>
                  <a:cubicBezTo>
                    <a:pt x="44122" y="36941"/>
                    <a:pt x="43981" y="36799"/>
                    <a:pt x="43839" y="36678"/>
                  </a:cubicBezTo>
                  <a:cubicBezTo>
                    <a:pt x="43738" y="36577"/>
                    <a:pt x="43637" y="36475"/>
                    <a:pt x="43556" y="36394"/>
                  </a:cubicBezTo>
                  <a:cubicBezTo>
                    <a:pt x="43434" y="36293"/>
                    <a:pt x="43333" y="36172"/>
                    <a:pt x="43212" y="36091"/>
                  </a:cubicBezTo>
                  <a:cubicBezTo>
                    <a:pt x="43111" y="35990"/>
                    <a:pt x="43010" y="35889"/>
                    <a:pt x="42908" y="35808"/>
                  </a:cubicBezTo>
                  <a:cubicBezTo>
                    <a:pt x="42807" y="35707"/>
                    <a:pt x="42686" y="35606"/>
                    <a:pt x="42565" y="35504"/>
                  </a:cubicBezTo>
                  <a:cubicBezTo>
                    <a:pt x="42362" y="35322"/>
                    <a:pt x="42160" y="35160"/>
                    <a:pt x="41958" y="34999"/>
                  </a:cubicBezTo>
                  <a:cubicBezTo>
                    <a:pt x="41755" y="34837"/>
                    <a:pt x="41553" y="34695"/>
                    <a:pt x="41351" y="34554"/>
                  </a:cubicBezTo>
                  <a:cubicBezTo>
                    <a:pt x="41250" y="34493"/>
                    <a:pt x="41169" y="34412"/>
                    <a:pt x="41067" y="34351"/>
                  </a:cubicBezTo>
                  <a:cubicBezTo>
                    <a:pt x="40683" y="34088"/>
                    <a:pt x="40339" y="33846"/>
                    <a:pt x="40016" y="33643"/>
                  </a:cubicBezTo>
                  <a:cubicBezTo>
                    <a:pt x="40016" y="26381"/>
                    <a:pt x="38357" y="19118"/>
                    <a:pt x="35059" y="12462"/>
                  </a:cubicBezTo>
                  <a:cubicBezTo>
                    <a:pt x="35059" y="12462"/>
                    <a:pt x="35059" y="12462"/>
                    <a:pt x="35059" y="12442"/>
                  </a:cubicBezTo>
                  <a:cubicBezTo>
                    <a:pt x="34796" y="11936"/>
                    <a:pt x="34533" y="11410"/>
                    <a:pt x="34250" y="10884"/>
                  </a:cubicBezTo>
                  <a:cubicBezTo>
                    <a:pt x="32126" y="6980"/>
                    <a:pt x="29415" y="3318"/>
                    <a:pt x="26117" y="1"/>
                  </a:cubicBezTo>
                  <a:lnTo>
                    <a:pt x="26097" y="21"/>
                  </a:lnTo>
                  <a:lnTo>
                    <a:pt x="26097" y="1"/>
                  </a:ln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05" name="Google Shape;405;p7"/>
            <p:cNvGrpSpPr/>
            <p:nvPr/>
          </p:nvGrpSpPr>
          <p:grpSpPr>
            <a:xfrm>
              <a:off x="6683770" y="1630538"/>
              <a:ext cx="1511764" cy="1695517"/>
              <a:chOff x="3995850" y="2982150"/>
              <a:chExt cx="1356450" cy="1521325"/>
            </a:xfrm>
          </p:grpSpPr>
          <p:sp>
            <p:nvSpPr>
              <p:cNvPr id="406" name="Google Shape;406;p7"/>
              <p:cNvSpPr/>
              <p:nvPr/>
            </p:nvSpPr>
            <p:spPr>
              <a:xfrm>
                <a:off x="3995850" y="3801450"/>
                <a:ext cx="467350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4" h="28081" extrusionOk="0">
                    <a:moveTo>
                      <a:pt x="14849" y="1"/>
                    </a:moveTo>
                    <a:cubicBezTo>
                      <a:pt x="14849" y="1"/>
                      <a:pt x="1" y="6009"/>
                      <a:pt x="2024" y="28080"/>
                    </a:cubicBezTo>
                    <a:lnTo>
                      <a:pt x="3844" y="28080"/>
                    </a:lnTo>
                    <a:cubicBezTo>
                      <a:pt x="3844" y="28080"/>
                      <a:pt x="10399" y="19401"/>
                      <a:pt x="18693" y="17034"/>
                    </a:cubicBezTo>
                    <a:lnTo>
                      <a:pt x="148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7"/>
              <p:cNvSpPr/>
              <p:nvPr/>
            </p:nvSpPr>
            <p:spPr>
              <a:xfrm>
                <a:off x="4178425" y="3801450"/>
                <a:ext cx="284775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8633" extrusionOk="0">
                    <a:moveTo>
                      <a:pt x="7546" y="1"/>
                    </a:moveTo>
                    <a:cubicBezTo>
                      <a:pt x="7546" y="1"/>
                      <a:pt x="3561" y="1599"/>
                      <a:pt x="1" y="6211"/>
                    </a:cubicBezTo>
                    <a:cubicBezTo>
                      <a:pt x="3116" y="8841"/>
                      <a:pt x="5867" y="14627"/>
                      <a:pt x="7506" y="18633"/>
                    </a:cubicBezTo>
                    <a:cubicBezTo>
                      <a:pt x="8740" y="17965"/>
                      <a:pt x="10035" y="17419"/>
                      <a:pt x="11390" y="17034"/>
                    </a:cubicBezTo>
                    <a:lnTo>
                      <a:pt x="75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7"/>
              <p:cNvSpPr/>
              <p:nvPr/>
            </p:nvSpPr>
            <p:spPr>
              <a:xfrm>
                <a:off x="4884975" y="3801450"/>
                <a:ext cx="467325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3" h="28081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8274" y="19401"/>
                      <a:pt x="14849" y="28080"/>
                      <a:pt x="14849" y="28080"/>
                    </a:cubicBezTo>
                    <a:lnTo>
                      <a:pt x="16670" y="28080"/>
                    </a:lnTo>
                    <a:cubicBezTo>
                      <a:pt x="18693" y="600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7"/>
              <p:cNvSpPr/>
              <p:nvPr/>
            </p:nvSpPr>
            <p:spPr>
              <a:xfrm>
                <a:off x="4884975" y="3801450"/>
                <a:ext cx="284250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70" h="18633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1335" y="17419"/>
                      <a:pt x="2630" y="17965"/>
                      <a:pt x="3884" y="18633"/>
                    </a:cubicBezTo>
                    <a:cubicBezTo>
                      <a:pt x="5503" y="14627"/>
                      <a:pt x="8254" y="8841"/>
                      <a:pt x="11369" y="6211"/>
                    </a:cubicBezTo>
                    <a:cubicBezTo>
                      <a:pt x="7809" y="159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7"/>
              <p:cNvSpPr/>
              <p:nvPr/>
            </p:nvSpPr>
            <p:spPr>
              <a:xfrm>
                <a:off x="4476825" y="4283425"/>
                <a:ext cx="394000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8680" extrusionOk="0">
                    <a:moveTo>
                      <a:pt x="0" y="1"/>
                    </a:moveTo>
                    <a:cubicBezTo>
                      <a:pt x="405" y="2995"/>
                      <a:pt x="1275" y="5928"/>
                      <a:pt x="2651" y="8680"/>
                    </a:cubicBezTo>
                    <a:lnTo>
                      <a:pt x="13109" y="8680"/>
                    </a:lnTo>
                    <a:cubicBezTo>
                      <a:pt x="14485" y="5928"/>
                      <a:pt x="15375" y="2995"/>
                      <a:pt x="15760" y="1"/>
                    </a:cubicBez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7"/>
              <p:cNvSpPr/>
              <p:nvPr/>
            </p:nvSpPr>
            <p:spPr>
              <a:xfrm>
                <a:off x="4476825" y="4283425"/>
                <a:ext cx="394000" cy="17605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7042" extrusionOk="0">
                    <a:moveTo>
                      <a:pt x="0" y="1"/>
                    </a:moveTo>
                    <a:cubicBezTo>
                      <a:pt x="324" y="2388"/>
                      <a:pt x="971" y="4775"/>
                      <a:pt x="1902" y="7041"/>
                    </a:cubicBezTo>
                    <a:cubicBezTo>
                      <a:pt x="4759" y="5084"/>
                      <a:pt x="8463" y="4522"/>
                      <a:pt x="11814" y="4522"/>
                    </a:cubicBezTo>
                    <a:cubicBezTo>
                      <a:pt x="12829" y="4522"/>
                      <a:pt x="13811" y="4574"/>
                      <a:pt x="14728" y="4654"/>
                    </a:cubicBezTo>
                    <a:cubicBezTo>
                      <a:pt x="15213" y="3137"/>
                      <a:pt x="15557" y="1559"/>
                      <a:pt x="1576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7"/>
              <p:cNvSpPr/>
              <p:nvPr/>
            </p:nvSpPr>
            <p:spPr>
              <a:xfrm>
                <a:off x="4229000" y="2982150"/>
                <a:ext cx="890150" cy="1369075"/>
              </a:xfrm>
              <a:custGeom>
                <a:avLst/>
                <a:gdLst/>
                <a:ahLst/>
                <a:cxnLst/>
                <a:rect l="l" t="t" r="r" b="b"/>
                <a:pathLst>
                  <a:path w="35606" h="54763" extrusionOk="0">
                    <a:moveTo>
                      <a:pt x="17803" y="0"/>
                    </a:moveTo>
                    <a:cubicBezTo>
                      <a:pt x="2974" y="14829"/>
                      <a:pt x="1" y="36981"/>
                      <a:pt x="8821" y="54763"/>
                    </a:cubicBezTo>
                    <a:lnTo>
                      <a:pt x="26765" y="54763"/>
                    </a:lnTo>
                    <a:cubicBezTo>
                      <a:pt x="35606" y="36981"/>
                      <a:pt x="32612" y="14829"/>
                      <a:pt x="17803" y="0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7"/>
              <p:cNvSpPr/>
              <p:nvPr/>
            </p:nvSpPr>
            <p:spPr>
              <a:xfrm>
                <a:off x="4308400" y="3691500"/>
                <a:ext cx="694925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27797" h="26389" extrusionOk="0">
                    <a:moveTo>
                      <a:pt x="1332" y="1"/>
                    </a:moveTo>
                    <a:cubicBezTo>
                      <a:pt x="1217" y="1"/>
                      <a:pt x="1104" y="10"/>
                      <a:pt x="992" y="29"/>
                    </a:cubicBezTo>
                    <a:cubicBezTo>
                      <a:pt x="1" y="8971"/>
                      <a:pt x="1558" y="18155"/>
                      <a:pt x="5645" y="26389"/>
                    </a:cubicBezTo>
                    <a:lnTo>
                      <a:pt x="23589" y="26389"/>
                    </a:lnTo>
                    <a:cubicBezTo>
                      <a:pt x="25612" y="22343"/>
                      <a:pt x="27008" y="18054"/>
                      <a:pt x="27797" y="13684"/>
                    </a:cubicBezTo>
                    <a:lnTo>
                      <a:pt x="27797" y="13684"/>
                    </a:lnTo>
                    <a:cubicBezTo>
                      <a:pt x="26321" y="14211"/>
                      <a:pt x="24907" y="14445"/>
                      <a:pt x="23550" y="14445"/>
                    </a:cubicBezTo>
                    <a:cubicBezTo>
                      <a:pt x="12888" y="14445"/>
                      <a:pt x="5848" y="1"/>
                      <a:pt x="1332" y="1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7"/>
              <p:cNvSpPr/>
              <p:nvPr/>
            </p:nvSpPr>
            <p:spPr>
              <a:xfrm>
                <a:off x="4445975" y="3454525"/>
                <a:ext cx="455700" cy="455700"/>
              </a:xfrm>
              <a:custGeom>
                <a:avLst/>
                <a:gdLst/>
                <a:ahLst/>
                <a:cxnLst/>
                <a:rect l="l" t="t" r="r" b="b"/>
                <a:pathLst>
                  <a:path w="18228" h="18228" extrusionOk="0">
                    <a:moveTo>
                      <a:pt x="9124" y="0"/>
                    </a:moveTo>
                    <a:cubicBezTo>
                      <a:pt x="4087" y="0"/>
                      <a:pt x="0" y="4086"/>
                      <a:pt x="0" y="9104"/>
                    </a:cubicBezTo>
                    <a:cubicBezTo>
                      <a:pt x="0" y="14141"/>
                      <a:pt x="4087" y="18227"/>
                      <a:pt x="9124" y="18227"/>
                    </a:cubicBezTo>
                    <a:cubicBezTo>
                      <a:pt x="14161" y="18227"/>
                      <a:pt x="18228" y="14141"/>
                      <a:pt x="18228" y="9104"/>
                    </a:cubicBezTo>
                    <a:cubicBezTo>
                      <a:pt x="18228" y="4086"/>
                      <a:pt x="14161" y="0"/>
                      <a:pt x="9124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7"/>
              <p:cNvSpPr/>
              <p:nvPr/>
            </p:nvSpPr>
            <p:spPr>
              <a:xfrm>
                <a:off x="4445975" y="3571350"/>
                <a:ext cx="453175" cy="338875"/>
              </a:xfrm>
              <a:custGeom>
                <a:avLst/>
                <a:gdLst/>
                <a:ahLst/>
                <a:cxnLst/>
                <a:rect l="l" t="t" r="r" b="b"/>
                <a:pathLst>
                  <a:path w="18127" h="13555" extrusionOk="0">
                    <a:moveTo>
                      <a:pt x="1153" y="0"/>
                    </a:moveTo>
                    <a:cubicBezTo>
                      <a:pt x="425" y="1315"/>
                      <a:pt x="0" y="2832"/>
                      <a:pt x="0" y="4431"/>
                    </a:cubicBezTo>
                    <a:cubicBezTo>
                      <a:pt x="0" y="9468"/>
                      <a:pt x="4087" y="13554"/>
                      <a:pt x="9124" y="13554"/>
                    </a:cubicBezTo>
                    <a:cubicBezTo>
                      <a:pt x="13696" y="13554"/>
                      <a:pt x="17499" y="10176"/>
                      <a:pt x="18127" y="5766"/>
                    </a:cubicBezTo>
                    <a:lnTo>
                      <a:pt x="18127" y="5766"/>
                    </a:lnTo>
                    <a:cubicBezTo>
                      <a:pt x="17488" y="6138"/>
                      <a:pt x="16812" y="6298"/>
                      <a:pt x="16107" y="6298"/>
                    </a:cubicBezTo>
                    <a:cubicBezTo>
                      <a:pt x="11783" y="6298"/>
                      <a:pt x="6319" y="278"/>
                      <a:pt x="115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4501100" y="3509650"/>
                <a:ext cx="345950" cy="345450"/>
              </a:xfrm>
              <a:custGeom>
                <a:avLst/>
                <a:gdLst/>
                <a:ahLst/>
                <a:cxnLst/>
                <a:rect l="l" t="t" r="r" b="b"/>
                <a:pathLst>
                  <a:path w="13838" h="13818" extrusionOk="0">
                    <a:moveTo>
                      <a:pt x="6919" y="0"/>
                    </a:moveTo>
                    <a:cubicBezTo>
                      <a:pt x="3096" y="0"/>
                      <a:pt x="0" y="3095"/>
                      <a:pt x="0" y="6899"/>
                    </a:cubicBezTo>
                    <a:cubicBezTo>
                      <a:pt x="0" y="10722"/>
                      <a:pt x="3096" y="13817"/>
                      <a:pt x="6919" y="13817"/>
                    </a:cubicBezTo>
                    <a:cubicBezTo>
                      <a:pt x="10743" y="13817"/>
                      <a:pt x="13838" y="10722"/>
                      <a:pt x="13838" y="6899"/>
                    </a:cubicBezTo>
                    <a:cubicBezTo>
                      <a:pt x="13838" y="3095"/>
                      <a:pt x="10743" y="0"/>
                      <a:pt x="6919" y="0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4504650" y="3513175"/>
                <a:ext cx="236200" cy="236225"/>
              </a:xfrm>
              <a:custGeom>
                <a:avLst/>
                <a:gdLst/>
                <a:ahLst/>
                <a:cxnLst/>
                <a:rect l="l" t="t" r="r" b="b"/>
                <a:pathLst>
                  <a:path w="9448" h="9449" extrusionOk="0">
                    <a:moveTo>
                      <a:pt x="8193" y="1"/>
                    </a:moveTo>
                    <a:lnTo>
                      <a:pt x="0" y="8194"/>
                    </a:lnTo>
                    <a:cubicBezTo>
                      <a:pt x="101" y="8619"/>
                      <a:pt x="223" y="9044"/>
                      <a:pt x="405" y="9448"/>
                    </a:cubicBezTo>
                    <a:lnTo>
                      <a:pt x="9447" y="385"/>
                    </a:lnTo>
                    <a:cubicBezTo>
                      <a:pt x="9063" y="223"/>
                      <a:pt x="8638" y="82"/>
                      <a:pt x="81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7"/>
              <p:cNvSpPr/>
              <p:nvPr/>
            </p:nvSpPr>
            <p:spPr>
              <a:xfrm>
                <a:off x="4547125" y="3555150"/>
                <a:ext cx="298925" cy="299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11977" extrusionOk="0">
                    <a:moveTo>
                      <a:pt x="9751" y="1"/>
                    </a:moveTo>
                    <a:lnTo>
                      <a:pt x="0" y="9772"/>
                    </a:lnTo>
                    <a:cubicBezTo>
                      <a:pt x="1133" y="11006"/>
                      <a:pt x="2711" y="11815"/>
                      <a:pt x="4471" y="11977"/>
                    </a:cubicBezTo>
                    <a:lnTo>
                      <a:pt x="11956" y="4492"/>
                    </a:lnTo>
                    <a:cubicBezTo>
                      <a:pt x="11815" y="2712"/>
                      <a:pt x="10985" y="1154"/>
                      <a:pt x="9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7"/>
              <p:cNvSpPr/>
              <p:nvPr/>
            </p:nvSpPr>
            <p:spPr>
              <a:xfrm>
                <a:off x="4449500" y="2982150"/>
                <a:ext cx="4491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14445" extrusionOk="0">
                    <a:moveTo>
                      <a:pt x="9003" y="0"/>
                    </a:moveTo>
                    <a:cubicBezTo>
                      <a:pt x="5241" y="3763"/>
                      <a:pt x="2246" y="8011"/>
                      <a:pt x="1" y="12523"/>
                    </a:cubicBezTo>
                    <a:cubicBezTo>
                      <a:pt x="2570" y="13736"/>
                      <a:pt x="5605" y="14444"/>
                      <a:pt x="8902" y="14444"/>
                    </a:cubicBezTo>
                    <a:cubicBezTo>
                      <a:pt x="12240" y="14444"/>
                      <a:pt x="15356" y="13696"/>
                      <a:pt x="17965" y="12442"/>
                    </a:cubicBezTo>
                    <a:cubicBezTo>
                      <a:pt x="15720" y="7951"/>
                      <a:pt x="12746" y="3743"/>
                      <a:pt x="90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7"/>
              <p:cNvSpPr/>
              <p:nvPr/>
            </p:nvSpPr>
            <p:spPr>
              <a:xfrm>
                <a:off x="4449500" y="3097450"/>
                <a:ext cx="449150" cy="2458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9833" extrusionOk="0">
                    <a:moveTo>
                      <a:pt x="4937" y="1"/>
                    </a:moveTo>
                    <a:cubicBezTo>
                      <a:pt x="3015" y="2509"/>
                      <a:pt x="1356" y="5159"/>
                      <a:pt x="1" y="7911"/>
                    </a:cubicBezTo>
                    <a:cubicBezTo>
                      <a:pt x="2570" y="9124"/>
                      <a:pt x="5605" y="9832"/>
                      <a:pt x="8902" y="9832"/>
                    </a:cubicBezTo>
                    <a:cubicBezTo>
                      <a:pt x="12240" y="9832"/>
                      <a:pt x="15356" y="9084"/>
                      <a:pt x="17965" y="7830"/>
                    </a:cubicBezTo>
                    <a:cubicBezTo>
                      <a:pt x="17702" y="7304"/>
                      <a:pt x="17419" y="6798"/>
                      <a:pt x="17136" y="6272"/>
                    </a:cubicBezTo>
                    <a:cubicBezTo>
                      <a:pt x="15788" y="6668"/>
                      <a:pt x="14594" y="6844"/>
                      <a:pt x="13530" y="6844"/>
                    </a:cubicBezTo>
                    <a:cubicBezTo>
                      <a:pt x="8674" y="6844"/>
                      <a:pt x="6547" y="3171"/>
                      <a:pt x="49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1" name="Google Shape;421;p7"/>
          <p:cNvGrpSpPr/>
          <p:nvPr/>
        </p:nvGrpSpPr>
        <p:grpSpPr>
          <a:xfrm>
            <a:off x="7066367" y="3509301"/>
            <a:ext cx="753063" cy="753591"/>
            <a:chOff x="5627938" y="2547425"/>
            <a:chExt cx="564797" cy="565193"/>
          </a:xfrm>
        </p:grpSpPr>
        <p:sp>
          <p:nvSpPr>
            <p:cNvPr id="422" name="Google Shape;422;p7"/>
            <p:cNvSpPr/>
            <p:nvPr/>
          </p:nvSpPr>
          <p:spPr>
            <a:xfrm>
              <a:off x="5627938" y="2547440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5627938" y="2547425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5682811" y="2602329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5826513" y="2676365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6" name="Google Shape;426;p7"/>
          <p:cNvGrpSpPr/>
          <p:nvPr/>
        </p:nvGrpSpPr>
        <p:grpSpPr>
          <a:xfrm>
            <a:off x="7933567" y="2609067"/>
            <a:ext cx="753063" cy="753591"/>
            <a:chOff x="6076688" y="1982663"/>
            <a:chExt cx="564797" cy="565193"/>
          </a:xfrm>
        </p:grpSpPr>
        <p:sp>
          <p:nvSpPr>
            <p:cNvPr id="427" name="Google Shape;427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1" name="Google Shape;431;p7"/>
          <p:cNvGrpSpPr/>
          <p:nvPr/>
        </p:nvGrpSpPr>
        <p:grpSpPr>
          <a:xfrm>
            <a:off x="9422785" y="4857785"/>
            <a:ext cx="753063" cy="753591"/>
            <a:chOff x="6076688" y="1982663"/>
            <a:chExt cx="564797" cy="565193"/>
          </a:xfrm>
        </p:grpSpPr>
        <p:sp>
          <p:nvSpPr>
            <p:cNvPr id="432" name="Google Shape;432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6" name="Google Shape;436;p7"/>
          <p:cNvSpPr/>
          <p:nvPr/>
        </p:nvSpPr>
        <p:spPr>
          <a:xfrm>
            <a:off x="7933581" y="2281015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7" name="Google Shape;437;p7"/>
          <p:cNvSpPr/>
          <p:nvPr/>
        </p:nvSpPr>
        <p:spPr>
          <a:xfrm>
            <a:off x="8022985" y="4668104"/>
            <a:ext cx="771353" cy="671576"/>
          </a:xfrm>
          <a:custGeom>
            <a:avLst/>
            <a:gdLst/>
            <a:ahLst/>
            <a:cxnLst/>
            <a:rect l="l" t="t" r="r" b="b"/>
            <a:pathLst>
              <a:path w="10251" h="8925" extrusionOk="0">
                <a:moveTo>
                  <a:pt x="2798" y="0"/>
                </a:moveTo>
                <a:cubicBezTo>
                  <a:pt x="1933" y="0"/>
                  <a:pt x="1022" y="358"/>
                  <a:pt x="451" y="1596"/>
                </a:cubicBezTo>
                <a:cubicBezTo>
                  <a:pt x="151" y="2248"/>
                  <a:pt x="0" y="2975"/>
                  <a:pt x="0" y="3702"/>
                </a:cubicBezTo>
                <a:cubicBezTo>
                  <a:pt x="25" y="5055"/>
                  <a:pt x="476" y="6784"/>
                  <a:pt x="1379" y="7862"/>
                </a:cubicBezTo>
                <a:cubicBezTo>
                  <a:pt x="1921" y="8513"/>
                  <a:pt x="2723" y="8890"/>
                  <a:pt x="3533" y="8890"/>
                </a:cubicBezTo>
                <a:cubicBezTo>
                  <a:pt x="3846" y="8890"/>
                  <a:pt x="4161" y="8833"/>
                  <a:pt x="4461" y="8714"/>
                </a:cubicBezTo>
                <a:cubicBezTo>
                  <a:pt x="4662" y="8639"/>
                  <a:pt x="4862" y="8614"/>
                  <a:pt x="5063" y="8614"/>
                </a:cubicBezTo>
                <a:cubicBezTo>
                  <a:pt x="5138" y="8614"/>
                  <a:pt x="5339" y="8639"/>
                  <a:pt x="5539" y="8689"/>
                </a:cubicBezTo>
                <a:cubicBezTo>
                  <a:pt x="5589" y="8714"/>
                  <a:pt x="5664" y="8739"/>
                  <a:pt x="5715" y="8764"/>
                </a:cubicBezTo>
                <a:cubicBezTo>
                  <a:pt x="5840" y="8815"/>
                  <a:pt x="5940" y="8865"/>
                  <a:pt x="5965" y="8865"/>
                </a:cubicBezTo>
                <a:lnTo>
                  <a:pt x="5990" y="8865"/>
                </a:lnTo>
                <a:cubicBezTo>
                  <a:pt x="6156" y="8906"/>
                  <a:pt x="6321" y="8925"/>
                  <a:pt x="6487" y="8925"/>
                </a:cubicBezTo>
                <a:cubicBezTo>
                  <a:pt x="6622" y="8925"/>
                  <a:pt x="6757" y="8912"/>
                  <a:pt x="6892" y="8890"/>
                </a:cubicBezTo>
                <a:cubicBezTo>
                  <a:pt x="7394" y="8815"/>
                  <a:pt x="7870" y="8589"/>
                  <a:pt x="8271" y="8288"/>
                </a:cubicBezTo>
                <a:cubicBezTo>
                  <a:pt x="9148" y="7637"/>
                  <a:pt x="9524" y="6484"/>
                  <a:pt x="9825" y="5481"/>
                </a:cubicBezTo>
                <a:cubicBezTo>
                  <a:pt x="10176" y="4228"/>
                  <a:pt x="10251" y="2850"/>
                  <a:pt x="9700" y="1622"/>
                </a:cubicBezTo>
                <a:cubicBezTo>
                  <a:pt x="9223" y="544"/>
                  <a:pt x="8497" y="143"/>
                  <a:pt x="7770" y="43"/>
                </a:cubicBezTo>
                <a:cubicBezTo>
                  <a:pt x="7610" y="14"/>
                  <a:pt x="7451" y="2"/>
                  <a:pt x="7294" y="2"/>
                </a:cubicBezTo>
                <a:cubicBezTo>
                  <a:pt x="6610" y="2"/>
                  <a:pt x="5967" y="235"/>
                  <a:pt x="5539" y="418"/>
                </a:cubicBezTo>
                <a:cubicBezTo>
                  <a:pt x="5389" y="494"/>
                  <a:pt x="5226" y="531"/>
                  <a:pt x="5063" y="531"/>
                </a:cubicBezTo>
                <a:cubicBezTo>
                  <a:pt x="4900" y="531"/>
                  <a:pt x="4737" y="494"/>
                  <a:pt x="4587" y="418"/>
                </a:cubicBezTo>
                <a:cubicBezTo>
                  <a:pt x="4152" y="229"/>
                  <a:pt x="3490" y="0"/>
                  <a:pt x="279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7"/>
          <p:cNvSpPr/>
          <p:nvPr/>
        </p:nvSpPr>
        <p:spPr>
          <a:xfrm>
            <a:off x="9422814" y="53164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3847154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545923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823810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0"/>
          <p:cNvSpPr/>
          <p:nvPr/>
        </p:nvSpPr>
        <p:spPr>
          <a:xfrm>
            <a:off x="950967" y="3851400"/>
            <a:ext cx="5324800" cy="2242800"/>
          </a:xfrm>
          <a:prstGeom prst="roundRect">
            <a:avLst>
              <a:gd name="adj" fmla="val 913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" name="Google Shape;624;p10"/>
          <p:cNvSpPr txBox="1">
            <a:spLocks noGrp="1"/>
          </p:cNvSpPr>
          <p:nvPr>
            <p:ph type="body" idx="1"/>
          </p:nvPr>
        </p:nvSpPr>
        <p:spPr>
          <a:xfrm>
            <a:off x="1052567" y="3902167"/>
            <a:ext cx="5145200" cy="22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  <p:sp>
        <p:nvSpPr>
          <p:cNvPr id="625" name="Google Shape;625;p10"/>
          <p:cNvSpPr/>
          <p:nvPr/>
        </p:nvSpPr>
        <p:spPr>
          <a:xfrm>
            <a:off x="1052564" y="21856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6" name="Google Shape;626;p10"/>
          <p:cNvGrpSpPr/>
          <p:nvPr/>
        </p:nvGrpSpPr>
        <p:grpSpPr>
          <a:xfrm>
            <a:off x="993178" y="2877764"/>
            <a:ext cx="2104140" cy="1102480"/>
            <a:chOff x="-1511962" y="1993319"/>
            <a:chExt cx="920500" cy="482275"/>
          </a:xfrm>
        </p:grpSpPr>
        <p:sp>
          <p:nvSpPr>
            <p:cNvPr id="627" name="Google Shape;627;p10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28" name="Google Shape;628;p10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629" name="Google Shape;629;p10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10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0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0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10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0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10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0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0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0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10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10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10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10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10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10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10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10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647" name="Google Shape;647;p10"/>
          <p:cNvSpPr/>
          <p:nvPr/>
        </p:nvSpPr>
        <p:spPr>
          <a:xfrm>
            <a:off x="5768297" y="40492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03797269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dk1"/>
        </a:solidFill>
        <a:effectLst/>
      </p:bgPr>
    </p:bg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" name="Google Shape;649;p1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650" name="Google Shape;650;p1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1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1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87" name="Google Shape;687;p11"/>
          <p:cNvSpPr/>
          <p:nvPr/>
        </p:nvSpPr>
        <p:spPr>
          <a:xfrm>
            <a:off x="950933" y="1306033"/>
            <a:ext cx="5568800" cy="3250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8" name="Google Shape;688;p11"/>
          <p:cNvSpPr/>
          <p:nvPr/>
        </p:nvSpPr>
        <p:spPr>
          <a:xfrm>
            <a:off x="950933" y="4738400"/>
            <a:ext cx="55688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9" name="Google Shape;689;p11"/>
          <p:cNvSpPr txBox="1">
            <a:spLocks noGrp="1"/>
          </p:cNvSpPr>
          <p:nvPr>
            <p:ph type="title" hasCustomPrompt="1"/>
          </p:nvPr>
        </p:nvSpPr>
        <p:spPr>
          <a:xfrm>
            <a:off x="988533" y="1827751"/>
            <a:ext cx="5531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90" name="Google Shape;690;p11"/>
          <p:cNvSpPr txBox="1">
            <a:spLocks noGrp="1"/>
          </p:cNvSpPr>
          <p:nvPr>
            <p:ph type="body" idx="1"/>
          </p:nvPr>
        </p:nvSpPr>
        <p:spPr>
          <a:xfrm>
            <a:off x="988533" y="4738399"/>
            <a:ext cx="5531200" cy="7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91" name="Google Shape;691;p11"/>
          <p:cNvGrpSpPr/>
          <p:nvPr/>
        </p:nvGrpSpPr>
        <p:grpSpPr>
          <a:xfrm>
            <a:off x="7839233" y="5063442"/>
            <a:ext cx="840907" cy="841473"/>
            <a:chOff x="1300400" y="1688700"/>
            <a:chExt cx="481950" cy="482275"/>
          </a:xfrm>
        </p:grpSpPr>
        <p:sp>
          <p:nvSpPr>
            <p:cNvPr id="692" name="Google Shape;692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4" name="Google Shape;694;p11"/>
          <p:cNvGrpSpPr/>
          <p:nvPr/>
        </p:nvGrpSpPr>
        <p:grpSpPr>
          <a:xfrm>
            <a:off x="7744437" y="3659255"/>
            <a:ext cx="935112" cy="935677"/>
            <a:chOff x="1300400" y="1688700"/>
            <a:chExt cx="481950" cy="482275"/>
          </a:xfrm>
        </p:grpSpPr>
        <p:sp>
          <p:nvSpPr>
            <p:cNvPr id="695" name="Google Shape;695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000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4000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7" name="Google Shape;697;p11"/>
          <p:cNvGrpSpPr/>
          <p:nvPr/>
        </p:nvGrpSpPr>
        <p:grpSpPr>
          <a:xfrm>
            <a:off x="7839240" y="953087"/>
            <a:ext cx="745480" cy="745983"/>
            <a:chOff x="1300400" y="1688700"/>
            <a:chExt cx="481950" cy="482275"/>
          </a:xfrm>
        </p:grpSpPr>
        <p:sp>
          <p:nvSpPr>
            <p:cNvPr id="698" name="Google Shape;698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0" name="Google Shape;700;p11"/>
          <p:cNvGrpSpPr/>
          <p:nvPr/>
        </p:nvGrpSpPr>
        <p:grpSpPr>
          <a:xfrm>
            <a:off x="8746673" y="953087"/>
            <a:ext cx="745480" cy="745983"/>
            <a:chOff x="1300400" y="1688700"/>
            <a:chExt cx="481950" cy="482275"/>
          </a:xfrm>
        </p:grpSpPr>
        <p:sp>
          <p:nvSpPr>
            <p:cNvPr id="701" name="Google Shape;701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3" name="Google Shape;703;p11"/>
          <p:cNvGrpSpPr/>
          <p:nvPr/>
        </p:nvGrpSpPr>
        <p:grpSpPr>
          <a:xfrm>
            <a:off x="9654107" y="953087"/>
            <a:ext cx="745480" cy="745983"/>
            <a:chOff x="1300400" y="1688700"/>
            <a:chExt cx="481950" cy="482275"/>
          </a:xfrm>
        </p:grpSpPr>
        <p:sp>
          <p:nvSpPr>
            <p:cNvPr id="704" name="Google Shape;704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6" name="Google Shape;706;p11"/>
          <p:cNvGrpSpPr/>
          <p:nvPr/>
        </p:nvGrpSpPr>
        <p:grpSpPr>
          <a:xfrm>
            <a:off x="7839240" y="2313254"/>
            <a:ext cx="745480" cy="745983"/>
            <a:chOff x="1300400" y="1688700"/>
            <a:chExt cx="481950" cy="482275"/>
          </a:xfrm>
        </p:grpSpPr>
        <p:sp>
          <p:nvSpPr>
            <p:cNvPr id="707" name="Google Shape;707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9" name="Google Shape;709;p11"/>
          <p:cNvGrpSpPr/>
          <p:nvPr/>
        </p:nvGrpSpPr>
        <p:grpSpPr>
          <a:xfrm>
            <a:off x="8741191" y="2313254"/>
            <a:ext cx="745480" cy="745983"/>
            <a:chOff x="1300400" y="1688700"/>
            <a:chExt cx="481950" cy="482275"/>
          </a:xfrm>
        </p:grpSpPr>
        <p:sp>
          <p:nvSpPr>
            <p:cNvPr id="710" name="Google Shape;710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2" name="Google Shape;712;p11"/>
          <p:cNvGrpSpPr/>
          <p:nvPr/>
        </p:nvGrpSpPr>
        <p:grpSpPr>
          <a:xfrm>
            <a:off x="9643157" y="2313254"/>
            <a:ext cx="745480" cy="745983"/>
            <a:chOff x="1300400" y="1688700"/>
            <a:chExt cx="481950" cy="482275"/>
          </a:xfrm>
        </p:grpSpPr>
        <p:sp>
          <p:nvSpPr>
            <p:cNvPr id="713" name="Google Shape;713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5" name="Google Shape;715;p11"/>
          <p:cNvGrpSpPr/>
          <p:nvPr/>
        </p:nvGrpSpPr>
        <p:grpSpPr>
          <a:xfrm>
            <a:off x="9048767" y="5063442"/>
            <a:ext cx="840907" cy="841473"/>
            <a:chOff x="1300400" y="1688700"/>
            <a:chExt cx="481950" cy="482275"/>
          </a:xfrm>
        </p:grpSpPr>
        <p:sp>
          <p:nvSpPr>
            <p:cNvPr id="716" name="Google Shape;716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718" name="Google Shape;718;p11"/>
          <p:cNvSpPr/>
          <p:nvPr/>
        </p:nvSpPr>
        <p:spPr>
          <a:xfrm>
            <a:off x="10626797" y="32665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9" name="Google Shape;719;p11"/>
          <p:cNvSpPr/>
          <p:nvPr/>
        </p:nvSpPr>
        <p:spPr>
          <a:xfrm>
            <a:off x="9492163" y="3797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11"/>
          <p:cNvSpPr/>
          <p:nvPr/>
        </p:nvSpPr>
        <p:spPr>
          <a:xfrm>
            <a:off x="10825363" y="4881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78669225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2779482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2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78" name="Google Shape;1478;p2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15" name="Google Shape;1515;p22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6" name="Google Shape;1516;p22"/>
          <p:cNvSpPr/>
          <p:nvPr/>
        </p:nvSpPr>
        <p:spPr>
          <a:xfrm>
            <a:off x="1479633" y="2791567"/>
            <a:ext cx="3953600" cy="2602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7" name="Google Shape;151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518" name="Google Shape;1518;p22"/>
          <p:cNvSpPr txBox="1">
            <a:spLocks noGrp="1"/>
          </p:cNvSpPr>
          <p:nvPr>
            <p:ph type="body" idx="1"/>
          </p:nvPr>
        </p:nvSpPr>
        <p:spPr>
          <a:xfrm>
            <a:off x="1567433" y="3899033"/>
            <a:ext cx="3778000" cy="12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19" name="Google Shape;1519;p22"/>
          <p:cNvSpPr txBox="1">
            <a:spLocks noGrp="1"/>
          </p:cNvSpPr>
          <p:nvPr>
            <p:ph type="subTitle" idx="2"/>
          </p:nvPr>
        </p:nvSpPr>
        <p:spPr>
          <a:xfrm>
            <a:off x="1550433" y="3069000"/>
            <a:ext cx="3812000" cy="7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0" name="Google Shape;1520;p22"/>
          <p:cNvGrpSpPr/>
          <p:nvPr/>
        </p:nvGrpSpPr>
        <p:grpSpPr>
          <a:xfrm>
            <a:off x="7919743" y="2252520"/>
            <a:ext cx="2578215" cy="3082848"/>
            <a:chOff x="135325" y="344450"/>
            <a:chExt cx="756400" cy="904450"/>
          </a:xfrm>
        </p:grpSpPr>
        <p:sp>
          <p:nvSpPr>
            <p:cNvPr id="1521" name="Google Shape;1521;p22"/>
            <p:cNvSpPr/>
            <p:nvPr/>
          </p:nvSpPr>
          <p:spPr>
            <a:xfrm>
              <a:off x="135325" y="344450"/>
              <a:ext cx="756400" cy="904450"/>
            </a:xfrm>
            <a:custGeom>
              <a:avLst/>
              <a:gdLst/>
              <a:ahLst/>
              <a:cxnLst/>
              <a:rect l="l" t="t" r="r" b="b"/>
              <a:pathLst>
                <a:path w="30256" h="36178" extrusionOk="0">
                  <a:moveTo>
                    <a:pt x="17681" y="3106"/>
                  </a:moveTo>
                  <a:cubicBezTo>
                    <a:pt x="18812" y="3106"/>
                    <a:pt x="19743" y="4037"/>
                    <a:pt x="19743" y="5169"/>
                  </a:cubicBezTo>
                  <a:lnTo>
                    <a:pt x="19743" y="5923"/>
                  </a:lnTo>
                  <a:lnTo>
                    <a:pt x="10551" y="5923"/>
                  </a:lnTo>
                  <a:lnTo>
                    <a:pt x="10551" y="5169"/>
                  </a:lnTo>
                  <a:cubicBezTo>
                    <a:pt x="10551" y="4037"/>
                    <a:pt x="11481" y="3106"/>
                    <a:pt x="12613" y="3106"/>
                  </a:cubicBezTo>
                  <a:close/>
                  <a:moveTo>
                    <a:pt x="11431" y="0"/>
                  </a:moveTo>
                  <a:cubicBezTo>
                    <a:pt x="9847" y="0"/>
                    <a:pt x="8551" y="1296"/>
                    <a:pt x="8551" y="2880"/>
                  </a:cubicBezTo>
                  <a:lnTo>
                    <a:pt x="8551" y="5923"/>
                  </a:lnTo>
                  <a:lnTo>
                    <a:pt x="4792" y="5923"/>
                  </a:lnTo>
                  <a:cubicBezTo>
                    <a:pt x="2163" y="5923"/>
                    <a:pt x="1" y="8073"/>
                    <a:pt x="1" y="10714"/>
                  </a:cubicBezTo>
                  <a:lnTo>
                    <a:pt x="1" y="31387"/>
                  </a:lnTo>
                  <a:cubicBezTo>
                    <a:pt x="1" y="34028"/>
                    <a:pt x="2163" y="36178"/>
                    <a:pt x="4792" y="36178"/>
                  </a:cubicBezTo>
                  <a:lnTo>
                    <a:pt x="25477" y="36178"/>
                  </a:lnTo>
                  <a:cubicBezTo>
                    <a:pt x="28105" y="36178"/>
                    <a:pt x="30256" y="34028"/>
                    <a:pt x="30256" y="31387"/>
                  </a:cubicBezTo>
                  <a:lnTo>
                    <a:pt x="30256" y="10714"/>
                  </a:lnTo>
                  <a:cubicBezTo>
                    <a:pt x="30256" y="8073"/>
                    <a:pt x="28105" y="5923"/>
                    <a:pt x="25477" y="5923"/>
                  </a:cubicBezTo>
                  <a:lnTo>
                    <a:pt x="21717" y="5923"/>
                  </a:lnTo>
                  <a:lnTo>
                    <a:pt x="21717" y="2880"/>
                  </a:lnTo>
                  <a:cubicBezTo>
                    <a:pt x="21717" y="1296"/>
                    <a:pt x="20422" y="0"/>
                    <a:pt x="18838" y="0"/>
                  </a:cubicBez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2"/>
            <p:cNvSpPr/>
            <p:nvPr/>
          </p:nvSpPr>
          <p:spPr>
            <a:xfrm>
              <a:off x="135325" y="870700"/>
              <a:ext cx="756400" cy="378200"/>
            </a:xfrm>
            <a:custGeom>
              <a:avLst/>
              <a:gdLst/>
              <a:ahLst/>
              <a:cxnLst/>
              <a:rect l="l" t="t" r="r" b="b"/>
              <a:pathLst>
                <a:path w="30256" h="15128" extrusionOk="0">
                  <a:moveTo>
                    <a:pt x="30256" y="0"/>
                  </a:moveTo>
                  <a:lnTo>
                    <a:pt x="30256" y="10337"/>
                  </a:lnTo>
                  <a:cubicBezTo>
                    <a:pt x="30256" y="12978"/>
                    <a:pt x="28093" y="15128"/>
                    <a:pt x="25465" y="15128"/>
                  </a:cubicBezTo>
                  <a:lnTo>
                    <a:pt x="4792" y="15128"/>
                  </a:lnTo>
                  <a:cubicBezTo>
                    <a:pt x="2151" y="15128"/>
                    <a:pt x="1" y="12978"/>
                    <a:pt x="1" y="103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2"/>
            <p:cNvSpPr/>
            <p:nvPr/>
          </p:nvSpPr>
          <p:spPr>
            <a:xfrm>
              <a:off x="135325" y="870700"/>
              <a:ext cx="756400" cy="280450"/>
            </a:xfrm>
            <a:custGeom>
              <a:avLst/>
              <a:gdLst/>
              <a:ahLst/>
              <a:cxnLst/>
              <a:rect l="l" t="t" r="r" b="b"/>
              <a:pathLst>
                <a:path w="30256" h="11218" extrusionOk="0">
                  <a:moveTo>
                    <a:pt x="30256" y="0"/>
                  </a:moveTo>
                  <a:lnTo>
                    <a:pt x="30256" y="7658"/>
                  </a:lnTo>
                  <a:cubicBezTo>
                    <a:pt x="30256" y="9620"/>
                    <a:pt x="28659" y="11217"/>
                    <a:pt x="26710" y="11217"/>
                  </a:cubicBezTo>
                  <a:lnTo>
                    <a:pt x="3547" y="11217"/>
                  </a:lnTo>
                  <a:cubicBezTo>
                    <a:pt x="1598" y="11217"/>
                    <a:pt x="1" y="9620"/>
                    <a:pt x="1" y="765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99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2"/>
            <p:cNvSpPr/>
            <p:nvPr/>
          </p:nvSpPr>
          <p:spPr>
            <a:xfrm>
              <a:off x="164875" y="870700"/>
              <a:ext cx="697000" cy="243650"/>
            </a:xfrm>
            <a:custGeom>
              <a:avLst/>
              <a:gdLst/>
              <a:ahLst/>
              <a:cxnLst/>
              <a:rect l="l" t="t" r="r" b="b"/>
              <a:pathLst>
                <a:path w="27880" h="9746" extrusionOk="0">
                  <a:moveTo>
                    <a:pt x="27879" y="0"/>
                  </a:moveTo>
                  <a:lnTo>
                    <a:pt x="27879" y="6665"/>
                  </a:lnTo>
                  <a:cubicBezTo>
                    <a:pt x="27879" y="8363"/>
                    <a:pt x="26508" y="9746"/>
                    <a:pt x="24836" y="9746"/>
                  </a:cubicBezTo>
                  <a:lnTo>
                    <a:pt x="3056" y="9746"/>
                  </a:lnTo>
                  <a:cubicBezTo>
                    <a:pt x="1371" y="9746"/>
                    <a:pt x="1" y="8363"/>
                    <a:pt x="1" y="66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2"/>
            <p:cNvSpPr/>
            <p:nvPr/>
          </p:nvSpPr>
          <p:spPr>
            <a:xfrm>
              <a:off x="348775" y="344450"/>
              <a:ext cx="329175" cy="205300"/>
            </a:xfrm>
            <a:custGeom>
              <a:avLst/>
              <a:gdLst/>
              <a:ahLst/>
              <a:cxnLst/>
              <a:rect l="l" t="t" r="r" b="b"/>
              <a:pathLst>
                <a:path w="13167" h="8212" extrusionOk="0">
                  <a:moveTo>
                    <a:pt x="2881" y="0"/>
                  </a:moveTo>
                  <a:lnTo>
                    <a:pt x="10287" y="0"/>
                  </a:lnTo>
                  <a:cubicBezTo>
                    <a:pt x="11872" y="0"/>
                    <a:pt x="13167" y="1295"/>
                    <a:pt x="13167" y="2880"/>
                  </a:cubicBezTo>
                  <a:lnTo>
                    <a:pt x="13167" y="8212"/>
                  </a:lnTo>
                  <a:lnTo>
                    <a:pt x="11821" y="8212"/>
                  </a:lnTo>
                  <a:lnTo>
                    <a:pt x="11821" y="4439"/>
                  </a:lnTo>
                  <a:cubicBezTo>
                    <a:pt x="11821" y="3307"/>
                    <a:pt x="10891" y="2377"/>
                    <a:pt x="9759" y="2377"/>
                  </a:cubicBezTo>
                  <a:lnTo>
                    <a:pt x="3409" y="2377"/>
                  </a:lnTo>
                  <a:cubicBezTo>
                    <a:pt x="2277" y="2377"/>
                    <a:pt x="1346" y="3307"/>
                    <a:pt x="1346" y="4439"/>
                  </a:cubicBezTo>
                  <a:lnTo>
                    <a:pt x="1346" y="8212"/>
                  </a:lnTo>
                  <a:lnTo>
                    <a:pt x="1" y="8212"/>
                  </a:lnTo>
                  <a:lnTo>
                    <a:pt x="1" y="2880"/>
                  </a:lnTo>
                  <a:cubicBezTo>
                    <a:pt x="1" y="1295"/>
                    <a:pt x="1296" y="0"/>
                    <a:pt x="2881" y="0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2"/>
            <p:cNvSpPr/>
            <p:nvPr/>
          </p:nvSpPr>
          <p:spPr>
            <a:xfrm>
              <a:off x="348775" y="376500"/>
              <a:ext cx="329175" cy="173250"/>
            </a:xfrm>
            <a:custGeom>
              <a:avLst/>
              <a:gdLst/>
              <a:ahLst/>
              <a:cxnLst/>
              <a:rect l="l" t="t" r="r" b="b"/>
              <a:pathLst>
                <a:path w="13167" h="6930" extrusionOk="0">
                  <a:moveTo>
                    <a:pt x="2881" y="1"/>
                  </a:moveTo>
                  <a:lnTo>
                    <a:pt x="10287" y="1"/>
                  </a:lnTo>
                  <a:cubicBezTo>
                    <a:pt x="11872" y="1"/>
                    <a:pt x="13167" y="1296"/>
                    <a:pt x="13167" y="2880"/>
                  </a:cubicBezTo>
                  <a:lnTo>
                    <a:pt x="13167" y="6930"/>
                  </a:lnTo>
                  <a:lnTo>
                    <a:pt x="11193" y="6930"/>
                  </a:lnTo>
                  <a:lnTo>
                    <a:pt x="11193" y="3886"/>
                  </a:lnTo>
                  <a:cubicBezTo>
                    <a:pt x="11193" y="2755"/>
                    <a:pt x="10262" y="1824"/>
                    <a:pt x="9130" y="1824"/>
                  </a:cubicBezTo>
                  <a:lnTo>
                    <a:pt x="4075" y="1824"/>
                  </a:lnTo>
                  <a:cubicBezTo>
                    <a:pt x="2931" y="1824"/>
                    <a:pt x="2000" y="2755"/>
                    <a:pt x="2000" y="3886"/>
                  </a:cubicBezTo>
                  <a:lnTo>
                    <a:pt x="2000" y="6930"/>
                  </a:lnTo>
                  <a:lnTo>
                    <a:pt x="1" y="6930"/>
                  </a:lnTo>
                  <a:lnTo>
                    <a:pt x="1" y="2880"/>
                  </a:lnTo>
                  <a:cubicBezTo>
                    <a:pt x="1" y="1296"/>
                    <a:pt x="1296" y="1"/>
                    <a:pt x="2881" y="1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2"/>
            <p:cNvSpPr/>
            <p:nvPr/>
          </p:nvSpPr>
          <p:spPr>
            <a:xfrm>
              <a:off x="135325" y="492500"/>
              <a:ext cx="756400" cy="378225"/>
            </a:xfrm>
            <a:custGeom>
              <a:avLst/>
              <a:gdLst/>
              <a:ahLst/>
              <a:cxnLst/>
              <a:rect l="l" t="t" r="r" b="b"/>
              <a:pathLst>
                <a:path w="30256" h="15129" extrusionOk="0">
                  <a:moveTo>
                    <a:pt x="4792" y="1"/>
                  </a:moveTo>
                  <a:lnTo>
                    <a:pt x="25465" y="1"/>
                  </a:lnTo>
                  <a:cubicBezTo>
                    <a:pt x="28093" y="1"/>
                    <a:pt x="30256" y="2151"/>
                    <a:pt x="30256" y="4792"/>
                  </a:cubicBezTo>
                  <a:lnTo>
                    <a:pt x="30256" y="15128"/>
                  </a:lnTo>
                  <a:lnTo>
                    <a:pt x="1" y="15128"/>
                  </a:lnTo>
                  <a:lnTo>
                    <a:pt x="1" y="4792"/>
                  </a:lnTo>
                  <a:cubicBezTo>
                    <a:pt x="1" y="2151"/>
                    <a:pt x="2151" y="1"/>
                    <a:pt x="4792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2"/>
            <p:cNvSpPr/>
            <p:nvPr/>
          </p:nvSpPr>
          <p:spPr>
            <a:xfrm>
              <a:off x="135325" y="590600"/>
              <a:ext cx="756400" cy="280125"/>
            </a:xfrm>
            <a:custGeom>
              <a:avLst/>
              <a:gdLst/>
              <a:ahLst/>
              <a:cxnLst/>
              <a:rect l="l" t="t" r="r" b="b"/>
              <a:pathLst>
                <a:path w="30256" h="11205" extrusionOk="0">
                  <a:moveTo>
                    <a:pt x="3547" y="0"/>
                  </a:moveTo>
                  <a:lnTo>
                    <a:pt x="26710" y="0"/>
                  </a:lnTo>
                  <a:cubicBezTo>
                    <a:pt x="28659" y="0"/>
                    <a:pt x="30256" y="1597"/>
                    <a:pt x="30256" y="3546"/>
                  </a:cubicBezTo>
                  <a:lnTo>
                    <a:pt x="30256" y="11204"/>
                  </a:lnTo>
                  <a:lnTo>
                    <a:pt x="1" y="11204"/>
                  </a:lnTo>
                  <a:lnTo>
                    <a:pt x="1" y="3546"/>
                  </a:lnTo>
                  <a:cubicBezTo>
                    <a:pt x="1" y="1597"/>
                    <a:pt x="1598" y="0"/>
                    <a:pt x="3547" y="0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2"/>
            <p:cNvSpPr/>
            <p:nvPr/>
          </p:nvSpPr>
          <p:spPr>
            <a:xfrm>
              <a:off x="194725" y="627050"/>
              <a:ext cx="642913" cy="224766"/>
            </a:xfrm>
            <a:custGeom>
              <a:avLst/>
              <a:gdLst/>
              <a:ahLst/>
              <a:cxnLst/>
              <a:rect l="l" t="t" r="r" b="b"/>
              <a:pathLst>
                <a:path w="27880" h="9747" extrusionOk="0">
                  <a:moveTo>
                    <a:pt x="3056" y="1"/>
                  </a:moveTo>
                  <a:lnTo>
                    <a:pt x="24823" y="1"/>
                  </a:lnTo>
                  <a:cubicBezTo>
                    <a:pt x="26508" y="1"/>
                    <a:pt x="27879" y="1397"/>
                    <a:pt x="27879" y="3094"/>
                  </a:cubicBezTo>
                  <a:lnTo>
                    <a:pt x="27879" y="9746"/>
                  </a:lnTo>
                  <a:lnTo>
                    <a:pt x="1" y="9746"/>
                  </a:lnTo>
                  <a:lnTo>
                    <a:pt x="1" y="3094"/>
                  </a:lnTo>
                  <a:cubicBezTo>
                    <a:pt x="1" y="1397"/>
                    <a:pt x="1371" y="1"/>
                    <a:pt x="3056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0" name="Google Shape;1530;p22"/>
            <p:cNvGrpSpPr/>
            <p:nvPr/>
          </p:nvGrpSpPr>
          <p:grpSpPr>
            <a:xfrm>
              <a:off x="219699" y="756013"/>
              <a:ext cx="436027" cy="279696"/>
              <a:chOff x="861850" y="1725175"/>
              <a:chExt cx="676850" cy="434175"/>
            </a:xfrm>
          </p:grpSpPr>
          <p:sp>
            <p:nvSpPr>
              <p:cNvPr id="1531" name="Google Shape;1531;p2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2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2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4" name="Google Shape;1534;p2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2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2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2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2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2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0" name="Google Shape;1540;p2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2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2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2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2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2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546" name="Google Shape;1546;p22"/>
          <p:cNvSpPr/>
          <p:nvPr/>
        </p:nvSpPr>
        <p:spPr>
          <a:xfrm>
            <a:off x="7166197" y="2237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7" name="Google Shape;1547;p22"/>
          <p:cNvSpPr/>
          <p:nvPr/>
        </p:nvSpPr>
        <p:spPr>
          <a:xfrm>
            <a:off x="6921797" y="3441597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8" name="Google Shape;1548;p22"/>
          <p:cNvSpPr/>
          <p:nvPr/>
        </p:nvSpPr>
        <p:spPr>
          <a:xfrm>
            <a:off x="10835847" y="276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9" name="Google Shape;1549;p22"/>
          <p:cNvSpPr/>
          <p:nvPr/>
        </p:nvSpPr>
        <p:spPr>
          <a:xfrm>
            <a:off x="10497963" y="18550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50" name="Google Shape;1550;p22"/>
          <p:cNvGrpSpPr/>
          <p:nvPr/>
        </p:nvGrpSpPr>
        <p:grpSpPr>
          <a:xfrm>
            <a:off x="6914137" y="4335029"/>
            <a:ext cx="1058233" cy="1058947"/>
            <a:chOff x="1300400" y="1688700"/>
            <a:chExt cx="481950" cy="482275"/>
          </a:xfrm>
        </p:grpSpPr>
        <p:sp>
          <p:nvSpPr>
            <p:cNvPr id="1551" name="Google Shape;1551;p22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2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9191426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" name="Google Shape;723;p1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724" name="Google Shape;724;p1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61" name="Google Shape;761;p13"/>
          <p:cNvSpPr/>
          <p:nvPr/>
        </p:nvSpPr>
        <p:spPr>
          <a:xfrm>
            <a:off x="2253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2" name="Google Shape;762;p13"/>
          <p:cNvSpPr/>
          <p:nvPr/>
        </p:nvSpPr>
        <p:spPr>
          <a:xfrm>
            <a:off x="2296668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3" name="Google Shape;763;p13"/>
          <p:cNvSpPr/>
          <p:nvPr/>
        </p:nvSpPr>
        <p:spPr>
          <a:xfrm>
            <a:off x="7564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4" name="Google Shape;764;p13"/>
          <p:cNvSpPr/>
          <p:nvPr/>
        </p:nvSpPr>
        <p:spPr>
          <a:xfrm>
            <a:off x="7564851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5" name="Google Shape;765;p13"/>
          <p:cNvSpPr/>
          <p:nvPr/>
        </p:nvSpPr>
        <p:spPr>
          <a:xfrm>
            <a:off x="985567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6" name="Google Shape;766;p13"/>
          <p:cNvSpPr/>
          <p:nvPr/>
        </p:nvSpPr>
        <p:spPr>
          <a:xfrm>
            <a:off x="6253251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7" name="Google Shape;767;p13"/>
          <p:cNvSpPr/>
          <p:nvPr/>
        </p:nvSpPr>
        <p:spPr>
          <a:xfrm>
            <a:off x="1031333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8" name="Google Shape;768;p13"/>
          <p:cNvSpPr/>
          <p:nvPr/>
        </p:nvSpPr>
        <p:spPr>
          <a:xfrm>
            <a:off x="6267067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9" name="Google Shape;769;p13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0" name="Google Shape;770;p13"/>
          <p:cNvSpPr txBox="1">
            <a:spLocks noGrp="1"/>
          </p:cNvSpPr>
          <p:nvPr>
            <p:ph type="title"/>
          </p:nvPr>
        </p:nvSpPr>
        <p:spPr>
          <a:xfrm>
            <a:off x="2352300" y="2229567"/>
            <a:ext cx="341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1" name="Google Shape;771;p13"/>
          <p:cNvSpPr txBox="1">
            <a:spLocks noGrp="1"/>
          </p:cNvSpPr>
          <p:nvPr>
            <p:ph type="title" idx="2" hasCustomPrompt="1"/>
          </p:nvPr>
        </p:nvSpPr>
        <p:spPr>
          <a:xfrm>
            <a:off x="1112267" y="2229567"/>
            <a:ext cx="624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2" name="Google Shape;772;p13"/>
          <p:cNvSpPr txBox="1">
            <a:spLocks noGrp="1"/>
          </p:cNvSpPr>
          <p:nvPr>
            <p:ph type="subTitle" idx="1"/>
          </p:nvPr>
        </p:nvSpPr>
        <p:spPr>
          <a:xfrm>
            <a:off x="2352291" y="2960800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13"/>
          <p:cNvSpPr txBox="1">
            <a:spLocks noGrp="1"/>
          </p:cNvSpPr>
          <p:nvPr>
            <p:ph type="title" idx="3"/>
          </p:nvPr>
        </p:nvSpPr>
        <p:spPr>
          <a:xfrm>
            <a:off x="2395600" y="44705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4" name="Google Shape;774;p13"/>
          <p:cNvSpPr txBox="1">
            <a:spLocks noGrp="1"/>
          </p:cNvSpPr>
          <p:nvPr>
            <p:ph type="title" idx="4" hasCustomPrompt="1"/>
          </p:nvPr>
        </p:nvSpPr>
        <p:spPr>
          <a:xfrm>
            <a:off x="1101333" y="441171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5" name="Google Shape;775;p13"/>
          <p:cNvSpPr txBox="1">
            <a:spLocks noGrp="1"/>
          </p:cNvSpPr>
          <p:nvPr>
            <p:ph type="subTitle" idx="5"/>
          </p:nvPr>
        </p:nvSpPr>
        <p:spPr>
          <a:xfrm>
            <a:off x="2395585" y="5201767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3"/>
          <p:cNvSpPr txBox="1">
            <a:spLocks noGrp="1"/>
          </p:cNvSpPr>
          <p:nvPr>
            <p:ph type="title" idx="6"/>
          </p:nvPr>
        </p:nvSpPr>
        <p:spPr>
          <a:xfrm>
            <a:off x="7735233" y="21796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7" name="Google Shape;777;p13"/>
          <p:cNvSpPr txBox="1">
            <a:spLocks noGrp="1"/>
          </p:cNvSpPr>
          <p:nvPr>
            <p:ph type="title" idx="7" hasCustomPrompt="1"/>
          </p:nvPr>
        </p:nvSpPr>
        <p:spPr>
          <a:xfrm>
            <a:off x="6323251" y="2179633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8" name="Google Shape;778;p13"/>
          <p:cNvSpPr txBox="1">
            <a:spLocks noGrp="1"/>
          </p:cNvSpPr>
          <p:nvPr>
            <p:ph type="subTitle" idx="8"/>
          </p:nvPr>
        </p:nvSpPr>
        <p:spPr>
          <a:xfrm>
            <a:off x="7735237" y="2910867"/>
            <a:ext cx="3414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3"/>
          <p:cNvSpPr txBox="1">
            <a:spLocks noGrp="1"/>
          </p:cNvSpPr>
          <p:nvPr>
            <p:ph type="title" idx="9"/>
          </p:nvPr>
        </p:nvSpPr>
        <p:spPr>
          <a:xfrm>
            <a:off x="7722840" y="4420600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80" name="Google Shape;7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37067" y="438386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81" name="Google Shape;781;p13"/>
          <p:cNvSpPr txBox="1">
            <a:spLocks noGrp="1"/>
          </p:cNvSpPr>
          <p:nvPr>
            <p:ph type="subTitle" idx="14"/>
          </p:nvPr>
        </p:nvSpPr>
        <p:spPr>
          <a:xfrm>
            <a:off x="7722839" y="5151833"/>
            <a:ext cx="341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3"/>
          <p:cNvSpPr txBox="1">
            <a:spLocks noGrp="1"/>
          </p:cNvSpPr>
          <p:nvPr>
            <p:ph type="title" idx="15"/>
          </p:nvPr>
        </p:nvSpPr>
        <p:spPr>
          <a:xfrm>
            <a:off x="951000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83" name="Google Shape;783;p13"/>
          <p:cNvGrpSpPr/>
          <p:nvPr/>
        </p:nvGrpSpPr>
        <p:grpSpPr>
          <a:xfrm>
            <a:off x="950978" y="641520"/>
            <a:ext cx="1754220" cy="919179"/>
            <a:chOff x="803899" y="422750"/>
            <a:chExt cx="1476451" cy="773633"/>
          </a:xfrm>
        </p:grpSpPr>
        <p:sp>
          <p:nvSpPr>
            <p:cNvPr id="784" name="Google Shape;784;p13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85" name="Google Shape;785;p13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786" name="Google Shape;786;p1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1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1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1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1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1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1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1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1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1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1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1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1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1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1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1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804" name="Google Shape;804;p13"/>
          <p:cNvSpPr/>
          <p:nvPr/>
        </p:nvSpPr>
        <p:spPr>
          <a:xfrm flipH="1">
            <a:off x="2380730" y="10327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748433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dk1"/>
        </a:solidFill>
        <a:effectLst/>
      </p:bgPr>
    </p:bg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" name="Google Shape;806;p1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07" name="Google Shape;807;p1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44" name="Google Shape;844;p14"/>
          <p:cNvSpPr/>
          <p:nvPr/>
        </p:nvSpPr>
        <p:spPr>
          <a:xfrm>
            <a:off x="4829100" y="3167700"/>
            <a:ext cx="64120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5" name="Google Shape;845;p14"/>
          <p:cNvSpPr/>
          <p:nvPr/>
        </p:nvSpPr>
        <p:spPr>
          <a:xfrm>
            <a:off x="4829100" y="4927500"/>
            <a:ext cx="6412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6" name="Google Shape;846;p14"/>
          <p:cNvSpPr/>
          <p:nvPr/>
        </p:nvSpPr>
        <p:spPr>
          <a:xfrm>
            <a:off x="7149200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7" name="Google Shape;847;p14"/>
          <p:cNvSpPr txBox="1">
            <a:spLocks noGrp="1"/>
          </p:cNvSpPr>
          <p:nvPr>
            <p:ph type="title"/>
          </p:nvPr>
        </p:nvSpPr>
        <p:spPr>
          <a:xfrm>
            <a:off x="5038400" y="3424333"/>
            <a:ext cx="6202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48" name="Google Shape;848;p14"/>
          <p:cNvSpPr txBox="1">
            <a:spLocks noGrp="1"/>
          </p:cNvSpPr>
          <p:nvPr>
            <p:ph type="subTitle" idx="1"/>
          </p:nvPr>
        </p:nvSpPr>
        <p:spPr>
          <a:xfrm>
            <a:off x="5038400" y="4976633"/>
            <a:ext cx="6202800" cy="5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49" name="Google Shape;849;p14"/>
          <p:cNvSpPr txBox="1">
            <a:spLocks noGrp="1"/>
          </p:cNvSpPr>
          <p:nvPr>
            <p:ph type="title" idx="2" hasCustomPrompt="1"/>
          </p:nvPr>
        </p:nvSpPr>
        <p:spPr>
          <a:xfrm>
            <a:off x="7349167" y="891133"/>
            <a:ext cx="16240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850" name="Google Shape;850;p14"/>
          <p:cNvGrpSpPr/>
          <p:nvPr/>
        </p:nvGrpSpPr>
        <p:grpSpPr>
          <a:xfrm>
            <a:off x="1400287" y="1916513"/>
            <a:ext cx="1623928" cy="1170579"/>
            <a:chOff x="7783413" y="3715033"/>
            <a:chExt cx="1091839" cy="786961"/>
          </a:xfrm>
        </p:grpSpPr>
        <p:sp>
          <p:nvSpPr>
            <p:cNvPr id="851" name="Google Shape;851;p14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4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4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4"/>
          <p:cNvGrpSpPr/>
          <p:nvPr/>
        </p:nvGrpSpPr>
        <p:grpSpPr>
          <a:xfrm>
            <a:off x="950968" y="3167525"/>
            <a:ext cx="2692345" cy="2519753"/>
            <a:chOff x="4978869" y="3464900"/>
            <a:chExt cx="790038" cy="739422"/>
          </a:xfrm>
        </p:grpSpPr>
        <p:sp>
          <p:nvSpPr>
            <p:cNvPr id="898" name="Google Shape;898;p14"/>
            <p:cNvSpPr/>
            <p:nvPr/>
          </p:nvSpPr>
          <p:spPr>
            <a:xfrm>
              <a:off x="4978869" y="3467397"/>
              <a:ext cx="790038" cy="736925"/>
            </a:xfrm>
            <a:custGeom>
              <a:avLst/>
              <a:gdLst/>
              <a:ahLst/>
              <a:cxnLst/>
              <a:rect l="l" t="t" r="r" b="b"/>
              <a:pathLst>
                <a:path w="30696" h="29477" extrusionOk="0">
                  <a:moveTo>
                    <a:pt x="5634" y="1"/>
                  </a:moveTo>
                  <a:cubicBezTo>
                    <a:pt x="3207" y="1"/>
                    <a:pt x="1220" y="1988"/>
                    <a:pt x="1220" y="4415"/>
                  </a:cubicBezTo>
                  <a:lnTo>
                    <a:pt x="1220" y="5697"/>
                  </a:lnTo>
                  <a:lnTo>
                    <a:pt x="679" y="5697"/>
                  </a:lnTo>
                  <a:cubicBezTo>
                    <a:pt x="302" y="5697"/>
                    <a:pt x="0" y="6012"/>
                    <a:pt x="0" y="6376"/>
                  </a:cubicBezTo>
                  <a:lnTo>
                    <a:pt x="0" y="9545"/>
                  </a:lnTo>
                  <a:cubicBezTo>
                    <a:pt x="0" y="9922"/>
                    <a:pt x="302" y="10224"/>
                    <a:pt x="679" y="10224"/>
                  </a:cubicBezTo>
                  <a:lnTo>
                    <a:pt x="1220" y="10224"/>
                  </a:lnTo>
                  <a:lnTo>
                    <a:pt x="1220" y="19265"/>
                  </a:lnTo>
                  <a:lnTo>
                    <a:pt x="679" y="19265"/>
                  </a:lnTo>
                  <a:cubicBezTo>
                    <a:pt x="302" y="19265"/>
                    <a:pt x="0" y="19567"/>
                    <a:pt x="0" y="19932"/>
                  </a:cubicBezTo>
                  <a:lnTo>
                    <a:pt x="0" y="23101"/>
                  </a:lnTo>
                  <a:cubicBezTo>
                    <a:pt x="0" y="23478"/>
                    <a:pt x="302" y="23780"/>
                    <a:pt x="679" y="23780"/>
                  </a:cubicBezTo>
                  <a:lnTo>
                    <a:pt x="1220" y="23780"/>
                  </a:lnTo>
                  <a:lnTo>
                    <a:pt x="1220" y="25075"/>
                  </a:lnTo>
                  <a:cubicBezTo>
                    <a:pt x="1220" y="27502"/>
                    <a:pt x="3207" y="29476"/>
                    <a:pt x="5634" y="29476"/>
                  </a:cubicBezTo>
                  <a:lnTo>
                    <a:pt x="26294" y="29476"/>
                  </a:lnTo>
                  <a:cubicBezTo>
                    <a:pt x="28721" y="29476"/>
                    <a:pt x="30695" y="27502"/>
                    <a:pt x="30695" y="25075"/>
                  </a:cubicBezTo>
                  <a:lnTo>
                    <a:pt x="30695" y="4415"/>
                  </a:lnTo>
                  <a:cubicBezTo>
                    <a:pt x="30695" y="1988"/>
                    <a:pt x="28721" y="1"/>
                    <a:pt x="26294" y="1"/>
                  </a:cubicBezTo>
                  <a:close/>
                </a:path>
              </a:pathLst>
            </a:custGeom>
            <a:solidFill>
              <a:schemeClr val="lt1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5020650" y="3464900"/>
              <a:ext cx="737225" cy="736900"/>
            </a:xfrm>
            <a:custGeom>
              <a:avLst/>
              <a:gdLst/>
              <a:ahLst/>
              <a:cxnLst/>
              <a:rect l="l" t="t" r="r" b="b"/>
              <a:pathLst>
                <a:path w="29489" h="29476" extrusionOk="0">
                  <a:moveTo>
                    <a:pt x="4414" y="0"/>
                  </a:moveTo>
                  <a:lnTo>
                    <a:pt x="25075" y="0"/>
                  </a:lnTo>
                  <a:cubicBezTo>
                    <a:pt x="27502" y="0"/>
                    <a:pt x="29489" y="1987"/>
                    <a:pt x="29489" y="4414"/>
                  </a:cubicBezTo>
                  <a:lnTo>
                    <a:pt x="29489" y="25062"/>
                  </a:lnTo>
                  <a:cubicBezTo>
                    <a:pt x="29489" y="27488"/>
                    <a:pt x="27502" y="29475"/>
                    <a:pt x="25075" y="29475"/>
                  </a:cubicBezTo>
                  <a:lnTo>
                    <a:pt x="4414" y="29475"/>
                  </a:lnTo>
                  <a:cubicBezTo>
                    <a:pt x="1987" y="29475"/>
                    <a:pt x="1" y="27488"/>
                    <a:pt x="1" y="25062"/>
                  </a:cubicBezTo>
                  <a:lnTo>
                    <a:pt x="1" y="4414"/>
                  </a:lnTo>
                  <a:cubicBezTo>
                    <a:pt x="1" y="1987"/>
                    <a:pt x="1987" y="0"/>
                    <a:pt x="4414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5057425" y="3501350"/>
              <a:ext cx="663975" cy="663975"/>
            </a:xfrm>
            <a:custGeom>
              <a:avLst/>
              <a:gdLst/>
              <a:ahLst/>
              <a:cxnLst/>
              <a:rect l="l" t="t" r="r" b="b"/>
              <a:pathLst>
                <a:path w="26559" h="26559" extrusionOk="0">
                  <a:moveTo>
                    <a:pt x="3547" y="1"/>
                  </a:moveTo>
                  <a:lnTo>
                    <a:pt x="23013" y="1"/>
                  </a:lnTo>
                  <a:cubicBezTo>
                    <a:pt x="24962" y="1"/>
                    <a:pt x="26559" y="1598"/>
                    <a:pt x="26559" y="3547"/>
                  </a:cubicBezTo>
                  <a:lnTo>
                    <a:pt x="26559" y="23013"/>
                  </a:lnTo>
                  <a:cubicBezTo>
                    <a:pt x="26559" y="24962"/>
                    <a:pt x="24962" y="26559"/>
                    <a:pt x="23013" y="26559"/>
                  </a:cubicBezTo>
                  <a:lnTo>
                    <a:pt x="3547" y="26559"/>
                  </a:lnTo>
                  <a:cubicBezTo>
                    <a:pt x="1598" y="26559"/>
                    <a:pt x="1" y="24962"/>
                    <a:pt x="1" y="23013"/>
                  </a:cubicBezTo>
                  <a:lnTo>
                    <a:pt x="1" y="3547"/>
                  </a:lnTo>
                  <a:cubicBezTo>
                    <a:pt x="1" y="1598"/>
                    <a:pt x="1598" y="1"/>
                    <a:pt x="3547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5047700" y="3491925"/>
              <a:ext cx="683150" cy="682825"/>
            </a:xfrm>
            <a:custGeom>
              <a:avLst/>
              <a:gdLst/>
              <a:ahLst/>
              <a:cxnLst/>
              <a:rect l="l" t="t" r="r" b="b"/>
              <a:pathLst>
                <a:path w="27326" h="27313" extrusionOk="0">
                  <a:moveTo>
                    <a:pt x="23402" y="755"/>
                  </a:moveTo>
                  <a:cubicBezTo>
                    <a:pt x="24269" y="755"/>
                    <a:pt x="25062" y="1120"/>
                    <a:pt x="25627" y="1685"/>
                  </a:cubicBezTo>
                  <a:cubicBezTo>
                    <a:pt x="26206" y="2264"/>
                    <a:pt x="26558" y="3056"/>
                    <a:pt x="26558" y="3924"/>
                  </a:cubicBezTo>
                  <a:lnTo>
                    <a:pt x="26558" y="23390"/>
                  </a:lnTo>
                  <a:cubicBezTo>
                    <a:pt x="26558" y="24257"/>
                    <a:pt x="26206" y="25049"/>
                    <a:pt x="25627" y="25628"/>
                  </a:cubicBezTo>
                  <a:cubicBezTo>
                    <a:pt x="25062" y="26194"/>
                    <a:pt x="24269" y="26558"/>
                    <a:pt x="23402" y="26558"/>
                  </a:cubicBezTo>
                  <a:lnTo>
                    <a:pt x="3936" y="26558"/>
                  </a:lnTo>
                  <a:cubicBezTo>
                    <a:pt x="3056" y="26558"/>
                    <a:pt x="2276" y="26194"/>
                    <a:pt x="1698" y="25628"/>
                  </a:cubicBezTo>
                  <a:cubicBezTo>
                    <a:pt x="1119" y="25049"/>
                    <a:pt x="767" y="24257"/>
                    <a:pt x="767" y="23390"/>
                  </a:cubicBezTo>
                  <a:lnTo>
                    <a:pt x="767" y="3924"/>
                  </a:lnTo>
                  <a:cubicBezTo>
                    <a:pt x="767" y="3056"/>
                    <a:pt x="1119" y="2264"/>
                    <a:pt x="1698" y="1685"/>
                  </a:cubicBezTo>
                  <a:cubicBezTo>
                    <a:pt x="2276" y="1120"/>
                    <a:pt x="3056" y="755"/>
                    <a:pt x="3936" y="755"/>
                  </a:cubicBezTo>
                  <a:close/>
                  <a:moveTo>
                    <a:pt x="3936" y="0"/>
                  </a:moveTo>
                  <a:cubicBezTo>
                    <a:pt x="2854" y="0"/>
                    <a:pt x="1874" y="441"/>
                    <a:pt x="1157" y="1145"/>
                  </a:cubicBezTo>
                  <a:cubicBezTo>
                    <a:pt x="440" y="1862"/>
                    <a:pt x="0" y="2842"/>
                    <a:pt x="0" y="3924"/>
                  </a:cubicBezTo>
                  <a:lnTo>
                    <a:pt x="0" y="23390"/>
                  </a:lnTo>
                  <a:cubicBezTo>
                    <a:pt x="0" y="24471"/>
                    <a:pt x="440" y="25452"/>
                    <a:pt x="1157" y="26169"/>
                  </a:cubicBezTo>
                  <a:cubicBezTo>
                    <a:pt x="1874" y="26873"/>
                    <a:pt x="2854" y="27313"/>
                    <a:pt x="3936" y="27313"/>
                  </a:cubicBezTo>
                  <a:lnTo>
                    <a:pt x="23402" y="27313"/>
                  </a:lnTo>
                  <a:cubicBezTo>
                    <a:pt x="24471" y="27313"/>
                    <a:pt x="25464" y="26873"/>
                    <a:pt x="26168" y="26169"/>
                  </a:cubicBezTo>
                  <a:cubicBezTo>
                    <a:pt x="26885" y="25452"/>
                    <a:pt x="27325" y="24471"/>
                    <a:pt x="27325" y="23390"/>
                  </a:cubicBezTo>
                  <a:lnTo>
                    <a:pt x="27325" y="3924"/>
                  </a:lnTo>
                  <a:cubicBezTo>
                    <a:pt x="27325" y="2842"/>
                    <a:pt x="26885" y="1862"/>
                    <a:pt x="26168" y="1145"/>
                  </a:cubicBezTo>
                  <a:cubicBezTo>
                    <a:pt x="25464" y="441"/>
                    <a:pt x="24471" y="0"/>
                    <a:pt x="23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5242275" y="3682750"/>
              <a:ext cx="328550" cy="328525"/>
            </a:xfrm>
            <a:custGeom>
              <a:avLst/>
              <a:gdLst/>
              <a:ahLst/>
              <a:cxnLst/>
              <a:rect l="l" t="t" r="r" b="b"/>
              <a:pathLst>
                <a:path w="13142" h="13141" extrusionOk="0">
                  <a:moveTo>
                    <a:pt x="5911" y="1346"/>
                  </a:moveTo>
                  <a:lnTo>
                    <a:pt x="5911" y="5910"/>
                  </a:lnTo>
                  <a:lnTo>
                    <a:pt x="1346" y="5910"/>
                  </a:lnTo>
                  <a:cubicBezTo>
                    <a:pt x="1497" y="4728"/>
                    <a:pt x="2038" y="3660"/>
                    <a:pt x="2843" y="2855"/>
                  </a:cubicBezTo>
                  <a:cubicBezTo>
                    <a:pt x="3082" y="2616"/>
                    <a:pt x="3346" y="2390"/>
                    <a:pt x="3635" y="2201"/>
                  </a:cubicBezTo>
                  <a:cubicBezTo>
                    <a:pt x="4301" y="1748"/>
                    <a:pt x="5068" y="1446"/>
                    <a:pt x="5911" y="1346"/>
                  </a:cubicBezTo>
                  <a:close/>
                  <a:moveTo>
                    <a:pt x="7219" y="1346"/>
                  </a:moveTo>
                  <a:cubicBezTo>
                    <a:pt x="8061" y="1446"/>
                    <a:pt x="8841" y="1748"/>
                    <a:pt x="9507" y="2201"/>
                  </a:cubicBezTo>
                  <a:cubicBezTo>
                    <a:pt x="9784" y="2390"/>
                    <a:pt x="10048" y="2616"/>
                    <a:pt x="10287" y="2855"/>
                  </a:cubicBezTo>
                  <a:cubicBezTo>
                    <a:pt x="11092" y="3660"/>
                    <a:pt x="11645" y="4728"/>
                    <a:pt x="11783" y="5910"/>
                  </a:cubicBezTo>
                  <a:lnTo>
                    <a:pt x="7219" y="5910"/>
                  </a:lnTo>
                  <a:lnTo>
                    <a:pt x="7219" y="1346"/>
                  </a:lnTo>
                  <a:close/>
                  <a:moveTo>
                    <a:pt x="5911" y="7218"/>
                  </a:moveTo>
                  <a:lnTo>
                    <a:pt x="5911" y="11795"/>
                  </a:lnTo>
                  <a:cubicBezTo>
                    <a:pt x="5068" y="11682"/>
                    <a:pt x="4301" y="11380"/>
                    <a:pt x="3635" y="10940"/>
                  </a:cubicBezTo>
                  <a:cubicBezTo>
                    <a:pt x="3346" y="10752"/>
                    <a:pt x="3082" y="10525"/>
                    <a:pt x="2843" y="10286"/>
                  </a:cubicBezTo>
                  <a:cubicBezTo>
                    <a:pt x="2038" y="9482"/>
                    <a:pt x="1497" y="8413"/>
                    <a:pt x="1346" y="7218"/>
                  </a:cubicBezTo>
                  <a:close/>
                  <a:moveTo>
                    <a:pt x="11783" y="7218"/>
                  </a:moveTo>
                  <a:cubicBezTo>
                    <a:pt x="11645" y="8413"/>
                    <a:pt x="11092" y="9482"/>
                    <a:pt x="10287" y="10286"/>
                  </a:cubicBezTo>
                  <a:cubicBezTo>
                    <a:pt x="10048" y="10525"/>
                    <a:pt x="9784" y="10752"/>
                    <a:pt x="9507" y="10940"/>
                  </a:cubicBezTo>
                  <a:cubicBezTo>
                    <a:pt x="8841" y="11380"/>
                    <a:pt x="8061" y="11682"/>
                    <a:pt x="7219" y="11795"/>
                  </a:cubicBezTo>
                  <a:lnTo>
                    <a:pt x="7219" y="7218"/>
                  </a:lnTo>
                  <a:close/>
                  <a:moveTo>
                    <a:pt x="6565" y="0"/>
                  </a:moveTo>
                  <a:cubicBezTo>
                    <a:pt x="5509" y="0"/>
                    <a:pt x="4515" y="252"/>
                    <a:pt x="3635" y="692"/>
                  </a:cubicBezTo>
                  <a:cubicBezTo>
                    <a:pt x="2994" y="1006"/>
                    <a:pt x="2415" y="1421"/>
                    <a:pt x="1925" y="1924"/>
                  </a:cubicBezTo>
                  <a:cubicBezTo>
                    <a:pt x="730" y="3119"/>
                    <a:pt x="1" y="4754"/>
                    <a:pt x="1" y="6564"/>
                  </a:cubicBezTo>
                  <a:cubicBezTo>
                    <a:pt x="1" y="8388"/>
                    <a:pt x="730" y="10022"/>
                    <a:pt x="1925" y="11217"/>
                  </a:cubicBezTo>
                  <a:cubicBezTo>
                    <a:pt x="2415" y="11707"/>
                    <a:pt x="2994" y="12135"/>
                    <a:pt x="3635" y="12449"/>
                  </a:cubicBezTo>
                  <a:cubicBezTo>
                    <a:pt x="4515" y="12889"/>
                    <a:pt x="5509" y="13141"/>
                    <a:pt x="6565" y="13141"/>
                  </a:cubicBezTo>
                  <a:cubicBezTo>
                    <a:pt x="7621" y="13141"/>
                    <a:pt x="8615" y="12889"/>
                    <a:pt x="9507" y="12449"/>
                  </a:cubicBezTo>
                  <a:cubicBezTo>
                    <a:pt x="10136" y="12135"/>
                    <a:pt x="10715" y="11707"/>
                    <a:pt x="11218" y="11217"/>
                  </a:cubicBezTo>
                  <a:cubicBezTo>
                    <a:pt x="12400" y="10022"/>
                    <a:pt x="13142" y="8388"/>
                    <a:pt x="13142" y="6564"/>
                  </a:cubicBezTo>
                  <a:cubicBezTo>
                    <a:pt x="13142" y="4754"/>
                    <a:pt x="12400" y="3119"/>
                    <a:pt x="11218" y="1924"/>
                  </a:cubicBezTo>
                  <a:cubicBezTo>
                    <a:pt x="10715" y="1421"/>
                    <a:pt x="10136" y="1006"/>
                    <a:pt x="9507" y="692"/>
                  </a:cubicBezTo>
                  <a:cubicBezTo>
                    <a:pt x="8615" y="252"/>
                    <a:pt x="7621" y="0"/>
                    <a:pt x="6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5225000" y="3668925"/>
              <a:ext cx="328525" cy="328525"/>
            </a:xfrm>
            <a:custGeom>
              <a:avLst/>
              <a:gdLst/>
              <a:ahLst/>
              <a:cxnLst/>
              <a:rect l="l" t="t" r="r" b="b"/>
              <a:pathLst>
                <a:path w="13141" h="13141" extrusionOk="0">
                  <a:moveTo>
                    <a:pt x="5923" y="1358"/>
                  </a:moveTo>
                  <a:lnTo>
                    <a:pt x="5923" y="5923"/>
                  </a:lnTo>
                  <a:lnTo>
                    <a:pt x="1346" y="5923"/>
                  </a:lnTo>
                  <a:cubicBezTo>
                    <a:pt x="1497" y="4728"/>
                    <a:pt x="2050" y="3659"/>
                    <a:pt x="2855" y="2855"/>
                  </a:cubicBezTo>
                  <a:cubicBezTo>
                    <a:pt x="3094" y="2616"/>
                    <a:pt x="3358" y="2402"/>
                    <a:pt x="3634" y="2213"/>
                  </a:cubicBezTo>
                  <a:cubicBezTo>
                    <a:pt x="4301" y="1761"/>
                    <a:pt x="5080" y="1459"/>
                    <a:pt x="5923" y="1358"/>
                  </a:cubicBezTo>
                  <a:close/>
                  <a:moveTo>
                    <a:pt x="7231" y="1358"/>
                  </a:moveTo>
                  <a:cubicBezTo>
                    <a:pt x="8061" y="1459"/>
                    <a:pt x="8840" y="1761"/>
                    <a:pt x="9507" y="2213"/>
                  </a:cubicBezTo>
                  <a:cubicBezTo>
                    <a:pt x="9796" y="2402"/>
                    <a:pt x="10060" y="2616"/>
                    <a:pt x="10299" y="2855"/>
                  </a:cubicBezTo>
                  <a:cubicBezTo>
                    <a:pt x="11104" y="3659"/>
                    <a:pt x="11644" y="4728"/>
                    <a:pt x="11795" y="5923"/>
                  </a:cubicBezTo>
                  <a:lnTo>
                    <a:pt x="7231" y="5923"/>
                  </a:lnTo>
                  <a:lnTo>
                    <a:pt x="7231" y="1358"/>
                  </a:lnTo>
                  <a:close/>
                  <a:moveTo>
                    <a:pt x="5923" y="7231"/>
                  </a:moveTo>
                  <a:lnTo>
                    <a:pt x="5923" y="11795"/>
                  </a:lnTo>
                  <a:cubicBezTo>
                    <a:pt x="5080" y="11695"/>
                    <a:pt x="4301" y="11393"/>
                    <a:pt x="3634" y="10940"/>
                  </a:cubicBezTo>
                  <a:cubicBezTo>
                    <a:pt x="3358" y="10751"/>
                    <a:pt x="3094" y="10538"/>
                    <a:pt x="2855" y="10299"/>
                  </a:cubicBezTo>
                  <a:cubicBezTo>
                    <a:pt x="2050" y="9494"/>
                    <a:pt x="1497" y="8425"/>
                    <a:pt x="1346" y="7231"/>
                  </a:cubicBezTo>
                  <a:close/>
                  <a:moveTo>
                    <a:pt x="11795" y="7231"/>
                  </a:moveTo>
                  <a:cubicBezTo>
                    <a:pt x="11644" y="8425"/>
                    <a:pt x="11104" y="9494"/>
                    <a:pt x="10299" y="10299"/>
                  </a:cubicBezTo>
                  <a:cubicBezTo>
                    <a:pt x="10060" y="10538"/>
                    <a:pt x="9796" y="10751"/>
                    <a:pt x="9507" y="10940"/>
                  </a:cubicBezTo>
                  <a:cubicBezTo>
                    <a:pt x="8840" y="11393"/>
                    <a:pt x="8061" y="11695"/>
                    <a:pt x="7231" y="11795"/>
                  </a:cubicBezTo>
                  <a:lnTo>
                    <a:pt x="7231" y="7231"/>
                  </a:lnTo>
                  <a:close/>
                  <a:moveTo>
                    <a:pt x="6577" y="0"/>
                  </a:moveTo>
                  <a:cubicBezTo>
                    <a:pt x="5521" y="0"/>
                    <a:pt x="4515" y="252"/>
                    <a:pt x="3634" y="704"/>
                  </a:cubicBezTo>
                  <a:cubicBezTo>
                    <a:pt x="3006" y="1019"/>
                    <a:pt x="2427" y="1434"/>
                    <a:pt x="1924" y="1937"/>
                  </a:cubicBezTo>
                  <a:cubicBezTo>
                    <a:pt x="742" y="3119"/>
                    <a:pt x="0" y="4766"/>
                    <a:pt x="0" y="6577"/>
                  </a:cubicBezTo>
                  <a:cubicBezTo>
                    <a:pt x="0" y="8387"/>
                    <a:pt x="742" y="10035"/>
                    <a:pt x="1924" y="11217"/>
                  </a:cubicBezTo>
                  <a:cubicBezTo>
                    <a:pt x="2427" y="11720"/>
                    <a:pt x="3006" y="12135"/>
                    <a:pt x="3634" y="12449"/>
                  </a:cubicBezTo>
                  <a:cubicBezTo>
                    <a:pt x="4515" y="12902"/>
                    <a:pt x="5521" y="13141"/>
                    <a:pt x="6577" y="13141"/>
                  </a:cubicBezTo>
                  <a:cubicBezTo>
                    <a:pt x="7633" y="13141"/>
                    <a:pt x="8627" y="12902"/>
                    <a:pt x="9507" y="12449"/>
                  </a:cubicBezTo>
                  <a:cubicBezTo>
                    <a:pt x="10148" y="12135"/>
                    <a:pt x="10727" y="11720"/>
                    <a:pt x="11217" y="11217"/>
                  </a:cubicBezTo>
                  <a:cubicBezTo>
                    <a:pt x="12412" y="10035"/>
                    <a:pt x="13141" y="8387"/>
                    <a:pt x="13141" y="6577"/>
                  </a:cubicBezTo>
                  <a:cubicBezTo>
                    <a:pt x="13141" y="4766"/>
                    <a:pt x="12412" y="3119"/>
                    <a:pt x="11217" y="1937"/>
                  </a:cubicBezTo>
                  <a:cubicBezTo>
                    <a:pt x="10727" y="1434"/>
                    <a:pt x="10148" y="1019"/>
                    <a:pt x="9507" y="704"/>
                  </a:cubicBezTo>
                  <a:cubicBezTo>
                    <a:pt x="8627" y="252"/>
                    <a:pt x="7633" y="0"/>
                    <a:pt x="6577" y="0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5233475" y="3677400"/>
              <a:ext cx="311875" cy="311875"/>
            </a:xfrm>
            <a:custGeom>
              <a:avLst/>
              <a:gdLst/>
              <a:ahLst/>
              <a:cxnLst/>
              <a:rect l="l" t="t" r="r" b="b"/>
              <a:pathLst>
                <a:path w="12475" h="12475" extrusionOk="0">
                  <a:moveTo>
                    <a:pt x="3270" y="742"/>
                  </a:moveTo>
                  <a:cubicBezTo>
                    <a:pt x="2742" y="1032"/>
                    <a:pt x="2252" y="1396"/>
                    <a:pt x="1824" y="1824"/>
                  </a:cubicBezTo>
                  <a:cubicBezTo>
                    <a:pt x="655" y="3006"/>
                    <a:pt x="1" y="4578"/>
                    <a:pt x="1" y="6238"/>
                  </a:cubicBezTo>
                  <a:cubicBezTo>
                    <a:pt x="1" y="7898"/>
                    <a:pt x="655" y="9469"/>
                    <a:pt x="1824" y="10651"/>
                  </a:cubicBezTo>
                  <a:cubicBezTo>
                    <a:pt x="2252" y="11079"/>
                    <a:pt x="2742" y="11444"/>
                    <a:pt x="3270" y="11733"/>
                  </a:cubicBezTo>
                  <a:lnTo>
                    <a:pt x="3270" y="10991"/>
                  </a:lnTo>
                  <a:cubicBezTo>
                    <a:pt x="2918" y="10765"/>
                    <a:pt x="2579" y="10500"/>
                    <a:pt x="2277" y="10199"/>
                  </a:cubicBezTo>
                  <a:cubicBezTo>
                    <a:pt x="1397" y="9318"/>
                    <a:pt x="831" y="8174"/>
                    <a:pt x="680" y="6929"/>
                  </a:cubicBezTo>
                  <a:lnTo>
                    <a:pt x="629" y="6565"/>
                  </a:lnTo>
                  <a:lnTo>
                    <a:pt x="3270" y="6565"/>
                  </a:lnTo>
                  <a:lnTo>
                    <a:pt x="3270" y="5911"/>
                  </a:lnTo>
                  <a:lnTo>
                    <a:pt x="629" y="5911"/>
                  </a:lnTo>
                  <a:lnTo>
                    <a:pt x="680" y="5546"/>
                  </a:lnTo>
                  <a:cubicBezTo>
                    <a:pt x="831" y="4301"/>
                    <a:pt x="1397" y="3157"/>
                    <a:pt x="2277" y="2277"/>
                  </a:cubicBezTo>
                  <a:cubicBezTo>
                    <a:pt x="2579" y="1975"/>
                    <a:pt x="2918" y="1711"/>
                    <a:pt x="3270" y="1484"/>
                  </a:cubicBezTo>
                  <a:close/>
                  <a:moveTo>
                    <a:pt x="6238" y="1"/>
                  </a:moveTo>
                  <a:cubicBezTo>
                    <a:pt x="5182" y="1"/>
                    <a:pt x="4176" y="265"/>
                    <a:pt x="3270" y="742"/>
                  </a:cubicBezTo>
                  <a:lnTo>
                    <a:pt x="3270" y="1484"/>
                  </a:lnTo>
                  <a:cubicBezTo>
                    <a:pt x="3962" y="1057"/>
                    <a:pt x="4729" y="780"/>
                    <a:pt x="5534" y="680"/>
                  </a:cubicBezTo>
                  <a:lnTo>
                    <a:pt x="5911" y="642"/>
                  </a:lnTo>
                  <a:lnTo>
                    <a:pt x="5911" y="5911"/>
                  </a:lnTo>
                  <a:lnTo>
                    <a:pt x="3270" y="5911"/>
                  </a:lnTo>
                  <a:lnTo>
                    <a:pt x="3270" y="6565"/>
                  </a:lnTo>
                  <a:lnTo>
                    <a:pt x="5911" y="6565"/>
                  </a:lnTo>
                  <a:lnTo>
                    <a:pt x="5911" y="11833"/>
                  </a:lnTo>
                  <a:lnTo>
                    <a:pt x="5534" y="11783"/>
                  </a:lnTo>
                  <a:cubicBezTo>
                    <a:pt x="4729" y="11683"/>
                    <a:pt x="3962" y="11406"/>
                    <a:pt x="3270" y="10991"/>
                  </a:cubicBezTo>
                  <a:lnTo>
                    <a:pt x="3270" y="11733"/>
                  </a:lnTo>
                  <a:cubicBezTo>
                    <a:pt x="4176" y="12211"/>
                    <a:pt x="5182" y="12475"/>
                    <a:pt x="6238" y="12475"/>
                  </a:cubicBezTo>
                  <a:cubicBezTo>
                    <a:pt x="7282" y="12475"/>
                    <a:pt x="8288" y="12211"/>
                    <a:pt x="9193" y="11733"/>
                  </a:cubicBezTo>
                  <a:lnTo>
                    <a:pt x="9193" y="10991"/>
                  </a:lnTo>
                  <a:cubicBezTo>
                    <a:pt x="8514" y="11406"/>
                    <a:pt x="7734" y="11683"/>
                    <a:pt x="6929" y="11783"/>
                  </a:cubicBezTo>
                  <a:lnTo>
                    <a:pt x="6552" y="11833"/>
                  </a:lnTo>
                  <a:lnTo>
                    <a:pt x="6552" y="6565"/>
                  </a:lnTo>
                  <a:lnTo>
                    <a:pt x="9193" y="6565"/>
                  </a:lnTo>
                  <a:lnTo>
                    <a:pt x="9193" y="5911"/>
                  </a:lnTo>
                  <a:lnTo>
                    <a:pt x="6552" y="5911"/>
                  </a:lnTo>
                  <a:lnTo>
                    <a:pt x="6552" y="642"/>
                  </a:lnTo>
                  <a:lnTo>
                    <a:pt x="6929" y="680"/>
                  </a:lnTo>
                  <a:cubicBezTo>
                    <a:pt x="7734" y="780"/>
                    <a:pt x="8514" y="1057"/>
                    <a:pt x="9193" y="1484"/>
                  </a:cubicBezTo>
                  <a:lnTo>
                    <a:pt x="9193" y="742"/>
                  </a:lnTo>
                  <a:cubicBezTo>
                    <a:pt x="8288" y="265"/>
                    <a:pt x="7282" y="1"/>
                    <a:pt x="6238" y="1"/>
                  </a:cubicBezTo>
                  <a:close/>
                  <a:moveTo>
                    <a:pt x="9193" y="11733"/>
                  </a:moveTo>
                  <a:cubicBezTo>
                    <a:pt x="9721" y="11444"/>
                    <a:pt x="10211" y="11079"/>
                    <a:pt x="10639" y="10651"/>
                  </a:cubicBezTo>
                  <a:cubicBezTo>
                    <a:pt x="11821" y="9469"/>
                    <a:pt x="12475" y="7898"/>
                    <a:pt x="12475" y="6238"/>
                  </a:cubicBezTo>
                  <a:cubicBezTo>
                    <a:pt x="12475" y="4578"/>
                    <a:pt x="11821" y="3006"/>
                    <a:pt x="10639" y="1824"/>
                  </a:cubicBezTo>
                  <a:cubicBezTo>
                    <a:pt x="10211" y="1396"/>
                    <a:pt x="9721" y="1032"/>
                    <a:pt x="9193" y="742"/>
                  </a:cubicBezTo>
                  <a:lnTo>
                    <a:pt x="9193" y="1484"/>
                  </a:lnTo>
                  <a:cubicBezTo>
                    <a:pt x="9558" y="1711"/>
                    <a:pt x="9885" y="1975"/>
                    <a:pt x="10186" y="2277"/>
                  </a:cubicBezTo>
                  <a:cubicBezTo>
                    <a:pt x="11067" y="3157"/>
                    <a:pt x="11632" y="4301"/>
                    <a:pt x="11783" y="5546"/>
                  </a:cubicBezTo>
                  <a:lnTo>
                    <a:pt x="11834" y="5911"/>
                  </a:lnTo>
                  <a:lnTo>
                    <a:pt x="9193" y="5911"/>
                  </a:lnTo>
                  <a:lnTo>
                    <a:pt x="9193" y="6565"/>
                  </a:lnTo>
                  <a:lnTo>
                    <a:pt x="11834" y="6565"/>
                  </a:lnTo>
                  <a:lnTo>
                    <a:pt x="11783" y="6929"/>
                  </a:lnTo>
                  <a:cubicBezTo>
                    <a:pt x="11632" y="8174"/>
                    <a:pt x="11067" y="9318"/>
                    <a:pt x="10186" y="10199"/>
                  </a:cubicBezTo>
                  <a:cubicBezTo>
                    <a:pt x="9885" y="10500"/>
                    <a:pt x="9558" y="10765"/>
                    <a:pt x="9193" y="109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4990150" y="3607300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0"/>
                  </a:moveTo>
                  <a:lnTo>
                    <a:pt x="4213" y="0"/>
                  </a:lnTo>
                  <a:lnTo>
                    <a:pt x="4213" y="4527"/>
                  </a:lnTo>
                  <a:lnTo>
                    <a:pt x="680" y="4527"/>
                  </a:lnTo>
                  <a:cubicBezTo>
                    <a:pt x="303" y="4527"/>
                    <a:pt x="1" y="4213"/>
                    <a:pt x="1" y="3848"/>
                  </a:cubicBezTo>
                  <a:lnTo>
                    <a:pt x="1" y="679"/>
                  </a:lnTo>
                  <a:cubicBezTo>
                    <a:pt x="1" y="302"/>
                    <a:pt x="303" y="0"/>
                    <a:pt x="680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4990150" y="3946175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1"/>
                  </a:moveTo>
                  <a:lnTo>
                    <a:pt x="4213" y="1"/>
                  </a:lnTo>
                  <a:lnTo>
                    <a:pt x="4213" y="4528"/>
                  </a:lnTo>
                  <a:lnTo>
                    <a:pt x="680" y="4528"/>
                  </a:lnTo>
                  <a:cubicBezTo>
                    <a:pt x="303" y="4528"/>
                    <a:pt x="1" y="4226"/>
                    <a:pt x="1" y="3849"/>
                  </a:cubicBezTo>
                  <a:lnTo>
                    <a:pt x="1" y="680"/>
                  </a:lnTo>
                  <a:cubicBezTo>
                    <a:pt x="1" y="315"/>
                    <a:pt x="303" y="1"/>
                    <a:pt x="680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5002100" y="36201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7"/>
                  </a:lnTo>
                  <a:lnTo>
                    <a:pt x="516" y="3497"/>
                  </a:lnTo>
                  <a:cubicBezTo>
                    <a:pt x="227" y="3497"/>
                    <a:pt x="1" y="3270"/>
                    <a:pt x="1" y="2981"/>
                  </a:cubicBezTo>
                  <a:lnTo>
                    <a:pt x="1" y="517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5002100" y="39590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6"/>
                  </a:lnTo>
                  <a:lnTo>
                    <a:pt x="516" y="3496"/>
                  </a:lnTo>
                  <a:cubicBezTo>
                    <a:pt x="227" y="3496"/>
                    <a:pt x="1" y="3270"/>
                    <a:pt x="1" y="2981"/>
                  </a:cubicBezTo>
                  <a:lnTo>
                    <a:pt x="1" y="516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5433425" y="3539700"/>
              <a:ext cx="157525" cy="157525"/>
            </a:xfrm>
            <a:custGeom>
              <a:avLst/>
              <a:gdLst/>
              <a:ahLst/>
              <a:cxnLst/>
              <a:rect l="l" t="t" r="r" b="b"/>
              <a:pathLst>
                <a:path w="6301" h="6301" extrusionOk="0">
                  <a:moveTo>
                    <a:pt x="3144" y="6301"/>
                  </a:moveTo>
                  <a:cubicBezTo>
                    <a:pt x="4879" y="6301"/>
                    <a:pt x="6300" y="4880"/>
                    <a:pt x="6300" y="3145"/>
                  </a:cubicBezTo>
                  <a:cubicBezTo>
                    <a:pt x="6300" y="1422"/>
                    <a:pt x="4879" y="1"/>
                    <a:pt x="3144" y="1"/>
                  </a:cubicBezTo>
                  <a:cubicBezTo>
                    <a:pt x="1421" y="1"/>
                    <a:pt x="0" y="1422"/>
                    <a:pt x="0" y="3145"/>
                  </a:cubicBezTo>
                  <a:cubicBezTo>
                    <a:pt x="0" y="4880"/>
                    <a:pt x="1421" y="6301"/>
                    <a:pt x="3144" y="6301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5509500" y="3547250"/>
              <a:ext cx="5375" cy="142425"/>
            </a:xfrm>
            <a:custGeom>
              <a:avLst/>
              <a:gdLst/>
              <a:ahLst/>
              <a:cxnLst/>
              <a:rect l="l" t="t" r="r" b="b"/>
              <a:pathLst>
                <a:path w="215" h="5697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lnTo>
                    <a:pt x="0" y="5596"/>
                  </a:lnTo>
                  <a:cubicBezTo>
                    <a:pt x="0" y="5647"/>
                    <a:pt x="51" y="5697"/>
                    <a:pt x="101" y="5697"/>
                  </a:cubicBezTo>
                  <a:cubicBezTo>
                    <a:pt x="164" y="5697"/>
                    <a:pt x="214" y="5647"/>
                    <a:pt x="214" y="5596"/>
                  </a:cubicBezTo>
                  <a:lnTo>
                    <a:pt x="214" y="101"/>
                  </a:lnTo>
                  <a:cubicBezTo>
                    <a:pt x="214" y="51"/>
                    <a:pt x="164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992" y="0"/>
                  </a:moveTo>
                  <a:cubicBezTo>
                    <a:pt x="1951" y="0"/>
                    <a:pt x="1918" y="26"/>
                    <a:pt x="1900" y="73"/>
                  </a:cubicBezTo>
                  <a:lnTo>
                    <a:pt x="26" y="5228"/>
                  </a:lnTo>
                  <a:cubicBezTo>
                    <a:pt x="1" y="5278"/>
                    <a:pt x="38" y="5341"/>
                    <a:pt x="89" y="5354"/>
                  </a:cubicBezTo>
                  <a:cubicBezTo>
                    <a:pt x="102" y="5360"/>
                    <a:pt x="116" y="5364"/>
                    <a:pt x="129" y="5364"/>
                  </a:cubicBezTo>
                  <a:cubicBezTo>
                    <a:pt x="169" y="5364"/>
                    <a:pt x="208" y="5338"/>
                    <a:pt x="227" y="5291"/>
                  </a:cubicBezTo>
                  <a:lnTo>
                    <a:pt x="2101" y="135"/>
                  </a:lnTo>
                  <a:cubicBezTo>
                    <a:pt x="2126" y="85"/>
                    <a:pt x="2088" y="22"/>
                    <a:pt x="2038" y="10"/>
                  </a:cubicBezTo>
                  <a:cubicBezTo>
                    <a:pt x="2022" y="3"/>
                    <a:pt x="2006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29" y="0"/>
                  </a:moveTo>
                  <a:cubicBezTo>
                    <a:pt x="116" y="0"/>
                    <a:pt x="102" y="3"/>
                    <a:pt x="89" y="10"/>
                  </a:cubicBezTo>
                  <a:cubicBezTo>
                    <a:pt x="38" y="22"/>
                    <a:pt x="1" y="85"/>
                    <a:pt x="26" y="135"/>
                  </a:cubicBezTo>
                  <a:lnTo>
                    <a:pt x="1900" y="5291"/>
                  </a:lnTo>
                  <a:cubicBezTo>
                    <a:pt x="1918" y="5338"/>
                    <a:pt x="1958" y="5364"/>
                    <a:pt x="1997" y="5364"/>
                  </a:cubicBezTo>
                  <a:cubicBezTo>
                    <a:pt x="2011" y="5364"/>
                    <a:pt x="2025" y="5360"/>
                    <a:pt x="2038" y="5354"/>
                  </a:cubicBezTo>
                  <a:cubicBezTo>
                    <a:pt x="2088" y="5341"/>
                    <a:pt x="2126" y="5278"/>
                    <a:pt x="2101" y="5228"/>
                  </a:cubicBezTo>
                  <a:lnTo>
                    <a:pt x="227" y="73"/>
                  </a:lnTo>
                  <a:cubicBezTo>
                    <a:pt x="208" y="26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3636" y="0"/>
                  </a:moveTo>
                  <a:cubicBezTo>
                    <a:pt x="3607" y="0"/>
                    <a:pt x="3579" y="13"/>
                    <a:pt x="3559" y="40"/>
                  </a:cubicBezTo>
                  <a:lnTo>
                    <a:pt x="38" y="4240"/>
                  </a:lnTo>
                  <a:cubicBezTo>
                    <a:pt x="0" y="4290"/>
                    <a:pt x="0" y="4353"/>
                    <a:pt x="51" y="4391"/>
                  </a:cubicBezTo>
                  <a:cubicBezTo>
                    <a:pt x="68" y="4408"/>
                    <a:pt x="94" y="4417"/>
                    <a:pt x="120" y="4417"/>
                  </a:cubicBezTo>
                  <a:cubicBezTo>
                    <a:pt x="150" y="4417"/>
                    <a:pt x="181" y="4405"/>
                    <a:pt x="202" y="4378"/>
                  </a:cubicBezTo>
                  <a:lnTo>
                    <a:pt x="3723" y="178"/>
                  </a:lnTo>
                  <a:cubicBezTo>
                    <a:pt x="3760" y="128"/>
                    <a:pt x="3760" y="65"/>
                    <a:pt x="3710" y="27"/>
                  </a:cubicBezTo>
                  <a:cubicBezTo>
                    <a:pt x="3687" y="10"/>
                    <a:pt x="3661" y="0"/>
                    <a:pt x="3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4869" y="0"/>
                  </a:moveTo>
                  <a:cubicBezTo>
                    <a:pt x="4851" y="0"/>
                    <a:pt x="4833" y="4"/>
                    <a:pt x="4816" y="13"/>
                  </a:cubicBezTo>
                  <a:lnTo>
                    <a:pt x="63" y="2754"/>
                  </a:lnTo>
                  <a:cubicBezTo>
                    <a:pt x="13" y="2792"/>
                    <a:pt x="0" y="2855"/>
                    <a:pt x="25" y="2905"/>
                  </a:cubicBezTo>
                  <a:cubicBezTo>
                    <a:pt x="50" y="2939"/>
                    <a:pt x="87" y="2955"/>
                    <a:pt x="123" y="2955"/>
                  </a:cubicBezTo>
                  <a:cubicBezTo>
                    <a:pt x="141" y="2955"/>
                    <a:pt x="159" y="2951"/>
                    <a:pt x="176" y="2943"/>
                  </a:cubicBezTo>
                  <a:lnTo>
                    <a:pt x="4930" y="201"/>
                  </a:lnTo>
                  <a:cubicBezTo>
                    <a:pt x="4980" y="164"/>
                    <a:pt x="4992" y="101"/>
                    <a:pt x="4967" y="51"/>
                  </a:cubicBezTo>
                  <a:cubicBezTo>
                    <a:pt x="4942" y="17"/>
                    <a:pt x="4906" y="0"/>
                    <a:pt x="48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5524" y="0"/>
                  </a:moveTo>
                  <a:cubicBezTo>
                    <a:pt x="5519" y="0"/>
                    <a:pt x="5513" y="1"/>
                    <a:pt x="5508" y="2"/>
                  </a:cubicBezTo>
                  <a:lnTo>
                    <a:pt x="101" y="958"/>
                  </a:lnTo>
                  <a:cubicBezTo>
                    <a:pt x="51" y="970"/>
                    <a:pt x="0" y="1021"/>
                    <a:pt x="13" y="1084"/>
                  </a:cubicBezTo>
                  <a:cubicBezTo>
                    <a:pt x="24" y="1128"/>
                    <a:pt x="66" y="1173"/>
                    <a:pt x="119" y="1173"/>
                  </a:cubicBezTo>
                  <a:cubicBezTo>
                    <a:pt x="125" y="1173"/>
                    <a:pt x="132" y="1173"/>
                    <a:pt x="139" y="1172"/>
                  </a:cubicBezTo>
                  <a:lnTo>
                    <a:pt x="5546" y="216"/>
                  </a:lnTo>
                  <a:cubicBezTo>
                    <a:pt x="5596" y="203"/>
                    <a:pt x="5634" y="153"/>
                    <a:pt x="5634" y="90"/>
                  </a:cubicBezTo>
                  <a:cubicBezTo>
                    <a:pt x="5623" y="45"/>
                    <a:pt x="5571" y="0"/>
                    <a:pt x="5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119" y="0"/>
                  </a:moveTo>
                  <a:cubicBezTo>
                    <a:pt x="66" y="0"/>
                    <a:pt x="24" y="45"/>
                    <a:pt x="13" y="90"/>
                  </a:cubicBezTo>
                  <a:cubicBezTo>
                    <a:pt x="0" y="153"/>
                    <a:pt x="51" y="203"/>
                    <a:pt x="101" y="216"/>
                  </a:cubicBezTo>
                  <a:lnTo>
                    <a:pt x="5508" y="1172"/>
                  </a:lnTo>
                  <a:cubicBezTo>
                    <a:pt x="5513" y="1173"/>
                    <a:pt x="5519" y="1173"/>
                    <a:pt x="5524" y="1173"/>
                  </a:cubicBezTo>
                  <a:cubicBezTo>
                    <a:pt x="5571" y="1173"/>
                    <a:pt x="5623" y="1128"/>
                    <a:pt x="5634" y="1084"/>
                  </a:cubicBezTo>
                  <a:cubicBezTo>
                    <a:pt x="5634" y="1021"/>
                    <a:pt x="5596" y="970"/>
                    <a:pt x="5546" y="958"/>
                  </a:cubicBezTo>
                  <a:lnTo>
                    <a:pt x="139" y="2"/>
                  </a:lnTo>
                  <a:cubicBezTo>
                    <a:pt x="132" y="1"/>
                    <a:pt x="12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123" y="0"/>
                  </a:moveTo>
                  <a:cubicBezTo>
                    <a:pt x="87" y="0"/>
                    <a:pt x="50" y="17"/>
                    <a:pt x="25" y="51"/>
                  </a:cubicBezTo>
                  <a:cubicBezTo>
                    <a:pt x="0" y="101"/>
                    <a:pt x="13" y="164"/>
                    <a:pt x="63" y="201"/>
                  </a:cubicBezTo>
                  <a:lnTo>
                    <a:pt x="4816" y="2943"/>
                  </a:lnTo>
                  <a:cubicBezTo>
                    <a:pt x="4833" y="2951"/>
                    <a:pt x="4851" y="2955"/>
                    <a:pt x="4869" y="2955"/>
                  </a:cubicBezTo>
                  <a:cubicBezTo>
                    <a:pt x="4906" y="2955"/>
                    <a:pt x="4942" y="2939"/>
                    <a:pt x="4967" y="2905"/>
                  </a:cubicBezTo>
                  <a:cubicBezTo>
                    <a:pt x="4992" y="2855"/>
                    <a:pt x="4980" y="2792"/>
                    <a:pt x="4930" y="2754"/>
                  </a:cubicBezTo>
                  <a:lnTo>
                    <a:pt x="176" y="13"/>
                  </a:lnTo>
                  <a:cubicBezTo>
                    <a:pt x="159" y="4"/>
                    <a:pt x="141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120" y="0"/>
                  </a:moveTo>
                  <a:cubicBezTo>
                    <a:pt x="94" y="0"/>
                    <a:pt x="68" y="10"/>
                    <a:pt x="51" y="27"/>
                  </a:cubicBezTo>
                  <a:cubicBezTo>
                    <a:pt x="0" y="65"/>
                    <a:pt x="0" y="128"/>
                    <a:pt x="38" y="178"/>
                  </a:cubicBezTo>
                  <a:lnTo>
                    <a:pt x="3559" y="4378"/>
                  </a:lnTo>
                  <a:cubicBezTo>
                    <a:pt x="3579" y="4405"/>
                    <a:pt x="3607" y="4417"/>
                    <a:pt x="3636" y="4417"/>
                  </a:cubicBezTo>
                  <a:cubicBezTo>
                    <a:pt x="3661" y="4417"/>
                    <a:pt x="3687" y="4408"/>
                    <a:pt x="3710" y="4391"/>
                  </a:cubicBezTo>
                  <a:cubicBezTo>
                    <a:pt x="3760" y="4353"/>
                    <a:pt x="3760" y="4290"/>
                    <a:pt x="3723" y="4240"/>
                  </a:cubicBezTo>
                  <a:lnTo>
                    <a:pt x="202" y="40"/>
                  </a:lnTo>
                  <a:cubicBezTo>
                    <a:pt x="181" y="13"/>
                    <a:pt x="150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5457300" y="3563600"/>
              <a:ext cx="109450" cy="109750"/>
            </a:xfrm>
            <a:custGeom>
              <a:avLst/>
              <a:gdLst/>
              <a:ahLst/>
              <a:cxnLst/>
              <a:rect l="l" t="t" r="r" b="b"/>
              <a:pathLst>
                <a:path w="4378" h="4390" extrusionOk="0">
                  <a:moveTo>
                    <a:pt x="2189" y="4389"/>
                  </a:moveTo>
                  <a:cubicBezTo>
                    <a:pt x="3396" y="4389"/>
                    <a:pt x="4377" y="3396"/>
                    <a:pt x="4377" y="2201"/>
                  </a:cubicBezTo>
                  <a:cubicBezTo>
                    <a:pt x="4377" y="994"/>
                    <a:pt x="3396" y="1"/>
                    <a:pt x="2189" y="1"/>
                  </a:cubicBezTo>
                  <a:cubicBezTo>
                    <a:pt x="994" y="1"/>
                    <a:pt x="1" y="994"/>
                    <a:pt x="1" y="2201"/>
                  </a:cubicBezTo>
                  <a:cubicBezTo>
                    <a:pt x="1" y="3396"/>
                    <a:pt x="994" y="4389"/>
                    <a:pt x="2189" y="43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5509175" y="3551425"/>
              <a:ext cx="29575" cy="69650"/>
            </a:xfrm>
            <a:custGeom>
              <a:avLst/>
              <a:gdLst/>
              <a:ahLst/>
              <a:cxnLst/>
              <a:rect l="l" t="t" r="r" b="b"/>
              <a:pathLst>
                <a:path w="1183" h="2786" extrusionOk="0">
                  <a:moveTo>
                    <a:pt x="1049" y="0"/>
                  </a:moveTo>
                  <a:cubicBezTo>
                    <a:pt x="1008" y="0"/>
                    <a:pt x="975" y="26"/>
                    <a:pt x="957" y="73"/>
                  </a:cubicBezTo>
                  <a:lnTo>
                    <a:pt x="13" y="2650"/>
                  </a:lnTo>
                  <a:cubicBezTo>
                    <a:pt x="1" y="2701"/>
                    <a:pt x="26" y="2764"/>
                    <a:pt x="89" y="2776"/>
                  </a:cubicBezTo>
                  <a:cubicBezTo>
                    <a:pt x="102" y="2783"/>
                    <a:pt x="116" y="2786"/>
                    <a:pt x="129" y="2786"/>
                  </a:cubicBezTo>
                  <a:cubicBezTo>
                    <a:pt x="168" y="2786"/>
                    <a:pt x="205" y="2760"/>
                    <a:pt x="215" y="2713"/>
                  </a:cubicBezTo>
                  <a:lnTo>
                    <a:pt x="1158" y="135"/>
                  </a:lnTo>
                  <a:cubicBezTo>
                    <a:pt x="1183" y="85"/>
                    <a:pt x="1145" y="22"/>
                    <a:pt x="1095" y="10"/>
                  </a:cubicBezTo>
                  <a:cubicBezTo>
                    <a:pt x="1079" y="3"/>
                    <a:pt x="1063" y="0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5474600" y="3580900"/>
              <a:ext cx="75150" cy="75150"/>
            </a:xfrm>
            <a:custGeom>
              <a:avLst/>
              <a:gdLst/>
              <a:ahLst/>
              <a:cxnLst/>
              <a:rect l="l" t="t" r="r" b="b"/>
              <a:pathLst>
                <a:path w="3006" h="3006" extrusionOk="0">
                  <a:moveTo>
                    <a:pt x="1497" y="3005"/>
                  </a:moveTo>
                  <a:cubicBezTo>
                    <a:pt x="2327" y="3005"/>
                    <a:pt x="3006" y="2326"/>
                    <a:pt x="3006" y="1509"/>
                  </a:cubicBezTo>
                  <a:cubicBezTo>
                    <a:pt x="3006" y="679"/>
                    <a:pt x="2327" y="0"/>
                    <a:pt x="1497" y="0"/>
                  </a:cubicBezTo>
                  <a:cubicBezTo>
                    <a:pt x="680" y="0"/>
                    <a:pt x="1" y="679"/>
                    <a:pt x="1" y="1509"/>
                  </a:cubicBezTo>
                  <a:cubicBezTo>
                    <a:pt x="1" y="2326"/>
                    <a:pt x="680" y="3005"/>
                    <a:pt x="1497" y="3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2" name="Google Shape;922;p14"/>
          <p:cNvSpPr/>
          <p:nvPr/>
        </p:nvSpPr>
        <p:spPr>
          <a:xfrm>
            <a:off x="3643297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3" name="Google Shape;923;p14"/>
          <p:cNvSpPr/>
          <p:nvPr/>
        </p:nvSpPr>
        <p:spPr>
          <a:xfrm>
            <a:off x="3797897" y="2322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24" name="Google Shape;924;p14"/>
          <p:cNvGrpSpPr/>
          <p:nvPr/>
        </p:nvGrpSpPr>
        <p:grpSpPr>
          <a:xfrm>
            <a:off x="3111032" y="4546729"/>
            <a:ext cx="1169808" cy="1170627"/>
            <a:chOff x="6076688" y="1982663"/>
            <a:chExt cx="564797" cy="565193"/>
          </a:xfrm>
        </p:grpSpPr>
        <p:sp>
          <p:nvSpPr>
            <p:cNvPr id="925" name="Google Shape;925;p1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9" name="Google Shape;929;p14"/>
          <p:cNvSpPr/>
          <p:nvPr/>
        </p:nvSpPr>
        <p:spPr>
          <a:xfrm>
            <a:off x="1213963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784600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dk1"/>
        </a:solid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" name="Google Shape;931;p1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932" name="Google Shape;932;p1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1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9" name="Google Shape;969;p15"/>
          <p:cNvSpPr/>
          <p:nvPr/>
        </p:nvSpPr>
        <p:spPr>
          <a:xfrm>
            <a:off x="3764633" y="1717067"/>
            <a:ext cx="74764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15"/>
          <p:cNvSpPr/>
          <p:nvPr/>
        </p:nvSpPr>
        <p:spPr>
          <a:xfrm>
            <a:off x="3764633" y="4380933"/>
            <a:ext cx="7476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15"/>
          <p:cNvSpPr/>
          <p:nvPr/>
        </p:nvSpPr>
        <p:spPr>
          <a:xfrm>
            <a:off x="1445067" y="16405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15"/>
          <p:cNvSpPr txBox="1">
            <a:spLocks noGrp="1"/>
          </p:cNvSpPr>
          <p:nvPr>
            <p:ph type="title"/>
          </p:nvPr>
        </p:nvSpPr>
        <p:spPr>
          <a:xfrm>
            <a:off x="3947433" y="2011733"/>
            <a:ext cx="7110800" cy="18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73" name="Google Shape;973;p15"/>
          <p:cNvSpPr txBox="1">
            <a:spLocks noGrp="1"/>
          </p:cNvSpPr>
          <p:nvPr>
            <p:ph type="subTitle" idx="1"/>
          </p:nvPr>
        </p:nvSpPr>
        <p:spPr>
          <a:xfrm>
            <a:off x="3964967" y="4442533"/>
            <a:ext cx="71108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74" name="Google Shape;974;p15"/>
          <p:cNvSpPr txBox="1">
            <a:spLocks noGrp="1"/>
          </p:cNvSpPr>
          <p:nvPr>
            <p:ph type="title" idx="2" hasCustomPrompt="1"/>
          </p:nvPr>
        </p:nvSpPr>
        <p:spPr>
          <a:xfrm>
            <a:off x="1468067" y="1799533"/>
            <a:ext cx="19116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975" name="Google Shape;975;p15"/>
          <p:cNvGrpSpPr/>
          <p:nvPr/>
        </p:nvGrpSpPr>
        <p:grpSpPr>
          <a:xfrm>
            <a:off x="1052581" y="4089081"/>
            <a:ext cx="2146184" cy="1051863"/>
            <a:chOff x="490825" y="1364150"/>
            <a:chExt cx="636850" cy="312150"/>
          </a:xfrm>
        </p:grpSpPr>
        <p:grpSp>
          <p:nvGrpSpPr>
            <p:cNvPr id="976" name="Google Shape;976;p15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977" name="Google Shape;977;p15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15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79" name="Google Shape;979;p15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980" name="Google Shape;980;p15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15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15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15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15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15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15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15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15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15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15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15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15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15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15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15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5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15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15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15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5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15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15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5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15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15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5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15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15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5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15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15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5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013" name="Google Shape;1013;p15"/>
          <p:cNvSpPr/>
          <p:nvPr/>
        </p:nvSpPr>
        <p:spPr>
          <a:xfrm>
            <a:off x="950930" y="3306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4" name="Google Shape;1014;p15"/>
          <p:cNvSpPr/>
          <p:nvPr/>
        </p:nvSpPr>
        <p:spPr>
          <a:xfrm>
            <a:off x="3109397" y="51409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0920728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19223383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lt1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88" name="Google Shape;1088;p1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1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1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1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1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1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1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1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1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1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1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1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1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1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1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1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1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1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1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1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1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1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1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1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1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1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1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1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1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1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1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1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1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1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1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1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1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5" name="Google Shape;1125;p17"/>
          <p:cNvSpPr/>
          <p:nvPr/>
        </p:nvSpPr>
        <p:spPr>
          <a:xfrm>
            <a:off x="2826100" y="1425333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6" name="Google Shape;1126;p17"/>
          <p:cNvSpPr/>
          <p:nvPr/>
        </p:nvSpPr>
        <p:spPr>
          <a:xfrm>
            <a:off x="2826233" y="4643867"/>
            <a:ext cx="8052800" cy="788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7" name="Google Shape;1127;p17"/>
          <p:cNvSpPr txBox="1">
            <a:spLocks noGrp="1"/>
          </p:cNvSpPr>
          <p:nvPr>
            <p:ph type="title"/>
          </p:nvPr>
        </p:nvSpPr>
        <p:spPr>
          <a:xfrm>
            <a:off x="3110665" y="4683667"/>
            <a:ext cx="7497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28" name="Google Shape;1128;p17"/>
          <p:cNvSpPr txBox="1">
            <a:spLocks noGrp="1"/>
          </p:cNvSpPr>
          <p:nvPr>
            <p:ph type="subTitle" idx="1"/>
          </p:nvPr>
        </p:nvSpPr>
        <p:spPr>
          <a:xfrm>
            <a:off x="3100067" y="1965300"/>
            <a:ext cx="74972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129" name="Google Shape;1129;p17"/>
          <p:cNvGrpSpPr/>
          <p:nvPr/>
        </p:nvGrpSpPr>
        <p:grpSpPr>
          <a:xfrm>
            <a:off x="973653" y="2703978"/>
            <a:ext cx="2623051" cy="2823057"/>
            <a:chOff x="7627750" y="181828"/>
            <a:chExt cx="1196793" cy="1288048"/>
          </a:xfrm>
        </p:grpSpPr>
        <p:sp>
          <p:nvSpPr>
            <p:cNvPr id="1130" name="Google Shape;1130;p17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31" name="Google Shape;1131;p17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1132" name="Google Shape;1132;p17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17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7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7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7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7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17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17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7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7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7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7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17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17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17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17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17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17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17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17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17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17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17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17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17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7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7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7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7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17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17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17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17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17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17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17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8" name="Google Shape;1168;p17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9" name="Google Shape;1169;p17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17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17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17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17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17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17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17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17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17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17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180" name="Google Shape;1180;p17"/>
          <p:cNvSpPr/>
          <p:nvPr/>
        </p:nvSpPr>
        <p:spPr>
          <a:xfrm>
            <a:off x="973663" y="2052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1" name="Google Shape;1181;p17"/>
          <p:cNvSpPr/>
          <p:nvPr/>
        </p:nvSpPr>
        <p:spPr>
          <a:xfrm>
            <a:off x="1850830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3278260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3" name="Google Shape;1183;p1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184" name="Google Shape;1184;p1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1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1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1" name="Google Shape;1221;p18"/>
          <p:cNvSpPr/>
          <p:nvPr/>
        </p:nvSpPr>
        <p:spPr>
          <a:xfrm>
            <a:off x="2073433" y="1056467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2" name="Google Shape;1222;p18"/>
          <p:cNvSpPr/>
          <p:nvPr/>
        </p:nvSpPr>
        <p:spPr>
          <a:xfrm>
            <a:off x="2073567" y="4275000"/>
            <a:ext cx="8052800" cy="1191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3" name="Google Shape;1223;p18"/>
          <p:cNvSpPr txBox="1">
            <a:spLocks noGrp="1"/>
          </p:cNvSpPr>
          <p:nvPr>
            <p:ph type="subTitle" idx="1"/>
          </p:nvPr>
        </p:nvSpPr>
        <p:spPr>
          <a:xfrm>
            <a:off x="2115900" y="4412733"/>
            <a:ext cx="7968000" cy="9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18"/>
          <p:cNvSpPr txBox="1">
            <a:spLocks noGrp="1"/>
          </p:cNvSpPr>
          <p:nvPr>
            <p:ph type="title"/>
          </p:nvPr>
        </p:nvSpPr>
        <p:spPr>
          <a:xfrm>
            <a:off x="2107967" y="1536467"/>
            <a:ext cx="7968000" cy="22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25" name="Google Shape;1225;p18"/>
          <p:cNvGrpSpPr/>
          <p:nvPr/>
        </p:nvGrpSpPr>
        <p:grpSpPr>
          <a:xfrm>
            <a:off x="950919" y="5111574"/>
            <a:ext cx="1412916" cy="354621"/>
            <a:chOff x="-852632" y="3827781"/>
            <a:chExt cx="825752" cy="207251"/>
          </a:xfrm>
        </p:grpSpPr>
        <p:sp>
          <p:nvSpPr>
            <p:cNvPr id="1226" name="Google Shape;1226;p18"/>
            <p:cNvSpPr/>
            <p:nvPr/>
          </p:nvSpPr>
          <p:spPr>
            <a:xfrm>
              <a:off x="-852632" y="3842059"/>
              <a:ext cx="824684" cy="192973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775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-852632" y="3827781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1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18"/>
            <p:cNvSpPr/>
            <p:nvPr/>
          </p:nvSpPr>
          <p:spPr>
            <a:xfrm>
              <a:off x="-852632" y="3827781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0" y="1"/>
                  </a:moveTo>
                  <a:lnTo>
                    <a:pt x="0" y="594"/>
                  </a:lnTo>
                  <a:lnTo>
                    <a:pt x="17781" y="594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18"/>
            <p:cNvSpPr/>
            <p:nvPr/>
          </p:nvSpPr>
          <p:spPr>
            <a:xfrm>
              <a:off x="-782697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-67459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-565416" y="3827781"/>
              <a:ext cx="35060" cy="192927"/>
            </a:xfrm>
            <a:custGeom>
              <a:avLst/>
              <a:gdLst/>
              <a:ahLst/>
              <a:cxnLst/>
              <a:rect l="l" t="t" r="r" b="b"/>
              <a:pathLst>
                <a:path w="75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-45726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-349156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-24105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-13294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-534674" y="3827781"/>
              <a:ext cx="451605" cy="192927"/>
            </a:xfrm>
            <a:custGeom>
              <a:avLst/>
              <a:gdLst/>
              <a:ahLst/>
              <a:cxnLst/>
              <a:rect l="l" t="t" r="r" b="b"/>
              <a:pathLst>
                <a:path w="972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-197584" y="3827781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2465" y="4155"/>
                  </a:lnTo>
                  <a:lnTo>
                    <a:pt x="2465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38" name="Google Shape;1238;p18"/>
          <p:cNvSpPr/>
          <p:nvPr/>
        </p:nvSpPr>
        <p:spPr>
          <a:xfrm flipH="1">
            <a:off x="1330314" y="4274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39" name="Google Shape;1239;p18"/>
          <p:cNvGrpSpPr/>
          <p:nvPr/>
        </p:nvGrpSpPr>
        <p:grpSpPr>
          <a:xfrm>
            <a:off x="9673433" y="4336156"/>
            <a:ext cx="1567880" cy="1130181"/>
            <a:chOff x="7783413" y="3715033"/>
            <a:chExt cx="1091839" cy="786961"/>
          </a:xfrm>
        </p:grpSpPr>
        <p:sp>
          <p:nvSpPr>
            <p:cNvPr id="1240" name="Google Shape;1240;p1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6" name="Google Shape;1286;p18"/>
          <p:cNvSpPr/>
          <p:nvPr/>
        </p:nvSpPr>
        <p:spPr>
          <a:xfrm flipH="1">
            <a:off x="9556097" y="11628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45550573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1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289" name="Google Shape;1289;p1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26" name="Google Shape;1326;p19"/>
          <p:cNvSpPr/>
          <p:nvPr/>
        </p:nvSpPr>
        <p:spPr>
          <a:xfrm>
            <a:off x="6657900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7" name="Google Shape;1327;p19"/>
          <p:cNvSpPr/>
          <p:nvPr/>
        </p:nvSpPr>
        <p:spPr>
          <a:xfrm>
            <a:off x="1720467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8" name="Google Shape;1328;p19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19"/>
          <p:cNvSpPr txBox="1">
            <a:spLocks noGrp="1"/>
          </p:cNvSpPr>
          <p:nvPr>
            <p:ph type="subTitle" idx="1"/>
          </p:nvPr>
        </p:nvSpPr>
        <p:spPr>
          <a:xfrm>
            <a:off x="2103533" y="3888724"/>
            <a:ext cx="30064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0" name="Google Shape;1330;p19"/>
          <p:cNvSpPr txBox="1">
            <a:spLocks noGrp="1"/>
          </p:cNvSpPr>
          <p:nvPr>
            <p:ph type="subTitle" idx="2"/>
          </p:nvPr>
        </p:nvSpPr>
        <p:spPr>
          <a:xfrm>
            <a:off x="7135900" y="3887900"/>
            <a:ext cx="28576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1" name="Google Shape;1331;p19"/>
          <p:cNvSpPr txBox="1">
            <a:spLocks noGrp="1"/>
          </p:cNvSpPr>
          <p:nvPr>
            <p:ph type="subTitle" idx="3"/>
          </p:nvPr>
        </p:nvSpPr>
        <p:spPr>
          <a:xfrm>
            <a:off x="2103533" y="4551467"/>
            <a:ext cx="30064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9"/>
          <p:cNvSpPr txBox="1">
            <a:spLocks noGrp="1"/>
          </p:cNvSpPr>
          <p:nvPr>
            <p:ph type="subTitle" idx="4"/>
          </p:nvPr>
        </p:nvSpPr>
        <p:spPr>
          <a:xfrm>
            <a:off x="7135900" y="4551467"/>
            <a:ext cx="28576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19"/>
          <p:cNvGrpSpPr/>
          <p:nvPr/>
        </p:nvGrpSpPr>
        <p:grpSpPr>
          <a:xfrm>
            <a:off x="2862932" y="1878796"/>
            <a:ext cx="1487619" cy="1488557"/>
            <a:chOff x="1300400" y="1688700"/>
            <a:chExt cx="481950" cy="482275"/>
          </a:xfrm>
        </p:grpSpPr>
        <p:sp>
          <p:nvSpPr>
            <p:cNvPr id="1335" name="Google Shape;1335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37" name="Google Shape;1337;p19"/>
          <p:cNvGrpSpPr/>
          <p:nvPr/>
        </p:nvGrpSpPr>
        <p:grpSpPr>
          <a:xfrm>
            <a:off x="8082908" y="2242199"/>
            <a:ext cx="963579" cy="964228"/>
            <a:chOff x="1300400" y="1688700"/>
            <a:chExt cx="481950" cy="482275"/>
          </a:xfrm>
        </p:grpSpPr>
        <p:sp>
          <p:nvSpPr>
            <p:cNvPr id="1338" name="Google Shape;1338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2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32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340" name="Google Shape;1340;p19"/>
          <p:cNvSpPr/>
          <p:nvPr/>
        </p:nvSpPr>
        <p:spPr>
          <a:xfrm>
            <a:off x="8630830" y="20810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1" name="Google Shape;1341;p19"/>
          <p:cNvSpPr/>
          <p:nvPr/>
        </p:nvSpPr>
        <p:spPr>
          <a:xfrm flipH="1">
            <a:off x="2933097" y="2748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1363793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75544754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8" name="Google Shape;1408;p2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09" name="Google Shape;1409;p2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6" name="Google Shape;1446;p2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7" name="Google Shape;1447;p21"/>
          <p:cNvSpPr txBox="1">
            <a:spLocks noGrp="1"/>
          </p:cNvSpPr>
          <p:nvPr>
            <p:ph type="title"/>
          </p:nvPr>
        </p:nvSpPr>
        <p:spPr>
          <a:xfrm>
            <a:off x="1077533" y="2316800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1"/>
          <p:cNvSpPr txBox="1">
            <a:spLocks noGrp="1"/>
          </p:cNvSpPr>
          <p:nvPr>
            <p:ph type="subTitle" idx="1"/>
          </p:nvPr>
        </p:nvSpPr>
        <p:spPr>
          <a:xfrm>
            <a:off x="1077579" y="3043767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1"/>
          <p:cNvSpPr txBox="1">
            <a:spLocks noGrp="1"/>
          </p:cNvSpPr>
          <p:nvPr>
            <p:ph type="title" idx="2"/>
          </p:nvPr>
        </p:nvSpPr>
        <p:spPr>
          <a:xfrm>
            <a:off x="8653149" y="23200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1"/>
          <p:cNvSpPr txBox="1">
            <a:spLocks noGrp="1"/>
          </p:cNvSpPr>
          <p:nvPr>
            <p:ph type="subTitle" idx="3"/>
          </p:nvPr>
        </p:nvSpPr>
        <p:spPr>
          <a:xfrm>
            <a:off x="8653196" y="3046984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1"/>
          <p:cNvSpPr txBox="1">
            <a:spLocks noGrp="1"/>
          </p:cNvSpPr>
          <p:nvPr>
            <p:ph type="title" idx="4"/>
          </p:nvPr>
        </p:nvSpPr>
        <p:spPr>
          <a:xfrm>
            <a:off x="1077517" y="45179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1"/>
          <p:cNvSpPr txBox="1">
            <a:spLocks noGrp="1"/>
          </p:cNvSpPr>
          <p:nvPr>
            <p:ph type="subTitle" idx="5"/>
          </p:nvPr>
        </p:nvSpPr>
        <p:spPr>
          <a:xfrm>
            <a:off x="1077539" y="5244551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1"/>
          <p:cNvSpPr txBox="1">
            <a:spLocks noGrp="1"/>
          </p:cNvSpPr>
          <p:nvPr>
            <p:ph type="title" idx="6"/>
          </p:nvPr>
        </p:nvSpPr>
        <p:spPr>
          <a:xfrm>
            <a:off x="8653188" y="451786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4" name="Google Shape;1454;p21"/>
          <p:cNvSpPr txBox="1">
            <a:spLocks noGrp="1"/>
          </p:cNvSpPr>
          <p:nvPr>
            <p:ph type="subTitle" idx="7"/>
          </p:nvPr>
        </p:nvSpPr>
        <p:spPr>
          <a:xfrm>
            <a:off x="8653200" y="5244533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21"/>
          <p:cNvSpPr txBox="1">
            <a:spLocks noGrp="1"/>
          </p:cNvSpPr>
          <p:nvPr>
            <p:ph type="title" idx="8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21"/>
          <p:cNvSpPr/>
          <p:nvPr/>
        </p:nvSpPr>
        <p:spPr>
          <a:xfrm>
            <a:off x="950933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7" name="Google Shape;1457;p21"/>
          <p:cNvSpPr/>
          <p:nvPr/>
        </p:nvSpPr>
        <p:spPr>
          <a:xfrm>
            <a:off x="85265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8" name="Google Shape;1458;p21"/>
          <p:cNvSpPr/>
          <p:nvPr/>
        </p:nvSpPr>
        <p:spPr>
          <a:xfrm>
            <a:off x="9509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9" name="Google Shape;1459;p21"/>
          <p:cNvSpPr/>
          <p:nvPr/>
        </p:nvSpPr>
        <p:spPr>
          <a:xfrm>
            <a:off x="8526567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60" name="Google Shape;1460;p21"/>
          <p:cNvGrpSpPr/>
          <p:nvPr/>
        </p:nvGrpSpPr>
        <p:grpSpPr>
          <a:xfrm>
            <a:off x="4390383" y="4794343"/>
            <a:ext cx="1044547" cy="1045251"/>
            <a:chOff x="1300400" y="1688700"/>
            <a:chExt cx="481950" cy="482275"/>
          </a:xfrm>
        </p:grpSpPr>
        <p:sp>
          <p:nvSpPr>
            <p:cNvPr id="1461" name="Google Shape;146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3" name="Google Shape;1463;p21"/>
          <p:cNvGrpSpPr/>
          <p:nvPr/>
        </p:nvGrpSpPr>
        <p:grpSpPr>
          <a:xfrm>
            <a:off x="4347097" y="2563988"/>
            <a:ext cx="1217599" cy="1218355"/>
            <a:chOff x="1300400" y="1688700"/>
            <a:chExt cx="481950" cy="482275"/>
          </a:xfrm>
        </p:grpSpPr>
        <p:sp>
          <p:nvSpPr>
            <p:cNvPr id="1464" name="Google Shape;1464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6" name="Google Shape;1466;p21"/>
          <p:cNvGrpSpPr/>
          <p:nvPr/>
        </p:nvGrpSpPr>
        <p:grpSpPr>
          <a:xfrm>
            <a:off x="6821989" y="2652283"/>
            <a:ext cx="891993" cy="892595"/>
            <a:chOff x="1300400" y="1688700"/>
            <a:chExt cx="481950" cy="482275"/>
          </a:xfrm>
        </p:grpSpPr>
        <p:sp>
          <p:nvSpPr>
            <p:cNvPr id="1467" name="Google Shape;1467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69" name="Google Shape;1469;p21"/>
          <p:cNvSpPr/>
          <p:nvPr/>
        </p:nvSpPr>
        <p:spPr>
          <a:xfrm>
            <a:off x="6303747" y="3274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70" name="Google Shape;1470;p21"/>
          <p:cNvGrpSpPr/>
          <p:nvPr/>
        </p:nvGrpSpPr>
        <p:grpSpPr>
          <a:xfrm>
            <a:off x="6521951" y="4451993"/>
            <a:ext cx="1492053" cy="1492931"/>
            <a:chOff x="1300400" y="1688700"/>
            <a:chExt cx="481950" cy="482275"/>
          </a:xfrm>
        </p:grpSpPr>
        <p:sp>
          <p:nvSpPr>
            <p:cNvPr id="1471" name="Google Shape;147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667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25¢</a:t>
              </a:r>
              <a:endParaRPr sz="4667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73" name="Google Shape;1473;p21"/>
          <p:cNvSpPr/>
          <p:nvPr/>
        </p:nvSpPr>
        <p:spPr>
          <a:xfrm>
            <a:off x="6821997" y="4257582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4" name="Google Shape;1474;p21"/>
          <p:cNvSpPr/>
          <p:nvPr/>
        </p:nvSpPr>
        <p:spPr>
          <a:xfrm>
            <a:off x="5593714" y="44329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5" name="Google Shape;1475;p21"/>
          <p:cNvSpPr/>
          <p:nvPr/>
        </p:nvSpPr>
        <p:spPr>
          <a:xfrm>
            <a:off x="4178063" y="2909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4113909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2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78" name="Google Shape;1478;p2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15" name="Google Shape;1515;p22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6" name="Google Shape;1516;p22"/>
          <p:cNvSpPr/>
          <p:nvPr/>
        </p:nvSpPr>
        <p:spPr>
          <a:xfrm>
            <a:off x="1479633" y="2791567"/>
            <a:ext cx="3953600" cy="2602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7" name="Google Shape;151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518" name="Google Shape;1518;p22"/>
          <p:cNvSpPr txBox="1">
            <a:spLocks noGrp="1"/>
          </p:cNvSpPr>
          <p:nvPr>
            <p:ph type="body" idx="1"/>
          </p:nvPr>
        </p:nvSpPr>
        <p:spPr>
          <a:xfrm>
            <a:off x="1567433" y="3899033"/>
            <a:ext cx="3778000" cy="12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19" name="Google Shape;1519;p22"/>
          <p:cNvSpPr txBox="1">
            <a:spLocks noGrp="1"/>
          </p:cNvSpPr>
          <p:nvPr>
            <p:ph type="subTitle" idx="2"/>
          </p:nvPr>
        </p:nvSpPr>
        <p:spPr>
          <a:xfrm>
            <a:off x="1550433" y="3069000"/>
            <a:ext cx="3812000" cy="7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0" name="Google Shape;1520;p22"/>
          <p:cNvGrpSpPr/>
          <p:nvPr/>
        </p:nvGrpSpPr>
        <p:grpSpPr>
          <a:xfrm>
            <a:off x="7919743" y="2252520"/>
            <a:ext cx="2578215" cy="3082848"/>
            <a:chOff x="135325" y="344450"/>
            <a:chExt cx="756400" cy="904450"/>
          </a:xfrm>
        </p:grpSpPr>
        <p:sp>
          <p:nvSpPr>
            <p:cNvPr id="1521" name="Google Shape;1521;p22"/>
            <p:cNvSpPr/>
            <p:nvPr/>
          </p:nvSpPr>
          <p:spPr>
            <a:xfrm>
              <a:off x="135325" y="344450"/>
              <a:ext cx="756400" cy="904450"/>
            </a:xfrm>
            <a:custGeom>
              <a:avLst/>
              <a:gdLst/>
              <a:ahLst/>
              <a:cxnLst/>
              <a:rect l="l" t="t" r="r" b="b"/>
              <a:pathLst>
                <a:path w="30256" h="36178" extrusionOk="0">
                  <a:moveTo>
                    <a:pt x="17681" y="3106"/>
                  </a:moveTo>
                  <a:cubicBezTo>
                    <a:pt x="18812" y="3106"/>
                    <a:pt x="19743" y="4037"/>
                    <a:pt x="19743" y="5169"/>
                  </a:cubicBezTo>
                  <a:lnTo>
                    <a:pt x="19743" y="5923"/>
                  </a:lnTo>
                  <a:lnTo>
                    <a:pt x="10551" y="5923"/>
                  </a:lnTo>
                  <a:lnTo>
                    <a:pt x="10551" y="5169"/>
                  </a:lnTo>
                  <a:cubicBezTo>
                    <a:pt x="10551" y="4037"/>
                    <a:pt x="11481" y="3106"/>
                    <a:pt x="12613" y="3106"/>
                  </a:cubicBezTo>
                  <a:close/>
                  <a:moveTo>
                    <a:pt x="11431" y="0"/>
                  </a:moveTo>
                  <a:cubicBezTo>
                    <a:pt x="9847" y="0"/>
                    <a:pt x="8551" y="1296"/>
                    <a:pt x="8551" y="2880"/>
                  </a:cubicBezTo>
                  <a:lnTo>
                    <a:pt x="8551" y="5923"/>
                  </a:lnTo>
                  <a:lnTo>
                    <a:pt x="4792" y="5923"/>
                  </a:lnTo>
                  <a:cubicBezTo>
                    <a:pt x="2163" y="5923"/>
                    <a:pt x="1" y="8073"/>
                    <a:pt x="1" y="10714"/>
                  </a:cubicBezTo>
                  <a:lnTo>
                    <a:pt x="1" y="31387"/>
                  </a:lnTo>
                  <a:cubicBezTo>
                    <a:pt x="1" y="34028"/>
                    <a:pt x="2163" y="36178"/>
                    <a:pt x="4792" y="36178"/>
                  </a:cubicBezTo>
                  <a:lnTo>
                    <a:pt x="25477" y="36178"/>
                  </a:lnTo>
                  <a:cubicBezTo>
                    <a:pt x="28105" y="36178"/>
                    <a:pt x="30256" y="34028"/>
                    <a:pt x="30256" y="31387"/>
                  </a:cubicBezTo>
                  <a:lnTo>
                    <a:pt x="30256" y="10714"/>
                  </a:lnTo>
                  <a:cubicBezTo>
                    <a:pt x="30256" y="8073"/>
                    <a:pt x="28105" y="5923"/>
                    <a:pt x="25477" y="5923"/>
                  </a:cubicBezTo>
                  <a:lnTo>
                    <a:pt x="21717" y="5923"/>
                  </a:lnTo>
                  <a:lnTo>
                    <a:pt x="21717" y="2880"/>
                  </a:lnTo>
                  <a:cubicBezTo>
                    <a:pt x="21717" y="1296"/>
                    <a:pt x="20422" y="0"/>
                    <a:pt x="18838" y="0"/>
                  </a:cubicBez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2"/>
            <p:cNvSpPr/>
            <p:nvPr/>
          </p:nvSpPr>
          <p:spPr>
            <a:xfrm>
              <a:off x="135325" y="870700"/>
              <a:ext cx="756400" cy="378200"/>
            </a:xfrm>
            <a:custGeom>
              <a:avLst/>
              <a:gdLst/>
              <a:ahLst/>
              <a:cxnLst/>
              <a:rect l="l" t="t" r="r" b="b"/>
              <a:pathLst>
                <a:path w="30256" h="15128" extrusionOk="0">
                  <a:moveTo>
                    <a:pt x="30256" y="0"/>
                  </a:moveTo>
                  <a:lnTo>
                    <a:pt x="30256" y="10337"/>
                  </a:lnTo>
                  <a:cubicBezTo>
                    <a:pt x="30256" y="12978"/>
                    <a:pt x="28093" y="15128"/>
                    <a:pt x="25465" y="15128"/>
                  </a:cubicBezTo>
                  <a:lnTo>
                    <a:pt x="4792" y="15128"/>
                  </a:lnTo>
                  <a:cubicBezTo>
                    <a:pt x="2151" y="15128"/>
                    <a:pt x="1" y="12978"/>
                    <a:pt x="1" y="103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2"/>
            <p:cNvSpPr/>
            <p:nvPr/>
          </p:nvSpPr>
          <p:spPr>
            <a:xfrm>
              <a:off x="135325" y="870700"/>
              <a:ext cx="756400" cy="280450"/>
            </a:xfrm>
            <a:custGeom>
              <a:avLst/>
              <a:gdLst/>
              <a:ahLst/>
              <a:cxnLst/>
              <a:rect l="l" t="t" r="r" b="b"/>
              <a:pathLst>
                <a:path w="30256" h="11218" extrusionOk="0">
                  <a:moveTo>
                    <a:pt x="30256" y="0"/>
                  </a:moveTo>
                  <a:lnTo>
                    <a:pt x="30256" y="7658"/>
                  </a:lnTo>
                  <a:cubicBezTo>
                    <a:pt x="30256" y="9620"/>
                    <a:pt x="28659" y="11217"/>
                    <a:pt x="26710" y="11217"/>
                  </a:cubicBezTo>
                  <a:lnTo>
                    <a:pt x="3547" y="11217"/>
                  </a:lnTo>
                  <a:cubicBezTo>
                    <a:pt x="1598" y="11217"/>
                    <a:pt x="1" y="9620"/>
                    <a:pt x="1" y="765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99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2"/>
            <p:cNvSpPr/>
            <p:nvPr/>
          </p:nvSpPr>
          <p:spPr>
            <a:xfrm>
              <a:off x="164875" y="870700"/>
              <a:ext cx="697000" cy="243650"/>
            </a:xfrm>
            <a:custGeom>
              <a:avLst/>
              <a:gdLst/>
              <a:ahLst/>
              <a:cxnLst/>
              <a:rect l="l" t="t" r="r" b="b"/>
              <a:pathLst>
                <a:path w="27880" h="9746" extrusionOk="0">
                  <a:moveTo>
                    <a:pt x="27879" y="0"/>
                  </a:moveTo>
                  <a:lnTo>
                    <a:pt x="27879" y="6665"/>
                  </a:lnTo>
                  <a:cubicBezTo>
                    <a:pt x="27879" y="8363"/>
                    <a:pt x="26508" y="9746"/>
                    <a:pt x="24836" y="9746"/>
                  </a:cubicBezTo>
                  <a:lnTo>
                    <a:pt x="3056" y="9746"/>
                  </a:lnTo>
                  <a:cubicBezTo>
                    <a:pt x="1371" y="9746"/>
                    <a:pt x="1" y="8363"/>
                    <a:pt x="1" y="66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2"/>
            <p:cNvSpPr/>
            <p:nvPr/>
          </p:nvSpPr>
          <p:spPr>
            <a:xfrm>
              <a:off x="348775" y="344450"/>
              <a:ext cx="329175" cy="205300"/>
            </a:xfrm>
            <a:custGeom>
              <a:avLst/>
              <a:gdLst/>
              <a:ahLst/>
              <a:cxnLst/>
              <a:rect l="l" t="t" r="r" b="b"/>
              <a:pathLst>
                <a:path w="13167" h="8212" extrusionOk="0">
                  <a:moveTo>
                    <a:pt x="2881" y="0"/>
                  </a:moveTo>
                  <a:lnTo>
                    <a:pt x="10287" y="0"/>
                  </a:lnTo>
                  <a:cubicBezTo>
                    <a:pt x="11872" y="0"/>
                    <a:pt x="13167" y="1295"/>
                    <a:pt x="13167" y="2880"/>
                  </a:cubicBezTo>
                  <a:lnTo>
                    <a:pt x="13167" y="8212"/>
                  </a:lnTo>
                  <a:lnTo>
                    <a:pt x="11821" y="8212"/>
                  </a:lnTo>
                  <a:lnTo>
                    <a:pt x="11821" y="4439"/>
                  </a:lnTo>
                  <a:cubicBezTo>
                    <a:pt x="11821" y="3307"/>
                    <a:pt x="10891" y="2377"/>
                    <a:pt x="9759" y="2377"/>
                  </a:cubicBezTo>
                  <a:lnTo>
                    <a:pt x="3409" y="2377"/>
                  </a:lnTo>
                  <a:cubicBezTo>
                    <a:pt x="2277" y="2377"/>
                    <a:pt x="1346" y="3307"/>
                    <a:pt x="1346" y="4439"/>
                  </a:cubicBezTo>
                  <a:lnTo>
                    <a:pt x="1346" y="8212"/>
                  </a:lnTo>
                  <a:lnTo>
                    <a:pt x="1" y="8212"/>
                  </a:lnTo>
                  <a:lnTo>
                    <a:pt x="1" y="2880"/>
                  </a:lnTo>
                  <a:cubicBezTo>
                    <a:pt x="1" y="1295"/>
                    <a:pt x="1296" y="0"/>
                    <a:pt x="2881" y="0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2"/>
            <p:cNvSpPr/>
            <p:nvPr/>
          </p:nvSpPr>
          <p:spPr>
            <a:xfrm>
              <a:off x="348775" y="376500"/>
              <a:ext cx="329175" cy="173250"/>
            </a:xfrm>
            <a:custGeom>
              <a:avLst/>
              <a:gdLst/>
              <a:ahLst/>
              <a:cxnLst/>
              <a:rect l="l" t="t" r="r" b="b"/>
              <a:pathLst>
                <a:path w="13167" h="6930" extrusionOk="0">
                  <a:moveTo>
                    <a:pt x="2881" y="1"/>
                  </a:moveTo>
                  <a:lnTo>
                    <a:pt x="10287" y="1"/>
                  </a:lnTo>
                  <a:cubicBezTo>
                    <a:pt x="11872" y="1"/>
                    <a:pt x="13167" y="1296"/>
                    <a:pt x="13167" y="2880"/>
                  </a:cubicBezTo>
                  <a:lnTo>
                    <a:pt x="13167" y="6930"/>
                  </a:lnTo>
                  <a:lnTo>
                    <a:pt x="11193" y="6930"/>
                  </a:lnTo>
                  <a:lnTo>
                    <a:pt x="11193" y="3886"/>
                  </a:lnTo>
                  <a:cubicBezTo>
                    <a:pt x="11193" y="2755"/>
                    <a:pt x="10262" y="1824"/>
                    <a:pt x="9130" y="1824"/>
                  </a:cubicBezTo>
                  <a:lnTo>
                    <a:pt x="4075" y="1824"/>
                  </a:lnTo>
                  <a:cubicBezTo>
                    <a:pt x="2931" y="1824"/>
                    <a:pt x="2000" y="2755"/>
                    <a:pt x="2000" y="3886"/>
                  </a:cubicBezTo>
                  <a:lnTo>
                    <a:pt x="2000" y="6930"/>
                  </a:lnTo>
                  <a:lnTo>
                    <a:pt x="1" y="6930"/>
                  </a:lnTo>
                  <a:lnTo>
                    <a:pt x="1" y="2880"/>
                  </a:lnTo>
                  <a:cubicBezTo>
                    <a:pt x="1" y="1296"/>
                    <a:pt x="1296" y="1"/>
                    <a:pt x="2881" y="1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2"/>
            <p:cNvSpPr/>
            <p:nvPr/>
          </p:nvSpPr>
          <p:spPr>
            <a:xfrm>
              <a:off x="135325" y="492500"/>
              <a:ext cx="756400" cy="378225"/>
            </a:xfrm>
            <a:custGeom>
              <a:avLst/>
              <a:gdLst/>
              <a:ahLst/>
              <a:cxnLst/>
              <a:rect l="l" t="t" r="r" b="b"/>
              <a:pathLst>
                <a:path w="30256" h="15129" extrusionOk="0">
                  <a:moveTo>
                    <a:pt x="4792" y="1"/>
                  </a:moveTo>
                  <a:lnTo>
                    <a:pt x="25465" y="1"/>
                  </a:lnTo>
                  <a:cubicBezTo>
                    <a:pt x="28093" y="1"/>
                    <a:pt x="30256" y="2151"/>
                    <a:pt x="30256" y="4792"/>
                  </a:cubicBezTo>
                  <a:lnTo>
                    <a:pt x="30256" y="15128"/>
                  </a:lnTo>
                  <a:lnTo>
                    <a:pt x="1" y="15128"/>
                  </a:lnTo>
                  <a:lnTo>
                    <a:pt x="1" y="4792"/>
                  </a:lnTo>
                  <a:cubicBezTo>
                    <a:pt x="1" y="2151"/>
                    <a:pt x="2151" y="1"/>
                    <a:pt x="4792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2"/>
            <p:cNvSpPr/>
            <p:nvPr/>
          </p:nvSpPr>
          <p:spPr>
            <a:xfrm>
              <a:off x="135325" y="590600"/>
              <a:ext cx="756400" cy="280125"/>
            </a:xfrm>
            <a:custGeom>
              <a:avLst/>
              <a:gdLst/>
              <a:ahLst/>
              <a:cxnLst/>
              <a:rect l="l" t="t" r="r" b="b"/>
              <a:pathLst>
                <a:path w="30256" h="11205" extrusionOk="0">
                  <a:moveTo>
                    <a:pt x="3547" y="0"/>
                  </a:moveTo>
                  <a:lnTo>
                    <a:pt x="26710" y="0"/>
                  </a:lnTo>
                  <a:cubicBezTo>
                    <a:pt x="28659" y="0"/>
                    <a:pt x="30256" y="1597"/>
                    <a:pt x="30256" y="3546"/>
                  </a:cubicBezTo>
                  <a:lnTo>
                    <a:pt x="30256" y="11204"/>
                  </a:lnTo>
                  <a:lnTo>
                    <a:pt x="1" y="11204"/>
                  </a:lnTo>
                  <a:lnTo>
                    <a:pt x="1" y="3546"/>
                  </a:lnTo>
                  <a:cubicBezTo>
                    <a:pt x="1" y="1597"/>
                    <a:pt x="1598" y="0"/>
                    <a:pt x="3547" y="0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2"/>
            <p:cNvSpPr/>
            <p:nvPr/>
          </p:nvSpPr>
          <p:spPr>
            <a:xfrm>
              <a:off x="194725" y="627050"/>
              <a:ext cx="642913" cy="224766"/>
            </a:xfrm>
            <a:custGeom>
              <a:avLst/>
              <a:gdLst/>
              <a:ahLst/>
              <a:cxnLst/>
              <a:rect l="l" t="t" r="r" b="b"/>
              <a:pathLst>
                <a:path w="27880" h="9747" extrusionOk="0">
                  <a:moveTo>
                    <a:pt x="3056" y="1"/>
                  </a:moveTo>
                  <a:lnTo>
                    <a:pt x="24823" y="1"/>
                  </a:lnTo>
                  <a:cubicBezTo>
                    <a:pt x="26508" y="1"/>
                    <a:pt x="27879" y="1397"/>
                    <a:pt x="27879" y="3094"/>
                  </a:cubicBezTo>
                  <a:lnTo>
                    <a:pt x="27879" y="9746"/>
                  </a:lnTo>
                  <a:lnTo>
                    <a:pt x="1" y="9746"/>
                  </a:lnTo>
                  <a:lnTo>
                    <a:pt x="1" y="3094"/>
                  </a:lnTo>
                  <a:cubicBezTo>
                    <a:pt x="1" y="1397"/>
                    <a:pt x="1371" y="1"/>
                    <a:pt x="3056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0" name="Google Shape;1530;p22"/>
            <p:cNvGrpSpPr/>
            <p:nvPr/>
          </p:nvGrpSpPr>
          <p:grpSpPr>
            <a:xfrm>
              <a:off x="219699" y="756013"/>
              <a:ext cx="436027" cy="279696"/>
              <a:chOff x="861850" y="1725175"/>
              <a:chExt cx="676850" cy="434175"/>
            </a:xfrm>
          </p:grpSpPr>
          <p:sp>
            <p:nvSpPr>
              <p:cNvPr id="1531" name="Google Shape;1531;p2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2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2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4" name="Google Shape;1534;p2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2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2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2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2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2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0" name="Google Shape;1540;p2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2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2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2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2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2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546" name="Google Shape;1546;p22"/>
          <p:cNvSpPr/>
          <p:nvPr/>
        </p:nvSpPr>
        <p:spPr>
          <a:xfrm>
            <a:off x="7166197" y="2237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7" name="Google Shape;1547;p22"/>
          <p:cNvSpPr/>
          <p:nvPr/>
        </p:nvSpPr>
        <p:spPr>
          <a:xfrm>
            <a:off x="6921797" y="3441597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8" name="Google Shape;1548;p22"/>
          <p:cNvSpPr/>
          <p:nvPr/>
        </p:nvSpPr>
        <p:spPr>
          <a:xfrm>
            <a:off x="10835847" y="276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9" name="Google Shape;1549;p22"/>
          <p:cNvSpPr/>
          <p:nvPr/>
        </p:nvSpPr>
        <p:spPr>
          <a:xfrm>
            <a:off x="10497963" y="18550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50" name="Google Shape;1550;p22"/>
          <p:cNvGrpSpPr/>
          <p:nvPr/>
        </p:nvGrpSpPr>
        <p:grpSpPr>
          <a:xfrm>
            <a:off x="6914137" y="4335029"/>
            <a:ext cx="1058233" cy="1058947"/>
            <a:chOff x="1300400" y="1688700"/>
            <a:chExt cx="481950" cy="482275"/>
          </a:xfrm>
        </p:grpSpPr>
        <p:sp>
          <p:nvSpPr>
            <p:cNvPr id="1551" name="Google Shape;1551;p22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2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51154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" name="Google Shape;1554;p2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55" name="Google Shape;1555;p2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92" name="Google Shape;1592;p23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3" name="Google Shape;1593;p23"/>
          <p:cNvSpPr/>
          <p:nvPr/>
        </p:nvSpPr>
        <p:spPr>
          <a:xfrm>
            <a:off x="951000" y="1881000"/>
            <a:ext cx="102900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4" name="Google Shape;1594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23"/>
          <p:cNvSpPr txBox="1">
            <a:spLocks noGrp="1"/>
          </p:cNvSpPr>
          <p:nvPr>
            <p:ph type="body" idx="1"/>
          </p:nvPr>
        </p:nvSpPr>
        <p:spPr>
          <a:xfrm>
            <a:off x="950967" y="1912708"/>
            <a:ext cx="10290000" cy="43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6227046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" name="Google Shape;1554;p2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55" name="Google Shape;1555;p2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92" name="Google Shape;1592;p23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3" name="Google Shape;1593;p23"/>
          <p:cNvSpPr/>
          <p:nvPr/>
        </p:nvSpPr>
        <p:spPr>
          <a:xfrm>
            <a:off x="951000" y="1881000"/>
            <a:ext cx="102900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4" name="Google Shape;1594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23"/>
          <p:cNvSpPr txBox="1">
            <a:spLocks noGrp="1"/>
          </p:cNvSpPr>
          <p:nvPr>
            <p:ph type="body" idx="1"/>
          </p:nvPr>
        </p:nvSpPr>
        <p:spPr>
          <a:xfrm>
            <a:off x="950967" y="1912708"/>
            <a:ext cx="10290000" cy="43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1198970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dk1"/>
        </a:solidFill>
        <a:effectLst/>
      </p:bgPr>
    </p:bg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" name="Google Shape;1597;p2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98" name="Google Shape;1598;p2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35" name="Google Shape;1635;p24"/>
          <p:cNvSpPr/>
          <p:nvPr/>
        </p:nvSpPr>
        <p:spPr>
          <a:xfrm>
            <a:off x="950967" y="1355600"/>
            <a:ext cx="4180000" cy="42592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36" name="Google Shape;1636;p24"/>
          <p:cNvSpPr txBox="1">
            <a:spLocks noGrp="1"/>
          </p:cNvSpPr>
          <p:nvPr>
            <p:ph type="title"/>
          </p:nvPr>
        </p:nvSpPr>
        <p:spPr>
          <a:xfrm>
            <a:off x="1072600" y="1585784"/>
            <a:ext cx="4180000" cy="25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4"/>
          <p:cNvSpPr txBox="1">
            <a:spLocks noGrp="1"/>
          </p:cNvSpPr>
          <p:nvPr>
            <p:ph type="body" idx="1"/>
          </p:nvPr>
        </p:nvSpPr>
        <p:spPr>
          <a:xfrm>
            <a:off x="1072600" y="4238784"/>
            <a:ext cx="4180000" cy="12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38" name="Google Shape;1638;p24"/>
          <p:cNvGrpSpPr/>
          <p:nvPr/>
        </p:nvGrpSpPr>
        <p:grpSpPr>
          <a:xfrm>
            <a:off x="4645218" y="1122785"/>
            <a:ext cx="753063" cy="753591"/>
            <a:chOff x="6076688" y="1982663"/>
            <a:chExt cx="564797" cy="565193"/>
          </a:xfrm>
        </p:grpSpPr>
        <p:sp>
          <p:nvSpPr>
            <p:cNvPr id="1639" name="Google Shape;1639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3" name="Google Shape;1643;p24"/>
          <p:cNvSpPr/>
          <p:nvPr/>
        </p:nvSpPr>
        <p:spPr>
          <a:xfrm>
            <a:off x="6339381" y="20703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44" name="Google Shape;1644;p24"/>
          <p:cNvGrpSpPr/>
          <p:nvPr/>
        </p:nvGrpSpPr>
        <p:grpSpPr>
          <a:xfrm rot="718916">
            <a:off x="5787909" y="2773070"/>
            <a:ext cx="617023" cy="617455"/>
            <a:chOff x="6076688" y="1982663"/>
            <a:chExt cx="564797" cy="565193"/>
          </a:xfrm>
        </p:grpSpPr>
        <p:sp>
          <p:nvSpPr>
            <p:cNvPr id="1645" name="Google Shape;1645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9" name="Google Shape;1649;p24"/>
          <p:cNvSpPr/>
          <p:nvPr/>
        </p:nvSpPr>
        <p:spPr>
          <a:xfrm>
            <a:off x="5660363" y="455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50" name="Google Shape;1650;p24"/>
          <p:cNvGrpSpPr/>
          <p:nvPr/>
        </p:nvGrpSpPr>
        <p:grpSpPr>
          <a:xfrm rot="718916">
            <a:off x="6238691" y="3739903"/>
            <a:ext cx="617023" cy="617455"/>
            <a:chOff x="6076688" y="1982663"/>
            <a:chExt cx="564797" cy="565193"/>
          </a:xfrm>
        </p:grpSpPr>
        <p:sp>
          <p:nvSpPr>
            <p:cNvPr id="1651" name="Google Shape;1651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8010459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6" name="Google Shape;1656;p2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657" name="Google Shape;1657;p2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94" name="Google Shape;1694;p25"/>
          <p:cNvSpPr/>
          <p:nvPr/>
        </p:nvSpPr>
        <p:spPr>
          <a:xfrm>
            <a:off x="858167" y="2394967"/>
            <a:ext cx="4678000" cy="28860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25"/>
          <p:cNvSpPr txBox="1">
            <a:spLocks noGrp="1"/>
          </p:cNvSpPr>
          <p:nvPr>
            <p:ph type="title"/>
          </p:nvPr>
        </p:nvSpPr>
        <p:spPr>
          <a:xfrm>
            <a:off x="1000967" y="2791951"/>
            <a:ext cx="43924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6" name="Google Shape;1696;p25"/>
          <p:cNvSpPr txBox="1">
            <a:spLocks noGrp="1"/>
          </p:cNvSpPr>
          <p:nvPr>
            <p:ph type="body" idx="1"/>
          </p:nvPr>
        </p:nvSpPr>
        <p:spPr>
          <a:xfrm>
            <a:off x="1000967" y="3685984"/>
            <a:ext cx="4392400" cy="13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97" name="Google Shape;1697;p25"/>
          <p:cNvGrpSpPr/>
          <p:nvPr/>
        </p:nvGrpSpPr>
        <p:grpSpPr>
          <a:xfrm>
            <a:off x="858180" y="1577046"/>
            <a:ext cx="1818397" cy="952807"/>
            <a:chOff x="803899" y="422750"/>
            <a:chExt cx="1476451" cy="773633"/>
          </a:xfrm>
        </p:grpSpPr>
        <p:sp>
          <p:nvSpPr>
            <p:cNvPr id="1698" name="Google Shape;1698;p25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99" name="Google Shape;1699;p25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1700" name="Google Shape;1700;p25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25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25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25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25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25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25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25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25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25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25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25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25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25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25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25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25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25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718" name="Google Shape;1718;p25"/>
          <p:cNvSpPr/>
          <p:nvPr/>
        </p:nvSpPr>
        <p:spPr>
          <a:xfrm>
            <a:off x="2769363" y="995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19" name="Google Shape;1719;p25"/>
          <p:cNvGrpSpPr/>
          <p:nvPr/>
        </p:nvGrpSpPr>
        <p:grpSpPr>
          <a:xfrm>
            <a:off x="5846082" y="1886547"/>
            <a:ext cx="5487748" cy="3394420"/>
            <a:chOff x="4443436" y="1298847"/>
            <a:chExt cx="4115811" cy="2545815"/>
          </a:xfrm>
        </p:grpSpPr>
        <p:sp>
          <p:nvSpPr>
            <p:cNvPr id="1720" name="Google Shape;1720;p25"/>
            <p:cNvSpPr/>
            <p:nvPr/>
          </p:nvSpPr>
          <p:spPr>
            <a:xfrm>
              <a:off x="4443436" y="1299148"/>
              <a:ext cx="4115811" cy="2545213"/>
            </a:xfrm>
            <a:custGeom>
              <a:avLst/>
              <a:gdLst/>
              <a:ahLst/>
              <a:cxnLst/>
              <a:rect l="l" t="t" r="r" b="b"/>
              <a:pathLst>
                <a:path w="116192" h="71853" extrusionOk="0">
                  <a:moveTo>
                    <a:pt x="4795" y="0"/>
                  </a:moveTo>
                  <a:cubicBezTo>
                    <a:pt x="2152" y="0"/>
                    <a:pt x="0" y="2135"/>
                    <a:pt x="0" y="4795"/>
                  </a:cubicBezTo>
                  <a:lnTo>
                    <a:pt x="0" y="67058"/>
                  </a:lnTo>
                  <a:cubicBezTo>
                    <a:pt x="0" y="69701"/>
                    <a:pt x="2152" y="71853"/>
                    <a:pt x="4795" y="71853"/>
                  </a:cubicBezTo>
                  <a:lnTo>
                    <a:pt x="111397" y="71853"/>
                  </a:lnTo>
                  <a:cubicBezTo>
                    <a:pt x="114056" y="71853"/>
                    <a:pt x="116191" y="69701"/>
                    <a:pt x="116191" y="67058"/>
                  </a:cubicBezTo>
                  <a:lnTo>
                    <a:pt x="116191" y="4795"/>
                  </a:lnTo>
                  <a:cubicBezTo>
                    <a:pt x="116191" y="2135"/>
                    <a:pt x="114056" y="0"/>
                    <a:pt x="11139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4443436" y="1298847"/>
              <a:ext cx="4115811" cy="2545815"/>
            </a:xfrm>
            <a:custGeom>
              <a:avLst/>
              <a:gdLst/>
              <a:ahLst/>
              <a:cxnLst/>
              <a:rect l="l" t="t" r="r" b="b"/>
              <a:pathLst>
                <a:path w="116192" h="71870" extrusionOk="0">
                  <a:moveTo>
                    <a:pt x="106602" y="9606"/>
                  </a:moveTo>
                  <a:lnTo>
                    <a:pt x="106602" y="62263"/>
                  </a:lnTo>
                  <a:lnTo>
                    <a:pt x="9607" y="62263"/>
                  </a:lnTo>
                  <a:lnTo>
                    <a:pt x="9607" y="9606"/>
                  </a:lnTo>
                  <a:close/>
                  <a:moveTo>
                    <a:pt x="4796" y="0"/>
                  </a:moveTo>
                  <a:cubicBezTo>
                    <a:pt x="2153" y="0"/>
                    <a:pt x="1" y="2152"/>
                    <a:pt x="1" y="4795"/>
                  </a:cubicBezTo>
                  <a:lnTo>
                    <a:pt x="1" y="67058"/>
                  </a:lnTo>
                  <a:cubicBezTo>
                    <a:pt x="1" y="69718"/>
                    <a:pt x="2153" y="71870"/>
                    <a:pt x="4796" y="71870"/>
                  </a:cubicBezTo>
                  <a:lnTo>
                    <a:pt x="111397" y="71870"/>
                  </a:lnTo>
                  <a:cubicBezTo>
                    <a:pt x="114040" y="71870"/>
                    <a:pt x="116192" y="69718"/>
                    <a:pt x="116192" y="67058"/>
                  </a:cubicBezTo>
                  <a:lnTo>
                    <a:pt x="116192" y="4795"/>
                  </a:lnTo>
                  <a:cubicBezTo>
                    <a:pt x="116192" y="2152"/>
                    <a:pt x="114040" y="0"/>
                    <a:pt x="111397" y="0"/>
                  </a:cubicBezTo>
                  <a:close/>
                </a:path>
              </a:pathLst>
            </a:custGeom>
            <a:solidFill>
              <a:srgbClr val="1C2A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pic>
          <p:nvPicPr>
            <p:cNvPr id="1722" name="Google Shape;1722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27644" y="1520476"/>
              <a:ext cx="3747395" cy="2133526"/>
            </a:xfrm>
            <a:prstGeom prst="rect">
              <a:avLst/>
            </a:prstGeom>
            <a:noFill/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315479886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bg>
      <p:bgPr>
        <a:solidFill>
          <a:schemeClr val="dk1"/>
        </a:solidFill>
        <a:effectLst/>
      </p:bgPr>
    </p:bg>
    <p:spTree>
      <p:nvGrpSpPr>
        <p:cNvPr id="1" name="Shape 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4" name="Google Shape;1724;p2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25" name="Google Shape;1725;p2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62" name="Google Shape;1762;p26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3" name="Google Shape;1763;p26"/>
          <p:cNvSpPr/>
          <p:nvPr/>
        </p:nvSpPr>
        <p:spPr>
          <a:xfrm>
            <a:off x="950933" y="2054600"/>
            <a:ext cx="10290000" cy="4039600"/>
          </a:xfrm>
          <a:prstGeom prst="roundRect">
            <a:avLst>
              <a:gd name="adj" fmla="val 463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4" name="Google Shape;1764;p26"/>
          <p:cNvSpPr txBox="1">
            <a:spLocks noGrp="1"/>
          </p:cNvSpPr>
          <p:nvPr>
            <p:ph type="title"/>
          </p:nvPr>
        </p:nvSpPr>
        <p:spPr>
          <a:xfrm>
            <a:off x="9600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5" name="Google Shape;1765;p26"/>
          <p:cNvSpPr txBox="1">
            <a:spLocks noGrp="1"/>
          </p:cNvSpPr>
          <p:nvPr>
            <p:ph type="subTitle" idx="1"/>
          </p:nvPr>
        </p:nvSpPr>
        <p:spPr>
          <a:xfrm>
            <a:off x="959995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6"/>
          <p:cNvSpPr txBox="1">
            <a:spLocks noGrp="1"/>
          </p:cNvSpPr>
          <p:nvPr>
            <p:ph type="title" idx="2"/>
          </p:nvPr>
        </p:nvSpPr>
        <p:spPr>
          <a:xfrm>
            <a:off x="46727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7" name="Google Shape;1767;p26"/>
          <p:cNvSpPr txBox="1">
            <a:spLocks noGrp="1"/>
          </p:cNvSpPr>
          <p:nvPr>
            <p:ph type="subTitle" idx="3"/>
          </p:nvPr>
        </p:nvSpPr>
        <p:spPr>
          <a:xfrm>
            <a:off x="4672688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" name="Google Shape;1768;p26"/>
          <p:cNvSpPr txBox="1">
            <a:spLocks noGrp="1"/>
          </p:cNvSpPr>
          <p:nvPr>
            <p:ph type="title" idx="4"/>
          </p:nvPr>
        </p:nvSpPr>
        <p:spPr>
          <a:xfrm>
            <a:off x="960079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9" name="Google Shape;1769;p26"/>
          <p:cNvSpPr txBox="1">
            <a:spLocks noGrp="1"/>
          </p:cNvSpPr>
          <p:nvPr>
            <p:ph type="subTitle" idx="5"/>
          </p:nvPr>
        </p:nvSpPr>
        <p:spPr>
          <a:xfrm>
            <a:off x="960045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" name="Google Shape;1770;p26"/>
          <p:cNvSpPr txBox="1">
            <a:spLocks noGrp="1"/>
          </p:cNvSpPr>
          <p:nvPr>
            <p:ph type="title" idx="6"/>
          </p:nvPr>
        </p:nvSpPr>
        <p:spPr>
          <a:xfrm>
            <a:off x="4672773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1" name="Google Shape;1771;p26"/>
          <p:cNvSpPr txBox="1">
            <a:spLocks noGrp="1"/>
          </p:cNvSpPr>
          <p:nvPr>
            <p:ph type="subTitle" idx="7"/>
          </p:nvPr>
        </p:nvSpPr>
        <p:spPr>
          <a:xfrm>
            <a:off x="4672737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" name="Google Shape;1772;p26"/>
          <p:cNvSpPr txBox="1">
            <a:spLocks noGrp="1"/>
          </p:cNvSpPr>
          <p:nvPr>
            <p:ph type="title" idx="8"/>
          </p:nvPr>
        </p:nvSpPr>
        <p:spPr>
          <a:xfrm>
            <a:off x="8385367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3" name="Google Shape;1773;p26"/>
          <p:cNvSpPr txBox="1">
            <a:spLocks noGrp="1"/>
          </p:cNvSpPr>
          <p:nvPr>
            <p:ph type="subTitle" idx="9"/>
          </p:nvPr>
        </p:nvSpPr>
        <p:spPr>
          <a:xfrm>
            <a:off x="8385323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4" name="Google Shape;1774;p26"/>
          <p:cNvSpPr txBox="1">
            <a:spLocks noGrp="1"/>
          </p:cNvSpPr>
          <p:nvPr>
            <p:ph type="title" idx="13"/>
          </p:nvPr>
        </p:nvSpPr>
        <p:spPr>
          <a:xfrm>
            <a:off x="8385411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5" name="Google Shape;1775;p26"/>
          <p:cNvSpPr txBox="1">
            <a:spLocks noGrp="1"/>
          </p:cNvSpPr>
          <p:nvPr>
            <p:ph type="subTitle" idx="14"/>
          </p:nvPr>
        </p:nvSpPr>
        <p:spPr>
          <a:xfrm>
            <a:off x="8385372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26"/>
          <p:cNvSpPr txBox="1">
            <a:spLocks noGrp="1"/>
          </p:cNvSpPr>
          <p:nvPr>
            <p:ph type="title" idx="15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0667630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8" name="Google Shape;1778;p2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79" name="Google Shape;1779;p2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27"/>
          <p:cNvSpPr/>
          <p:nvPr/>
        </p:nvSpPr>
        <p:spPr>
          <a:xfrm>
            <a:off x="951033" y="2090800"/>
            <a:ext cx="5160800" cy="4003600"/>
          </a:xfrm>
          <a:prstGeom prst="roundRect">
            <a:avLst>
              <a:gd name="adj" fmla="val 44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27"/>
          <p:cNvSpPr txBox="1">
            <a:spLocks noGrp="1"/>
          </p:cNvSpPr>
          <p:nvPr>
            <p:ph type="title" hasCustomPrompt="1"/>
          </p:nvPr>
        </p:nvSpPr>
        <p:spPr>
          <a:xfrm>
            <a:off x="4373667" y="2231800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18" name="Google Shape;1818;p27"/>
          <p:cNvSpPr txBox="1">
            <a:spLocks noGrp="1"/>
          </p:cNvSpPr>
          <p:nvPr>
            <p:ph type="subTitle" idx="1"/>
          </p:nvPr>
        </p:nvSpPr>
        <p:spPr>
          <a:xfrm>
            <a:off x="1108567" y="24859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" name="Google Shape;1819;p27"/>
          <p:cNvSpPr txBox="1">
            <a:spLocks noGrp="1"/>
          </p:cNvSpPr>
          <p:nvPr>
            <p:ph type="title" idx="2" hasCustomPrompt="1"/>
          </p:nvPr>
        </p:nvSpPr>
        <p:spPr>
          <a:xfrm>
            <a:off x="4373667" y="36958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0" name="Google Shape;1820;p27"/>
          <p:cNvSpPr txBox="1">
            <a:spLocks noGrp="1"/>
          </p:cNvSpPr>
          <p:nvPr>
            <p:ph type="subTitle" idx="3"/>
          </p:nvPr>
        </p:nvSpPr>
        <p:spPr>
          <a:xfrm>
            <a:off x="1108567" y="395075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p27"/>
          <p:cNvSpPr txBox="1">
            <a:spLocks noGrp="1"/>
          </p:cNvSpPr>
          <p:nvPr>
            <p:ph type="title" idx="4" hasCustomPrompt="1"/>
          </p:nvPr>
        </p:nvSpPr>
        <p:spPr>
          <a:xfrm>
            <a:off x="4373667" y="48844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2" name="Google Shape;1822;p27"/>
          <p:cNvSpPr txBox="1">
            <a:spLocks noGrp="1"/>
          </p:cNvSpPr>
          <p:nvPr>
            <p:ph type="subTitle" idx="5"/>
          </p:nvPr>
        </p:nvSpPr>
        <p:spPr>
          <a:xfrm>
            <a:off x="1108567" y="51330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3" name="Google Shape;1823;p27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4" name="Google Shape;1824;p27"/>
          <p:cNvSpPr txBox="1">
            <a:spLocks noGrp="1"/>
          </p:cNvSpPr>
          <p:nvPr>
            <p:ph type="title" idx="6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5088263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6" name="Google Shape;1826;p2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27" name="Google Shape;1827;p2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64" name="Google Shape;1864;p28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5" name="Google Shape;1865;p2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0150772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" name="Google Shape;1867;p2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68" name="Google Shape;1868;p2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05" name="Google Shape;1905;p29"/>
          <p:cNvSpPr/>
          <p:nvPr/>
        </p:nvSpPr>
        <p:spPr>
          <a:xfrm>
            <a:off x="9508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06" name="Google Shape;1906;p2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0597698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8" name="Google Shape;1908;p3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09" name="Google Shape;1909;p3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3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3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3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3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3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3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3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3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3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3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3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3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3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3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3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3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3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3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3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3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3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3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3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3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3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3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3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3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3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3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3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3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3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3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3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3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6" name="Google Shape;1946;p30"/>
          <p:cNvSpPr/>
          <p:nvPr/>
        </p:nvSpPr>
        <p:spPr>
          <a:xfrm>
            <a:off x="9511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47" name="Google Shape;1947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2655910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9" name="Google Shape;1949;p3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50" name="Google Shape;1950;p3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3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3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3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3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3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3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3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3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3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3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3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3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3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3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3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3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3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3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3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3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3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3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3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3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3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3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3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3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3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3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3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3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3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3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3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3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87" name="Google Shape;1987;p3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8" name="Google Shape;1988;p3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6240116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dk1"/>
        </a:solidFill>
        <a:effectLst/>
      </p:bgPr>
    </p:bg>
    <p:spTree>
      <p:nvGrpSpPr>
        <p:cNvPr id="1" name="Shape 1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0" name="Google Shape;1990;p3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91" name="Google Shape;1991;p3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8" name="Google Shape;2028;p32"/>
          <p:cNvSpPr/>
          <p:nvPr/>
        </p:nvSpPr>
        <p:spPr>
          <a:xfrm>
            <a:off x="2512600" y="719333"/>
            <a:ext cx="7166800" cy="38464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9" name="Google Shape;2029;p32"/>
          <p:cNvSpPr/>
          <p:nvPr/>
        </p:nvSpPr>
        <p:spPr>
          <a:xfrm>
            <a:off x="2512600" y="4758700"/>
            <a:ext cx="71668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0" name="Google Shape;2030;p32"/>
          <p:cNvSpPr txBox="1">
            <a:spLocks noGrp="1"/>
          </p:cNvSpPr>
          <p:nvPr>
            <p:ph type="ctrTitle"/>
          </p:nvPr>
        </p:nvSpPr>
        <p:spPr>
          <a:xfrm>
            <a:off x="2512600" y="746633"/>
            <a:ext cx="71668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10666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031" name="Google Shape;2031;p32"/>
          <p:cNvSpPr txBox="1">
            <a:spLocks noGrp="1"/>
          </p:cNvSpPr>
          <p:nvPr>
            <p:ph type="subTitle" idx="1"/>
          </p:nvPr>
        </p:nvSpPr>
        <p:spPr>
          <a:xfrm>
            <a:off x="3523400" y="2241833"/>
            <a:ext cx="51452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2" name="Google Shape;2032;p32"/>
          <p:cNvSpPr txBox="1"/>
          <p:nvPr/>
        </p:nvSpPr>
        <p:spPr>
          <a:xfrm>
            <a:off x="3202033" y="4629300"/>
            <a:ext cx="5712000" cy="11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 and infographics &amp; images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2F3C7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2033" name="Google Shape;2033;p32"/>
          <p:cNvGrpSpPr/>
          <p:nvPr/>
        </p:nvGrpSpPr>
        <p:grpSpPr>
          <a:xfrm>
            <a:off x="1315041" y="2987388"/>
            <a:ext cx="2020652" cy="1578465"/>
            <a:chOff x="2043188" y="1074750"/>
            <a:chExt cx="982425" cy="767388"/>
          </a:xfrm>
        </p:grpSpPr>
        <p:sp>
          <p:nvSpPr>
            <p:cNvPr id="2034" name="Google Shape;2034;p32"/>
            <p:cNvSpPr/>
            <p:nvPr/>
          </p:nvSpPr>
          <p:spPr>
            <a:xfrm>
              <a:off x="2047650" y="1074750"/>
              <a:ext cx="973500" cy="758900"/>
            </a:xfrm>
            <a:custGeom>
              <a:avLst/>
              <a:gdLst/>
              <a:ahLst/>
              <a:cxnLst/>
              <a:rect l="l" t="t" r="r" b="b"/>
              <a:pathLst>
                <a:path w="38940" h="30356" extrusionOk="0">
                  <a:moveTo>
                    <a:pt x="7457" y="0"/>
                  </a:moveTo>
                  <a:cubicBezTo>
                    <a:pt x="6917" y="0"/>
                    <a:pt x="6401" y="76"/>
                    <a:pt x="5923" y="226"/>
                  </a:cubicBezTo>
                  <a:cubicBezTo>
                    <a:pt x="6678" y="1308"/>
                    <a:pt x="7017" y="2666"/>
                    <a:pt x="6816" y="4011"/>
                  </a:cubicBezTo>
                  <a:cubicBezTo>
                    <a:pt x="5093" y="5294"/>
                    <a:pt x="3723" y="6878"/>
                    <a:pt x="2817" y="8639"/>
                  </a:cubicBezTo>
                  <a:cubicBezTo>
                    <a:pt x="2692" y="8614"/>
                    <a:pt x="2578" y="8614"/>
                    <a:pt x="2453" y="8614"/>
                  </a:cubicBezTo>
                  <a:lnTo>
                    <a:pt x="2126" y="8614"/>
                  </a:lnTo>
                  <a:cubicBezTo>
                    <a:pt x="956" y="8614"/>
                    <a:pt x="1" y="9569"/>
                    <a:pt x="1" y="10739"/>
                  </a:cubicBezTo>
                  <a:lnTo>
                    <a:pt x="1" y="17051"/>
                  </a:lnTo>
                  <a:cubicBezTo>
                    <a:pt x="1" y="18221"/>
                    <a:pt x="956" y="19189"/>
                    <a:pt x="2126" y="19189"/>
                  </a:cubicBezTo>
                  <a:lnTo>
                    <a:pt x="2453" y="19189"/>
                  </a:lnTo>
                  <a:cubicBezTo>
                    <a:pt x="2629" y="19189"/>
                    <a:pt x="2805" y="19164"/>
                    <a:pt x="2968" y="19126"/>
                  </a:cubicBezTo>
                  <a:cubicBezTo>
                    <a:pt x="3421" y="19944"/>
                    <a:pt x="3974" y="20723"/>
                    <a:pt x="4616" y="21453"/>
                  </a:cubicBezTo>
                  <a:cubicBezTo>
                    <a:pt x="4616" y="21453"/>
                    <a:pt x="4628" y="21465"/>
                    <a:pt x="4628" y="21465"/>
                  </a:cubicBezTo>
                  <a:cubicBezTo>
                    <a:pt x="4716" y="21566"/>
                    <a:pt x="4804" y="21666"/>
                    <a:pt x="4905" y="21767"/>
                  </a:cubicBezTo>
                  <a:cubicBezTo>
                    <a:pt x="4993" y="21855"/>
                    <a:pt x="5068" y="21943"/>
                    <a:pt x="5169" y="22031"/>
                  </a:cubicBezTo>
                  <a:cubicBezTo>
                    <a:pt x="5181" y="22056"/>
                    <a:pt x="5207" y="22081"/>
                    <a:pt x="5232" y="22094"/>
                  </a:cubicBezTo>
                  <a:cubicBezTo>
                    <a:pt x="5320" y="22195"/>
                    <a:pt x="5408" y="22283"/>
                    <a:pt x="5508" y="22371"/>
                  </a:cubicBezTo>
                  <a:cubicBezTo>
                    <a:pt x="5609" y="22471"/>
                    <a:pt x="5722" y="22559"/>
                    <a:pt x="5823" y="22660"/>
                  </a:cubicBezTo>
                  <a:cubicBezTo>
                    <a:pt x="5923" y="22748"/>
                    <a:pt x="6011" y="22823"/>
                    <a:pt x="6112" y="22911"/>
                  </a:cubicBezTo>
                  <a:cubicBezTo>
                    <a:pt x="6150" y="22949"/>
                    <a:pt x="6200" y="22974"/>
                    <a:pt x="6238" y="23012"/>
                  </a:cubicBezTo>
                  <a:cubicBezTo>
                    <a:pt x="6326" y="23087"/>
                    <a:pt x="6414" y="23150"/>
                    <a:pt x="6502" y="23226"/>
                  </a:cubicBezTo>
                  <a:cubicBezTo>
                    <a:pt x="6590" y="23301"/>
                    <a:pt x="6690" y="23377"/>
                    <a:pt x="6791" y="23439"/>
                  </a:cubicBezTo>
                  <a:cubicBezTo>
                    <a:pt x="6967" y="23590"/>
                    <a:pt x="7168" y="23729"/>
                    <a:pt x="7357" y="23854"/>
                  </a:cubicBezTo>
                  <a:cubicBezTo>
                    <a:pt x="7508" y="23968"/>
                    <a:pt x="7671" y="24068"/>
                    <a:pt x="7822" y="24169"/>
                  </a:cubicBezTo>
                  <a:cubicBezTo>
                    <a:pt x="7898" y="24207"/>
                    <a:pt x="7960" y="24257"/>
                    <a:pt x="8036" y="24295"/>
                  </a:cubicBezTo>
                  <a:cubicBezTo>
                    <a:pt x="8136" y="24357"/>
                    <a:pt x="8237" y="24420"/>
                    <a:pt x="8338" y="24483"/>
                  </a:cubicBezTo>
                  <a:cubicBezTo>
                    <a:pt x="8451" y="24546"/>
                    <a:pt x="8564" y="24609"/>
                    <a:pt x="8677" y="24672"/>
                  </a:cubicBezTo>
                  <a:cubicBezTo>
                    <a:pt x="8702" y="24684"/>
                    <a:pt x="8728" y="24710"/>
                    <a:pt x="8765" y="24722"/>
                  </a:cubicBezTo>
                  <a:cubicBezTo>
                    <a:pt x="8891" y="24785"/>
                    <a:pt x="9004" y="24860"/>
                    <a:pt x="9130" y="24923"/>
                  </a:cubicBezTo>
                  <a:cubicBezTo>
                    <a:pt x="9142" y="24923"/>
                    <a:pt x="9155" y="24936"/>
                    <a:pt x="9168" y="24936"/>
                  </a:cubicBezTo>
                  <a:cubicBezTo>
                    <a:pt x="9293" y="24999"/>
                    <a:pt x="9419" y="25062"/>
                    <a:pt x="9545" y="25124"/>
                  </a:cubicBezTo>
                  <a:cubicBezTo>
                    <a:pt x="9683" y="25187"/>
                    <a:pt x="9809" y="25263"/>
                    <a:pt x="9947" y="25326"/>
                  </a:cubicBezTo>
                  <a:lnTo>
                    <a:pt x="9972" y="25326"/>
                  </a:lnTo>
                  <a:cubicBezTo>
                    <a:pt x="10086" y="25376"/>
                    <a:pt x="10199" y="25426"/>
                    <a:pt x="10312" y="25477"/>
                  </a:cubicBezTo>
                  <a:cubicBezTo>
                    <a:pt x="10387" y="25514"/>
                    <a:pt x="10463" y="25539"/>
                    <a:pt x="10551" y="25577"/>
                  </a:cubicBezTo>
                  <a:cubicBezTo>
                    <a:pt x="10664" y="25627"/>
                    <a:pt x="10777" y="25665"/>
                    <a:pt x="10890" y="25715"/>
                  </a:cubicBezTo>
                  <a:cubicBezTo>
                    <a:pt x="10890" y="25715"/>
                    <a:pt x="10903" y="25715"/>
                    <a:pt x="10903" y="25728"/>
                  </a:cubicBezTo>
                  <a:lnTo>
                    <a:pt x="10928" y="25728"/>
                  </a:lnTo>
                  <a:cubicBezTo>
                    <a:pt x="10903" y="25879"/>
                    <a:pt x="10890" y="26030"/>
                    <a:pt x="10890" y="26193"/>
                  </a:cubicBezTo>
                  <a:lnTo>
                    <a:pt x="10890" y="27514"/>
                  </a:lnTo>
                  <a:cubicBezTo>
                    <a:pt x="10890" y="28293"/>
                    <a:pt x="11205" y="29010"/>
                    <a:pt x="11720" y="29526"/>
                  </a:cubicBezTo>
                  <a:cubicBezTo>
                    <a:pt x="12236" y="30041"/>
                    <a:pt x="12940" y="30356"/>
                    <a:pt x="13720" y="30356"/>
                  </a:cubicBezTo>
                  <a:cubicBezTo>
                    <a:pt x="15292" y="30356"/>
                    <a:pt x="16562" y="29073"/>
                    <a:pt x="16562" y="27514"/>
                  </a:cubicBezTo>
                  <a:lnTo>
                    <a:pt x="16562" y="26986"/>
                  </a:lnTo>
                  <a:cubicBezTo>
                    <a:pt x="16637" y="26986"/>
                    <a:pt x="16713" y="26986"/>
                    <a:pt x="16788" y="26998"/>
                  </a:cubicBezTo>
                  <a:lnTo>
                    <a:pt x="16801" y="26998"/>
                  </a:lnTo>
                  <a:cubicBezTo>
                    <a:pt x="16901" y="26998"/>
                    <a:pt x="17014" y="27011"/>
                    <a:pt x="17127" y="27011"/>
                  </a:cubicBezTo>
                  <a:cubicBezTo>
                    <a:pt x="17228" y="27023"/>
                    <a:pt x="17341" y="27023"/>
                    <a:pt x="17454" y="27023"/>
                  </a:cubicBezTo>
                  <a:cubicBezTo>
                    <a:pt x="17656" y="27036"/>
                    <a:pt x="17857" y="27036"/>
                    <a:pt x="18071" y="27036"/>
                  </a:cubicBezTo>
                  <a:cubicBezTo>
                    <a:pt x="18863" y="27036"/>
                    <a:pt x="19642" y="26986"/>
                    <a:pt x="20397" y="26898"/>
                  </a:cubicBezTo>
                  <a:lnTo>
                    <a:pt x="20397" y="27514"/>
                  </a:lnTo>
                  <a:cubicBezTo>
                    <a:pt x="20397" y="28293"/>
                    <a:pt x="20724" y="29010"/>
                    <a:pt x="21239" y="29526"/>
                  </a:cubicBezTo>
                  <a:cubicBezTo>
                    <a:pt x="21742" y="30041"/>
                    <a:pt x="22459" y="30356"/>
                    <a:pt x="23239" y="30356"/>
                  </a:cubicBezTo>
                  <a:cubicBezTo>
                    <a:pt x="24798" y="30356"/>
                    <a:pt x="26081" y="29073"/>
                    <a:pt x="26081" y="27514"/>
                  </a:cubicBezTo>
                  <a:lnTo>
                    <a:pt x="26081" y="26193"/>
                  </a:lnTo>
                  <a:cubicBezTo>
                    <a:pt x="26081" y="25929"/>
                    <a:pt x="26043" y="25665"/>
                    <a:pt x="25968" y="25414"/>
                  </a:cubicBezTo>
                  <a:cubicBezTo>
                    <a:pt x="31098" y="23163"/>
                    <a:pt x="34581" y="18774"/>
                    <a:pt x="34581" y="13744"/>
                  </a:cubicBezTo>
                  <a:cubicBezTo>
                    <a:pt x="34581" y="13631"/>
                    <a:pt x="34581" y="13518"/>
                    <a:pt x="34569" y="13392"/>
                  </a:cubicBezTo>
                  <a:cubicBezTo>
                    <a:pt x="34569" y="13292"/>
                    <a:pt x="34569" y="13191"/>
                    <a:pt x="34556" y="13090"/>
                  </a:cubicBezTo>
                  <a:cubicBezTo>
                    <a:pt x="34556" y="13065"/>
                    <a:pt x="34556" y="13028"/>
                    <a:pt x="34556" y="13002"/>
                  </a:cubicBezTo>
                  <a:cubicBezTo>
                    <a:pt x="34544" y="12927"/>
                    <a:pt x="34544" y="12852"/>
                    <a:pt x="34531" y="12776"/>
                  </a:cubicBezTo>
                  <a:cubicBezTo>
                    <a:pt x="34518" y="12650"/>
                    <a:pt x="34506" y="12525"/>
                    <a:pt x="34493" y="12399"/>
                  </a:cubicBezTo>
                  <a:lnTo>
                    <a:pt x="34493" y="12399"/>
                  </a:lnTo>
                  <a:cubicBezTo>
                    <a:pt x="34614" y="12407"/>
                    <a:pt x="34735" y="12411"/>
                    <a:pt x="34854" y="12411"/>
                  </a:cubicBezTo>
                  <a:cubicBezTo>
                    <a:pt x="36553" y="12411"/>
                    <a:pt x="38019" y="11560"/>
                    <a:pt x="38442" y="9456"/>
                  </a:cubicBezTo>
                  <a:cubicBezTo>
                    <a:pt x="38940" y="7025"/>
                    <a:pt x="37284" y="5861"/>
                    <a:pt x="35847" y="5861"/>
                  </a:cubicBezTo>
                  <a:cubicBezTo>
                    <a:pt x="34816" y="5861"/>
                    <a:pt x="33897" y="6460"/>
                    <a:pt x="33965" y="7620"/>
                  </a:cubicBezTo>
                  <a:cubicBezTo>
                    <a:pt x="33978" y="7796"/>
                    <a:pt x="33990" y="7859"/>
                    <a:pt x="34028" y="7922"/>
                  </a:cubicBezTo>
                  <a:cubicBezTo>
                    <a:pt x="34066" y="7985"/>
                    <a:pt x="34141" y="8035"/>
                    <a:pt x="34280" y="8186"/>
                  </a:cubicBezTo>
                  <a:cubicBezTo>
                    <a:pt x="34443" y="7935"/>
                    <a:pt x="34581" y="7633"/>
                    <a:pt x="34808" y="7432"/>
                  </a:cubicBezTo>
                  <a:cubicBezTo>
                    <a:pt x="35116" y="7160"/>
                    <a:pt x="35388" y="7047"/>
                    <a:pt x="35618" y="7047"/>
                  </a:cubicBezTo>
                  <a:cubicBezTo>
                    <a:pt x="36779" y="7047"/>
                    <a:pt x="36879" y="9920"/>
                    <a:pt x="35150" y="9920"/>
                  </a:cubicBezTo>
                  <a:cubicBezTo>
                    <a:pt x="34756" y="9920"/>
                    <a:pt x="34268" y="9771"/>
                    <a:pt x="33676" y="9406"/>
                  </a:cubicBezTo>
                  <a:cubicBezTo>
                    <a:pt x="33651" y="9331"/>
                    <a:pt x="33613" y="9243"/>
                    <a:pt x="33575" y="9167"/>
                  </a:cubicBezTo>
                  <a:cubicBezTo>
                    <a:pt x="33487" y="8978"/>
                    <a:pt x="33387" y="8777"/>
                    <a:pt x="33286" y="8589"/>
                  </a:cubicBezTo>
                  <a:cubicBezTo>
                    <a:pt x="33223" y="8450"/>
                    <a:pt x="33148" y="8325"/>
                    <a:pt x="33085" y="8199"/>
                  </a:cubicBezTo>
                  <a:cubicBezTo>
                    <a:pt x="33047" y="8136"/>
                    <a:pt x="32997" y="8061"/>
                    <a:pt x="32959" y="7998"/>
                  </a:cubicBezTo>
                  <a:cubicBezTo>
                    <a:pt x="32657" y="7482"/>
                    <a:pt x="32318" y="6992"/>
                    <a:pt x="31928" y="6514"/>
                  </a:cubicBezTo>
                  <a:cubicBezTo>
                    <a:pt x="31878" y="6451"/>
                    <a:pt x="31827" y="6388"/>
                    <a:pt x="31777" y="6325"/>
                  </a:cubicBezTo>
                  <a:cubicBezTo>
                    <a:pt x="31563" y="6074"/>
                    <a:pt x="31324" y="5810"/>
                    <a:pt x="31086" y="5571"/>
                  </a:cubicBezTo>
                  <a:lnTo>
                    <a:pt x="31086" y="5558"/>
                  </a:lnTo>
                  <a:cubicBezTo>
                    <a:pt x="28068" y="2452"/>
                    <a:pt x="23352" y="453"/>
                    <a:pt x="18071" y="453"/>
                  </a:cubicBezTo>
                  <a:cubicBezTo>
                    <a:pt x="15631" y="453"/>
                    <a:pt x="13330" y="868"/>
                    <a:pt x="11255" y="1635"/>
                  </a:cubicBezTo>
                  <a:cubicBezTo>
                    <a:pt x="10299" y="629"/>
                    <a:pt x="8954" y="0"/>
                    <a:pt x="745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35" name="Google Shape;2035;p32"/>
            <p:cNvGrpSpPr/>
            <p:nvPr/>
          </p:nvGrpSpPr>
          <p:grpSpPr>
            <a:xfrm>
              <a:off x="2043188" y="1083213"/>
              <a:ext cx="982425" cy="758925"/>
              <a:chOff x="2989200" y="664800"/>
              <a:chExt cx="982425" cy="758925"/>
            </a:xfrm>
          </p:grpSpPr>
          <p:sp>
            <p:nvSpPr>
              <p:cNvPr id="2036" name="Google Shape;2036;p32"/>
              <p:cNvSpPr/>
              <p:nvPr/>
            </p:nvSpPr>
            <p:spPr>
              <a:xfrm>
                <a:off x="2989200" y="880150"/>
                <a:ext cx="114450" cy="26440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0576" extrusionOk="0">
                    <a:moveTo>
                      <a:pt x="2138" y="0"/>
                    </a:moveTo>
                    <a:lnTo>
                      <a:pt x="2452" y="0"/>
                    </a:lnTo>
                    <a:cubicBezTo>
                      <a:pt x="3622" y="0"/>
                      <a:pt x="4577" y="956"/>
                      <a:pt x="4577" y="2125"/>
                    </a:cubicBezTo>
                    <a:lnTo>
                      <a:pt x="4577" y="8451"/>
                    </a:lnTo>
                    <a:cubicBezTo>
                      <a:pt x="4577" y="9620"/>
                      <a:pt x="3622" y="10576"/>
                      <a:pt x="2452" y="10576"/>
                    </a:cubicBezTo>
                    <a:lnTo>
                      <a:pt x="2138" y="10576"/>
                    </a:lnTo>
                    <a:cubicBezTo>
                      <a:pt x="956" y="10576"/>
                      <a:pt x="0" y="9620"/>
                      <a:pt x="0" y="8451"/>
                    </a:cubicBezTo>
                    <a:lnTo>
                      <a:pt x="0" y="2125"/>
                    </a:lnTo>
                    <a:cubicBezTo>
                      <a:pt x="0" y="956"/>
                      <a:pt x="956" y="0"/>
                      <a:pt x="2138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037" name="Google Shape;2037;p32"/>
              <p:cNvGrpSpPr/>
              <p:nvPr/>
            </p:nvGrpSpPr>
            <p:grpSpPr>
              <a:xfrm>
                <a:off x="3028175" y="664800"/>
                <a:ext cx="943450" cy="758925"/>
                <a:chOff x="3028175" y="664800"/>
                <a:chExt cx="943450" cy="758925"/>
              </a:xfrm>
            </p:grpSpPr>
            <p:grpSp>
              <p:nvGrpSpPr>
                <p:cNvPr id="2038" name="Google Shape;2038;p32"/>
                <p:cNvGrpSpPr/>
                <p:nvPr/>
              </p:nvGrpSpPr>
              <p:grpSpPr>
                <a:xfrm>
                  <a:off x="3028175" y="664800"/>
                  <a:ext cx="943450" cy="675925"/>
                  <a:chOff x="3028175" y="664800"/>
                  <a:chExt cx="943450" cy="675925"/>
                </a:xfrm>
              </p:grpSpPr>
              <p:sp>
                <p:nvSpPr>
                  <p:cNvPr id="2039" name="Google Shape;2039;p32"/>
                  <p:cNvSpPr/>
                  <p:nvPr/>
                </p:nvSpPr>
                <p:spPr>
                  <a:xfrm>
                    <a:off x="3028175" y="676125"/>
                    <a:ext cx="825550" cy="66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022" h="26584" extrusionOk="0">
                        <a:moveTo>
                          <a:pt x="16511" y="0"/>
                        </a:moveTo>
                        <a:cubicBezTo>
                          <a:pt x="25628" y="0"/>
                          <a:pt x="33022" y="5948"/>
                          <a:pt x="33022" y="13292"/>
                        </a:cubicBezTo>
                        <a:cubicBezTo>
                          <a:pt x="33022" y="20635"/>
                          <a:pt x="25628" y="26583"/>
                          <a:pt x="16511" y="26583"/>
                        </a:cubicBezTo>
                        <a:cubicBezTo>
                          <a:pt x="7394" y="26583"/>
                          <a:pt x="0" y="20635"/>
                          <a:pt x="0" y="13292"/>
                        </a:cubicBezTo>
                        <a:cubicBezTo>
                          <a:pt x="0" y="5948"/>
                          <a:pt x="7394" y="0"/>
                          <a:pt x="1651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0" name="Google Shape;2040;p32"/>
                  <p:cNvSpPr/>
                  <p:nvPr/>
                </p:nvSpPr>
                <p:spPr>
                  <a:xfrm>
                    <a:off x="3137250" y="664800"/>
                    <a:ext cx="166975" cy="15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79" h="6012" extrusionOk="0">
                        <a:moveTo>
                          <a:pt x="1535" y="1"/>
                        </a:moveTo>
                        <a:cubicBezTo>
                          <a:pt x="4113" y="1"/>
                          <a:pt x="6263" y="1874"/>
                          <a:pt x="6678" y="4339"/>
                        </a:cubicBezTo>
                        <a:cubicBezTo>
                          <a:pt x="4327" y="4515"/>
                          <a:pt x="2113" y="5106"/>
                          <a:pt x="152" y="6011"/>
                        </a:cubicBezTo>
                        <a:cubicBezTo>
                          <a:pt x="328" y="5735"/>
                          <a:pt x="479" y="5433"/>
                          <a:pt x="604" y="5106"/>
                        </a:cubicBezTo>
                        <a:cubicBezTo>
                          <a:pt x="1246" y="3421"/>
                          <a:pt x="969" y="1610"/>
                          <a:pt x="1" y="227"/>
                        </a:cubicBezTo>
                        <a:cubicBezTo>
                          <a:pt x="479" y="76"/>
                          <a:pt x="1007" y="1"/>
                          <a:pt x="1535" y="1"/>
                        </a:cubicBezTo>
                        <a:close/>
                      </a:path>
                    </a:pathLst>
                  </a:custGeom>
                  <a:solidFill>
                    <a:srgbClr val="FFD5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1" name="Google Shape;2041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rgbClr val="FFCC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2" name="Google Shape;2042;p32"/>
                  <p:cNvSpPr/>
                  <p:nvPr/>
                </p:nvSpPr>
                <p:spPr>
                  <a:xfrm>
                    <a:off x="3144500" y="859400"/>
                    <a:ext cx="30825" cy="8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3" h="3409" extrusionOk="0">
                        <a:moveTo>
                          <a:pt x="616" y="0"/>
                        </a:moveTo>
                        <a:cubicBezTo>
                          <a:pt x="956" y="0"/>
                          <a:pt x="1232" y="767"/>
                          <a:pt x="1232" y="1711"/>
                        </a:cubicBezTo>
                        <a:cubicBezTo>
                          <a:pt x="1232" y="2654"/>
                          <a:pt x="956" y="3408"/>
                          <a:pt x="616" y="3408"/>
                        </a:cubicBezTo>
                        <a:cubicBezTo>
                          <a:pt x="277" y="3408"/>
                          <a:pt x="0" y="2654"/>
                          <a:pt x="0" y="1711"/>
                        </a:cubicBezTo>
                        <a:cubicBezTo>
                          <a:pt x="0" y="767"/>
                          <a:pt x="277" y="0"/>
                          <a:pt x="616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3" name="Google Shape;2043;p32"/>
                  <p:cNvSpPr/>
                  <p:nvPr/>
                </p:nvSpPr>
                <p:spPr>
                  <a:xfrm>
                    <a:off x="3320225" y="702850"/>
                    <a:ext cx="277600" cy="8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3232" extrusionOk="0">
                        <a:moveTo>
                          <a:pt x="4829" y="0"/>
                        </a:moveTo>
                        <a:cubicBezTo>
                          <a:pt x="7067" y="0"/>
                          <a:pt x="9193" y="390"/>
                          <a:pt x="11104" y="1094"/>
                        </a:cubicBezTo>
                        <a:lnTo>
                          <a:pt x="11104" y="3232"/>
                        </a:lnTo>
                        <a:cubicBezTo>
                          <a:pt x="9243" y="2389"/>
                          <a:pt x="7118" y="1912"/>
                          <a:pt x="4829" y="1912"/>
                        </a:cubicBezTo>
                        <a:cubicBezTo>
                          <a:pt x="3119" y="1912"/>
                          <a:pt x="1497" y="2176"/>
                          <a:pt x="0" y="2666"/>
                        </a:cubicBezTo>
                        <a:lnTo>
                          <a:pt x="0" y="641"/>
                        </a:lnTo>
                        <a:cubicBezTo>
                          <a:pt x="1522" y="227"/>
                          <a:pt x="3144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FFC0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4" name="Google Shape;2044;p32"/>
                  <p:cNvSpPr/>
                  <p:nvPr/>
                </p:nvSpPr>
                <p:spPr>
                  <a:xfrm>
                    <a:off x="3320225" y="729575"/>
                    <a:ext cx="277600" cy="65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2616" extrusionOk="0">
                        <a:moveTo>
                          <a:pt x="4829" y="0"/>
                        </a:moveTo>
                        <a:cubicBezTo>
                          <a:pt x="7093" y="0"/>
                          <a:pt x="9218" y="440"/>
                          <a:pt x="11104" y="1207"/>
                        </a:cubicBezTo>
                        <a:lnTo>
                          <a:pt x="11104" y="2616"/>
                        </a:lnTo>
                        <a:cubicBezTo>
                          <a:pt x="9268" y="1748"/>
                          <a:pt x="7118" y="1232"/>
                          <a:pt x="4829" y="1232"/>
                        </a:cubicBezTo>
                        <a:cubicBezTo>
                          <a:pt x="3106" y="1232"/>
                          <a:pt x="1484" y="1522"/>
                          <a:pt x="0" y="2025"/>
                        </a:cubicBezTo>
                        <a:lnTo>
                          <a:pt x="0" y="692"/>
                        </a:lnTo>
                        <a:cubicBezTo>
                          <a:pt x="1509" y="239"/>
                          <a:pt x="3132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5" name="Google Shape;2045;p32"/>
                  <p:cNvSpPr/>
                  <p:nvPr/>
                </p:nvSpPr>
                <p:spPr>
                  <a:xfrm>
                    <a:off x="3104575" y="804075"/>
                    <a:ext cx="749150" cy="53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66" h="21466" extrusionOk="0">
                        <a:moveTo>
                          <a:pt x="26470" y="0"/>
                        </a:moveTo>
                        <a:cubicBezTo>
                          <a:pt x="28658" y="2251"/>
                          <a:pt x="29966" y="5093"/>
                          <a:pt x="29966" y="8174"/>
                        </a:cubicBezTo>
                        <a:cubicBezTo>
                          <a:pt x="29966" y="15517"/>
                          <a:pt x="22572" y="21465"/>
                          <a:pt x="13455" y="21465"/>
                        </a:cubicBezTo>
                        <a:cubicBezTo>
                          <a:pt x="7910" y="21465"/>
                          <a:pt x="2993" y="19265"/>
                          <a:pt x="0" y="15882"/>
                        </a:cubicBezTo>
                        <a:cubicBezTo>
                          <a:pt x="11292" y="21063"/>
                          <a:pt x="27652" y="11971"/>
                          <a:pt x="2647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6" name="Google Shape;2046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047" name="Google Shape;2047;p32"/>
                <p:cNvSpPr/>
                <p:nvPr/>
              </p:nvSpPr>
              <p:spPr>
                <a:xfrm>
                  <a:off x="3261425" y="1248900"/>
                  <a:ext cx="1418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3" h="6993" extrusionOk="0">
                      <a:moveTo>
                        <a:pt x="2830" y="1"/>
                      </a:moveTo>
                      <a:lnTo>
                        <a:pt x="2830" y="1"/>
                      </a:lnTo>
                      <a:cubicBezTo>
                        <a:pt x="4402" y="1"/>
                        <a:pt x="5672" y="1271"/>
                        <a:pt x="5672" y="2830"/>
                      </a:cubicBezTo>
                      <a:lnTo>
                        <a:pt x="5672" y="4150"/>
                      </a:lnTo>
                      <a:cubicBezTo>
                        <a:pt x="5672" y="5722"/>
                        <a:pt x="4402" y="6992"/>
                        <a:pt x="2830" y="6992"/>
                      </a:cubicBezTo>
                      <a:cubicBezTo>
                        <a:pt x="1284" y="6992"/>
                        <a:pt x="1" y="5722"/>
                        <a:pt x="1" y="4150"/>
                      </a:cubicBezTo>
                      <a:lnTo>
                        <a:pt x="1" y="2830"/>
                      </a:lnTo>
                      <a:cubicBezTo>
                        <a:pt x="1" y="1271"/>
                        <a:pt x="1284" y="1"/>
                        <a:pt x="283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48" name="Google Shape;2048;p32"/>
                <p:cNvSpPr/>
                <p:nvPr/>
              </p:nvSpPr>
              <p:spPr>
                <a:xfrm>
                  <a:off x="3499100" y="1248900"/>
                  <a:ext cx="1421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6993" extrusionOk="0">
                      <a:moveTo>
                        <a:pt x="2842" y="1"/>
                      </a:moveTo>
                      <a:lnTo>
                        <a:pt x="2842" y="1"/>
                      </a:lnTo>
                      <a:cubicBezTo>
                        <a:pt x="4402" y="1"/>
                        <a:pt x="5684" y="1271"/>
                        <a:pt x="5684" y="2830"/>
                      </a:cubicBezTo>
                      <a:lnTo>
                        <a:pt x="5684" y="4150"/>
                      </a:lnTo>
                      <a:cubicBezTo>
                        <a:pt x="5684" y="5722"/>
                        <a:pt x="4402" y="6992"/>
                        <a:pt x="2842" y="6992"/>
                      </a:cubicBezTo>
                      <a:cubicBezTo>
                        <a:pt x="1283" y="6992"/>
                        <a:pt x="0" y="5722"/>
                        <a:pt x="0" y="4150"/>
                      </a:cubicBezTo>
                      <a:lnTo>
                        <a:pt x="0" y="2830"/>
                      </a:lnTo>
                      <a:cubicBezTo>
                        <a:pt x="0" y="1271"/>
                        <a:pt x="1283" y="1"/>
                        <a:pt x="2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049" name="Google Shape;2049;p32"/>
          <p:cNvGrpSpPr/>
          <p:nvPr/>
        </p:nvGrpSpPr>
        <p:grpSpPr>
          <a:xfrm>
            <a:off x="8856311" y="3463397"/>
            <a:ext cx="2104140" cy="1102480"/>
            <a:chOff x="-1511962" y="1993319"/>
            <a:chExt cx="920500" cy="482275"/>
          </a:xfrm>
        </p:grpSpPr>
        <p:sp>
          <p:nvSpPr>
            <p:cNvPr id="2050" name="Google Shape;2050;p32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51" name="Google Shape;2051;p32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052" name="Google Shape;2052;p3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3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3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3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3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3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3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3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3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3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32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32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32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070" name="Google Shape;2070;p32"/>
          <p:cNvSpPr/>
          <p:nvPr/>
        </p:nvSpPr>
        <p:spPr>
          <a:xfrm>
            <a:off x="10544797" y="2559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1" name="Google Shape;2071;p32"/>
          <p:cNvGrpSpPr/>
          <p:nvPr/>
        </p:nvGrpSpPr>
        <p:grpSpPr>
          <a:xfrm rot="-2700000">
            <a:off x="1816076" y="2071497"/>
            <a:ext cx="404381" cy="404449"/>
            <a:chOff x="3312800" y="1179225"/>
            <a:chExt cx="473725" cy="473700"/>
          </a:xfrm>
        </p:grpSpPr>
        <p:sp>
          <p:nvSpPr>
            <p:cNvPr id="2072" name="Google Shape;2072;p3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664561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dk1"/>
        </a:solidFill>
        <a:effectLst/>
      </p:bgPr>
    </p:bg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" name="Google Shape;1597;p2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98" name="Google Shape;1598;p2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35" name="Google Shape;1635;p24"/>
          <p:cNvSpPr/>
          <p:nvPr/>
        </p:nvSpPr>
        <p:spPr>
          <a:xfrm>
            <a:off x="950967" y="1355600"/>
            <a:ext cx="4180000" cy="42592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36" name="Google Shape;1636;p24"/>
          <p:cNvSpPr txBox="1">
            <a:spLocks noGrp="1"/>
          </p:cNvSpPr>
          <p:nvPr>
            <p:ph type="title"/>
          </p:nvPr>
        </p:nvSpPr>
        <p:spPr>
          <a:xfrm>
            <a:off x="1072600" y="1585784"/>
            <a:ext cx="4180000" cy="25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4"/>
          <p:cNvSpPr txBox="1">
            <a:spLocks noGrp="1"/>
          </p:cNvSpPr>
          <p:nvPr>
            <p:ph type="body" idx="1"/>
          </p:nvPr>
        </p:nvSpPr>
        <p:spPr>
          <a:xfrm>
            <a:off x="1072600" y="4238784"/>
            <a:ext cx="4180000" cy="12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38" name="Google Shape;1638;p24"/>
          <p:cNvGrpSpPr/>
          <p:nvPr/>
        </p:nvGrpSpPr>
        <p:grpSpPr>
          <a:xfrm>
            <a:off x="4645218" y="1122785"/>
            <a:ext cx="753063" cy="753591"/>
            <a:chOff x="6076688" y="1982663"/>
            <a:chExt cx="564797" cy="565193"/>
          </a:xfrm>
        </p:grpSpPr>
        <p:sp>
          <p:nvSpPr>
            <p:cNvPr id="1639" name="Google Shape;1639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3" name="Google Shape;1643;p24"/>
          <p:cNvSpPr/>
          <p:nvPr/>
        </p:nvSpPr>
        <p:spPr>
          <a:xfrm>
            <a:off x="6339381" y="20703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44" name="Google Shape;1644;p24"/>
          <p:cNvGrpSpPr/>
          <p:nvPr/>
        </p:nvGrpSpPr>
        <p:grpSpPr>
          <a:xfrm rot="718916">
            <a:off x="5787909" y="2773070"/>
            <a:ext cx="617023" cy="617455"/>
            <a:chOff x="6076688" y="1982663"/>
            <a:chExt cx="564797" cy="565193"/>
          </a:xfrm>
        </p:grpSpPr>
        <p:sp>
          <p:nvSpPr>
            <p:cNvPr id="1645" name="Google Shape;1645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9" name="Google Shape;1649;p24"/>
          <p:cNvSpPr/>
          <p:nvPr/>
        </p:nvSpPr>
        <p:spPr>
          <a:xfrm>
            <a:off x="5660363" y="455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50" name="Google Shape;1650;p24"/>
          <p:cNvGrpSpPr/>
          <p:nvPr/>
        </p:nvGrpSpPr>
        <p:grpSpPr>
          <a:xfrm rot="718916">
            <a:off x="6238691" y="3739903"/>
            <a:ext cx="617023" cy="617455"/>
            <a:chOff x="6076688" y="1982663"/>
            <a:chExt cx="564797" cy="565193"/>
          </a:xfrm>
        </p:grpSpPr>
        <p:sp>
          <p:nvSpPr>
            <p:cNvPr id="1651" name="Google Shape;1651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9830694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1"/>
        </a:solidFill>
        <a:effectLst/>
      </p:bgPr>
    </p:bg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6" name="Google Shape;2076;p3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077" name="Google Shape;2077;p3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3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3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3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3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3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3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3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3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3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3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3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3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3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3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3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3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3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33"/>
          <p:cNvGrpSpPr/>
          <p:nvPr/>
        </p:nvGrpSpPr>
        <p:grpSpPr>
          <a:xfrm>
            <a:off x="1026147" y="3971824"/>
            <a:ext cx="2807772" cy="1703217"/>
            <a:chOff x="3074375" y="4048988"/>
            <a:chExt cx="1238650" cy="751375"/>
          </a:xfrm>
        </p:grpSpPr>
        <p:sp>
          <p:nvSpPr>
            <p:cNvPr id="2115" name="Google Shape;2115;p33"/>
            <p:cNvSpPr/>
            <p:nvPr/>
          </p:nvSpPr>
          <p:spPr>
            <a:xfrm>
              <a:off x="3074375" y="4048988"/>
              <a:ext cx="1238650" cy="751375"/>
            </a:xfrm>
            <a:custGeom>
              <a:avLst/>
              <a:gdLst/>
              <a:ahLst/>
              <a:cxnLst/>
              <a:rect l="l" t="t" r="r" b="b"/>
              <a:pathLst>
                <a:path w="49546" h="30055" extrusionOk="0">
                  <a:moveTo>
                    <a:pt x="36920" y="1"/>
                  </a:moveTo>
                  <a:lnTo>
                    <a:pt x="20309" y="7960"/>
                  </a:lnTo>
                  <a:cubicBezTo>
                    <a:pt x="20171" y="7709"/>
                    <a:pt x="19907" y="7533"/>
                    <a:pt x="19592" y="7533"/>
                  </a:cubicBezTo>
                  <a:lnTo>
                    <a:pt x="15430" y="7533"/>
                  </a:lnTo>
                  <a:cubicBezTo>
                    <a:pt x="14990" y="7533"/>
                    <a:pt x="14625" y="7898"/>
                    <a:pt x="14625" y="8350"/>
                  </a:cubicBezTo>
                  <a:lnTo>
                    <a:pt x="14625" y="8426"/>
                  </a:lnTo>
                  <a:lnTo>
                    <a:pt x="2994" y="8426"/>
                  </a:lnTo>
                  <a:cubicBezTo>
                    <a:pt x="1346" y="8426"/>
                    <a:pt x="1" y="9771"/>
                    <a:pt x="1" y="11419"/>
                  </a:cubicBezTo>
                  <a:lnTo>
                    <a:pt x="1" y="26785"/>
                  </a:lnTo>
                  <a:cubicBezTo>
                    <a:pt x="1" y="28432"/>
                    <a:pt x="1346" y="29778"/>
                    <a:pt x="2994" y="29778"/>
                  </a:cubicBezTo>
                  <a:lnTo>
                    <a:pt x="32041" y="29778"/>
                  </a:lnTo>
                  <a:cubicBezTo>
                    <a:pt x="32808" y="29778"/>
                    <a:pt x="33525" y="29476"/>
                    <a:pt x="34053" y="28985"/>
                  </a:cubicBezTo>
                  <a:lnTo>
                    <a:pt x="42328" y="30054"/>
                  </a:lnTo>
                  <a:lnTo>
                    <a:pt x="43296" y="22547"/>
                  </a:lnTo>
                  <a:lnTo>
                    <a:pt x="49546" y="21164"/>
                  </a:lnTo>
                  <a:lnTo>
                    <a:pt x="46113" y="5672"/>
                  </a:lnTo>
                  <a:lnTo>
                    <a:pt x="40265" y="6967"/>
                  </a:lnTo>
                  <a:lnTo>
                    <a:pt x="36920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16" name="Google Shape;2116;p33"/>
            <p:cNvGrpSpPr/>
            <p:nvPr/>
          </p:nvGrpSpPr>
          <p:grpSpPr>
            <a:xfrm>
              <a:off x="3074525" y="4049000"/>
              <a:ext cx="1238350" cy="751350"/>
              <a:chOff x="3580825" y="3924500"/>
              <a:chExt cx="1238350" cy="751350"/>
            </a:xfrm>
          </p:grpSpPr>
          <p:sp>
            <p:nvSpPr>
              <p:cNvPr id="2117" name="Google Shape;2117;p33"/>
              <p:cNvSpPr/>
              <p:nvPr/>
            </p:nvSpPr>
            <p:spPr>
              <a:xfrm>
                <a:off x="3741475" y="3924500"/>
                <a:ext cx="933700" cy="723375"/>
              </a:xfrm>
              <a:custGeom>
                <a:avLst/>
                <a:gdLst/>
                <a:ahLst/>
                <a:cxnLst/>
                <a:rect l="l" t="t" r="r" b="b"/>
                <a:pathLst>
                  <a:path w="37348" h="28935" extrusionOk="0">
                    <a:moveTo>
                      <a:pt x="1" y="14625"/>
                    </a:moveTo>
                    <a:lnTo>
                      <a:pt x="30482" y="0"/>
                    </a:lnTo>
                    <a:lnTo>
                      <a:pt x="37348" y="14310"/>
                    </a:lnTo>
                    <a:lnTo>
                      <a:pt x="6854" y="2893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33"/>
              <p:cNvSpPr/>
              <p:nvPr/>
            </p:nvSpPr>
            <p:spPr>
              <a:xfrm>
                <a:off x="3806250" y="3988950"/>
                <a:ext cx="803850" cy="594500"/>
              </a:xfrm>
              <a:custGeom>
                <a:avLst/>
                <a:gdLst/>
                <a:ahLst/>
                <a:cxnLst/>
                <a:rect l="l" t="t" r="r" b="b"/>
                <a:pathLst>
                  <a:path w="32154" h="23780" extrusionOk="0">
                    <a:moveTo>
                      <a:pt x="0" y="12927"/>
                    </a:moveTo>
                    <a:lnTo>
                      <a:pt x="26948" y="0"/>
                    </a:lnTo>
                    <a:lnTo>
                      <a:pt x="32154" y="10852"/>
                    </a:lnTo>
                    <a:lnTo>
                      <a:pt x="5206" y="2377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33"/>
              <p:cNvSpPr/>
              <p:nvPr/>
            </p:nvSpPr>
            <p:spPr>
              <a:xfrm>
                <a:off x="3806250" y="4271550"/>
                <a:ext cx="106900" cy="124850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994" extrusionOk="0">
                    <a:moveTo>
                      <a:pt x="3383" y="1"/>
                    </a:moveTo>
                    <a:cubicBezTo>
                      <a:pt x="4276" y="1862"/>
                      <a:pt x="3483" y="4100"/>
                      <a:pt x="1622" y="4993"/>
                    </a:cubicBezTo>
                    <a:lnTo>
                      <a:pt x="0" y="162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3"/>
              <p:cNvSpPr/>
              <p:nvPr/>
            </p:nvSpPr>
            <p:spPr>
              <a:xfrm>
                <a:off x="4395675" y="3988950"/>
                <a:ext cx="124850" cy="106575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4263" extrusionOk="0">
                    <a:moveTo>
                      <a:pt x="1" y="1610"/>
                    </a:moveTo>
                    <a:cubicBezTo>
                      <a:pt x="894" y="3483"/>
                      <a:pt x="3132" y="4263"/>
                      <a:pt x="4993" y="3370"/>
                    </a:cubicBezTo>
                    <a:lnTo>
                      <a:pt x="3371" y="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33"/>
              <p:cNvSpPr/>
              <p:nvPr/>
            </p:nvSpPr>
            <p:spPr>
              <a:xfrm>
                <a:off x="3899300" y="4483450"/>
                <a:ext cx="1248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4993" h="4276" extrusionOk="0">
                    <a:moveTo>
                      <a:pt x="4992" y="2654"/>
                    </a:moveTo>
                    <a:cubicBezTo>
                      <a:pt x="4100" y="792"/>
                      <a:pt x="1874" y="0"/>
                      <a:pt x="0" y="893"/>
                    </a:cubicBezTo>
                    <a:lnTo>
                      <a:pt x="1622" y="4276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2" name="Google Shape;2122;p33"/>
              <p:cNvSpPr/>
              <p:nvPr/>
            </p:nvSpPr>
            <p:spPr>
              <a:xfrm>
                <a:off x="4506650" y="4182600"/>
                <a:ext cx="106925" cy="125125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5005" extrusionOk="0">
                    <a:moveTo>
                      <a:pt x="894" y="5005"/>
                    </a:moveTo>
                    <a:cubicBezTo>
                      <a:pt x="1" y="3131"/>
                      <a:pt x="793" y="893"/>
                      <a:pt x="2654" y="0"/>
                    </a:cubicBezTo>
                    <a:lnTo>
                      <a:pt x="4276" y="338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3"/>
              <p:cNvSpPr/>
              <p:nvPr/>
            </p:nvSpPr>
            <p:spPr>
              <a:xfrm>
                <a:off x="4082575" y="4160275"/>
                <a:ext cx="251525" cy="251525"/>
              </a:xfrm>
              <a:custGeom>
                <a:avLst/>
                <a:gdLst/>
                <a:ahLst/>
                <a:cxnLst/>
                <a:rect l="l" t="t" r="r" b="b"/>
                <a:pathLst>
                  <a:path w="10061" h="10061" extrusionOk="0">
                    <a:moveTo>
                      <a:pt x="3119" y="1057"/>
                    </a:moveTo>
                    <a:cubicBezTo>
                      <a:pt x="5319" y="0"/>
                      <a:pt x="7948" y="931"/>
                      <a:pt x="9004" y="3119"/>
                    </a:cubicBezTo>
                    <a:cubicBezTo>
                      <a:pt x="10060" y="5320"/>
                      <a:pt x="9130" y="7948"/>
                      <a:pt x="6929" y="9004"/>
                    </a:cubicBezTo>
                    <a:cubicBezTo>
                      <a:pt x="4741" y="10060"/>
                      <a:pt x="2100" y="9130"/>
                      <a:pt x="1057" y="6942"/>
                    </a:cubicBezTo>
                    <a:cubicBezTo>
                      <a:pt x="0" y="4741"/>
                      <a:pt x="931" y="2113"/>
                      <a:pt x="3119" y="1057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33"/>
              <p:cNvSpPr/>
              <p:nvPr/>
            </p:nvSpPr>
            <p:spPr>
              <a:xfrm>
                <a:off x="3800575" y="4173800"/>
                <a:ext cx="889375" cy="502050"/>
              </a:xfrm>
              <a:custGeom>
                <a:avLst/>
                <a:gdLst/>
                <a:ahLst/>
                <a:cxnLst/>
                <a:rect l="l" t="t" r="r" b="b"/>
                <a:pathLst>
                  <a:path w="35575" h="20082" extrusionOk="0">
                    <a:moveTo>
                      <a:pt x="2038" y="0"/>
                    </a:moveTo>
                    <a:lnTo>
                      <a:pt x="35575" y="4351"/>
                    </a:lnTo>
                    <a:lnTo>
                      <a:pt x="33525" y="20082"/>
                    </a:lnTo>
                    <a:lnTo>
                      <a:pt x="1" y="15744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33"/>
              <p:cNvSpPr/>
              <p:nvPr/>
            </p:nvSpPr>
            <p:spPr>
              <a:xfrm>
                <a:off x="3855275" y="4227850"/>
                <a:ext cx="779675" cy="394250"/>
              </a:xfrm>
              <a:custGeom>
                <a:avLst/>
                <a:gdLst/>
                <a:ahLst/>
                <a:cxnLst/>
                <a:rect l="l" t="t" r="r" b="b"/>
                <a:pathLst>
                  <a:path w="31187" h="15770" extrusionOk="0">
                    <a:moveTo>
                      <a:pt x="1547" y="1"/>
                    </a:moveTo>
                    <a:lnTo>
                      <a:pt x="31186" y="3836"/>
                    </a:lnTo>
                    <a:lnTo>
                      <a:pt x="29640" y="15770"/>
                    </a:lnTo>
                    <a:lnTo>
                      <a:pt x="1" y="11934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3"/>
              <p:cNvSpPr/>
              <p:nvPr/>
            </p:nvSpPr>
            <p:spPr>
              <a:xfrm>
                <a:off x="3882000" y="4227850"/>
                <a:ext cx="10472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9" h="3975" extrusionOk="0">
                    <a:moveTo>
                      <a:pt x="4188" y="479"/>
                    </a:moveTo>
                    <a:cubicBezTo>
                      <a:pt x="3924" y="2529"/>
                      <a:pt x="2050" y="3975"/>
                      <a:pt x="1" y="3711"/>
                    </a:cubicBezTo>
                    <a:lnTo>
                      <a:pt x="478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33"/>
              <p:cNvSpPr/>
              <p:nvPr/>
            </p:nvSpPr>
            <p:spPr>
              <a:xfrm>
                <a:off x="4535575" y="4311800"/>
                <a:ext cx="99375" cy="104700"/>
              </a:xfrm>
              <a:custGeom>
                <a:avLst/>
                <a:gdLst/>
                <a:ahLst/>
                <a:cxnLst/>
                <a:rect l="l" t="t" r="r" b="b"/>
                <a:pathLst>
                  <a:path w="3975" h="4188" extrusionOk="0">
                    <a:moveTo>
                      <a:pt x="265" y="0"/>
                    </a:moveTo>
                    <a:cubicBezTo>
                      <a:pt x="1" y="2050"/>
                      <a:pt x="1447" y="3924"/>
                      <a:pt x="3496" y="4188"/>
                    </a:cubicBezTo>
                    <a:lnTo>
                      <a:pt x="3974" y="478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3"/>
              <p:cNvSpPr/>
              <p:nvPr/>
            </p:nvSpPr>
            <p:spPr>
              <a:xfrm>
                <a:off x="3854350" y="4441000"/>
                <a:ext cx="99350" cy="105025"/>
              </a:xfrm>
              <a:custGeom>
                <a:avLst/>
                <a:gdLst/>
                <a:ahLst/>
                <a:cxnLst/>
                <a:rect l="l" t="t" r="r" b="b"/>
                <a:pathLst>
                  <a:path w="3974" h="4201" extrusionOk="0">
                    <a:moveTo>
                      <a:pt x="3710" y="4201"/>
                    </a:moveTo>
                    <a:cubicBezTo>
                      <a:pt x="3974" y="2138"/>
                      <a:pt x="2528" y="265"/>
                      <a:pt x="478" y="1"/>
                    </a:cubicBezTo>
                    <a:lnTo>
                      <a:pt x="0" y="371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3"/>
              <p:cNvSpPr/>
              <p:nvPr/>
            </p:nvSpPr>
            <p:spPr>
              <a:xfrm>
                <a:off x="4502575" y="4530275"/>
                <a:ext cx="104700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3975" extrusionOk="0">
                    <a:moveTo>
                      <a:pt x="0" y="3497"/>
                    </a:moveTo>
                    <a:cubicBezTo>
                      <a:pt x="264" y="1447"/>
                      <a:pt x="2138" y="1"/>
                      <a:pt x="4188" y="265"/>
                    </a:cubicBezTo>
                    <a:lnTo>
                      <a:pt x="3710" y="397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33"/>
              <p:cNvSpPr/>
              <p:nvPr/>
            </p:nvSpPr>
            <p:spPr>
              <a:xfrm>
                <a:off x="4128150" y="4307700"/>
                <a:ext cx="234225" cy="234250"/>
              </a:xfrm>
              <a:custGeom>
                <a:avLst/>
                <a:gdLst/>
                <a:ahLst/>
                <a:cxnLst/>
                <a:rect l="l" t="t" r="r" b="b"/>
                <a:pathLst>
                  <a:path w="9369" h="9370" extrusionOk="0">
                    <a:moveTo>
                      <a:pt x="5244" y="315"/>
                    </a:moveTo>
                    <a:cubicBezTo>
                      <a:pt x="7659" y="630"/>
                      <a:pt x="9369" y="2843"/>
                      <a:pt x="9055" y="5257"/>
                    </a:cubicBezTo>
                    <a:cubicBezTo>
                      <a:pt x="8740" y="7672"/>
                      <a:pt x="6527" y="9369"/>
                      <a:pt x="4113" y="9067"/>
                    </a:cubicBezTo>
                    <a:cubicBezTo>
                      <a:pt x="1698" y="8753"/>
                      <a:pt x="1" y="6540"/>
                      <a:pt x="302" y="4125"/>
                    </a:cubicBezTo>
                    <a:cubicBezTo>
                      <a:pt x="617" y="1711"/>
                      <a:pt x="2830" y="1"/>
                      <a:pt x="5244" y="315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33"/>
              <p:cNvSpPr/>
              <p:nvPr/>
            </p:nvSpPr>
            <p:spPr>
              <a:xfrm>
                <a:off x="3908100" y="4066275"/>
                <a:ext cx="911075" cy="570300"/>
              </a:xfrm>
              <a:custGeom>
                <a:avLst/>
                <a:gdLst/>
                <a:ahLst/>
                <a:cxnLst/>
                <a:rect l="l" t="t" r="r" b="b"/>
                <a:pathLst>
                  <a:path w="36443" h="22812" extrusionOk="0">
                    <a:moveTo>
                      <a:pt x="0" y="7319"/>
                    </a:moveTo>
                    <a:lnTo>
                      <a:pt x="33009" y="1"/>
                    </a:lnTo>
                    <a:lnTo>
                      <a:pt x="36442" y="15493"/>
                    </a:lnTo>
                    <a:lnTo>
                      <a:pt x="3433" y="2281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3"/>
              <p:cNvSpPr/>
              <p:nvPr/>
            </p:nvSpPr>
            <p:spPr>
              <a:xfrm>
                <a:off x="3966575" y="4123800"/>
                <a:ext cx="794425" cy="455225"/>
              </a:xfrm>
              <a:custGeom>
                <a:avLst/>
                <a:gdLst/>
                <a:ahLst/>
                <a:cxnLst/>
                <a:rect l="l" t="t" r="r" b="b"/>
                <a:pathLst>
                  <a:path w="31777" h="18209" extrusionOk="0">
                    <a:moveTo>
                      <a:pt x="0" y="6464"/>
                    </a:moveTo>
                    <a:lnTo>
                      <a:pt x="29174" y="1"/>
                    </a:lnTo>
                    <a:lnTo>
                      <a:pt x="31777" y="11746"/>
                    </a:lnTo>
                    <a:lnTo>
                      <a:pt x="2603" y="1820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33"/>
              <p:cNvSpPr/>
              <p:nvPr/>
            </p:nvSpPr>
            <p:spPr>
              <a:xfrm>
                <a:off x="3966575" y="4265275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3647" y="0"/>
                    </a:moveTo>
                    <a:cubicBezTo>
                      <a:pt x="4100" y="2012"/>
                      <a:pt x="2817" y="4012"/>
                      <a:pt x="805" y="4464"/>
                    </a:cubicBezTo>
                    <a:lnTo>
                      <a:pt x="0" y="80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33"/>
              <p:cNvSpPr/>
              <p:nvPr/>
            </p:nvSpPr>
            <p:spPr>
              <a:xfrm>
                <a:off x="4604425" y="4123800"/>
                <a:ext cx="111625" cy="10252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4101" extrusionOk="0">
                    <a:moveTo>
                      <a:pt x="1" y="806"/>
                    </a:moveTo>
                    <a:cubicBezTo>
                      <a:pt x="453" y="2830"/>
                      <a:pt x="2453" y="4100"/>
                      <a:pt x="4465" y="3660"/>
                    </a:cubicBezTo>
                    <a:lnTo>
                      <a:pt x="3660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33"/>
              <p:cNvSpPr/>
              <p:nvPr/>
            </p:nvSpPr>
            <p:spPr>
              <a:xfrm>
                <a:off x="4012775" y="4484075"/>
                <a:ext cx="111950" cy="102500"/>
              </a:xfrm>
              <a:custGeom>
                <a:avLst/>
                <a:gdLst/>
                <a:ahLst/>
                <a:cxnLst/>
                <a:rect l="l" t="t" r="r" b="b"/>
                <a:pathLst>
                  <a:path w="4478" h="4100" extrusionOk="0">
                    <a:moveTo>
                      <a:pt x="4477" y="3295"/>
                    </a:moveTo>
                    <a:cubicBezTo>
                      <a:pt x="4025" y="1270"/>
                      <a:pt x="2025" y="0"/>
                      <a:pt x="1" y="453"/>
                    </a:cubicBezTo>
                    <a:lnTo>
                      <a:pt x="818" y="410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3"/>
              <p:cNvSpPr/>
              <p:nvPr/>
            </p:nvSpPr>
            <p:spPr>
              <a:xfrm>
                <a:off x="4660075" y="4333800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440" y="4465"/>
                    </a:moveTo>
                    <a:cubicBezTo>
                      <a:pt x="0" y="2440"/>
                      <a:pt x="1270" y="441"/>
                      <a:pt x="3295" y="1"/>
                    </a:cubicBezTo>
                    <a:lnTo>
                      <a:pt x="4100" y="3647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3"/>
              <p:cNvSpPr/>
              <p:nvPr/>
            </p:nvSpPr>
            <p:spPr>
              <a:xfrm>
                <a:off x="4242900" y="4230700"/>
                <a:ext cx="241450" cy="241450"/>
              </a:xfrm>
              <a:custGeom>
                <a:avLst/>
                <a:gdLst/>
                <a:ahLst/>
                <a:cxnLst/>
                <a:rect l="l" t="t" r="r" b="b"/>
                <a:pathLst>
                  <a:path w="9658" h="9658" extrusionOk="0">
                    <a:moveTo>
                      <a:pt x="3874" y="528"/>
                    </a:moveTo>
                    <a:cubicBezTo>
                      <a:pt x="6250" y="0"/>
                      <a:pt x="8614" y="1497"/>
                      <a:pt x="9130" y="3873"/>
                    </a:cubicBezTo>
                    <a:cubicBezTo>
                      <a:pt x="9658" y="6250"/>
                      <a:pt x="8162" y="8614"/>
                      <a:pt x="5785" y="9129"/>
                    </a:cubicBezTo>
                    <a:cubicBezTo>
                      <a:pt x="3408" y="9658"/>
                      <a:pt x="1057" y="8161"/>
                      <a:pt x="529" y="5785"/>
                    </a:cubicBezTo>
                    <a:cubicBezTo>
                      <a:pt x="0" y="3408"/>
                      <a:pt x="1497" y="1056"/>
                      <a:pt x="3874" y="528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3"/>
              <p:cNvSpPr/>
              <p:nvPr/>
            </p:nvSpPr>
            <p:spPr>
              <a:xfrm>
                <a:off x="3580825" y="4135125"/>
                <a:ext cx="875550" cy="533825"/>
              </a:xfrm>
              <a:custGeom>
                <a:avLst/>
                <a:gdLst/>
                <a:ahLst/>
                <a:cxnLst/>
                <a:rect l="l" t="t" r="r" b="b"/>
                <a:pathLst>
                  <a:path w="35022" h="21353" extrusionOk="0">
                    <a:moveTo>
                      <a:pt x="2994" y="0"/>
                    </a:moveTo>
                    <a:lnTo>
                      <a:pt x="32029" y="0"/>
                    </a:lnTo>
                    <a:cubicBezTo>
                      <a:pt x="33676" y="0"/>
                      <a:pt x="35022" y="1346"/>
                      <a:pt x="35022" y="2993"/>
                    </a:cubicBezTo>
                    <a:lnTo>
                      <a:pt x="35022" y="18360"/>
                    </a:lnTo>
                    <a:cubicBezTo>
                      <a:pt x="35022" y="20007"/>
                      <a:pt x="33676" y="21352"/>
                      <a:pt x="32029" y="21352"/>
                    </a:cubicBezTo>
                    <a:lnTo>
                      <a:pt x="2994" y="21352"/>
                    </a:lnTo>
                    <a:cubicBezTo>
                      <a:pt x="1346" y="21352"/>
                      <a:pt x="1" y="20007"/>
                      <a:pt x="1" y="18360"/>
                    </a:cubicBezTo>
                    <a:lnTo>
                      <a:pt x="1" y="2993"/>
                    </a:lnTo>
                    <a:cubicBezTo>
                      <a:pt x="1" y="1346"/>
                      <a:pt x="1346" y="0"/>
                      <a:pt x="2994" y="0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3"/>
              <p:cNvSpPr/>
              <p:nvPr/>
            </p:nvSpPr>
            <p:spPr>
              <a:xfrm>
                <a:off x="3628925" y="4180700"/>
                <a:ext cx="779350" cy="442675"/>
              </a:xfrm>
              <a:custGeom>
                <a:avLst/>
                <a:gdLst/>
                <a:ahLst/>
                <a:cxnLst/>
                <a:rect l="l" t="t" r="r" b="b"/>
                <a:pathLst>
                  <a:path w="31174" h="17707" fill="none" extrusionOk="0">
                    <a:moveTo>
                      <a:pt x="1925" y="1"/>
                    </a:moveTo>
                    <a:lnTo>
                      <a:pt x="29250" y="1"/>
                    </a:lnTo>
                    <a:cubicBezTo>
                      <a:pt x="30306" y="1"/>
                      <a:pt x="31174" y="868"/>
                      <a:pt x="31174" y="1925"/>
                    </a:cubicBezTo>
                    <a:lnTo>
                      <a:pt x="31174" y="15782"/>
                    </a:lnTo>
                    <a:cubicBezTo>
                      <a:pt x="31174" y="16838"/>
                      <a:pt x="30306" y="17706"/>
                      <a:pt x="29250" y="17706"/>
                    </a:cubicBezTo>
                    <a:lnTo>
                      <a:pt x="1925" y="17706"/>
                    </a:lnTo>
                    <a:cubicBezTo>
                      <a:pt x="856" y="17706"/>
                      <a:pt x="1" y="16838"/>
                      <a:pt x="1" y="15782"/>
                    </a:cubicBezTo>
                    <a:lnTo>
                      <a:pt x="1" y="1925"/>
                    </a:lnTo>
                    <a:cubicBezTo>
                      <a:pt x="1" y="868"/>
                      <a:pt x="856" y="1"/>
                      <a:pt x="1925" y="1"/>
                    </a:cubicBezTo>
                    <a:close/>
                  </a:path>
                </a:pathLst>
              </a:custGeom>
              <a:noFill/>
              <a:ln w="16350" cap="rnd" cmpd="sng">
                <a:solidFill>
                  <a:srgbClr val="C9928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3"/>
              <p:cNvSpPr/>
              <p:nvPr/>
            </p:nvSpPr>
            <p:spPr>
              <a:xfrm>
                <a:off x="3946125" y="4112800"/>
                <a:ext cx="144650" cy="177025"/>
              </a:xfrm>
              <a:custGeom>
                <a:avLst/>
                <a:gdLst/>
                <a:ahLst/>
                <a:cxnLst/>
                <a:rect l="l" t="t" r="r" b="b"/>
                <a:pathLst>
                  <a:path w="5786" h="7081" extrusionOk="0">
                    <a:moveTo>
                      <a:pt x="818" y="1"/>
                    </a:moveTo>
                    <a:lnTo>
                      <a:pt x="4981" y="1"/>
                    </a:lnTo>
                    <a:cubicBezTo>
                      <a:pt x="5421" y="1"/>
                      <a:pt x="5785" y="365"/>
                      <a:pt x="5785" y="818"/>
                    </a:cubicBezTo>
                    <a:lnTo>
                      <a:pt x="5785" y="6275"/>
                    </a:lnTo>
                    <a:cubicBezTo>
                      <a:pt x="5785" y="6716"/>
                      <a:pt x="5421" y="7080"/>
                      <a:pt x="4981" y="7080"/>
                    </a:cubicBezTo>
                    <a:lnTo>
                      <a:pt x="818" y="7080"/>
                    </a:lnTo>
                    <a:cubicBezTo>
                      <a:pt x="366" y="7080"/>
                      <a:pt x="1" y="6716"/>
                      <a:pt x="1" y="6275"/>
                    </a:cubicBezTo>
                    <a:lnTo>
                      <a:pt x="1" y="818"/>
                    </a:lnTo>
                    <a:cubicBezTo>
                      <a:pt x="1" y="365"/>
                      <a:pt x="366" y="1"/>
                      <a:pt x="818" y="1"/>
                    </a:cubicBezTo>
                    <a:close/>
                  </a:path>
                </a:pathLst>
              </a:custGeom>
              <a:solidFill>
                <a:srgbClr val="C992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33"/>
              <p:cNvSpPr/>
              <p:nvPr/>
            </p:nvSpPr>
            <p:spPr>
              <a:xfrm>
                <a:off x="3981350" y="4199575"/>
                <a:ext cx="742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2968" extrusionOk="0">
                    <a:moveTo>
                      <a:pt x="1484" y="2968"/>
                    </a:moveTo>
                    <a:cubicBezTo>
                      <a:pt x="2301" y="2968"/>
                      <a:pt x="2968" y="2301"/>
                      <a:pt x="2968" y="1484"/>
                    </a:cubicBezTo>
                    <a:cubicBezTo>
                      <a:pt x="2968" y="667"/>
                      <a:pt x="2301" y="0"/>
                      <a:pt x="1484" y="0"/>
                    </a:cubicBezTo>
                    <a:cubicBezTo>
                      <a:pt x="667" y="0"/>
                      <a:pt x="0" y="667"/>
                      <a:pt x="0" y="1484"/>
                    </a:cubicBezTo>
                    <a:cubicBezTo>
                      <a:pt x="0" y="2301"/>
                      <a:pt x="667" y="2968"/>
                      <a:pt x="1484" y="2968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42" name="Google Shape;2142;p33"/>
          <p:cNvGrpSpPr/>
          <p:nvPr/>
        </p:nvGrpSpPr>
        <p:grpSpPr>
          <a:xfrm>
            <a:off x="2506581" y="5242629"/>
            <a:ext cx="1327361" cy="695440"/>
            <a:chOff x="-1511962" y="1993319"/>
            <a:chExt cx="920500" cy="482275"/>
          </a:xfrm>
        </p:grpSpPr>
        <p:sp>
          <p:nvSpPr>
            <p:cNvPr id="2143" name="Google Shape;2143;p33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44" name="Google Shape;2144;p33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145" name="Google Shape;2145;p3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3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3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3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1" name="Google Shape;2151;p3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2" name="Google Shape;2152;p3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3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3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7" name="Google Shape;2157;p3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8" name="Google Shape;2158;p3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3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3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163" name="Google Shape;2163;p33"/>
          <p:cNvSpPr/>
          <p:nvPr/>
        </p:nvSpPr>
        <p:spPr>
          <a:xfrm>
            <a:off x="1544830" y="32924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4" name="Google Shape;2164;p33"/>
          <p:cNvSpPr/>
          <p:nvPr/>
        </p:nvSpPr>
        <p:spPr>
          <a:xfrm>
            <a:off x="4246997" y="505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073958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89081500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2F3C7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47;p2"/>
          <p:cNvSpPr/>
          <p:nvPr/>
        </p:nvSpPr>
        <p:spPr>
          <a:xfrm>
            <a:off x="976167" y="1353100"/>
            <a:ext cx="5614400" cy="3409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976167" y="5096533"/>
            <a:ext cx="5614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" name="Google Shape;49;p2"/>
          <p:cNvSpPr txBox="1">
            <a:spLocks noGrp="1"/>
          </p:cNvSpPr>
          <p:nvPr>
            <p:ph type="ctrTitle"/>
          </p:nvPr>
        </p:nvSpPr>
        <p:spPr>
          <a:xfrm>
            <a:off x="1093433" y="1442867"/>
            <a:ext cx="5380000" cy="32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" name="Google Shape;50;p2"/>
          <p:cNvSpPr txBox="1">
            <a:spLocks noGrp="1"/>
          </p:cNvSpPr>
          <p:nvPr>
            <p:ph type="subTitle" idx="1"/>
          </p:nvPr>
        </p:nvSpPr>
        <p:spPr>
          <a:xfrm>
            <a:off x="1093284" y="5171100"/>
            <a:ext cx="5380000" cy="6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51" name="Google Shape;51;p2"/>
          <p:cNvGrpSpPr/>
          <p:nvPr/>
        </p:nvGrpSpPr>
        <p:grpSpPr>
          <a:xfrm>
            <a:off x="7261095" y="2365056"/>
            <a:ext cx="4230055" cy="3436905"/>
            <a:chOff x="2582802" y="3026350"/>
            <a:chExt cx="2473716" cy="2009886"/>
          </a:xfrm>
        </p:grpSpPr>
        <p:sp>
          <p:nvSpPr>
            <p:cNvPr id="52" name="Google Shape;52;p2"/>
            <p:cNvSpPr/>
            <p:nvPr/>
          </p:nvSpPr>
          <p:spPr>
            <a:xfrm>
              <a:off x="2582802" y="3235361"/>
              <a:ext cx="2181100" cy="1800875"/>
            </a:xfrm>
            <a:custGeom>
              <a:avLst/>
              <a:gdLst/>
              <a:ahLst/>
              <a:cxnLst/>
              <a:rect l="l" t="t" r="r" b="b"/>
              <a:pathLst>
                <a:path w="87244" h="72035" extrusionOk="0">
                  <a:moveTo>
                    <a:pt x="20428" y="0"/>
                  </a:moveTo>
                  <a:cubicBezTo>
                    <a:pt x="19224" y="0"/>
                    <a:pt x="18001" y="179"/>
                    <a:pt x="16792" y="556"/>
                  </a:cubicBezTo>
                  <a:lnTo>
                    <a:pt x="20201" y="11483"/>
                  </a:lnTo>
                  <a:cubicBezTo>
                    <a:pt x="13509" y="16796"/>
                    <a:pt x="9098" y="24039"/>
                    <a:pt x="8321" y="32110"/>
                  </a:cubicBezTo>
                  <a:cubicBezTo>
                    <a:pt x="6592" y="33663"/>
                    <a:pt x="4186" y="35443"/>
                    <a:pt x="1529" y="36471"/>
                  </a:cubicBezTo>
                  <a:cubicBezTo>
                    <a:pt x="602" y="36821"/>
                    <a:pt x="0" y="37724"/>
                    <a:pt x="25" y="38726"/>
                  </a:cubicBezTo>
                  <a:cubicBezTo>
                    <a:pt x="100" y="41884"/>
                    <a:pt x="902" y="48626"/>
                    <a:pt x="6216" y="53438"/>
                  </a:cubicBezTo>
                  <a:cubicBezTo>
                    <a:pt x="6702" y="53884"/>
                    <a:pt x="7353" y="54101"/>
                    <a:pt x="8009" y="54101"/>
                  </a:cubicBezTo>
                  <a:cubicBezTo>
                    <a:pt x="8163" y="54101"/>
                    <a:pt x="8318" y="54089"/>
                    <a:pt x="8471" y="54065"/>
                  </a:cubicBezTo>
                  <a:cubicBezTo>
                    <a:pt x="9925" y="53814"/>
                    <a:pt x="12331" y="53238"/>
                    <a:pt x="14311" y="51934"/>
                  </a:cubicBezTo>
                  <a:cubicBezTo>
                    <a:pt x="16792" y="55167"/>
                    <a:pt x="19975" y="57974"/>
                    <a:pt x="23634" y="60305"/>
                  </a:cubicBezTo>
                  <a:lnTo>
                    <a:pt x="26842" y="72035"/>
                  </a:lnTo>
                  <a:lnTo>
                    <a:pt x="41454" y="72035"/>
                  </a:lnTo>
                  <a:lnTo>
                    <a:pt x="42306" y="66696"/>
                  </a:lnTo>
                  <a:cubicBezTo>
                    <a:pt x="44060" y="66897"/>
                    <a:pt x="45865" y="67022"/>
                    <a:pt x="47720" y="67022"/>
                  </a:cubicBezTo>
                  <a:cubicBezTo>
                    <a:pt x="49649" y="67022"/>
                    <a:pt x="51554" y="66897"/>
                    <a:pt x="53409" y="66671"/>
                  </a:cubicBezTo>
                  <a:lnTo>
                    <a:pt x="54261" y="72035"/>
                  </a:lnTo>
                  <a:lnTo>
                    <a:pt x="68873" y="72035"/>
                  </a:lnTo>
                  <a:lnTo>
                    <a:pt x="72131" y="60105"/>
                  </a:lnTo>
                  <a:cubicBezTo>
                    <a:pt x="81329" y="54190"/>
                    <a:pt x="87244" y="44992"/>
                    <a:pt x="87244" y="34666"/>
                  </a:cubicBezTo>
                  <a:cubicBezTo>
                    <a:pt x="87244" y="16821"/>
                    <a:pt x="69549" y="2335"/>
                    <a:pt x="47720" y="2335"/>
                  </a:cubicBezTo>
                  <a:cubicBezTo>
                    <a:pt x="41629" y="2335"/>
                    <a:pt x="35865" y="3463"/>
                    <a:pt x="30727" y="5493"/>
                  </a:cubicBezTo>
                  <a:cubicBezTo>
                    <a:pt x="28384" y="2066"/>
                    <a:pt x="24516" y="0"/>
                    <a:pt x="20428" y="0"/>
                  </a:cubicBezTo>
                  <a:close/>
                </a:path>
              </a:pathLst>
            </a:custGeom>
            <a:solidFill>
              <a:srgbClr val="FFABAB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28600" y="3263375"/>
              <a:ext cx="286350" cy="137050"/>
            </a:xfrm>
            <a:custGeom>
              <a:avLst/>
              <a:gdLst/>
              <a:ahLst/>
              <a:cxnLst/>
              <a:rect l="l" t="t" r="r" b="b"/>
              <a:pathLst>
                <a:path w="11454" h="5482" extrusionOk="0">
                  <a:moveTo>
                    <a:pt x="2011" y="1"/>
                  </a:moveTo>
                  <a:cubicBezTo>
                    <a:pt x="1345" y="1"/>
                    <a:pt x="673" y="56"/>
                    <a:pt x="0" y="169"/>
                  </a:cubicBezTo>
                  <a:cubicBezTo>
                    <a:pt x="3334" y="720"/>
                    <a:pt x="6341" y="2625"/>
                    <a:pt x="8296" y="5482"/>
                  </a:cubicBezTo>
                  <a:cubicBezTo>
                    <a:pt x="9324" y="5081"/>
                    <a:pt x="10376" y="4705"/>
                    <a:pt x="11454" y="4379"/>
                  </a:cubicBezTo>
                  <a:cubicBezTo>
                    <a:pt x="9082" y="1627"/>
                    <a:pt x="5638" y="1"/>
                    <a:pt x="20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10925" y="4929875"/>
              <a:ext cx="93375" cy="8800"/>
            </a:xfrm>
            <a:custGeom>
              <a:avLst/>
              <a:gdLst/>
              <a:ahLst/>
              <a:cxnLst/>
              <a:rect l="l" t="t" r="r" b="b"/>
              <a:pathLst>
                <a:path w="3735" h="352" extrusionOk="0">
                  <a:moveTo>
                    <a:pt x="3685" y="0"/>
                  </a:moveTo>
                  <a:cubicBezTo>
                    <a:pt x="2482" y="151"/>
                    <a:pt x="1254" y="251"/>
                    <a:pt x="1" y="301"/>
                  </a:cubicBezTo>
                  <a:cubicBezTo>
                    <a:pt x="652" y="326"/>
                    <a:pt x="1329" y="351"/>
                    <a:pt x="2006" y="351"/>
                  </a:cubicBezTo>
                  <a:cubicBezTo>
                    <a:pt x="2582" y="351"/>
                    <a:pt x="3159" y="326"/>
                    <a:pt x="3735" y="301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763893" y="3842300"/>
              <a:ext cx="292625" cy="243600"/>
            </a:xfrm>
            <a:custGeom>
              <a:avLst/>
              <a:gdLst/>
              <a:ahLst/>
              <a:cxnLst/>
              <a:rect l="l" t="t" r="r" b="b"/>
              <a:pathLst>
                <a:path w="11705" h="9744" extrusionOk="0">
                  <a:moveTo>
                    <a:pt x="4762" y="2500"/>
                  </a:moveTo>
                  <a:cubicBezTo>
                    <a:pt x="4813" y="2500"/>
                    <a:pt x="4913" y="2526"/>
                    <a:pt x="5013" y="2601"/>
                  </a:cubicBezTo>
                  <a:cubicBezTo>
                    <a:pt x="5690" y="3002"/>
                    <a:pt x="6216" y="4255"/>
                    <a:pt x="6191" y="4781"/>
                  </a:cubicBezTo>
                  <a:cubicBezTo>
                    <a:pt x="6191" y="4806"/>
                    <a:pt x="6166" y="4831"/>
                    <a:pt x="6166" y="4831"/>
                  </a:cubicBezTo>
                  <a:cubicBezTo>
                    <a:pt x="5489" y="4831"/>
                    <a:pt x="4813" y="4606"/>
                    <a:pt x="4437" y="4205"/>
                  </a:cubicBezTo>
                  <a:cubicBezTo>
                    <a:pt x="4236" y="4004"/>
                    <a:pt x="4036" y="3678"/>
                    <a:pt x="4261" y="3002"/>
                  </a:cubicBezTo>
                  <a:cubicBezTo>
                    <a:pt x="4336" y="2801"/>
                    <a:pt x="4437" y="2651"/>
                    <a:pt x="4562" y="2576"/>
                  </a:cubicBezTo>
                  <a:cubicBezTo>
                    <a:pt x="4612" y="2526"/>
                    <a:pt x="4687" y="2500"/>
                    <a:pt x="4762" y="2500"/>
                  </a:cubicBezTo>
                  <a:close/>
                  <a:moveTo>
                    <a:pt x="10558" y="0"/>
                  </a:moveTo>
                  <a:cubicBezTo>
                    <a:pt x="10122" y="0"/>
                    <a:pt x="9709" y="284"/>
                    <a:pt x="9600" y="721"/>
                  </a:cubicBezTo>
                  <a:cubicBezTo>
                    <a:pt x="9274" y="1899"/>
                    <a:pt x="8747" y="3077"/>
                    <a:pt x="8096" y="3854"/>
                  </a:cubicBezTo>
                  <a:cubicBezTo>
                    <a:pt x="7820" y="2726"/>
                    <a:pt x="7093" y="1473"/>
                    <a:pt x="6066" y="846"/>
                  </a:cubicBezTo>
                  <a:cubicBezTo>
                    <a:pt x="5647" y="592"/>
                    <a:pt x="5209" y="467"/>
                    <a:pt x="4771" y="467"/>
                  </a:cubicBezTo>
                  <a:cubicBezTo>
                    <a:pt x="4344" y="467"/>
                    <a:pt x="3918" y="586"/>
                    <a:pt x="3509" y="821"/>
                  </a:cubicBezTo>
                  <a:cubicBezTo>
                    <a:pt x="2983" y="1147"/>
                    <a:pt x="2557" y="1673"/>
                    <a:pt x="2331" y="2350"/>
                  </a:cubicBezTo>
                  <a:cubicBezTo>
                    <a:pt x="1905" y="3553"/>
                    <a:pt x="2131" y="4731"/>
                    <a:pt x="2958" y="5608"/>
                  </a:cubicBezTo>
                  <a:cubicBezTo>
                    <a:pt x="3509" y="6185"/>
                    <a:pt x="4261" y="6586"/>
                    <a:pt x="5113" y="6761"/>
                  </a:cubicBezTo>
                  <a:cubicBezTo>
                    <a:pt x="4838" y="6987"/>
                    <a:pt x="4562" y="7162"/>
                    <a:pt x="4261" y="7287"/>
                  </a:cubicBezTo>
                  <a:cubicBezTo>
                    <a:pt x="3662" y="7565"/>
                    <a:pt x="2961" y="7706"/>
                    <a:pt x="2197" y="7706"/>
                  </a:cubicBezTo>
                  <a:cubicBezTo>
                    <a:pt x="1650" y="7706"/>
                    <a:pt x="1072" y="7634"/>
                    <a:pt x="477" y="7488"/>
                  </a:cubicBezTo>
                  <a:lnTo>
                    <a:pt x="1" y="9443"/>
                  </a:lnTo>
                  <a:cubicBezTo>
                    <a:pt x="627" y="9618"/>
                    <a:pt x="1404" y="9744"/>
                    <a:pt x="2256" y="9744"/>
                  </a:cubicBezTo>
                  <a:cubicBezTo>
                    <a:pt x="3158" y="9744"/>
                    <a:pt x="4161" y="9593"/>
                    <a:pt x="5113" y="9142"/>
                  </a:cubicBezTo>
                  <a:cubicBezTo>
                    <a:pt x="6316" y="8591"/>
                    <a:pt x="7244" y="7663"/>
                    <a:pt x="7770" y="6586"/>
                  </a:cubicBezTo>
                  <a:cubicBezTo>
                    <a:pt x="9976" y="5734"/>
                    <a:pt x="11078" y="2927"/>
                    <a:pt x="11529" y="1297"/>
                  </a:cubicBezTo>
                  <a:cubicBezTo>
                    <a:pt x="11705" y="721"/>
                    <a:pt x="11329" y="145"/>
                    <a:pt x="10752" y="19"/>
                  </a:cubicBezTo>
                  <a:cubicBezTo>
                    <a:pt x="10688" y="6"/>
                    <a:pt x="10623" y="0"/>
                    <a:pt x="1055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087875" y="3264350"/>
              <a:ext cx="369700" cy="364775"/>
            </a:xfrm>
            <a:custGeom>
              <a:avLst/>
              <a:gdLst/>
              <a:ahLst/>
              <a:cxnLst/>
              <a:rect l="l" t="t" r="r" b="b"/>
              <a:pathLst>
                <a:path w="14788" h="14591" extrusionOk="0">
                  <a:moveTo>
                    <a:pt x="3327" y="0"/>
                  </a:moveTo>
                  <a:cubicBezTo>
                    <a:pt x="2225" y="0"/>
                    <a:pt x="1106" y="163"/>
                    <a:pt x="0" y="506"/>
                  </a:cubicBezTo>
                  <a:cubicBezTo>
                    <a:pt x="0" y="506"/>
                    <a:pt x="5865" y="2235"/>
                    <a:pt x="9699" y="14591"/>
                  </a:cubicBezTo>
                  <a:cubicBezTo>
                    <a:pt x="9699" y="14591"/>
                    <a:pt x="14787" y="9779"/>
                    <a:pt x="14286" y="8150"/>
                  </a:cubicBezTo>
                  <a:cubicBezTo>
                    <a:pt x="12733" y="3183"/>
                    <a:pt x="8196" y="0"/>
                    <a:pt x="3327" y="0"/>
                  </a:cubicBezTo>
                  <a:close/>
                </a:path>
              </a:pathLst>
            </a:custGeom>
            <a:solidFill>
              <a:srgbClr val="FF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555925" y="3321475"/>
              <a:ext cx="547625" cy="110925"/>
            </a:xfrm>
            <a:custGeom>
              <a:avLst/>
              <a:gdLst/>
              <a:ahLst/>
              <a:cxnLst/>
              <a:rect l="l" t="t" r="r" b="b"/>
              <a:pathLst>
                <a:path w="21905" h="4437" extrusionOk="0">
                  <a:moveTo>
                    <a:pt x="12707" y="0"/>
                  </a:moveTo>
                  <a:cubicBezTo>
                    <a:pt x="8321" y="0"/>
                    <a:pt x="4085" y="451"/>
                    <a:pt x="0" y="1253"/>
                  </a:cubicBezTo>
                  <a:lnTo>
                    <a:pt x="1554" y="4436"/>
                  </a:lnTo>
                  <a:cubicBezTo>
                    <a:pt x="5163" y="3835"/>
                    <a:pt x="8872" y="3509"/>
                    <a:pt x="12707" y="3509"/>
                  </a:cubicBezTo>
                  <a:cubicBezTo>
                    <a:pt x="15288" y="3509"/>
                    <a:pt x="17820" y="3709"/>
                    <a:pt x="20301" y="3985"/>
                  </a:cubicBezTo>
                  <a:lnTo>
                    <a:pt x="21905" y="677"/>
                  </a:lnTo>
                  <a:cubicBezTo>
                    <a:pt x="18922" y="276"/>
                    <a:pt x="15840" y="0"/>
                    <a:pt x="12707" y="0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589125" y="3026350"/>
              <a:ext cx="473700" cy="473700"/>
            </a:xfrm>
            <a:custGeom>
              <a:avLst/>
              <a:gdLst/>
              <a:ahLst/>
              <a:cxnLst/>
              <a:rect l="l" t="t" r="r" b="b"/>
              <a:pathLst>
                <a:path w="18948" h="18948" extrusionOk="0">
                  <a:moveTo>
                    <a:pt x="9474" y="0"/>
                  </a:moveTo>
                  <a:cubicBezTo>
                    <a:pt x="4236" y="0"/>
                    <a:pt x="0" y="4236"/>
                    <a:pt x="0" y="9474"/>
                  </a:cubicBezTo>
                  <a:cubicBezTo>
                    <a:pt x="0" y="14712"/>
                    <a:pt x="4236" y="18948"/>
                    <a:pt x="9474" y="18948"/>
                  </a:cubicBezTo>
                  <a:cubicBezTo>
                    <a:pt x="14712" y="18948"/>
                    <a:pt x="18948" y="14712"/>
                    <a:pt x="18948" y="9474"/>
                  </a:cubicBezTo>
                  <a:cubicBezTo>
                    <a:pt x="18948" y="4236"/>
                    <a:pt x="14712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642375" y="3102375"/>
              <a:ext cx="367200" cy="321650"/>
            </a:xfrm>
            <a:custGeom>
              <a:avLst/>
              <a:gdLst/>
              <a:ahLst/>
              <a:cxnLst/>
              <a:rect l="l" t="t" r="r" b="b"/>
              <a:pathLst>
                <a:path w="14688" h="12866" extrusionOk="0">
                  <a:moveTo>
                    <a:pt x="7326" y="1"/>
                  </a:moveTo>
                  <a:cubicBezTo>
                    <a:pt x="6351" y="1"/>
                    <a:pt x="5363" y="223"/>
                    <a:pt x="4437" y="694"/>
                  </a:cubicBezTo>
                  <a:cubicBezTo>
                    <a:pt x="1279" y="2323"/>
                    <a:pt x="1" y="6183"/>
                    <a:pt x="1630" y="9340"/>
                  </a:cubicBezTo>
                  <a:cubicBezTo>
                    <a:pt x="2763" y="11572"/>
                    <a:pt x="5024" y="12865"/>
                    <a:pt x="7367" y="12865"/>
                  </a:cubicBezTo>
                  <a:cubicBezTo>
                    <a:pt x="8339" y="12865"/>
                    <a:pt x="9325" y="12643"/>
                    <a:pt x="10251" y="12173"/>
                  </a:cubicBezTo>
                  <a:cubicBezTo>
                    <a:pt x="13434" y="10543"/>
                    <a:pt x="14688" y="6684"/>
                    <a:pt x="13083" y="3526"/>
                  </a:cubicBezTo>
                  <a:cubicBezTo>
                    <a:pt x="11950" y="1294"/>
                    <a:pt x="9677" y="1"/>
                    <a:pt x="7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701900" y="3174525"/>
              <a:ext cx="248775" cy="180100"/>
            </a:xfrm>
            <a:custGeom>
              <a:avLst/>
              <a:gdLst/>
              <a:ahLst/>
              <a:cxnLst/>
              <a:rect l="l" t="t" r="r" b="b"/>
              <a:pathLst>
                <a:path w="9951" h="7204" extrusionOk="0">
                  <a:moveTo>
                    <a:pt x="6892" y="1"/>
                  </a:moveTo>
                  <a:cubicBezTo>
                    <a:pt x="6483" y="1"/>
                    <a:pt x="6094" y="102"/>
                    <a:pt x="5740" y="289"/>
                  </a:cubicBezTo>
                  <a:cubicBezTo>
                    <a:pt x="5264" y="515"/>
                    <a:pt x="4913" y="865"/>
                    <a:pt x="4637" y="1317"/>
                  </a:cubicBezTo>
                  <a:cubicBezTo>
                    <a:pt x="4437" y="1667"/>
                    <a:pt x="4286" y="2119"/>
                    <a:pt x="4136" y="2695"/>
                  </a:cubicBezTo>
                  <a:cubicBezTo>
                    <a:pt x="3986" y="3397"/>
                    <a:pt x="3860" y="3923"/>
                    <a:pt x="3785" y="4224"/>
                  </a:cubicBezTo>
                  <a:cubicBezTo>
                    <a:pt x="3685" y="4575"/>
                    <a:pt x="3535" y="4800"/>
                    <a:pt x="3334" y="4875"/>
                  </a:cubicBezTo>
                  <a:cubicBezTo>
                    <a:pt x="3184" y="4976"/>
                    <a:pt x="3083" y="4976"/>
                    <a:pt x="3058" y="4976"/>
                  </a:cubicBezTo>
                  <a:cubicBezTo>
                    <a:pt x="2883" y="4951"/>
                    <a:pt x="2783" y="4875"/>
                    <a:pt x="2682" y="4725"/>
                  </a:cubicBezTo>
                  <a:cubicBezTo>
                    <a:pt x="2657" y="4625"/>
                    <a:pt x="2632" y="4550"/>
                    <a:pt x="2682" y="4424"/>
                  </a:cubicBezTo>
                  <a:cubicBezTo>
                    <a:pt x="2733" y="4249"/>
                    <a:pt x="2908" y="4048"/>
                    <a:pt x="3209" y="3823"/>
                  </a:cubicBezTo>
                  <a:lnTo>
                    <a:pt x="3560" y="3597"/>
                  </a:lnTo>
                  <a:lnTo>
                    <a:pt x="2457" y="1743"/>
                  </a:lnTo>
                  <a:lnTo>
                    <a:pt x="2081" y="1968"/>
                  </a:lnTo>
                  <a:cubicBezTo>
                    <a:pt x="1580" y="2269"/>
                    <a:pt x="1179" y="2670"/>
                    <a:pt x="928" y="3121"/>
                  </a:cubicBezTo>
                  <a:cubicBezTo>
                    <a:pt x="652" y="3597"/>
                    <a:pt x="552" y="4099"/>
                    <a:pt x="627" y="4625"/>
                  </a:cubicBezTo>
                  <a:lnTo>
                    <a:pt x="1" y="4951"/>
                  </a:lnTo>
                  <a:lnTo>
                    <a:pt x="903" y="6755"/>
                  </a:lnTo>
                  <a:lnTo>
                    <a:pt x="1504" y="6454"/>
                  </a:lnTo>
                  <a:cubicBezTo>
                    <a:pt x="1730" y="6705"/>
                    <a:pt x="2006" y="6906"/>
                    <a:pt x="2306" y="7031"/>
                  </a:cubicBezTo>
                  <a:cubicBezTo>
                    <a:pt x="2588" y="7146"/>
                    <a:pt x="2874" y="7204"/>
                    <a:pt x="3165" y="7204"/>
                  </a:cubicBezTo>
                  <a:cubicBezTo>
                    <a:pt x="3572" y="7204"/>
                    <a:pt x="3988" y="7089"/>
                    <a:pt x="4412" y="6855"/>
                  </a:cubicBezTo>
                  <a:cubicBezTo>
                    <a:pt x="4788" y="6655"/>
                    <a:pt x="5139" y="6304"/>
                    <a:pt x="5414" y="5803"/>
                  </a:cubicBezTo>
                  <a:cubicBezTo>
                    <a:pt x="5615" y="5502"/>
                    <a:pt x="5790" y="5076"/>
                    <a:pt x="5915" y="4600"/>
                  </a:cubicBezTo>
                  <a:cubicBezTo>
                    <a:pt x="5941" y="4449"/>
                    <a:pt x="6016" y="4174"/>
                    <a:pt x="6066" y="3773"/>
                  </a:cubicBezTo>
                  <a:cubicBezTo>
                    <a:pt x="6116" y="3447"/>
                    <a:pt x="6191" y="3221"/>
                    <a:pt x="6241" y="3071"/>
                  </a:cubicBezTo>
                  <a:cubicBezTo>
                    <a:pt x="6367" y="2670"/>
                    <a:pt x="6567" y="2419"/>
                    <a:pt x="6793" y="2319"/>
                  </a:cubicBezTo>
                  <a:cubicBezTo>
                    <a:pt x="6918" y="2244"/>
                    <a:pt x="7043" y="2219"/>
                    <a:pt x="7144" y="2219"/>
                  </a:cubicBezTo>
                  <a:cubicBezTo>
                    <a:pt x="7219" y="2244"/>
                    <a:pt x="7294" y="2269"/>
                    <a:pt x="7344" y="2369"/>
                  </a:cubicBezTo>
                  <a:cubicBezTo>
                    <a:pt x="7394" y="2469"/>
                    <a:pt x="7419" y="2545"/>
                    <a:pt x="7394" y="2595"/>
                  </a:cubicBezTo>
                  <a:cubicBezTo>
                    <a:pt x="7344" y="2745"/>
                    <a:pt x="7219" y="2896"/>
                    <a:pt x="7018" y="3046"/>
                  </a:cubicBezTo>
                  <a:lnTo>
                    <a:pt x="6642" y="3271"/>
                  </a:lnTo>
                  <a:lnTo>
                    <a:pt x="7921" y="5051"/>
                  </a:lnTo>
                  <a:lnTo>
                    <a:pt x="8271" y="4850"/>
                  </a:lnTo>
                  <a:cubicBezTo>
                    <a:pt x="8848" y="4474"/>
                    <a:pt x="9224" y="3973"/>
                    <a:pt x="9374" y="3297"/>
                  </a:cubicBezTo>
                  <a:cubicBezTo>
                    <a:pt x="9424" y="3021"/>
                    <a:pt x="9449" y="2745"/>
                    <a:pt x="9399" y="2444"/>
                  </a:cubicBezTo>
                  <a:lnTo>
                    <a:pt x="9951" y="2144"/>
                  </a:lnTo>
                  <a:lnTo>
                    <a:pt x="9023" y="339"/>
                  </a:lnTo>
                  <a:lnTo>
                    <a:pt x="8472" y="640"/>
                  </a:lnTo>
                  <a:cubicBezTo>
                    <a:pt x="8096" y="264"/>
                    <a:pt x="7645" y="63"/>
                    <a:pt x="7144" y="13"/>
                  </a:cubicBezTo>
                  <a:cubicBezTo>
                    <a:pt x="7059" y="5"/>
                    <a:pt x="6975" y="1"/>
                    <a:pt x="6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592875" y="3409175"/>
              <a:ext cx="466825" cy="283875"/>
            </a:xfrm>
            <a:custGeom>
              <a:avLst/>
              <a:gdLst/>
              <a:ahLst/>
              <a:cxnLst/>
              <a:rect l="l" t="t" r="r" b="b"/>
              <a:pathLst>
                <a:path w="18673" h="11355" extrusionOk="0">
                  <a:moveTo>
                    <a:pt x="11229" y="1"/>
                  </a:moveTo>
                  <a:cubicBezTo>
                    <a:pt x="7394" y="1"/>
                    <a:pt x="3685" y="327"/>
                    <a:pt x="76" y="928"/>
                  </a:cubicBezTo>
                  <a:lnTo>
                    <a:pt x="1" y="803"/>
                  </a:lnTo>
                  <a:lnTo>
                    <a:pt x="1" y="11354"/>
                  </a:lnTo>
                  <a:lnTo>
                    <a:pt x="18673" y="11354"/>
                  </a:lnTo>
                  <a:lnTo>
                    <a:pt x="18673" y="452"/>
                  </a:lnTo>
                  <a:cubicBezTo>
                    <a:pt x="16216" y="201"/>
                    <a:pt x="13760" y="1"/>
                    <a:pt x="11229" y="1"/>
                  </a:cubicBezTo>
                  <a:close/>
                </a:path>
              </a:pathLst>
            </a:custGeom>
            <a:solidFill>
              <a:srgbClr val="FF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057800" y="3906050"/>
              <a:ext cx="114675" cy="114700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281" y="1"/>
                  </a:moveTo>
                  <a:cubicBezTo>
                    <a:pt x="1028" y="1"/>
                    <a:pt x="0" y="1028"/>
                    <a:pt x="0" y="2281"/>
                  </a:cubicBezTo>
                  <a:cubicBezTo>
                    <a:pt x="0" y="3560"/>
                    <a:pt x="1028" y="4587"/>
                    <a:pt x="2281" y="4587"/>
                  </a:cubicBezTo>
                  <a:cubicBezTo>
                    <a:pt x="3559" y="4587"/>
                    <a:pt x="4587" y="3560"/>
                    <a:pt x="4587" y="2281"/>
                  </a:cubicBezTo>
                  <a:cubicBezTo>
                    <a:pt x="4587" y="1028"/>
                    <a:pt x="3559" y="1"/>
                    <a:pt x="2281" y="1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" name="Google Shape;63;p2"/>
          <p:cNvGrpSpPr/>
          <p:nvPr/>
        </p:nvGrpSpPr>
        <p:grpSpPr>
          <a:xfrm>
            <a:off x="7754699" y="1046462"/>
            <a:ext cx="863885" cy="863903"/>
            <a:chOff x="3312800" y="1179225"/>
            <a:chExt cx="473725" cy="473700"/>
          </a:xfrm>
        </p:grpSpPr>
        <p:sp>
          <p:nvSpPr>
            <p:cNvPr id="64" name="Google Shape;64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" name="Google Shape;67;p2"/>
          <p:cNvGrpSpPr/>
          <p:nvPr/>
        </p:nvGrpSpPr>
        <p:grpSpPr>
          <a:xfrm rot="-2700000">
            <a:off x="9174043" y="1526597"/>
            <a:ext cx="404381" cy="404449"/>
            <a:chOff x="3312800" y="1179225"/>
            <a:chExt cx="473725" cy="473700"/>
          </a:xfrm>
        </p:grpSpPr>
        <p:sp>
          <p:nvSpPr>
            <p:cNvPr id="68" name="Google Shape;68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 rot="-6999057">
            <a:off x="10506060" y="1795658"/>
            <a:ext cx="697177" cy="697281"/>
            <a:chOff x="3312800" y="1179225"/>
            <a:chExt cx="473725" cy="473700"/>
          </a:xfrm>
        </p:grpSpPr>
        <p:sp>
          <p:nvSpPr>
            <p:cNvPr id="72" name="Google Shape;72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" name="Google Shape;75;p2"/>
          <p:cNvGrpSpPr/>
          <p:nvPr/>
        </p:nvGrpSpPr>
        <p:grpSpPr>
          <a:xfrm rot="-4500057">
            <a:off x="9855400" y="752151"/>
            <a:ext cx="723880" cy="723920"/>
            <a:chOff x="3312800" y="1179225"/>
            <a:chExt cx="473725" cy="473700"/>
          </a:xfrm>
        </p:grpSpPr>
        <p:sp>
          <p:nvSpPr>
            <p:cNvPr id="76" name="Google Shape;76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" name="Google Shape;79;p2"/>
          <p:cNvSpPr/>
          <p:nvPr/>
        </p:nvSpPr>
        <p:spPr>
          <a:xfrm>
            <a:off x="10839630" y="5429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11122163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7183363" y="5957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1675843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2F3C7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5" name="Google Shape;85;p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3"/>
          <p:cNvSpPr/>
          <p:nvPr/>
        </p:nvSpPr>
        <p:spPr>
          <a:xfrm>
            <a:off x="950933" y="3167700"/>
            <a:ext cx="54476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3"/>
          <p:cNvSpPr/>
          <p:nvPr/>
        </p:nvSpPr>
        <p:spPr>
          <a:xfrm>
            <a:off x="950933" y="4927495"/>
            <a:ext cx="54476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3"/>
          <p:cNvSpPr/>
          <p:nvPr/>
        </p:nvSpPr>
        <p:spPr>
          <a:xfrm>
            <a:off x="2860633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5" name="Google Shape;125;p3"/>
          <p:cNvSpPr txBox="1">
            <a:spLocks noGrp="1"/>
          </p:cNvSpPr>
          <p:nvPr>
            <p:ph type="title"/>
          </p:nvPr>
        </p:nvSpPr>
        <p:spPr>
          <a:xfrm>
            <a:off x="950967" y="3430367"/>
            <a:ext cx="5389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6" name="Google Shape;126;p3"/>
          <p:cNvSpPr txBox="1">
            <a:spLocks noGrp="1"/>
          </p:cNvSpPr>
          <p:nvPr>
            <p:ph type="title" idx="2" hasCustomPrompt="1"/>
          </p:nvPr>
        </p:nvSpPr>
        <p:spPr>
          <a:xfrm>
            <a:off x="3027033" y="891133"/>
            <a:ext cx="15192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27" name="Google Shape;127;p3"/>
          <p:cNvSpPr txBox="1">
            <a:spLocks noGrp="1"/>
          </p:cNvSpPr>
          <p:nvPr>
            <p:ph type="subTitle" idx="1"/>
          </p:nvPr>
        </p:nvSpPr>
        <p:spPr>
          <a:xfrm>
            <a:off x="950967" y="4939300"/>
            <a:ext cx="5389600" cy="7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" name="Google Shape;128;p3"/>
          <p:cNvGrpSpPr/>
          <p:nvPr/>
        </p:nvGrpSpPr>
        <p:grpSpPr>
          <a:xfrm>
            <a:off x="6805109" y="2211581"/>
            <a:ext cx="4261265" cy="3449825"/>
            <a:chOff x="1088350" y="1719925"/>
            <a:chExt cx="1270250" cy="1028366"/>
          </a:xfrm>
        </p:grpSpPr>
        <p:sp>
          <p:nvSpPr>
            <p:cNvPr id="129" name="Google Shape;129;p3"/>
            <p:cNvSpPr/>
            <p:nvPr/>
          </p:nvSpPr>
          <p:spPr>
            <a:xfrm>
              <a:off x="1099398" y="1724343"/>
              <a:ext cx="1259152" cy="1023948"/>
            </a:xfrm>
            <a:custGeom>
              <a:avLst/>
              <a:gdLst/>
              <a:ahLst/>
              <a:cxnLst/>
              <a:rect l="l" t="t" r="r" b="b"/>
              <a:pathLst>
                <a:path w="50467" h="41040" extrusionOk="0">
                  <a:moveTo>
                    <a:pt x="50467" y="31750"/>
                  </a:moveTo>
                  <a:lnTo>
                    <a:pt x="50467" y="35904"/>
                  </a:lnTo>
                  <a:lnTo>
                    <a:pt x="42752" y="35904"/>
                  </a:lnTo>
                  <a:lnTo>
                    <a:pt x="42752" y="40081"/>
                  </a:lnTo>
                  <a:lnTo>
                    <a:pt x="24994" y="40081"/>
                  </a:lnTo>
                  <a:lnTo>
                    <a:pt x="24994" y="40013"/>
                  </a:lnTo>
                  <a:cubicBezTo>
                    <a:pt x="22894" y="40538"/>
                    <a:pt x="20109" y="40857"/>
                    <a:pt x="16366" y="40789"/>
                  </a:cubicBezTo>
                  <a:cubicBezTo>
                    <a:pt x="1096" y="41040"/>
                    <a:pt x="1484" y="34968"/>
                    <a:pt x="1484" y="34968"/>
                  </a:cubicBezTo>
                  <a:cubicBezTo>
                    <a:pt x="0" y="22004"/>
                    <a:pt x="8765" y="12577"/>
                    <a:pt x="11983" y="9564"/>
                  </a:cubicBezTo>
                  <a:cubicBezTo>
                    <a:pt x="11915" y="9473"/>
                    <a:pt x="11869" y="9336"/>
                    <a:pt x="11869" y="9199"/>
                  </a:cubicBezTo>
                  <a:cubicBezTo>
                    <a:pt x="11869" y="9062"/>
                    <a:pt x="11915" y="8948"/>
                    <a:pt x="12006" y="8833"/>
                  </a:cubicBezTo>
                  <a:cubicBezTo>
                    <a:pt x="11961" y="8765"/>
                    <a:pt x="11938" y="8697"/>
                    <a:pt x="11938" y="8605"/>
                  </a:cubicBezTo>
                  <a:cubicBezTo>
                    <a:pt x="11915" y="8308"/>
                    <a:pt x="12120" y="8012"/>
                    <a:pt x="12417" y="7943"/>
                  </a:cubicBezTo>
                  <a:lnTo>
                    <a:pt x="8605" y="1415"/>
                  </a:lnTo>
                  <a:cubicBezTo>
                    <a:pt x="8971" y="662"/>
                    <a:pt x="10020" y="867"/>
                    <a:pt x="11869" y="1073"/>
                  </a:cubicBezTo>
                  <a:cubicBezTo>
                    <a:pt x="11869" y="1073"/>
                    <a:pt x="11892" y="1073"/>
                    <a:pt x="11892" y="1073"/>
                  </a:cubicBezTo>
                  <a:cubicBezTo>
                    <a:pt x="12029" y="1096"/>
                    <a:pt x="12166" y="1119"/>
                    <a:pt x="12303" y="1119"/>
                  </a:cubicBezTo>
                  <a:cubicBezTo>
                    <a:pt x="12440" y="1141"/>
                    <a:pt x="12600" y="1164"/>
                    <a:pt x="12737" y="1164"/>
                  </a:cubicBezTo>
                  <a:cubicBezTo>
                    <a:pt x="12828" y="1187"/>
                    <a:pt x="12896" y="1187"/>
                    <a:pt x="12965" y="1187"/>
                  </a:cubicBezTo>
                  <a:cubicBezTo>
                    <a:pt x="13056" y="1187"/>
                    <a:pt x="13148" y="1187"/>
                    <a:pt x="13239" y="1187"/>
                  </a:cubicBezTo>
                  <a:cubicBezTo>
                    <a:pt x="13330" y="1187"/>
                    <a:pt x="13421" y="1187"/>
                    <a:pt x="13513" y="1187"/>
                  </a:cubicBezTo>
                  <a:cubicBezTo>
                    <a:pt x="13718" y="1164"/>
                    <a:pt x="13901" y="1141"/>
                    <a:pt x="14083" y="1096"/>
                  </a:cubicBezTo>
                  <a:cubicBezTo>
                    <a:pt x="14175" y="1073"/>
                    <a:pt x="14266" y="1050"/>
                    <a:pt x="14357" y="1027"/>
                  </a:cubicBezTo>
                  <a:cubicBezTo>
                    <a:pt x="15019" y="845"/>
                    <a:pt x="15521" y="525"/>
                    <a:pt x="15841" y="251"/>
                  </a:cubicBezTo>
                  <a:cubicBezTo>
                    <a:pt x="16161" y="0"/>
                    <a:pt x="16571" y="0"/>
                    <a:pt x="16868" y="251"/>
                  </a:cubicBezTo>
                  <a:cubicBezTo>
                    <a:pt x="17142" y="479"/>
                    <a:pt x="17507" y="731"/>
                    <a:pt x="18009" y="913"/>
                  </a:cubicBezTo>
                  <a:cubicBezTo>
                    <a:pt x="18055" y="936"/>
                    <a:pt x="18101" y="959"/>
                    <a:pt x="18169" y="959"/>
                  </a:cubicBezTo>
                  <a:cubicBezTo>
                    <a:pt x="18283" y="1004"/>
                    <a:pt x="18397" y="1050"/>
                    <a:pt x="18512" y="1073"/>
                  </a:cubicBezTo>
                  <a:cubicBezTo>
                    <a:pt x="18763" y="1119"/>
                    <a:pt x="19014" y="1164"/>
                    <a:pt x="19310" y="1187"/>
                  </a:cubicBezTo>
                  <a:cubicBezTo>
                    <a:pt x="19310" y="1187"/>
                    <a:pt x="19310" y="1187"/>
                    <a:pt x="19310" y="1187"/>
                  </a:cubicBezTo>
                  <a:cubicBezTo>
                    <a:pt x="19447" y="1187"/>
                    <a:pt x="19607" y="1187"/>
                    <a:pt x="19744" y="1187"/>
                  </a:cubicBezTo>
                  <a:cubicBezTo>
                    <a:pt x="19813" y="1187"/>
                    <a:pt x="19904" y="1187"/>
                    <a:pt x="19972" y="1164"/>
                  </a:cubicBezTo>
                  <a:cubicBezTo>
                    <a:pt x="20178" y="1141"/>
                    <a:pt x="20383" y="1119"/>
                    <a:pt x="20589" y="1119"/>
                  </a:cubicBezTo>
                  <a:cubicBezTo>
                    <a:pt x="20748" y="1096"/>
                    <a:pt x="20908" y="1073"/>
                    <a:pt x="21045" y="1050"/>
                  </a:cubicBezTo>
                  <a:lnTo>
                    <a:pt x="21136" y="1050"/>
                  </a:lnTo>
                  <a:cubicBezTo>
                    <a:pt x="21433" y="1004"/>
                    <a:pt x="21707" y="982"/>
                    <a:pt x="21981" y="936"/>
                  </a:cubicBezTo>
                  <a:cubicBezTo>
                    <a:pt x="22209" y="913"/>
                    <a:pt x="22437" y="890"/>
                    <a:pt x="22643" y="890"/>
                  </a:cubicBezTo>
                  <a:cubicBezTo>
                    <a:pt x="23419" y="845"/>
                    <a:pt x="23898" y="936"/>
                    <a:pt x="24127" y="1415"/>
                  </a:cubicBezTo>
                  <a:lnTo>
                    <a:pt x="20589" y="7464"/>
                  </a:lnTo>
                  <a:cubicBezTo>
                    <a:pt x="20748" y="7555"/>
                    <a:pt x="20863" y="7738"/>
                    <a:pt x="20885" y="7943"/>
                  </a:cubicBezTo>
                  <a:cubicBezTo>
                    <a:pt x="20908" y="8308"/>
                    <a:pt x="20634" y="8628"/>
                    <a:pt x="20292" y="8651"/>
                  </a:cubicBezTo>
                  <a:lnTo>
                    <a:pt x="19881" y="8674"/>
                  </a:lnTo>
                  <a:lnTo>
                    <a:pt x="19858" y="8697"/>
                  </a:lnTo>
                  <a:lnTo>
                    <a:pt x="20201" y="8719"/>
                  </a:lnTo>
                  <a:cubicBezTo>
                    <a:pt x="20566" y="8719"/>
                    <a:pt x="20840" y="9016"/>
                    <a:pt x="20840" y="9381"/>
                  </a:cubicBezTo>
                  <a:cubicBezTo>
                    <a:pt x="20840" y="9473"/>
                    <a:pt x="20817" y="9541"/>
                    <a:pt x="20794" y="9632"/>
                  </a:cubicBezTo>
                  <a:cubicBezTo>
                    <a:pt x="23396" y="12052"/>
                    <a:pt x="29422" y="18534"/>
                    <a:pt x="31020" y="27596"/>
                  </a:cubicBezTo>
                  <a:lnTo>
                    <a:pt x="47751" y="27596"/>
                  </a:lnTo>
                  <a:lnTo>
                    <a:pt x="47751" y="31750"/>
                  </a:lnTo>
                  <a:lnTo>
                    <a:pt x="31408" y="31750"/>
                  </a:lnTo>
                  <a:cubicBezTo>
                    <a:pt x="31408" y="32800"/>
                    <a:pt x="31362" y="33873"/>
                    <a:pt x="31248" y="34968"/>
                  </a:cubicBezTo>
                  <a:cubicBezTo>
                    <a:pt x="31248" y="34968"/>
                    <a:pt x="31271" y="35334"/>
                    <a:pt x="31065" y="35904"/>
                  </a:cubicBezTo>
                  <a:lnTo>
                    <a:pt x="32709" y="35904"/>
                  </a:lnTo>
                  <a:lnTo>
                    <a:pt x="32709" y="31750"/>
                  </a:ln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088350" y="1918525"/>
              <a:ext cx="834875" cy="825725"/>
            </a:xfrm>
            <a:custGeom>
              <a:avLst/>
              <a:gdLst/>
              <a:ahLst/>
              <a:cxnLst/>
              <a:rect l="l" t="t" r="r" b="b"/>
              <a:pathLst>
                <a:path w="33395" h="33029" extrusionOk="0">
                  <a:moveTo>
                    <a:pt x="16686" y="274"/>
                  </a:moveTo>
                  <a:lnTo>
                    <a:pt x="13582" y="0"/>
                  </a:lnTo>
                  <a:lnTo>
                    <a:pt x="13582" y="571"/>
                  </a:lnTo>
                  <a:lnTo>
                    <a:pt x="13490" y="571"/>
                  </a:lnTo>
                  <a:cubicBezTo>
                    <a:pt x="13490" y="571"/>
                    <a:pt x="1" y="11162"/>
                    <a:pt x="1827" y="26957"/>
                  </a:cubicBezTo>
                  <a:lnTo>
                    <a:pt x="1827" y="26957"/>
                  </a:lnTo>
                  <a:cubicBezTo>
                    <a:pt x="1827" y="26957"/>
                    <a:pt x="1439" y="33028"/>
                    <a:pt x="16686" y="32800"/>
                  </a:cubicBezTo>
                  <a:lnTo>
                    <a:pt x="16686" y="32800"/>
                  </a:lnTo>
                  <a:cubicBezTo>
                    <a:pt x="31956" y="33028"/>
                    <a:pt x="31568" y="26957"/>
                    <a:pt x="31568" y="26957"/>
                  </a:cubicBezTo>
                  <a:lnTo>
                    <a:pt x="31568" y="26957"/>
                  </a:lnTo>
                  <a:cubicBezTo>
                    <a:pt x="33394" y="11162"/>
                    <a:pt x="19904" y="571"/>
                    <a:pt x="19904" y="571"/>
                  </a:cubicBezTo>
                  <a:lnTo>
                    <a:pt x="19904" y="571"/>
                  </a:lnTo>
                  <a:lnTo>
                    <a:pt x="19813" y="571"/>
                  </a:lnTo>
                  <a:lnTo>
                    <a:pt x="19813" y="0"/>
                  </a:ln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312050" y="1719925"/>
              <a:ext cx="387475" cy="307025"/>
            </a:xfrm>
            <a:custGeom>
              <a:avLst/>
              <a:gdLst/>
              <a:ahLst/>
              <a:cxnLst/>
              <a:rect l="l" t="t" r="r" b="b"/>
              <a:pathLst>
                <a:path w="15499" h="12281" extrusionOk="0">
                  <a:moveTo>
                    <a:pt x="7236" y="206"/>
                  </a:moveTo>
                  <a:cubicBezTo>
                    <a:pt x="6665" y="663"/>
                    <a:pt x="5638" y="1256"/>
                    <a:pt x="4132" y="1119"/>
                  </a:cubicBezTo>
                  <a:lnTo>
                    <a:pt x="4132" y="1119"/>
                  </a:lnTo>
                  <a:cubicBezTo>
                    <a:pt x="1735" y="891"/>
                    <a:pt x="411" y="480"/>
                    <a:pt x="0" y="1370"/>
                  </a:cubicBezTo>
                  <a:lnTo>
                    <a:pt x="0" y="1370"/>
                  </a:lnTo>
                  <a:lnTo>
                    <a:pt x="4930" y="9839"/>
                  </a:lnTo>
                  <a:lnTo>
                    <a:pt x="7738" y="12281"/>
                  </a:lnTo>
                  <a:lnTo>
                    <a:pt x="10568" y="9839"/>
                  </a:lnTo>
                  <a:lnTo>
                    <a:pt x="15499" y="1370"/>
                  </a:lnTo>
                  <a:cubicBezTo>
                    <a:pt x="15088" y="480"/>
                    <a:pt x="13764" y="891"/>
                    <a:pt x="11367" y="1119"/>
                  </a:cubicBezTo>
                  <a:lnTo>
                    <a:pt x="11367" y="1119"/>
                  </a:lnTo>
                  <a:cubicBezTo>
                    <a:pt x="9861" y="1256"/>
                    <a:pt x="8834" y="663"/>
                    <a:pt x="8263" y="206"/>
                  </a:cubicBezTo>
                  <a:lnTo>
                    <a:pt x="8263" y="206"/>
                  </a:lnTo>
                  <a:cubicBezTo>
                    <a:pt x="8103" y="69"/>
                    <a:pt x="7921" y="1"/>
                    <a:pt x="7738" y="1"/>
                  </a:cubicBezTo>
                  <a:lnTo>
                    <a:pt x="7738" y="1"/>
                  </a:lnTo>
                  <a:cubicBezTo>
                    <a:pt x="7578" y="1"/>
                    <a:pt x="7396" y="69"/>
                    <a:pt x="7236" y="206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378800" y="2136500"/>
              <a:ext cx="253975" cy="410300"/>
            </a:xfrm>
            <a:custGeom>
              <a:avLst/>
              <a:gdLst/>
              <a:ahLst/>
              <a:cxnLst/>
              <a:rect l="l" t="t" r="r" b="b"/>
              <a:pathLst>
                <a:path w="10159" h="16412" extrusionOk="0">
                  <a:moveTo>
                    <a:pt x="4338" y="0"/>
                  </a:moveTo>
                  <a:lnTo>
                    <a:pt x="4338" y="1940"/>
                  </a:lnTo>
                  <a:cubicBezTo>
                    <a:pt x="1576" y="2237"/>
                    <a:pt x="229" y="3835"/>
                    <a:pt x="229" y="5684"/>
                  </a:cubicBezTo>
                  <a:lnTo>
                    <a:pt x="229" y="5684"/>
                  </a:lnTo>
                  <a:cubicBezTo>
                    <a:pt x="229" y="8195"/>
                    <a:pt x="2397" y="8834"/>
                    <a:pt x="4338" y="9313"/>
                  </a:cubicBezTo>
                  <a:lnTo>
                    <a:pt x="4338" y="9313"/>
                  </a:lnTo>
                  <a:lnTo>
                    <a:pt x="4338" y="12212"/>
                  </a:lnTo>
                  <a:cubicBezTo>
                    <a:pt x="3082" y="12098"/>
                    <a:pt x="1827" y="11618"/>
                    <a:pt x="959" y="10979"/>
                  </a:cubicBezTo>
                  <a:lnTo>
                    <a:pt x="959" y="10979"/>
                  </a:lnTo>
                  <a:lnTo>
                    <a:pt x="1" y="13102"/>
                  </a:lnTo>
                  <a:cubicBezTo>
                    <a:pt x="959" y="13855"/>
                    <a:pt x="2626" y="14403"/>
                    <a:pt x="4338" y="14517"/>
                  </a:cubicBezTo>
                  <a:lnTo>
                    <a:pt x="4338" y="14517"/>
                  </a:lnTo>
                  <a:lnTo>
                    <a:pt x="4338" y="16412"/>
                  </a:lnTo>
                  <a:lnTo>
                    <a:pt x="6095" y="16412"/>
                  </a:lnTo>
                  <a:lnTo>
                    <a:pt x="6095" y="14449"/>
                  </a:lnTo>
                  <a:cubicBezTo>
                    <a:pt x="8834" y="14129"/>
                    <a:pt x="10158" y="12554"/>
                    <a:pt x="10158" y="10728"/>
                  </a:cubicBezTo>
                  <a:lnTo>
                    <a:pt x="10158" y="10728"/>
                  </a:lnTo>
                  <a:cubicBezTo>
                    <a:pt x="10158" y="8263"/>
                    <a:pt x="8035" y="7624"/>
                    <a:pt x="6095" y="7167"/>
                  </a:cubicBezTo>
                  <a:lnTo>
                    <a:pt x="6095" y="7167"/>
                  </a:lnTo>
                  <a:lnTo>
                    <a:pt x="6095" y="4200"/>
                  </a:lnTo>
                  <a:cubicBezTo>
                    <a:pt x="6963" y="4314"/>
                    <a:pt x="7876" y="4611"/>
                    <a:pt x="8766" y="5113"/>
                  </a:cubicBezTo>
                  <a:lnTo>
                    <a:pt x="8766" y="5113"/>
                  </a:lnTo>
                  <a:lnTo>
                    <a:pt x="9633" y="2968"/>
                  </a:lnTo>
                  <a:cubicBezTo>
                    <a:pt x="8674" y="2351"/>
                    <a:pt x="7396" y="2009"/>
                    <a:pt x="6095" y="1895"/>
                  </a:cubicBezTo>
                  <a:lnTo>
                    <a:pt x="6095" y="1895"/>
                  </a:lnTo>
                  <a:lnTo>
                    <a:pt x="6095" y="0"/>
                  </a:lnTo>
                  <a:close/>
                  <a:moveTo>
                    <a:pt x="3059" y="5547"/>
                  </a:moveTo>
                  <a:cubicBezTo>
                    <a:pt x="3059" y="4976"/>
                    <a:pt x="3425" y="4474"/>
                    <a:pt x="4338" y="4246"/>
                  </a:cubicBezTo>
                  <a:lnTo>
                    <a:pt x="4338" y="4246"/>
                  </a:lnTo>
                  <a:lnTo>
                    <a:pt x="4338" y="6734"/>
                  </a:lnTo>
                  <a:cubicBezTo>
                    <a:pt x="3584" y="6483"/>
                    <a:pt x="3059" y="6163"/>
                    <a:pt x="3059" y="5547"/>
                  </a:cubicBezTo>
                  <a:close/>
                  <a:moveTo>
                    <a:pt x="6095" y="9747"/>
                  </a:moveTo>
                  <a:cubicBezTo>
                    <a:pt x="6848" y="9998"/>
                    <a:pt x="7351" y="10340"/>
                    <a:pt x="7351" y="10956"/>
                  </a:cubicBezTo>
                  <a:lnTo>
                    <a:pt x="7351" y="10956"/>
                  </a:lnTo>
                  <a:cubicBezTo>
                    <a:pt x="7351" y="11504"/>
                    <a:pt x="6963" y="11961"/>
                    <a:pt x="6095" y="12143"/>
                  </a:cubicBezTo>
                  <a:lnTo>
                    <a:pt x="6095" y="12143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94775" y="1902525"/>
              <a:ext cx="224875" cy="46250"/>
            </a:xfrm>
            <a:custGeom>
              <a:avLst/>
              <a:gdLst/>
              <a:ahLst/>
              <a:cxnLst/>
              <a:rect l="l" t="t" r="r" b="b"/>
              <a:pathLst>
                <a:path w="8995" h="1850" extrusionOk="0">
                  <a:moveTo>
                    <a:pt x="8264" y="1"/>
                  </a:moveTo>
                  <a:lnTo>
                    <a:pt x="617" y="572"/>
                  </a:lnTo>
                  <a:cubicBezTo>
                    <a:pt x="252" y="594"/>
                    <a:pt x="1" y="891"/>
                    <a:pt x="24" y="1256"/>
                  </a:cubicBezTo>
                  <a:lnTo>
                    <a:pt x="24" y="1256"/>
                  </a:lnTo>
                  <a:cubicBezTo>
                    <a:pt x="47" y="1599"/>
                    <a:pt x="320" y="1850"/>
                    <a:pt x="663" y="1850"/>
                  </a:cubicBezTo>
                  <a:lnTo>
                    <a:pt x="663" y="1850"/>
                  </a:lnTo>
                  <a:cubicBezTo>
                    <a:pt x="686" y="1850"/>
                    <a:pt x="708" y="1850"/>
                    <a:pt x="708" y="1850"/>
                  </a:cubicBezTo>
                  <a:lnTo>
                    <a:pt x="708" y="1850"/>
                  </a:lnTo>
                  <a:lnTo>
                    <a:pt x="8355" y="1279"/>
                  </a:lnTo>
                  <a:cubicBezTo>
                    <a:pt x="8720" y="1256"/>
                    <a:pt x="8994" y="960"/>
                    <a:pt x="8971" y="594"/>
                  </a:cubicBezTo>
                  <a:lnTo>
                    <a:pt x="8971" y="594"/>
                  </a:lnTo>
                  <a:cubicBezTo>
                    <a:pt x="8926" y="252"/>
                    <a:pt x="8652" y="1"/>
                    <a:pt x="8309" y="1"/>
                  </a:cubicBezTo>
                  <a:lnTo>
                    <a:pt x="8309" y="1"/>
                  </a:lnTo>
                  <a:cubicBezTo>
                    <a:pt x="8309" y="1"/>
                    <a:pt x="8286" y="1"/>
                    <a:pt x="8264" y="1"/>
                  </a:cubicBezTo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93650" y="1932775"/>
              <a:ext cx="224275" cy="35975"/>
            </a:xfrm>
            <a:custGeom>
              <a:avLst/>
              <a:gdLst/>
              <a:ahLst/>
              <a:cxnLst/>
              <a:rect l="l" t="t" r="r" b="b"/>
              <a:pathLst>
                <a:path w="8971" h="1439" extrusionOk="0">
                  <a:moveTo>
                    <a:pt x="639" y="1"/>
                  </a:moveTo>
                  <a:cubicBezTo>
                    <a:pt x="297" y="1"/>
                    <a:pt x="0" y="275"/>
                    <a:pt x="0" y="640"/>
                  </a:cubicBezTo>
                  <a:lnTo>
                    <a:pt x="0" y="640"/>
                  </a:lnTo>
                  <a:cubicBezTo>
                    <a:pt x="0" y="982"/>
                    <a:pt x="274" y="1279"/>
                    <a:pt x="639" y="1302"/>
                  </a:cubicBezTo>
                  <a:lnTo>
                    <a:pt x="639" y="1302"/>
                  </a:lnTo>
                  <a:lnTo>
                    <a:pt x="8309" y="1439"/>
                  </a:lnTo>
                  <a:lnTo>
                    <a:pt x="8309" y="1439"/>
                  </a:lnTo>
                  <a:cubicBezTo>
                    <a:pt x="8674" y="1439"/>
                    <a:pt x="8971" y="1165"/>
                    <a:pt x="8971" y="800"/>
                  </a:cubicBezTo>
                  <a:lnTo>
                    <a:pt x="8971" y="800"/>
                  </a:lnTo>
                  <a:cubicBezTo>
                    <a:pt x="8971" y="457"/>
                    <a:pt x="8697" y="160"/>
                    <a:pt x="8331" y="138"/>
                  </a:cubicBezTo>
                  <a:lnTo>
                    <a:pt x="8331" y="138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721750" y="261640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721750" y="261640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7588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8176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8758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340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1992225" y="2616400"/>
              <a:ext cx="19450" cy="103875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0504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109225" y="261640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1892950" y="261640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074400" y="261640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1914625" y="251255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914625" y="251255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19517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0105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0687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1269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1851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433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3021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085825" y="251255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267275" y="251255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846725" y="2408675"/>
              <a:ext cx="443975" cy="103900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846725" y="2408675"/>
              <a:ext cx="443975" cy="14875"/>
            </a:xfrm>
            <a:custGeom>
              <a:avLst/>
              <a:gdLst/>
              <a:ahLst/>
              <a:cxnLst/>
              <a:rect l="l" t="t" r="r" b="b"/>
              <a:pathLst>
                <a:path w="17759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8838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942600" y="2408675"/>
              <a:ext cx="18850" cy="103900"/>
            </a:xfrm>
            <a:custGeom>
              <a:avLst/>
              <a:gdLst/>
              <a:ahLst/>
              <a:cxnLst/>
              <a:rect l="l" t="t" r="r" b="b"/>
              <a:pathLst>
                <a:path w="754" h="4156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53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0008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0590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1172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1754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2336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017925" y="2408675"/>
              <a:ext cx="243100" cy="103900"/>
            </a:xfrm>
            <a:custGeom>
              <a:avLst/>
              <a:gdLst/>
              <a:ahLst/>
              <a:cxnLst/>
              <a:rect l="l" t="t" r="r" b="b"/>
              <a:pathLst>
                <a:path w="9724" h="4156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198800" y="2408675"/>
              <a:ext cx="62225" cy="103900"/>
            </a:xfrm>
            <a:custGeom>
              <a:avLst/>
              <a:gdLst/>
              <a:ahLst/>
              <a:cxnLst/>
              <a:rect l="l" t="t" r="r" b="b"/>
              <a:pathLst>
                <a:path w="2489" h="4156" extrusionOk="0">
                  <a:moveTo>
                    <a:pt x="248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2" name="Google Shape;172;p3"/>
          <p:cNvSpPr/>
          <p:nvPr/>
        </p:nvSpPr>
        <p:spPr>
          <a:xfrm>
            <a:off x="10752297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7029230" y="891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108253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11448863" y="5968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57708902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61526153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" name="Google Shape;273;p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74" name="Google Shape;274;p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1" name="Google Shape;311;p5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" name="Google Shape;312;p5"/>
          <p:cNvSpPr/>
          <p:nvPr/>
        </p:nvSpPr>
        <p:spPr>
          <a:xfrm>
            <a:off x="950933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" name="Google Shape;313;p5"/>
          <p:cNvSpPr/>
          <p:nvPr/>
        </p:nvSpPr>
        <p:spPr>
          <a:xfrm>
            <a:off x="6367600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" name="Google Shape;314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5"/>
          <p:cNvSpPr txBox="1">
            <a:spLocks noGrp="1"/>
          </p:cNvSpPr>
          <p:nvPr>
            <p:ph type="body" idx="1"/>
          </p:nvPr>
        </p:nvSpPr>
        <p:spPr>
          <a:xfrm>
            <a:off x="950967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16" name="Google Shape;316;p5"/>
          <p:cNvSpPr txBox="1">
            <a:spLocks noGrp="1"/>
          </p:cNvSpPr>
          <p:nvPr>
            <p:ph type="body" idx="2"/>
          </p:nvPr>
        </p:nvSpPr>
        <p:spPr>
          <a:xfrm>
            <a:off x="6443200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3129968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2066987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60" name="Google Shape;360;p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97" name="Google Shape;397;p7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8" name="Google Shape;398;p7"/>
          <p:cNvSpPr/>
          <p:nvPr/>
        </p:nvSpPr>
        <p:spPr>
          <a:xfrm>
            <a:off x="934533" y="2174067"/>
            <a:ext cx="4562400" cy="39056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9" name="Google Shape;399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00" name="Google Shape;400;p7"/>
          <p:cNvSpPr txBox="1">
            <a:spLocks noGrp="1"/>
          </p:cNvSpPr>
          <p:nvPr>
            <p:ph type="body" idx="1"/>
          </p:nvPr>
        </p:nvSpPr>
        <p:spPr>
          <a:xfrm>
            <a:off x="1043000" y="2281000"/>
            <a:ext cx="4401200" cy="3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FFBE00"/>
              </a:buClr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01" name="Google Shape;401;p7"/>
          <p:cNvSpPr/>
          <p:nvPr/>
        </p:nvSpPr>
        <p:spPr>
          <a:xfrm>
            <a:off x="6484247" y="355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7"/>
          <p:cNvSpPr/>
          <p:nvPr/>
        </p:nvSpPr>
        <p:spPr>
          <a:xfrm>
            <a:off x="10662030" y="21740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03" name="Google Shape;403;p7"/>
          <p:cNvGrpSpPr/>
          <p:nvPr/>
        </p:nvGrpSpPr>
        <p:grpSpPr>
          <a:xfrm>
            <a:off x="8911694" y="2174051"/>
            <a:ext cx="2015685" cy="2260824"/>
            <a:chOff x="6683770" y="1630538"/>
            <a:chExt cx="1511764" cy="1695618"/>
          </a:xfrm>
        </p:grpSpPr>
        <p:sp>
          <p:nvSpPr>
            <p:cNvPr id="404" name="Google Shape;404;p7"/>
            <p:cNvSpPr/>
            <p:nvPr/>
          </p:nvSpPr>
          <p:spPr>
            <a:xfrm>
              <a:off x="6712883" y="1630639"/>
              <a:ext cx="1453698" cy="1695517"/>
            </a:xfrm>
            <a:custGeom>
              <a:avLst/>
              <a:gdLst/>
              <a:ahLst/>
              <a:cxnLst/>
              <a:rect l="l" t="t" r="r" b="b"/>
              <a:pathLst>
                <a:path w="52174" h="60853" extrusionOk="0">
                  <a:moveTo>
                    <a:pt x="26097" y="1"/>
                  </a:moveTo>
                  <a:cubicBezTo>
                    <a:pt x="16812" y="9286"/>
                    <a:pt x="12159" y="21465"/>
                    <a:pt x="12159" y="33623"/>
                  </a:cubicBezTo>
                  <a:lnTo>
                    <a:pt x="12159" y="33643"/>
                  </a:lnTo>
                  <a:cubicBezTo>
                    <a:pt x="11855" y="33846"/>
                    <a:pt x="11491" y="34088"/>
                    <a:pt x="11107" y="34351"/>
                  </a:cubicBezTo>
                  <a:cubicBezTo>
                    <a:pt x="11006" y="34412"/>
                    <a:pt x="10925" y="34493"/>
                    <a:pt x="10823" y="34554"/>
                  </a:cubicBezTo>
                  <a:cubicBezTo>
                    <a:pt x="10621" y="34695"/>
                    <a:pt x="10439" y="34837"/>
                    <a:pt x="10237" y="34999"/>
                  </a:cubicBezTo>
                  <a:cubicBezTo>
                    <a:pt x="10035" y="35160"/>
                    <a:pt x="9812" y="35322"/>
                    <a:pt x="9610" y="35504"/>
                  </a:cubicBezTo>
                  <a:cubicBezTo>
                    <a:pt x="9488" y="35606"/>
                    <a:pt x="9367" y="35707"/>
                    <a:pt x="9266" y="35808"/>
                  </a:cubicBezTo>
                  <a:cubicBezTo>
                    <a:pt x="9165" y="35889"/>
                    <a:pt x="9063" y="35990"/>
                    <a:pt x="8962" y="36091"/>
                  </a:cubicBezTo>
                  <a:cubicBezTo>
                    <a:pt x="8841" y="36172"/>
                    <a:pt x="8740" y="36293"/>
                    <a:pt x="8618" y="36394"/>
                  </a:cubicBezTo>
                  <a:cubicBezTo>
                    <a:pt x="8537" y="36475"/>
                    <a:pt x="8436" y="36577"/>
                    <a:pt x="8335" y="36678"/>
                  </a:cubicBezTo>
                  <a:cubicBezTo>
                    <a:pt x="8194" y="36799"/>
                    <a:pt x="8052" y="36941"/>
                    <a:pt x="7910" y="37103"/>
                  </a:cubicBezTo>
                  <a:cubicBezTo>
                    <a:pt x="7708" y="37305"/>
                    <a:pt x="7506" y="37527"/>
                    <a:pt x="7303" y="37750"/>
                  </a:cubicBezTo>
                  <a:cubicBezTo>
                    <a:pt x="7061" y="38013"/>
                    <a:pt x="6838" y="38296"/>
                    <a:pt x="6595" y="38600"/>
                  </a:cubicBezTo>
                  <a:cubicBezTo>
                    <a:pt x="6494" y="38721"/>
                    <a:pt x="6393" y="38863"/>
                    <a:pt x="6272" y="39004"/>
                  </a:cubicBezTo>
                  <a:cubicBezTo>
                    <a:pt x="2954" y="43293"/>
                    <a:pt x="0" y="50212"/>
                    <a:pt x="992" y="60853"/>
                  </a:cubicBezTo>
                  <a:lnTo>
                    <a:pt x="2792" y="60853"/>
                  </a:lnTo>
                  <a:cubicBezTo>
                    <a:pt x="2792" y="60853"/>
                    <a:pt x="7405" y="54763"/>
                    <a:pt x="13777" y="51405"/>
                  </a:cubicBezTo>
                  <a:cubicBezTo>
                    <a:pt x="14283" y="51142"/>
                    <a:pt x="14789" y="50879"/>
                    <a:pt x="15315" y="50657"/>
                  </a:cubicBezTo>
                  <a:cubicBezTo>
                    <a:pt x="15841" y="52053"/>
                    <a:pt x="16447" y="53428"/>
                    <a:pt x="17115" y="54784"/>
                  </a:cubicBezTo>
                  <a:lnTo>
                    <a:pt x="18713" y="54784"/>
                  </a:lnTo>
                  <a:lnTo>
                    <a:pt x="18814" y="55188"/>
                  </a:lnTo>
                  <a:cubicBezTo>
                    <a:pt x="18855" y="55330"/>
                    <a:pt x="18875" y="55471"/>
                    <a:pt x="18916" y="55633"/>
                  </a:cubicBezTo>
                  <a:cubicBezTo>
                    <a:pt x="18956" y="55775"/>
                    <a:pt x="18996" y="55916"/>
                    <a:pt x="19037" y="56058"/>
                  </a:cubicBezTo>
                  <a:cubicBezTo>
                    <a:pt x="19138" y="56361"/>
                    <a:pt x="19219" y="56645"/>
                    <a:pt x="19320" y="56948"/>
                  </a:cubicBezTo>
                  <a:cubicBezTo>
                    <a:pt x="19725" y="58243"/>
                    <a:pt x="20251" y="59517"/>
                    <a:pt x="20858" y="60751"/>
                  </a:cubicBezTo>
                  <a:lnTo>
                    <a:pt x="31317" y="60751"/>
                  </a:lnTo>
                  <a:cubicBezTo>
                    <a:pt x="31964" y="59436"/>
                    <a:pt x="32510" y="58081"/>
                    <a:pt x="32935" y="56705"/>
                  </a:cubicBezTo>
                  <a:cubicBezTo>
                    <a:pt x="32996" y="56523"/>
                    <a:pt x="33056" y="56341"/>
                    <a:pt x="33117" y="56139"/>
                  </a:cubicBezTo>
                  <a:cubicBezTo>
                    <a:pt x="33158" y="55957"/>
                    <a:pt x="33218" y="55755"/>
                    <a:pt x="33279" y="55552"/>
                  </a:cubicBezTo>
                  <a:cubicBezTo>
                    <a:pt x="33340" y="55310"/>
                    <a:pt x="33400" y="55047"/>
                    <a:pt x="33461" y="54784"/>
                  </a:cubicBezTo>
                  <a:lnTo>
                    <a:pt x="35059" y="54784"/>
                  </a:lnTo>
                  <a:cubicBezTo>
                    <a:pt x="35261" y="54359"/>
                    <a:pt x="35464" y="53914"/>
                    <a:pt x="35666" y="53489"/>
                  </a:cubicBezTo>
                  <a:cubicBezTo>
                    <a:pt x="35767" y="53287"/>
                    <a:pt x="35848" y="53084"/>
                    <a:pt x="35949" y="52882"/>
                  </a:cubicBezTo>
                  <a:cubicBezTo>
                    <a:pt x="36273" y="52154"/>
                    <a:pt x="36576" y="51405"/>
                    <a:pt x="36860" y="50657"/>
                  </a:cubicBezTo>
                  <a:cubicBezTo>
                    <a:pt x="37386" y="50879"/>
                    <a:pt x="37891" y="51142"/>
                    <a:pt x="38397" y="51405"/>
                  </a:cubicBezTo>
                  <a:cubicBezTo>
                    <a:pt x="44770" y="54763"/>
                    <a:pt x="49382" y="60853"/>
                    <a:pt x="49382" y="60853"/>
                  </a:cubicBezTo>
                  <a:lnTo>
                    <a:pt x="51203" y="60853"/>
                  </a:lnTo>
                  <a:cubicBezTo>
                    <a:pt x="52174" y="50212"/>
                    <a:pt x="49220" y="43293"/>
                    <a:pt x="45902" y="39004"/>
                  </a:cubicBezTo>
                  <a:cubicBezTo>
                    <a:pt x="45801" y="38863"/>
                    <a:pt x="45680" y="38721"/>
                    <a:pt x="45579" y="38600"/>
                  </a:cubicBezTo>
                  <a:cubicBezTo>
                    <a:pt x="45336" y="38296"/>
                    <a:pt x="45114" y="38013"/>
                    <a:pt x="44871" y="37750"/>
                  </a:cubicBezTo>
                  <a:cubicBezTo>
                    <a:pt x="44668" y="37527"/>
                    <a:pt x="44466" y="37305"/>
                    <a:pt x="44264" y="37103"/>
                  </a:cubicBezTo>
                  <a:cubicBezTo>
                    <a:pt x="44122" y="36941"/>
                    <a:pt x="43981" y="36799"/>
                    <a:pt x="43839" y="36678"/>
                  </a:cubicBezTo>
                  <a:cubicBezTo>
                    <a:pt x="43738" y="36577"/>
                    <a:pt x="43637" y="36475"/>
                    <a:pt x="43556" y="36394"/>
                  </a:cubicBezTo>
                  <a:cubicBezTo>
                    <a:pt x="43434" y="36293"/>
                    <a:pt x="43333" y="36172"/>
                    <a:pt x="43212" y="36091"/>
                  </a:cubicBezTo>
                  <a:cubicBezTo>
                    <a:pt x="43111" y="35990"/>
                    <a:pt x="43010" y="35889"/>
                    <a:pt x="42908" y="35808"/>
                  </a:cubicBezTo>
                  <a:cubicBezTo>
                    <a:pt x="42807" y="35707"/>
                    <a:pt x="42686" y="35606"/>
                    <a:pt x="42565" y="35504"/>
                  </a:cubicBezTo>
                  <a:cubicBezTo>
                    <a:pt x="42362" y="35322"/>
                    <a:pt x="42160" y="35160"/>
                    <a:pt x="41958" y="34999"/>
                  </a:cubicBezTo>
                  <a:cubicBezTo>
                    <a:pt x="41755" y="34837"/>
                    <a:pt x="41553" y="34695"/>
                    <a:pt x="41351" y="34554"/>
                  </a:cubicBezTo>
                  <a:cubicBezTo>
                    <a:pt x="41250" y="34493"/>
                    <a:pt x="41169" y="34412"/>
                    <a:pt x="41067" y="34351"/>
                  </a:cubicBezTo>
                  <a:cubicBezTo>
                    <a:pt x="40683" y="34088"/>
                    <a:pt x="40339" y="33846"/>
                    <a:pt x="40016" y="33643"/>
                  </a:cubicBezTo>
                  <a:cubicBezTo>
                    <a:pt x="40016" y="26381"/>
                    <a:pt x="38357" y="19118"/>
                    <a:pt x="35059" y="12462"/>
                  </a:cubicBezTo>
                  <a:cubicBezTo>
                    <a:pt x="35059" y="12462"/>
                    <a:pt x="35059" y="12462"/>
                    <a:pt x="35059" y="12442"/>
                  </a:cubicBezTo>
                  <a:cubicBezTo>
                    <a:pt x="34796" y="11936"/>
                    <a:pt x="34533" y="11410"/>
                    <a:pt x="34250" y="10884"/>
                  </a:cubicBezTo>
                  <a:cubicBezTo>
                    <a:pt x="32126" y="6980"/>
                    <a:pt x="29415" y="3318"/>
                    <a:pt x="26117" y="1"/>
                  </a:cubicBezTo>
                  <a:lnTo>
                    <a:pt x="26097" y="21"/>
                  </a:lnTo>
                  <a:lnTo>
                    <a:pt x="26097" y="1"/>
                  </a:ln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05" name="Google Shape;405;p7"/>
            <p:cNvGrpSpPr/>
            <p:nvPr/>
          </p:nvGrpSpPr>
          <p:grpSpPr>
            <a:xfrm>
              <a:off x="6683770" y="1630538"/>
              <a:ext cx="1511764" cy="1695517"/>
              <a:chOff x="3995850" y="2982150"/>
              <a:chExt cx="1356450" cy="1521325"/>
            </a:xfrm>
          </p:grpSpPr>
          <p:sp>
            <p:nvSpPr>
              <p:cNvPr id="406" name="Google Shape;406;p7"/>
              <p:cNvSpPr/>
              <p:nvPr/>
            </p:nvSpPr>
            <p:spPr>
              <a:xfrm>
                <a:off x="3995850" y="3801450"/>
                <a:ext cx="467350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4" h="28081" extrusionOk="0">
                    <a:moveTo>
                      <a:pt x="14849" y="1"/>
                    </a:moveTo>
                    <a:cubicBezTo>
                      <a:pt x="14849" y="1"/>
                      <a:pt x="1" y="6009"/>
                      <a:pt x="2024" y="28080"/>
                    </a:cubicBezTo>
                    <a:lnTo>
                      <a:pt x="3844" y="28080"/>
                    </a:lnTo>
                    <a:cubicBezTo>
                      <a:pt x="3844" y="28080"/>
                      <a:pt x="10399" y="19401"/>
                      <a:pt x="18693" y="17034"/>
                    </a:cubicBezTo>
                    <a:lnTo>
                      <a:pt x="148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7"/>
              <p:cNvSpPr/>
              <p:nvPr/>
            </p:nvSpPr>
            <p:spPr>
              <a:xfrm>
                <a:off x="4178425" y="3801450"/>
                <a:ext cx="284775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8633" extrusionOk="0">
                    <a:moveTo>
                      <a:pt x="7546" y="1"/>
                    </a:moveTo>
                    <a:cubicBezTo>
                      <a:pt x="7546" y="1"/>
                      <a:pt x="3561" y="1599"/>
                      <a:pt x="1" y="6211"/>
                    </a:cubicBezTo>
                    <a:cubicBezTo>
                      <a:pt x="3116" y="8841"/>
                      <a:pt x="5867" y="14627"/>
                      <a:pt x="7506" y="18633"/>
                    </a:cubicBezTo>
                    <a:cubicBezTo>
                      <a:pt x="8740" y="17965"/>
                      <a:pt x="10035" y="17419"/>
                      <a:pt x="11390" y="17034"/>
                    </a:cubicBezTo>
                    <a:lnTo>
                      <a:pt x="75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7"/>
              <p:cNvSpPr/>
              <p:nvPr/>
            </p:nvSpPr>
            <p:spPr>
              <a:xfrm>
                <a:off x="4884975" y="3801450"/>
                <a:ext cx="467325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3" h="28081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8274" y="19401"/>
                      <a:pt x="14849" y="28080"/>
                      <a:pt x="14849" y="28080"/>
                    </a:cubicBezTo>
                    <a:lnTo>
                      <a:pt x="16670" y="28080"/>
                    </a:lnTo>
                    <a:cubicBezTo>
                      <a:pt x="18693" y="600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7"/>
              <p:cNvSpPr/>
              <p:nvPr/>
            </p:nvSpPr>
            <p:spPr>
              <a:xfrm>
                <a:off x="4884975" y="3801450"/>
                <a:ext cx="284250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70" h="18633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1335" y="17419"/>
                      <a:pt x="2630" y="17965"/>
                      <a:pt x="3884" y="18633"/>
                    </a:cubicBezTo>
                    <a:cubicBezTo>
                      <a:pt x="5503" y="14627"/>
                      <a:pt x="8254" y="8841"/>
                      <a:pt x="11369" y="6211"/>
                    </a:cubicBezTo>
                    <a:cubicBezTo>
                      <a:pt x="7809" y="159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7"/>
              <p:cNvSpPr/>
              <p:nvPr/>
            </p:nvSpPr>
            <p:spPr>
              <a:xfrm>
                <a:off x="4476825" y="4283425"/>
                <a:ext cx="394000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8680" extrusionOk="0">
                    <a:moveTo>
                      <a:pt x="0" y="1"/>
                    </a:moveTo>
                    <a:cubicBezTo>
                      <a:pt x="405" y="2995"/>
                      <a:pt x="1275" y="5928"/>
                      <a:pt x="2651" y="8680"/>
                    </a:cubicBezTo>
                    <a:lnTo>
                      <a:pt x="13109" y="8680"/>
                    </a:lnTo>
                    <a:cubicBezTo>
                      <a:pt x="14485" y="5928"/>
                      <a:pt x="15375" y="2995"/>
                      <a:pt x="15760" y="1"/>
                    </a:cubicBez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7"/>
              <p:cNvSpPr/>
              <p:nvPr/>
            </p:nvSpPr>
            <p:spPr>
              <a:xfrm>
                <a:off x="4476825" y="4283425"/>
                <a:ext cx="394000" cy="17605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7042" extrusionOk="0">
                    <a:moveTo>
                      <a:pt x="0" y="1"/>
                    </a:moveTo>
                    <a:cubicBezTo>
                      <a:pt x="324" y="2388"/>
                      <a:pt x="971" y="4775"/>
                      <a:pt x="1902" y="7041"/>
                    </a:cubicBezTo>
                    <a:cubicBezTo>
                      <a:pt x="4759" y="5084"/>
                      <a:pt x="8463" y="4522"/>
                      <a:pt x="11814" y="4522"/>
                    </a:cubicBezTo>
                    <a:cubicBezTo>
                      <a:pt x="12829" y="4522"/>
                      <a:pt x="13811" y="4574"/>
                      <a:pt x="14728" y="4654"/>
                    </a:cubicBezTo>
                    <a:cubicBezTo>
                      <a:pt x="15213" y="3137"/>
                      <a:pt x="15557" y="1559"/>
                      <a:pt x="1576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7"/>
              <p:cNvSpPr/>
              <p:nvPr/>
            </p:nvSpPr>
            <p:spPr>
              <a:xfrm>
                <a:off x="4229000" y="2982150"/>
                <a:ext cx="890150" cy="1369075"/>
              </a:xfrm>
              <a:custGeom>
                <a:avLst/>
                <a:gdLst/>
                <a:ahLst/>
                <a:cxnLst/>
                <a:rect l="l" t="t" r="r" b="b"/>
                <a:pathLst>
                  <a:path w="35606" h="54763" extrusionOk="0">
                    <a:moveTo>
                      <a:pt x="17803" y="0"/>
                    </a:moveTo>
                    <a:cubicBezTo>
                      <a:pt x="2974" y="14829"/>
                      <a:pt x="1" y="36981"/>
                      <a:pt x="8821" y="54763"/>
                    </a:cubicBezTo>
                    <a:lnTo>
                      <a:pt x="26765" y="54763"/>
                    </a:lnTo>
                    <a:cubicBezTo>
                      <a:pt x="35606" y="36981"/>
                      <a:pt x="32612" y="14829"/>
                      <a:pt x="17803" y="0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7"/>
              <p:cNvSpPr/>
              <p:nvPr/>
            </p:nvSpPr>
            <p:spPr>
              <a:xfrm>
                <a:off x="4308400" y="3691500"/>
                <a:ext cx="694925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27797" h="26389" extrusionOk="0">
                    <a:moveTo>
                      <a:pt x="1332" y="1"/>
                    </a:moveTo>
                    <a:cubicBezTo>
                      <a:pt x="1217" y="1"/>
                      <a:pt x="1104" y="10"/>
                      <a:pt x="992" y="29"/>
                    </a:cubicBezTo>
                    <a:cubicBezTo>
                      <a:pt x="1" y="8971"/>
                      <a:pt x="1558" y="18155"/>
                      <a:pt x="5645" y="26389"/>
                    </a:cubicBezTo>
                    <a:lnTo>
                      <a:pt x="23589" y="26389"/>
                    </a:lnTo>
                    <a:cubicBezTo>
                      <a:pt x="25612" y="22343"/>
                      <a:pt x="27008" y="18054"/>
                      <a:pt x="27797" y="13684"/>
                    </a:cubicBezTo>
                    <a:lnTo>
                      <a:pt x="27797" y="13684"/>
                    </a:lnTo>
                    <a:cubicBezTo>
                      <a:pt x="26321" y="14211"/>
                      <a:pt x="24907" y="14445"/>
                      <a:pt x="23550" y="14445"/>
                    </a:cubicBezTo>
                    <a:cubicBezTo>
                      <a:pt x="12888" y="14445"/>
                      <a:pt x="5848" y="1"/>
                      <a:pt x="1332" y="1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7"/>
              <p:cNvSpPr/>
              <p:nvPr/>
            </p:nvSpPr>
            <p:spPr>
              <a:xfrm>
                <a:off x="4445975" y="3454525"/>
                <a:ext cx="455700" cy="455700"/>
              </a:xfrm>
              <a:custGeom>
                <a:avLst/>
                <a:gdLst/>
                <a:ahLst/>
                <a:cxnLst/>
                <a:rect l="l" t="t" r="r" b="b"/>
                <a:pathLst>
                  <a:path w="18228" h="18228" extrusionOk="0">
                    <a:moveTo>
                      <a:pt x="9124" y="0"/>
                    </a:moveTo>
                    <a:cubicBezTo>
                      <a:pt x="4087" y="0"/>
                      <a:pt x="0" y="4086"/>
                      <a:pt x="0" y="9104"/>
                    </a:cubicBezTo>
                    <a:cubicBezTo>
                      <a:pt x="0" y="14141"/>
                      <a:pt x="4087" y="18227"/>
                      <a:pt x="9124" y="18227"/>
                    </a:cubicBezTo>
                    <a:cubicBezTo>
                      <a:pt x="14161" y="18227"/>
                      <a:pt x="18228" y="14141"/>
                      <a:pt x="18228" y="9104"/>
                    </a:cubicBezTo>
                    <a:cubicBezTo>
                      <a:pt x="18228" y="4086"/>
                      <a:pt x="14161" y="0"/>
                      <a:pt x="9124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7"/>
              <p:cNvSpPr/>
              <p:nvPr/>
            </p:nvSpPr>
            <p:spPr>
              <a:xfrm>
                <a:off x="4445975" y="3571350"/>
                <a:ext cx="453175" cy="338875"/>
              </a:xfrm>
              <a:custGeom>
                <a:avLst/>
                <a:gdLst/>
                <a:ahLst/>
                <a:cxnLst/>
                <a:rect l="l" t="t" r="r" b="b"/>
                <a:pathLst>
                  <a:path w="18127" h="13555" extrusionOk="0">
                    <a:moveTo>
                      <a:pt x="1153" y="0"/>
                    </a:moveTo>
                    <a:cubicBezTo>
                      <a:pt x="425" y="1315"/>
                      <a:pt x="0" y="2832"/>
                      <a:pt x="0" y="4431"/>
                    </a:cubicBezTo>
                    <a:cubicBezTo>
                      <a:pt x="0" y="9468"/>
                      <a:pt x="4087" y="13554"/>
                      <a:pt x="9124" y="13554"/>
                    </a:cubicBezTo>
                    <a:cubicBezTo>
                      <a:pt x="13696" y="13554"/>
                      <a:pt x="17499" y="10176"/>
                      <a:pt x="18127" y="5766"/>
                    </a:cubicBezTo>
                    <a:lnTo>
                      <a:pt x="18127" y="5766"/>
                    </a:lnTo>
                    <a:cubicBezTo>
                      <a:pt x="17488" y="6138"/>
                      <a:pt x="16812" y="6298"/>
                      <a:pt x="16107" y="6298"/>
                    </a:cubicBezTo>
                    <a:cubicBezTo>
                      <a:pt x="11783" y="6298"/>
                      <a:pt x="6319" y="278"/>
                      <a:pt x="115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4501100" y="3509650"/>
                <a:ext cx="345950" cy="345450"/>
              </a:xfrm>
              <a:custGeom>
                <a:avLst/>
                <a:gdLst/>
                <a:ahLst/>
                <a:cxnLst/>
                <a:rect l="l" t="t" r="r" b="b"/>
                <a:pathLst>
                  <a:path w="13838" h="13818" extrusionOk="0">
                    <a:moveTo>
                      <a:pt x="6919" y="0"/>
                    </a:moveTo>
                    <a:cubicBezTo>
                      <a:pt x="3096" y="0"/>
                      <a:pt x="0" y="3095"/>
                      <a:pt x="0" y="6899"/>
                    </a:cubicBezTo>
                    <a:cubicBezTo>
                      <a:pt x="0" y="10722"/>
                      <a:pt x="3096" y="13817"/>
                      <a:pt x="6919" y="13817"/>
                    </a:cubicBezTo>
                    <a:cubicBezTo>
                      <a:pt x="10743" y="13817"/>
                      <a:pt x="13838" y="10722"/>
                      <a:pt x="13838" y="6899"/>
                    </a:cubicBezTo>
                    <a:cubicBezTo>
                      <a:pt x="13838" y="3095"/>
                      <a:pt x="10743" y="0"/>
                      <a:pt x="6919" y="0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4504650" y="3513175"/>
                <a:ext cx="236200" cy="236225"/>
              </a:xfrm>
              <a:custGeom>
                <a:avLst/>
                <a:gdLst/>
                <a:ahLst/>
                <a:cxnLst/>
                <a:rect l="l" t="t" r="r" b="b"/>
                <a:pathLst>
                  <a:path w="9448" h="9449" extrusionOk="0">
                    <a:moveTo>
                      <a:pt x="8193" y="1"/>
                    </a:moveTo>
                    <a:lnTo>
                      <a:pt x="0" y="8194"/>
                    </a:lnTo>
                    <a:cubicBezTo>
                      <a:pt x="101" y="8619"/>
                      <a:pt x="223" y="9044"/>
                      <a:pt x="405" y="9448"/>
                    </a:cubicBezTo>
                    <a:lnTo>
                      <a:pt x="9447" y="385"/>
                    </a:lnTo>
                    <a:cubicBezTo>
                      <a:pt x="9063" y="223"/>
                      <a:pt x="8638" y="82"/>
                      <a:pt x="81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7"/>
              <p:cNvSpPr/>
              <p:nvPr/>
            </p:nvSpPr>
            <p:spPr>
              <a:xfrm>
                <a:off x="4547125" y="3555150"/>
                <a:ext cx="298925" cy="299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11977" extrusionOk="0">
                    <a:moveTo>
                      <a:pt x="9751" y="1"/>
                    </a:moveTo>
                    <a:lnTo>
                      <a:pt x="0" y="9772"/>
                    </a:lnTo>
                    <a:cubicBezTo>
                      <a:pt x="1133" y="11006"/>
                      <a:pt x="2711" y="11815"/>
                      <a:pt x="4471" y="11977"/>
                    </a:cubicBezTo>
                    <a:lnTo>
                      <a:pt x="11956" y="4492"/>
                    </a:lnTo>
                    <a:cubicBezTo>
                      <a:pt x="11815" y="2712"/>
                      <a:pt x="10985" y="1154"/>
                      <a:pt x="9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7"/>
              <p:cNvSpPr/>
              <p:nvPr/>
            </p:nvSpPr>
            <p:spPr>
              <a:xfrm>
                <a:off x="4449500" y="2982150"/>
                <a:ext cx="4491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14445" extrusionOk="0">
                    <a:moveTo>
                      <a:pt x="9003" y="0"/>
                    </a:moveTo>
                    <a:cubicBezTo>
                      <a:pt x="5241" y="3763"/>
                      <a:pt x="2246" y="8011"/>
                      <a:pt x="1" y="12523"/>
                    </a:cubicBezTo>
                    <a:cubicBezTo>
                      <a:pt x="2570" y="13736"/>
                      <a:pt x="5605" y="14444"/>
                      <a:pt x="8902" y="14444"/>
                    </a:cubicBezTo>
                    <a:cubicBezTo>
                      <a:pt x="12240" y="14444"/>
                      <a:pt x="15356" y="13696"/>
                      <a:pt x="17965" y="12442"/>
                    </a:cubicBezTo>
                    <a:cubicBezTo>
                      <a:pt x="15720" y="7951"/>
                      <a:pt x="12746" y="3743"/>
                      <a:pt x="90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7"/>
              <p:cNvSpPr/>
              <p:nvPr/>
            </p:nvSpPr>
            <p:spPr>
              <a:xfrm>
                <a:off x="4449500" y="3097450"/>
                <a:ext cx="449150" cy="2458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9833" extrusionOk="0">
                    <a:moveTo>
                      <a:pt x="4937" y="1"/>
                    </a:moveTo>
                    <a:cubicBezTo>
                      <a:pt x="3015" y="2509"/>
                      <a:pt x="1356" y="5159"/>
                      <a:pt x="1" y="7911"/>
                    </a:cubicBezTo>
                    <a:cubicBezTo>
                      <a:pt x="2570" y="9124"/>
                      <a:pt x="5605" y="9832"/>
                      <a:pt x="8902" y="9832"/>
                    </a:cubicBezTo>
                    <a:cubicBezTo>
                      <a:pt x="12240" y="9832"/>
                      <a:pt x="15356" y="9084"/>
                      <a:pt x="17965" y="7830"/>
                    </a:cubicBezTo>
                    <a:cubicBezTo>
                      <a:pt x="17702" y="7304"/>
                      <a:pt x="17419" y="6798"/>
                      <a:pt x="17136" y="6272"/>
                    </a:cubicBezTo>
                    <a:cubicBezTo>
                      <a:pt x="15788" y="6668"/>
                      <a:pt x="14594" y="6844"/>
                      <a:pt x="13530" y="6844"/>
                    </a:cubicBezTo>
                    <a:cubicBezTo>
                      <a:pt x="8674" y="6844"/>
                      <a:pt x="6547" y="3171"/>
                      <a:pt x="49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1" name="Google Shape;421;p7"/>
          <p:cNvGrpSpPr/>
          <p:nvPr/>
        </p:nvGrpSpPr>
        <p:grpSpPr>
          <a:xfrm>
            <a:off x="7066367" y="3509301"/>
            <a:ext cx="753063" cy="753591"/>
            <a:chOff x="5627938" y="2547425"/>
            <a:chExt cx="564797" cy="565193"/>
          </a:xfrm>
        </p:grpSpPr>
        <p:sp>
          <p:nvSpPr>
            <p:cNvPr id="422" name="Google Shape;422;p7"/>
            <p:cNvSpPr/>
            <p:nvPr/>
          </p:nvSpPr>
          <p:spPr>
            <a:xfrm>
              <a:off x="5627938" y="2547440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5627938" y="2547425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5682811" y="2602329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5826513" y="2676365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6" name="Google Shape;426;p7"/>
          <p:cNvGrpSpPr/>
          <p:nvPr/>
        </p:nvGrpSpPr>
        <p:grpSpPr>
          <a:xfrm>
            <a:off x="7933567" y="2609067"/>
            <a:ext cx="753063" cy="753591"/>
            <a:chOff x="6076688" y="1982663"/>
            <a:chExt cx="564797" cy="565193"/>
          </a:xfrm>
        </p:grpSpPr>
        <p:sp>
          <p:nvSpPr>
            <p:cNvPr id="427" name="Google Shape;427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1" name="Google Shape;431;p7"/>
          <p:cNvGrpSpPr/>
          <p:nvPr/>
        </p:nvGrpSpPr>
        <p:grpSpPr>
          <a:xfrm>
            <a:off x="9422785" y="4857785"/>
            <a:ext cx="753063" cy="753591"/>
            <a:chOff x="6076688" y="1982663"/>
            <a:chExt cx="564797" cy="565193"/>
          </a:xfrm>
        </p:grpSpPr>
        <p:sp>
          <p:nvSpPr>
            <p:cNvPr id="432" name="Google Shape;432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6" name="Google Shape;436;p7"/>
          <p:cNvSpPr/>
          <p:nvPr/>
        </p:nvSpPr>
        <p:spPr>
          <a:xfrm>
            <a:off x="7933581" y="2281015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7" name="Google Shape;437;p7"/>
          <p:cNvSpPr/>
          <p:nvPr/>
        </p:nvSpPr>
        <p:spPr>
          <a:xfrm>
            <a:off x="8022985" y="4668104"/>
            <a:ext cx="771353" cy="671576"/>
          </a:xfrm>
          <a:custGeom>
            <a:avLst/>
            <a:gdLst/>
            <a:ahLst/>
            <a:cxnLst/>
            <a:rect l="l" t="t" r="r" b="b"/>
            <a:pathLst>
              <a:path w="10251" h="8925" extrusionOk="0">
                <a:moveTo>
                  <a:pt x="2798" y="0"/>
                </a:moveTo>
                <a:cubicBezTo>
                  <a:pt x="1933" y="0"/>
                  <a:pt x="1022" y="358"/>
                  <a:pt x="451" y="1596"/>
                </a:cubicBezTo>
                <a:cubicBezTo>
                  <a:pt x="151" y="2248"/>
                  <a:pt x="0" y="2975"/>
                  <a:pt x="0" y="3702"/>
                </a:cubicBezTo>
                <a:cubicBezTo>
                  <a:pt x="25" y="5055"/>
                  <a:pt x="476" y="6784"/>
                  <a:pt x="1379" y="7862"/>
                </a:cubicBezTo>
                <a:cubicBezTo>
                  <a:pt x="1921" y="8513"/>
                  <a:pt x="2723" y="8890"/>
                  <a:pt x="3533" y="8890"/>
                </a:cubicBezTo>
                <a:cubicBezTo>
                  <a:pt x="3846" y="8890"/>
                  <a:pt x="4161" y="8833"/>
                  <a:pt x="4461" y="8714"/>
                </a:cubicBezTo>
                <a:cubicBezTo>
                  <a:pt x="4662" y="8639"/>
                  <a:pt x="4862" y="8614"/>
                  <a:pt x="5063" y="8614"/>
                </a:cubicBezTo>
                <a:cubicBezTo>
                  <a:pt x="5138" y="8614"/>
                  <a:pt x="5339" y="8639"/>
                  <a:pt x="5539" y="8689"/>
                </a:cubicBezTo>
                <a:cubicBezTo>
                  <a:pt x="5589" y="8714"/>
                  <a:pt x="5664" y="8739"/>
                  <a:pt x="5715" y="8764"/>
                </a:cubicBezTo>
                <a:cubicBezTo>
                  <a:pt x="5840" y="8815"/>
                  <a:pt x="5940" y="8865"/>
                  <a:pt x="5965" y="8865"/>
                </a:cubicBezTo>
                <a:lnTo>
                  <a:pt x="5990" y="8865"/>
                </a:lnTo>
                <a:cubicBezTo>
                  <a:pt x="6156" y="8906"/>
                  <a:pt x="6321" y="8925"/>
                  <a:pt x="6487" y="8925"/>
                </a:cubicBezTo>
                <a:cubicBezTo>
                  <a:pt x="6622" y="8925"/>
                  <a:pt x="6757" y="8912"/>
                  <a:pt x="6892" y="8890"/>
                </a:cubicBezTo>
                <a:cubicBezTo>
                  <a:pt x="7394" y="8815"/>
                  <a:pt x="7870" y="8589"/>
                  <a:pt x="8271" y="8288"/>
                </a:cubicBezTo>
                <a:cubicBezTo>
                  <a:pt x="9148" y="7637"/>
                  <a:pt x="9524" y="6484"/>
                  <a:pt x="9825" y="5481"/>
                </a:cubicBezTo>
                <a:cubicBezTo>
                  <a:pt x="10176" y="4228"/>
                  <a:pt x="10251" y="2850"/>
                  <a:pt x="9700" y="1622"/>
                </a:cubicBezTo>
                <a:cubicBezTo>
                  <a:pt x="9223" y="544"/>
                  <a:pt x="8497" y="143"/>
                  <a:pt x="7770" y="43"/>
                </a:cubicBezTo>
                <a:cubicBezTo>
                  <a:pt x="7610" y="14"/>
                  <a:pt x="7451" y="2"/>
                  <a:pt x="7294" y="2"/>
                </a:cubicBezTo>
                <a:cubicBezTo>
                  <a:pt x="6610" y="2"/>
                  <a:pt x="5967" y="235"/>
                  <a:pt x="5539" y="418"/>
                </a:cubicBezTo>
                <a:cubicBezTo>
                  <a:pt x="5389" y="494"/>
                  <a:pt x="5226" y="531"/>
                  <a:pt x="5063" y="531"/>
                </a:cubicBezTo>
                <a:cubicBezTo>
                  <a:pt x="4900" y="531"/>
                  <a:pt x="4737" y="494"/>
                  <a:pt x="4587" y="418"/>
                </a:cubicBezTo>
                <a:cubicBezTo>
                  <a:pt x="4152" y="229"/>
                  <a:pt x="3490" y="0"/>
                  <a:pt x="279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7"/>
          <p:cNvSpPr/>
          <p:nvPr/>
        </p:nvSpPr>
        <p:spPr>
          <a:xfrm>
            <a:off x="9422814" y="53164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9717421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5276755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9160311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6" name="Google Shape;1656;p2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657" name="Google Shape;1657;p2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94" name="Google Shape;1694;p25"/>
          <p:cNvSpPr/>
          <p:nvPr/>
        </p:nvSpPr>
        <p:spPr>
          <a:xfrm>
            <a:off x="858167" y="2394967"/>
            <a:ext cx="4678000" cy="28860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25"/>
          <p:cNvSpPr txBox="1">
            <a:spLocks noGrp="1"/>
          </p:cNvSpPr>
          <p:nvPr>
            <p:ph type="title"/>
          </p:nvPr>
        </p:nvSpPr>
        <p:spPr>
          <a:xfrm>
            <a:off x="1000967" y="2791951"/>
            <a:ext cx="43924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6" name="Google Shape;1696;p25"/>
          <p:cNvSpPr txBox="1">
            <a:spLocks noGrp="1"/>
          </p:cNvSpPr>
          <p:nvPr>
            <p:ph type="body" idx="1"/>
          </p:nvPr>
        </p:nvSpPr>
        <p:spPr>
          <a:xfrm>
            <a:off x="1000967" y="3685984"/>
            <a:ext cx="4392400" cy="13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97" name="Google Shape;1697;p25"/>
          <p:cNvGrpSpPr/>
          <p:nvPr/>
        </p:nvGrpSpPr>
        <p:grpSpPr>
          <a:xfrm>
            <a:off x="858180" y="1577046"/>
            <a:ext cx="1818397" cy="952807"/>
            <a:chOff x="803899" y="422750"/>
            <a:chExt cx="1476451" cy="773633"/>
          </a:xfrm>
        </p:grpSpPr>
        <p:sp>
          <p:nvSpPr>
            <p:cNvPr id="1698" name="Google Shape;1698;p25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99" name="Google Shape;1699;p25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1700" name="Google Shape;1700;p25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25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25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25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25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25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25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25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25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25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25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25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25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25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25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25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25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25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718" name="Google Shape;1718;p25"/>
          <p:cNvSpPr/>
          <p:nvPr/>
        </p:nvSpPr>
        <p:spPr>
          <a:xfrm>
            <a:off x="2769363" y="995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19" name="Google Shape;1719;p25"/>
          <p:cNvGrpSpPr/>
          <p:nvPr/>
        </p:nvGrpSpPr>
        <p:grpSpPr>
          <a:xfrm>
            <a:off x="5846082" y="1886547"/>
            <a:ext cx="5487748" cy="3394420"/>
            <a:chOff x="4443436" y="1298847"/>
            <a:chExt cx="4115811" cy="2545815"/>
          </a:xfrm>
        </p:grpSpPr>
        <p:sp>
          <p:nvSpPr>
            <p:cNvPr id="1720" name="Google Shape;1720;p25"/>
            <p:cNvSpPr/>
            <p:nvPr/>
          </p:nvSpPr>
          <p:spPr>
            <a:xfrm>
              <a:off x="4443436" y="1299148"/>
              <a:ext cx="4115811" cy="2545213"/>
            </a:xfrm>
            <a:custGeom>
              <a:avLst/>
              <a:gdLst/>
              <a:ahLst/>
              <a:cxnLst/>
              <a:rect l="l" t="t" r="r" b="b"/>
              <a:pathLst>
                <a:path w="116192" h="71853" extrusionOk="0">
                  <a:moveTo>
                    <a:pt x="4795" y="0"/>
                  </a:moveTo>
                  <a:cubicBezTo>
                    <a:pt x="2152" y="0"/>
                    <a:pt x="0" y="2135"/>
                    <a:pt x="0" y="4795"/>
                  </a:cubicBezTo>
                  <a:lnTo>
                    <a:pt x="0" y="67058"/>
                  </a:lnTo>
                  <a:cubicBezTo>
                    <a:pt x="0" y="69701"/>
                    <a:pt x="2152" y="71853"/>
                    <a:pt x="4795" y="71853"/>
                  </a:cubicBezTo>
                  <a:lnTo>
                    <a:pt x="111397" y="71853"/>
                  </a:lnTo>
                  <a:cubicBezTo>
                    <a:pt x="114056" y="71853"/>
                    <a:pt x="116191" y="69701"/>
                    <a:pt x="116191" y="67058"/>
                  </a:cubicBezTo>
                  <a:lnTo>
                    <a:pt x="116191" y="4795"/>
                  </a:lnTo>
                  <a:cubicBezTo>
                    <a:pt x="116191" y="2135"/>
                    <a:pt x="114056" y="0"/>
                    <a:pt x="11139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4443436" y="1298847"/>
              <a:ext cx="4115811" cy="2545815"/>
            </a:xfrm>
            <a:custGeom>
              <a:avLst/>
              <a:gdLst/>
              <a:ahLst/>
              <a:cxnLst/>
              <a:rect l="l" t="t" r="r" b="b"/>
              <a:pathLst>
                <a:path w="116192" h="71870" extrusionOk="0">
                  <a:moveTo>
                    <a:pt x="106602" y="9606"/>
                  </a:moveTo>
                  <a:lnTo>
                    <a:pt x="106602" y="62263"/>
                  </a:lnTo>
                  <a:lnTo>
                    <a:pt x="9607" y="62263"/>
                  </a:lnTo>
                  <a:lnTo>
                    <a:pt x="9607" y="9606"/>
                  </a:lnTo>
                  <a:close/>
                  <a:moveTo>
                    <a:pt x="4796" y="0"/>
                  </a:moveTo>
                  <a:cubicBezTo>
                    <a:pt x="2153" y="0"/>
                    <a:pt x="1" y="2152"/>
                    <a:pt x="1" y="4795"/>
                  </a:cubicBezTo>
                  <a:lnTo>
                    <a:pt x="1" y="67058"/>
                  </a:lnTo>
                  <a:cubicBezTo>
                    <a:pt x="1" y="69718"/>
                    <a:pt x="2153" y="71870"/>
                    <a:pt x="4796" y="71870"/>
                  </a:cubicBezTo>
                  <a:lnTo>
                    <a:pt x="111397" y="71870"/>
                  </a:lnTo>
                  <a:cubicBezTo>
                    <a:pt x="114040" y="71870"/>
                    <a:pt x="116192" y="69718"/>
                    <a:pt x="116192" y="67058"/>
                  </a:cubicBezTo>
                  <a:lnTo>
                    <a:pt x="116192" y="4795"/>
                  </a:lnTo>
                  <a:cubicBezTo>
                    <a:pt x="116192" y="2152"/>
                    <a:pt x="114040" y="0"/>
                    <a:pt x="111397" y="0"/>
                  </a:cubicBezTo>
                  <a:close/>
                </a:path>
              </a:pathLst>
            </a:custGeom>
            <a:solidFill>
              <a:srgbClr val="1C2A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pic>
          <p:nvPicPr>
            <p:cNvPr id="1722" name="Google Shape;1722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27644" y="1520476"/>
              <a:ext cx="3747395" cy="2133526"/>
            </a:xfrm>
            <a:prstGeom prst="rect">
              <a:avLst/>
            </a:prstGeom>
            <a:noFill/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785906392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0"/>
          <p:cNvSpPr/>
          <p:nvPr/>
        </p:nvSpPr>
        <p:spPr>
          <a:xfrm>
            <a:off x="950967" y="3851400"/>
            <a:ext cx="5324800" cy="2242800"/>
          </a:xfrm>
          <a:prstGeom prst="roundRect">
            <a:avLst>
              <a:gd name="adj" fmla="val 913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" name="Google Shape;624;p10"/>
          <p:cNvSpPr txBox="1">
            <a:spLocks noGrp="1"/>
          </p:cNvSpPr>
          <p:nvPr>
            <p:ph type="body" idx="1"/>
          </p:nvPr>
        </p:nvSpPr>
        <p:spPr>
          <a:xfrm>
            <a:off x="1052567" y="3902167"/>
            <a:ext cx="5145200" cy="22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  <p:sp>
        <p:nvSpPr>
          <p:cNvPr id="625" name="Google Shape;625;p10"/>
          <p:cNvSpPr/>
          <p:nvPr/>
        </p:nvSpPr>
        <p:spPr>
          <a:xfrm>
            <a:off x="1052564" y="21856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6" name="Google Shape;626;p10"/>
          <p:cNvGrpSpPr/>
          <p:nvPr/>
        </p:nvGrpSpPr>
        <p:grpSpPr>
          <a:xfrm>
            <a:off x="993178" y="2877764"/>
            <a:ext cx="2104140" cy="1102480"/>
            <a:chOff x="-1511962" y="1993319"/>
            <a:chExt cx="920500" cy="482275"/>
          </a:xfrm>
        </p:grpSpPr>
        <p:sp>
          <p:nvSpPr>
            <p:cNvPr id="627" name="Google Shape;627;p10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28" name="Google Shape;628;p10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629" name="Google Shape;629;p10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10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0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0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10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0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10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0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0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0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10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10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10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10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10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10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10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10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647" name="Google Shape;647;p10"/>
          <p:cNvSpPr/>
          <p:nvPr/>
        </p:nvSpPr>
        <p:spPr>
          <a:xfrm>
            <a:off x="5768297" y="40492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47923502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dk1"/>
        </a:solidFill>
        <a:effectLst/>
      </p:bgPr>
    </p:bg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" name="Google Shape;649;p1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650" name="Google Shape;650;p1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1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1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87" name="Google Shape;687;p11"/>
          <p:cNvSpPr/>
          <p:nvPr/>
        </p:nvSpPr>
        <p:spPr>
          <a:xfrm>
            <a:off x="950933" y="1306033"/>
            <a:ext cx="5568800" cy="3250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8" name="Google Shape;688;p11"/>
          <p:cNvSpPr/>
          <p:nvPr/>
        </p:nvSpPr>
        <p:spPr>
          <a:xfrm>
            <a:off x="950933" y="4738400"/>
            <a:ext cx="55688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9" name="Google Shape;689;p11"/>
          <p:cNvSpPr txBox="1">
            <a:spLocks noGrp="1"/>
          </p:cNvSpPr>
          <p:nvPr>
            <p:ph type="title" hasCustomPrompt="1"/>
          </p:nvPr>
        </p:nvSpPr>
        <p:spPr>
          <a:xfrm>
            <a:off x="988533" y="1827751"/>
            <a:ext cx="5531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90" name="Google Shape;690;p11"/>
          <p:cNvSpPr txBox="1">
            <a:spLocks noGrp="1"/>
          </p:cNvSpPr>
          <p:nvPr>
            <p:ph type="body" idx="1"/>
          </p:nvPr>
        </p:nvSpPr>
        <p:spPr>
          <a:xfrm>
            <a:off x="988533" y="4738399"/>
            <a:ext cx="5531200" cy="7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91" name="Google Shape;691;p11"/>
          <p:cNvGrpSpPr/>
          <p:nvPr/>
        </p:nvGrpSpPr>
        <p:grpSpPr>
          <a:xfrm>
            <a:off x="7839233" y="5063442"/>
            <a:ext cx="840907" cy="841473"/>
            <a:chOff x="1300400" y="1688700"/>
            <a:chExt cx="481950" cy="482275"/>
          </a:xfrm>
        </p:grpSpPr>
        <p:sp>
          <p:nvSpPr>
            <p:cNvPr id="692" name="Google Shape;692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4" name="Google Shape;694;p11"/>
          <p:cNvGrpSpPr/>
          <p:nvPr/>
        </p:nvGrpSpPr>
        <p:grpSpPr>
          <a:xfrm>
            <a:off x="7744437" y="3659255"/>
            <a:ext cx="935112" cy="935677"/>
            <a:chOff x="1300400" y="1688700"/>
            <a:chExt cx="481950" cy="482275"/>
          </a:xfrm>
        </p:grpSpPr>
        <p:sp>
          <p:nvSpPr>
            <p:cNvPr id="695" name="Google Shape;695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000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4000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7" name="Google Shape;697;p11"/>
          <p:cNvGrpSpPr/>
          <p:nvPr/>
        </p:nvGrpSpPr>
        <p:grpSpPr>
          <a:xfrm>
            <a:off x="7839240" y="953087"/>
            <a:ext cx="745480" cy="745983"/>
            <a:chOff x="1300400" y="1688700"/>
            <a:chExt cx="481950" cy="482275"/>
          </a:xfrm>
        </p:grpSpPr>
        <p:sp>
          <p:nvSpPr>
            <p:cNvPr id="698" name="Google Shape;698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0" name="Google Shape;700;p11"/>
          <p:cNvGrpSpPr/>
          <p:nvPr/>
        </p:nvGrpSpPr>
        <p:grpSpPr>
          <a:xfrm>
            <a:off x="8746673" y="953087"/>
            <a:ext cx="745480" cy="745983"/>
            <a:chOff x="1300400" y="1688700"/>
            <a:chExt cx="481950" cy="482275"/>
          </a:xfrm>
        </p:grpSpPr>
        <p:sp>
          <p:nvSpPr>
            <p:cNvPr id="701" name="Google Shape;701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3" name="Google Shape;703;p11"/>
          <p:cNvGrpSpPr/>
          <p:nvPr/>
        </p:nvGrpSpPr>
        <p:grpSpPr>
          <a:xfrm>
            <a:off x="9654107" y="953087"/>
            <a:ext cx="745480" cy="745983"/>
            <a:chOff x="1300400" y="1688700"/>
            <a:chExt cx="481950" cy="482275"/>
          </a:xfrm>
        </p:grpSpPr>
        <p:sp>
          <p:nvSpPr>
            <p:cNvPr id="704" name="Google Shape;704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6" name="Google Shape;706;p11"/>
          <p:cNvGrpSpPr/>
          <p:nvPr/>
        </p:nvGrpSpPr>
        <p:grpSpPr>
          <a:xfrm>
            <a:off x="7839240" y="2313254"/>
            <a:ext cx="745480" cy="745983"/>
            <a:chOff x="1300400" y="1688700"/>
            <a:chExt cx="481950" cy="482275"/>
          </a:xfrm>
        </p:grpSpPr>
        <p:sp>
          <p:nvSpPr>
            <p:cNvPr id="707" name="Google Shape;707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9" name="Google Shape;709;p11"/>
          <p:cNvGrpSpPr/>
          <p:nvPr/>
        </p:nvGrpSpPr>
        <p:grpSpPr>
          <a:xfrm>
            <a:off x="8741191" y="2313254"/>
            <a:ext cx="745480" cy="745983"/>
            <a:chOff x="1300400" y="1688700"/>
            <a:chExt cx="481950" cy="482275"/>
          </a:xfrm>
        </p:grpSpPr>
        <p:sp>
          <p:nvSpPr>
            <p:cNvPr id="710" name="Google Shape;710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2" name="Google Shape;712;p11"/>
          <p:cNvGrpSpPr/>
          <p:nvPr/>
        </p:nvGrpSpPr>
        <p:grpSpPr>
          <a:xfrm>
            <a:off x="9643157" y="2313254"/>
            <a:ext cx="745480" cy="745983"/>
            <a:chOff x="1300400" y="1688700"/>
            <a:chExt cx="481950" cy="482275"/>
          </a:xfrm>
        </p:grpSpPr>
        <p:sp>
          <p:nvSpPr>
            <p:cNvPr id="713" name="Google Shape;713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5" name="Google Shape;715;p11"/>
          <p:cNvGrpSpPr/>
          <p:nvPr/>
        </p:nvGrpSpPr>
        <p:grpSpPr>
          <a:xfrm>
            <a:off x="9048767" y="5063442"/>
            <a:ext cx="840907" cy="841473"/>
            <a:chOff x="1300400" y="1688700"/>
            <a:chExt cx="481950" cy="482275"/>
          </a:xfrm>
        </p:grpSpPr>
        <p:sp>
          <p:nvSpPr>
            <p:cNvPr id="716" name="Google Shape;716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718" name="Google Shape;718;p11"/>
          <p:cNvSpPr/>
          <p:nvPr/>
        </p:nvSpPr>
        <p:spPr>
          <a:xfrm>
            <a:off x="10626797" y="32665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9" name="Google Shape;719;p11"/>
          <p:cNvSpPr/>
          <p:nvPr/>
        </p:nvSpPr>
        <p:spPr>
          <a:xfrm>
            <a:off x="9492163" y="3797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11"/>
          <p:cNvSpPr/>
          <p:nvPr/>
        </p:nvSpPr>
        <p:spPr>
          <a:xfrm>
            <a:off x="10825363" y="4881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65933155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2500947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" name="Google Shape;723;p1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724" name="Google Shape;724;p1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61" name="Google Shape;761;p13"/>
          <p:cNvSpPr/>
          <p:nvPr/>
        </p:nvSpPr>
        <p:spPr>
          <a:xfrm>
            <a:off x="2253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2" name="Google Shape;762;p13"/>
          <p:cNvSpPr/>
          <p:nvPr/>
        </p:nvSpPr>
        <p:spPr>
          <a:xfrm>
            <a:off x="2296668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3" name="Google Shape;763;p13"/>
          <p:cNvSpPr/>
          <p:nvPr/>
        </p:nvSpPr>
        <p:spPr>
          <a:xfrm>
            <a:off x="7564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4" name="Google Shape;764;p13"/>
          <p:cNvSpPr/>
          <p:nvPr/>
        </p:nvSpPr>
        <p:spPr>
          <a:xfrm>
            <a:off x="7564851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5" name="Google Shape;765;p13"/>
          <p:cNvSpPr/>
          <p:nvPr/>
        </p:nvSpPr>
        <p:spPr>
          <a:xfrm>
            <a:off x="985567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6" name="Google Shape;766;p13"/>
          <p:cNvSpPr/>
          <p:nvPr/>
        </p:nvSpPr>
        <p:spPr>
          <a:xfrm>
            <a:off x="6253251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7" name="Google Shape;767;p13"/>
          <p:cNvSpPr/>
          <p:nvPr/>
        </p:nvSpPr>
        <p:spPr>
          <a:xfrm>
            <a:off x="1031333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8" name="Google Shape;768;p13"/>
          <p:cNvSpPr/>
          <p:nvPr/>
        </p:nvSpPr>
        <p:spPr>
          <a:xfrm>
            <a:off x="6267067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9" name="Google Shape;769;p13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0" name="Google Shape;770;p13"/>
          <p:cNvSpPr txBox="1">
            <a:spLocks noGrp="1"/>
          </p:cNvSpPr>
          <p:nvPr>
            <p:ph type="title"/>
          </p:nvPr>
        </p:nvSpPr>
        <p:spPr>
          <a:xfrm>
            <a:off x="2352300" y="2229567"/>
            <a:ext cx="341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1" name="Google Shape;771;p13"/>
          <p:cNvSpPr txBox="1">
            <a:spLocks noGrp="1"/>
          </p:cNvSpPr>
          <p:nvPr>
            <p:ph type="title" idx="2" hasCustomPrompt="1"/>
          </p:nvPr>
        </p:nvSpPr>
        <p:spPr>
          <a:xfrm>
            <a:off x="1112267" y="2229567"/>
            <a:ext cx="624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2" name="Google Shape;772;p13"/>
          <p:cNvSpPr txBox="1">
            <a:spLocks noGrp="1"/>
          </p:cNvSpPr>
          <p:nvPr>
            <p:ph type="subTitle" idx="1"/>
          </p:nvPr>
        </p:nvSpPr>
        <p:spPr>
          <a:xfrm>
            <a:off x="2352291" y="2960800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13"/>
          <p:cNvSpPr txBox="1">
            <a:spLocks noGrp="1"/>
          </p:cNvSpPr>
          <p:nvPr>
            <p:ph type="title" idx="3"/>
          </p:nvPr>
        </p:nvSpPr>
        <p:spPr>
          <a:xfrm>
            <a:off x="2395600" y="44705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4" name="Google Shape;774;p13"/>
          <p:cNvSpPr txBox="1">
            <a:spLocks noGrp="1"/>
          </p:cNvSpPr>
          <p:nvPr>
            <p:ph type="title" idx="4" hasCustomPrompt="1"/>
          </p:nvPr>
        </p:nvSpPr>
        <p:spPr>
          <a:xfrm>
            <a:off x="1101333" y="441171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5" name="Google Shape;775;p13"/>
          <p:cNvSpPr txBox="1">
            <a:spLocks noGrp="1"/>
          </p:cNvSpPr>
          <p:nvPr>
            <p:ph type="subTitle" idx="5"/>
          </p:nvPr>
        </p:nvSpPr>
        <p:spPr>
          <a:xfrm>
            <a:off x="2395585" y="5201767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3"/>
          <p:cNvSpPr txBox="1">
            <a:spLocks noGrp="1"/>
          </p:cNvSpPr>
          <p:nvPr>
            <p:ph type="title" idx="6"/>
          </p:nvPr>
        </p:nvSpPr>
        <p:spPr>
          <a:xfrm>
            <a:off x="7735233" y="21796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7" name="Google Shape;777;p13"/>
          <p:cNvSpPr txBox="1">
            <a:spLocks noGrp="1"/>
          </p:cNvSpPr>
          <p:nvPr>
            <p:ph type="title" idx="7" hasCustomPrompt="1"/>
          </p:nvPr>
        </p:nvSpPr>
        <p:spPr>
          <a:xfrm>
            <a:off x="6323251" y="2179633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8" name="Google Shape;778;p13"/>
          <p:cNvSpPr txBox="1">
            <a:spLocks noGrp="1"/>
          </p:cNvSpPr>
          <p:nvPr>
            <p:ph type="subTitle" idx="8"/>
          </p:nvPr>
        </p:nvSpPr>
        <p:spPr>
          <a:xfrm>
            <a:off x="7735237" y="2910867"/>
            <a:ext cx="3414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3"/>
          <p:cNvSpPr txBox="1">
            <a:spLocks noGrp="1"/>
          </p:cNvSpPr>
          <p:nvPr>
            <p:ph type="title" idx="9"/>
          </p:nvPr>
        </p:nvSpPr>
        <p:spPr>
          <a:xfrm>
            <a:off x="7722840" y="4420600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80" name="Google Shape;7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37067" y="438386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81" name="Google Shape;781;p13"/>
          <p:cNvSpPr txBox="1">
            <a:spLocks noGrp="1"/>
          </p:cNvSpPr>
          <p:nvPr>
            <p:ph type="subTitle" idx="14"/>
          </p:nvPr>
        </p:nvSpPr>
        <p:spPr>
          <a:xfrm>
            <a:off x="7722839" y="5151833"/>
            <a:ext cx="341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3"/>
          <p:cNvSpPr txBox="1">
            <a:spLocks noGrp="1"/>
          </p:cNvSpPr>
          <p:nvPr>
            <p:ph type="title" idx="15"/>
          </p:nvPr>
        </p:nvSpPr>
        <p:spPr>
          <a:xfrm>
            <a:off x="951000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83" name="Google Shape;783;p13"/>
          <p:cNvGrpSpPr/>
          <p:nvPr/>
        </p:nvGrpSpPr>
        <p:grpSpPr>
          <a:xfrm>
            <a:off x="950978" y="641520"/>
            <a:ext cx="1754220" cy="919179"/>
            <a:chOff x="803899" y="422750"/>
            <a:chExt cx="1476451" cy="773633"/>
          </a:xfrm>
        </p:grpSpPr>
        <p:sp>
          <p:nvSpPr>
            <p:cNvPr id="784" name="Google Shape;784;p13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85" name="Google Shape;785;p13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786" name="Google Shape;786;p1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1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1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1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1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1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1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1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1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1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1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1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1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1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1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1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804" name="Google Shape;804;p13"/>
          <p:cNvSpPr/>
          <p:nvPr/>
        </p:nvSpPr>
        <p:spPr>
          <a:xfrm flipH="1">
            <a:off x="2380730" y="10327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86822772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dk1"/>
        </a:solidFill>
        <a:effectLst/>
      </p:bgPr>
    </p:bg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" name="Google Shape;806;p1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07" name="Google Shape;807;p1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44" name="Google Shape;844;p14"/>
          <p:cNvSpPr/>
          <p:nvPr/>
        </p:nvSpPr>
        <p:spPr>
          <a:xfrm>
            <a:off x="4829100" y="3167700"/>
            <a:ext cx="64120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5" name="Google Shape;845;p14"/>
          <p:cNvSpPr/>
          <p:nvPr/>
        </p:nvSpPr>
        <p:spPr>
          <a:xfrm>
            <a:off x="4829100" y="4927500"/>
            <a:ext cx="6412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6" name="Google Shape;846;p14"/>
          <p:cNvSpPr/>
          <p:nvPr/>
        </p:nvSpPr>
        <p:spPr>
          <a:xfrm>
            <a:off x="7149200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7" name="Google Shape;847;p14"/>
          <p:cNvSpPr txBox="1">
            <a:spLocks noGrp="1"/>
          </p:cNvSpPr>
          <p:nvPr>
            <p:ph type="title"/>
          </p:nvPr>
        </p:nvSpPr>
        <p:spPr>
          <a:xfrm>
            <a:off x="5038400" y="3424333"/>
            <a:ext cx="6202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48" name="Google Shape;848;p14"/>
          <p:cNvSpPr txBox="1">
            <a:spLocks noGrp="1"/>
          </p:cNvSpPr>
          <p:nvPr>
            <p:ph type="subTitle" idx="1"/>
          </p:nvPr>
        </p:nvSpPr>
        <p:spPr>
          <a:xfrm>
            <a:off x="5038400" y="4976633"/>
            <a:ext cx="6202800" cy="5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49" name="Google Shape;849;p14"/>
          <p:cNvSpPr txBox="1">
            <a:spLocks noGrp="1"/>
          </p:cNvSpPr>
          <p:nvPr>
            <p:ph type="title" idx="2" hasCustomPrompt="1"/>
          </p:nvPr>
        </p:nvSpPr>
        <p:spPr>
          <a:xfrm>
            <a:off x="7349167" y="891133"/>
            <a:ext cx="16240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850" name="Google Shape;850;p14"/>
          <p:cNvGrpSpPr/>
          <p:nvPr/>
        </p:nvGrpSpPr>
        <p:grpSpPr>
          <a:xfrm>
            <a:off x="1400287" y="1916513"/>
            <a:ext cx="1623928" cy="1170579"/>
            <a:chOff x="7783413" y="3715033"/>
            <a:chExt cx="1091839" cy="786961"/>
          </a:xfrm>
        </p:grpSpPr>
        <p:sp>
          <p:nvSpPr>
            <p:cNvPr id="851" name="Google Shape;851;p14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4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4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4"/>
          <p:cNvGrpSpPr/>
          <p:nvPr/>
        </p:nvGrpSpPr>
        <p:grpSpPr>
          <a:xfrm>
            <a:off x="950968" y="3167525"/>
            <a:ext cx="2692345" cy="2519753"/>
            <a:chOff x="4978869" y="3464900"/>
            <a:chExt cx="790038" cy="739422"/>
          </a:xfrm>
        </p:grpSpPr>
        <p:sp>
          <p:nvSpPr>
            <p:cNvPr id="898" name="Google Shape;898;p14"/>
            <p:cNvSpPr/>
            <p:nvPr/>
          </p:nvSpPr>
          <p:spPr>
            <a:xfrm>
              <a:off x="4978869" y="3467397"/>
              <a:ext cx="790038" cy="736925"/>
            </a:xfrm>
            <a:custGeom>
              <a:avLst/>
              <a:gdLst/>
              <a:ahLst/>
              <a:cxnLst/>
              <a:rect l="l" t="t" r="r" b="b"/>
              <a:pathLst>
                <a:path w="30696" h="29477" extrusionOk="0">
                  <a:moveTo>
                    <a:pt x="5634" y="1"/>
                  </a:moveTo>
                  <a:cubicBezTo>
                    <a:pt x="3207" y="1"/>
                    <a:pt x="1220" y="1988"/>
                    <a:pt x="1220" y="4415"/>
                  </a:cubicBezTo>
                  <a:lnTo>
                    <a:pt x="1220" y="5697"/>
                  </a:lnTo>
                  <a:lnTo>
                    <a:pt x="679" y="5697"/>
                  </a:lnTo>
                  <a:cubicBezTo>
                    <a:pt x="302" y="5697"/>
                    <a:pt x="0" y="6012"/>
                    <a:pt x="0" y="6376"/>
                  </a:cubicBezTo>
                  <a:lnTo>
                    <a:pt x="0" y="9545"/>
                  </a:lnTo>
                  <a:cubicBezTo>
                    <a:pt x="0" y="9922"/>
                    <a:pt x="302" y="10224"/>
                    <a:pt x="679" y="10224"/>
                  </a:cubicBezTo>
                  <a:lnTo>
                    <a:pt x="1220" y="10224"/>
                  </a:lnTo>
                  <a:lnTo>
                    <a:pt x="1220" y="19265"/>
                  </a:lnTo>
                  <a:lnTo>
                    <a:pt x="679" y="19265"/>
                  </a:lnTo>
                  <a:cubicBezTo>
                    <a:pt x="302" y="19265"/>
                    <a:pt x="0" y="19567"/>
                    <a:pt x="0" y="19932"/>
                  </a:cubicBezTo>
                  <a:lnTo>
                    <a:pt x="0" y="23101"/>
                  </a:lnTo>
                  <a:cubicBezTo>
                    <a:pt x="0" y="23478"/>
                    <a:pt x="302" y="23780"/>
                    <a:pt x="679" y="23780"/>
                  </a:cubicBezTo>
                  <a:lnTo>
                    <a:pt x="1220" y="23780"/>
                  </a:lnTo>
                  <a:lnTo>
                    <a:pt x="1220" y="25075"/>
                  </a:lnTo>
                  <a:cubicBezTo>
                    <a:pt x="1220" y="27502"/>
                    <a:pt x="3207" y="29476"/>
                    <a:pt x="5634" y="29476"/>
                  </a:cubicBezTo>
                  <a:lnTo>
                    <a:pt x="26294" y="29476"/>
                  </a:lnTo>
                  <a:cubicBezTo>
                    <a:pt x="28721" y="29476"/>
                    <a:pt x="30695" y="27502"/>
                    <a:pt x="30695" y="25075"/>
                  </a:cubicBezTo>
                  <a:lnTo>
                    <a:pt x="30695" y="4415"/>
                  </a:lnTo>
                  <a:cubicBezTo>
                    <a:pt x="30695" y="1988"/>
                    <a:pt x="28721" y="1"/>
                    <a:pt x="26294" y="1"/>
                  </a:cubicBezTo>
                  <a:close/>
                </a:path>
              </a:pathLst>
            </a:custGeom>
            <a:solidFill>
              <a:schemeClr val="lt1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5020650" y="3464900"/>
              <a:ext cx="737225" cy="736900"/>
            </a:xfrm>
            <a:custGeom>
              <a:avLst/>
              <a:gdLst/>
              <a:ahLst/>
              <a:cxnLst/>
              <a:rect l="l" t="t" r="r" b="b"/>
              <a:pathLst>
                <a:path w="29489" h="29476" extrusionOk="0">
                  <a:moveTo>
                    <a:pt x="4414" y="0"/>
                  </a:moveTo>
                  <a:lnTo>
                    <a:pt x="25075" y="0"/>
                  </a:lnTo>
                  <a:cubicBezTo>
                    <a:pt x="27502" y="0"/>
                    <a:pt x="29489" y="1987"/>
                    <a:pt x="29489" y="4414"/>
                  </a:cubicBezTo>
                  <a:lnTo>
                    <a:pt x="29489" y="25062"/>
                  </a:lnTo>
                  <a:cubicBezTo>
                    <a:pt x="29489" y="27488"/>
                    <a:pt x="27502" y="29475"/>
                    <a:pt x="25075" y="29475"/>
                  </a:cubicBezTo>
                  <a:lnTo>
                    <a:pt x="4414" y="29475"/>
                  </a:lnTo>
                  <a:cubicBezTo>
                    <a:pt x="1987" y="29475"/>
                    <a:pt x="1" y="27488"/>
                    <a:pt x="1" y="25062"/>
                  </a:cubicBezTo>
                  <a:lnTo>
                    <a:pt x="1" y="4414"/>
                  </a:lnTo>
                  <a:cubicBezTo>
                    <a:pt x="1" y="1987"/>
                    <a:pt x="1987" y="0"/>
                    <a:pt x="4414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5057425" y="3501350"/>
              <a:ext cx="663975" cy="663975"/>
            </a:xfrm>
            <a:custGeom>
              <a:avLst/>
              <a:gdLst/>
              <a:ahLst/>
              <a:cxnLst/>
              <a:rect l="l" t="t" r="r" b="b"/>
              <a:pathLst>
                <a:path w="26559" h="26559" extrusionOk="0">
                  <a:moveTo>
                    <a:pt x="3547" y="1"/>
                  </a:moveTo>
                  <a:lnTo>
                    <a:pt x="23013" y="1"/>
                  </a:lnTo>
                  <a:cubicBezTo>
                    <a:pt x="24962" y="1"/>
                    <a:pt x="26559" y="1598"/>
                    <a:pt x="26559" y="3547"/>
                  </a:cubicBezTo>
                  <a:lnTo>
                    <a:pt x="26559" y="23013"/>
                  </a:lnTo>
                  <a:cubicBezTo>
                    <a:pt x="26559" y="24962"/>
                    <a:pt x="24962" y="26559"/>
                    <a:pt x="23013" y="26559"/>
                  </a:cubicBezTo>
                  <a:lnTo>
                    <a:pt x="3547" y="26559"/>
                  </a:lnTo>
                  <a:cubicBezTo>
                    <a:pt x="1598" y="26559"/>
                    <a:pt x="1" y="24962"/>
                    <a:pt x="1" y="23013"/>
                  </a:cubicBezTo>
                  <a:lnTo>
                    <a:pt x="1" y="3547"/>
                  </a:lnTo>
                  <a:cubicBezTo>
                    <a:pt x="1" y="1598"/>
                    <a:pt x="1598" y="1"/>
                    <a:pt x="3547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5047700" y="3491925"/>
              <a:ext cx="683150" cy="682825"/>
            </a:xfrm>
            <a:custGeom>
              <a:avLst/>
              <a:gdLst/>
              <a:ahLst/>
              <a:cxnLst/>
              <a:rect l="l" t="t" r="r" b="b"/>
              <a:pathLst>
                <a:path w="27326" h="27313" extrusionOk="0">
                  <a:moveTo>
                    <a:pt x="23402" y="755"/>
                  </a:moveTo>
                  <a:cubicBezTo>
                    <a:pt x="24269" y="755"/>
                    <a:pt x="25062" y="1120"/>
                    <a:pt x="25627" y="1685"/>
                  </a:cubicBezTo>
                  <a:cubicBezTo>
                    <a:pt x="26206" y="2264"/>
                    <a:pt x="26558" y="3056"/>
                    <a:pt x="26558" y="3924"/>
                  </a:cubicBezTo>
                  <a:lnTo>
                    <a:pt x="26558" y="23390"/>
                  </a:lnTo>
                  <a:cubicBezTo>
                    <a:pt x="26558" y="24257"/>
                    <a:pt x="26206" y="25049"/>
                    <a:pt x="25627" y="25628"/>
                  </a:cubicBezTo>
                  <a:cubicBezTo>
                    <a:pt x="25062" y="26194"/>
                    <a:pt x="24269" y="26558"/>
                    <a:pt x="23402" y="26558"/>
                  </a:cubicBezTo>
                  <a:lnTo>
                    <a:pt x="3936" y="26558"/>
                  </a:lnTo>
                  <a:cubicBezTo>
                    <a:pt x="3056" y="26558"/>
                    <a:pt x="2276" y="26194"/>
                    <a:pt x="1698" y="25628"/>
                  </a:cubicBezTo>
                  <a:cubicBezTo>
                    <a:pt x="1119" y="25049"/>
                    <a:pt x="767" y="24257"/>
                    <a:pt x="767" y="23390"/>
                  </a:cubicBezTo>
                  <a:lnTo>
                    <a:pt x="767" y="3924"/>
                  </a:lnTo>
                  <a:cubicBezTo>
                    <a:pt x="767" y="3056"/>
                    <a:pt x="1119" y="2264"/>
                    <a:pt x="1698" y="1685"/>
                  </a:cubicBezTo>
                  <a:cubicBezTo>
                    <a:pt x="2276" y="1120"/>
                    <a:pt x="3056" y="755"/>
                    <a:pt x="3936" y="755"/>
                  </a:cubicBezTo>
                  <a:close/>
                  <a:moveTo>
                    <a:pt x="3936" y="0"/>
                  </a:moveTo>
                  <a:cubicBezTo>
                    <a:pt x="2854" y="0"/>
                    <a:pt x="1874" y="441"/>
                    <a:pt x="1157" y="1145"/>
                  </a:cubicBezTo>
                  <a:cubicBezTo>
                    <a:pt x="440" y="1862"/>
                    <a:pt x="0" y="2842"/>
                    <a:pt x="0" y="3924"/>
                  </a:cubicBezTo>
                  <a:lnTo>
                    <a:pt x="0" y="23390"/>
                  </a:lnTo>
                  <a:cubicBezTo>
                    <a:pt x="0" y="24471"/>
                    <a:pt x="440" y="25452"/>
                    <a:pt x="1157" y="26169"/>
                  </a:cubicBezTo>
                  <a:cubicBezTo>
                    <a:pt x="1874" y="26873"/>
                    <a:pt x="2854" y="27313"/>
                    <a:pt x="3936" y="27313"/>
                  </a:cubicBezTo>
                  <a:lnTo>
                    <a:pt x="23402" y="27313"/>
                  </a:lnTo>
                  <a:cubicBezTo>
                    <a:pt x="24471" y="27313"/>
                    <a:pt x="25464" y="26873"/>
                    <a:pt x="26168" y="26169"/>
                  </a:cubicBezTo>
                  <a:cubicBezTo>
                    <a:pt x="26885" y="25452"/>
                    <a:pt x="27325" y="24471"/>
                    <a:pt x="27325" y="23390"/>
                  </a:cubicBezTo>
                  <a:lnTo>
                    <a:pt x="27325" y="3924"/>
                  </a:lnTo>
                  <a:cubicBezTo>
                    <a:pt x="27325" y="2842"/>
                    <a:pt x="26885" y="1862"/>
                    <a:pt x="26168" y="1145"/>
                  </a:cubicBezTo>
                  <a:cubicBezTo>
                    <a:pt x="25464" y="441"/>
                    <a:pt x="24471" y="0"/>
                    <a:pt x="23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5242275" y="3682750"/>
              <a:ext cx="328550" cy="328525"/>
            </a:xfrm>
            <a:custGeom>
              <a:avLst/>
              <a:gdLst/>
              <a:ahLst/>
              <a:cxnLst/>
              <a:rect l="l" t="t" r="r" b="b"/>
              <a:pathLst>
                <a:path w="13142" h="13141" extrusionOk="0">
                  <a:moveTo>
                    <a:pt x="5911" y="1346"/>
                  </a:moveTo>
                  <a:lnTo>
                    <a:pt x="5911" y="5910"/>
                  </a:lnTo>
                  <a:lnTo>
                    <a:pt x="1346" y="5910"/>
                  </a:lnTo>
                  <a:cubicBezTo>
                    <a:pt x="1497" y="4728"/>
                    <a:pt x="2038" y="3660"/>
                    <a:pt x="2843" y="2855"/>
                  </a:cubicBezTo>
                  <a:cubicBezTo>
                    <a:pt x="3082" y="2616"/>
                    <a:pt x="3346" y="2390"/>
                    <a:pt x="3635" y="2201"/>
                  </a:cubicBezTo>
                  <a:cubicBezTo>
                    <a:pt x="4301" y="1748"/>
                    <a:pt x="5068" y="1446"/>
                    <a:pt x="5911" y="1346"/>
                  </a:cubicBezTo>
                  <a:close/>
                  <a:moveTo>
                    <a:pt x="7219" y="1346"/>
                  </a:moveTo>
                  <a:cubicBezTo>
                    <a:pt x="8061" y="1446"/>
                    <a:pt x="8841" y="1748"/>
                    <a:pt x="9507" y="2201"/>
                  </a:cubicBezTo>
                  <a:cubicBezTo>
                    <a:pt x="9784" y="2390"/>
                    <a:pt x="10048" y="2616"/>
                    <a:pt x="10287" y="2855"/>
                  </a:cubicBezTo>
                  <a:cubicBezTo>
                    <a:pt x="11092" y="3660"/>
                    <a:pt x="11645" y="4728"/>
                    <a:pt x="11783" y="5910"/>
                  </a:cubicBezTo>
                  <a:lnTo>
                    <a:pt x="7219" y="5910"/>
                  </a:lnTo>
                  <a:lnTo>
                    <a:pt x="7219" y="1346"/>
                  </a:lnTo>
                  <a:close/>
                  <a:moveTo>
                    <a:pt x="5911" y="7218"/>
                  </a:moveTo>
                  <a:lnTo>
                    <a:pt x="5911" y="11795"/>
                  </a:lnTo>
                  <a:cubicBezTo>
                    <a:pt x="5068" y="11682"/>
                    <a:pt x="4301" y="11380"/>
                    <a:pt x="3635" y="10940"/>
                  </a:cubicBezTo>
                  <a:cubicBezTo>
                    <a:pt x="3346" y="10752"/>
                    <a:pt x="3082" y="10525"/>
                    <a:pt x="2843" y="10286"/>
                  </a:cubicBezTo>
                  <a:cubicBezTo>
                    <a:pt x="2038" y="9482"/>
                    <a:pt x="1497" y="8413"/>
                    <a:pt x="1346" y="7218"/>
                  </a:cubicBezTo>
                  <a:close/>
                  <a:moveTo>
                    <a:pt x="11783" y="7218"/>
                  </a:moveTo>
                  <a:cubicBezTo>
                    <a:pt x="11645" y="8413"/>
                    <a:pt x="11092" y="9482"/>
                    <a:pt x="10287" y="10286"/>
                  </a:cubicBezTo>
                  <a:cubicBezTo>
                    <a:pt x="10048" y="10525"/>
                    <a:pt x="9784" y="10752"/>
                    <a:pt x="9507" y="10940"/>
                  </a:cubicBezTo>
                  <a:cubicBezTo>
                    <a:pt x="8841" y="11380"/>
                    <a:pt x="8061" y="11682"/>
                    <a:pt x="7219" y="11795"/>
                  </a:cubicBezTo>
                  <a:lnTo>
                    <a:pt x="7219" y="7218"/>
                  </a:lnTo>
                  <a:close/>
                  <a:moveTo>
                    <a:pt x="6565" y="0"/>
                  </a:moveTo>
                  <a:cubicBezTo>
                    <a:pt x="5509" y="0"/>
                    <a:pt x="4515" y="252"/>
                    <a:pt x="3635" y="692"/>
                  </a:cubicBezTo>
                  <a:cubicBezTo>
                    <a:pt x="2994" y="1006"/>
                    <a:pt x="2415" y="1421"/>
                    <a:pt x="1925" y="1924"/>
                  </a:cubicBezTo>
                  <a:cubicBezTo>
                    <a:pt x="730" y="3119"/>
                    <a:pt x="1" y="4754"/>
                    <a:pt x="1" y="6564"/>
                  </a:cubicBezTo>
                  <a:cubicBezTo>
                    <a:pt x="1" y="8388"/>
                    <a:pt x="730" y="10022"/>
                    <a:pt x="1925" y="11217"/>
                  </a:cubicBezTo>
                  <a:cubicBezTo>
                    <a:pt x="2415" y="11707"/>
                    <a:pt x="2994" y="12135"/>
                    <a:pt x="3635" y="12449"/>
                  </a:cubicBezTo>
                  <a:cubicBezTo>
                    <a:pt x="4515" y="12889"/>
                    <a:pt x="5509" y="13141"/>
                    <a:pt x="6565" y="13141"/>
                  </a:cubicBezTo>
                  <a:cubicBezTo>
                    <a:pt x="7621" y="13141"/>
                    <a:pt x="8615" y="12889"/>
                    <a:pt x="9507" y="12449"/>
                  </a:cubicBezTo>
                  <a:cubicBezTo>
                    <a:pt x="10136" y="12135"/>
                    <a:pt x="10715" y="11707"/>
                    <a:pt x="11218" y="11217"/>
                  </a:cubicBezTo>
                  <a:cubicBezTo>
                    <a:pt x="12400" y="10022"/>
                    <a:pt x="13142" y="8388"/>
                    <a:pt x="13142" y="6564"/>
                  </a:cubicBezTo>
                  <a:cubicBezTo>
                    <a:pt x="13142" y="4754"/>
                    <a:pt x="12400" y="3119"/>
                    <a:pt x="11218" y="1924"/>
                  </a:cubicBezTo>
                  <a:cubicBezTo>
                    <a:pt x="10715" y="1421"/>
                    <a:pt x="10136" y="1006"/>
                    <a:pt x="9507" y="692"/>
                  </a:cubicBezTo>
                  <a:cubicBezTo>
                    <a:pt x="8615" y="252"/>
                    <a:pt x="7621" y="0"/>
                    <a:pt x="6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5225000" y="3668925"/>
              <a:ext cx="328525" cy="328525"/>
            </a:xfrm>
            <a:custGeom>
              <a:avLst/>
              <a:gdLst/>
              <a:ahLst/>
              <a:cxnLst/>
              <a:rect l="l" t="t" r="r" b="b"/>
              <a:pathLst>
                <a:path w="13141" h="13141" extrusionOk="0">
                  <a:moveTo>
                    <a:pt x="5923" y="1358"/>
                  </a:moveTo>
                  <a:lnTo>
                    <a:pt x="5923" y="5923"/>
                  </a:lnTo>
                  <a:lnTo>
                    <a:pt x="1346" y="5923"/>
                  </a:lnTo>
                  <a:cubicBezTo>
                    <a:pt x="1497" y="4728"/>
                    <a:pt x="2050" y="3659"/>
                    <a:pt x="2855" y="2855"/>
                  </a:cubicBezTo>
                  <a:cubicBezTo>
                    <a:pt x="3094" y="2616"/>
                    <a:pt x="3358" y="2402"/>
                    <a:pt x="3634" y="2213"/>
                  </a:cubicBezTo>
                  <a:cubicBezTo>
                    <a:pt x="4301" y="1761"/>
                    <a:pt x="5080" y="1459"/>
                    <a:pt x="5923" y="1358"/>
                  </a:cubicBezTo>
                  <a:close/>
                  <a:moveTo>
                    <a:pt x="7231" y="1358"/>
                  </a:moveTo>
                  <a:cubicBezTo>
                    <a:pt x="8061" y="1459"/>
                    <a:pt x="8840" y="1761"/>
                    <a:pt x="9507" y="2213"/>
                  </a:cubicBezTo>
                  <a:cubicBezTo>
                    <a:pt x="9796" y="2402"/>
                    <a:pt x="10060" y="2616"/>
                    <a:pt x="10299" y="2855"/>
                  </a:cubicBezTo>
                  <a:cubicBezTo>
                    <a:pt x="11104" y="3659"/>
                    <a:pt x="11644" y="4728"/>
                    <a:pt x="11795" y="5923"/>
                  </a:cubicBezTo>
                  <a:lnTo>
                    <a:pt x="7231" y="5923"/>
                  </a:lnTo>
                  <a:lnTo>
                    <a:pt x="7231" y="1358"/>
                  </a:lnTo>
                  <a:close/>
                  <a:moveTo>
                    <a:pt x="5923" y="7231"/>
                  </a:moveTo>
                  <a:lnTo>
                    <a:pt x="5923" y="11795"/>
                  </a:lnTo>
                  <a:cubicBezTo>
                    <a:pt x="5080" y="11695"/>
                    <a:pt x="4301" y="11393"/>
                    <a:pt x="3634" y="10940"/>
                  </a:cubicBezTo>
                  <a:cubicBezTo>
                    <a:pt x="3358" y="10751"/>
                    <a:pt x="3094" y="10538"/>
                    <a:pt x="2855" y="10299"/>
                  </a:cubicBezTo>
                  <a:cubicBezTo>
                    <a:pt x="2050" y="9494"/>
                    <a:pt x="1497" y="8425"/>
                    <a:pt x="1346" y="7231"/>
                  </a:cubicBezTo>
                  <a:close/>
                  <a:moveTo>
                    <a:pt x="11795" y="7231"/>
                  </a:moveTo>
                  <a:cubicBezTo>
                    <a:pt x="11644" y="8425"/>
                    <a:pt x="11104" y="9494"/>
                    <a:pt x="10299" y="10299"/>
                  </a:cubicBezTo>
                  <a:cubicBezTo>
                    <a:pt x="10060" y="10538"/>
                    <a:pt x="9796" y="10751"/>
                    <a:pt x="9507" y="10940"/>
                  </a:cubicBezTo>
                  <a:cubicBezTo>
                    <a:pt x="8840" y="11393"/>
                    <a:pt x="8061" y="11695"/>
                    <a:pt x="7231" y="11795"/>
                  </a:cubicBezTo>
                  <a:lnTo>
                    <a:pt x="7231" y="7231"/>
                  </a:lnTo>
                  <a:close/>
                  <a:moveTo>
                    <a:pt x="6577" y="0"/>
                  </a:moveTo>
                  <a:cubicBezTo>
                    <a:pt x="5521" y="0"/>
                    <a:pt x="4515" y="252"/>
                    <a:pt x="3634" y="704"/>
                  </a:cubicBezTo>
                  <a:cubicBezTo>
                    <a:pt x="3006" y="1019"/>
                    <a:pt x="2427" y="1434"/>
                    <a:pt x="1924" y="1937"/>
                  </a:cubicBezTo>
                  <a:cubicBezTo>
                    <a:pt x="742" y="3119"/>
                    <a:pt x="0" y="4766"/>
                    <a:pt x="0" y="6577"/>
                  </a:cubicBezTo>
                  <a:cubicBezTo>
                    <a:pt x="0" y="8387"/>
                    <a:pt x="742" y="10035"/>
                    <a:pt x="1924" y="11217"/>
                  </a:cubicBezTo>
                  <a:cubicBezTo>
                    <a:pt x="2427" y="11720"/>
                    <a:pt x="3006" y="12135"/>
                    <a:pt x="3634" y="12449"/>
                  </a:cubicBezTo>
                  <a:cubicBezTo>
                    <a:pt x="4515" y="12902"/>
                    <a:pt x="5521" y="13141"/>
                    <a:pt x="6577" y="13141"/>
                  </a:cubicBezTo>
                  <a:cubicBezTo>
                    <a:pt x="7633" y="13141"/>
                    <a:pt x="8627" y="12902"/>
                    <a:pt x="9507" y="12449"/>
                  </a:cubicBezTo>
                  <a:cubicBezTo>
                    <a:pt x="10148" y="12135"/>
                    <a:pt x="10727" y="11720"/>
                    <a:pt x="11217" y="11217"/>
                  </a:cubicBezTo>
                  <a:cubicBezTo>
                    <a:pt x="12412" y="10035"/>
                    <a:pt x="13141" y="8387"/>
                    <a:pt x="13141" y="6577"/>
                  </a:cubicBezTo>
                  <a:cubicBezTo>
                    <a:pt x="13141" y="4766"/>
                    <a:pt x="12412" y="3119"/>
                    <a:pt x="11217" y="1937"/>
                  </a:cubicBezTo>
                  <a:cubicBezTo>
                    <a:pt x="10727" y="1434"/>
                    <a:pt x="10148" y="1019"/>
                    <a:pt x="9507" y="704"/>
                  </a:cubicBezTo>
                  <a:cubicBezTo>
                    <a:pt x="8627" y="252"/>
                    <a:pt x="7633" y="0"/>
                    <a:pt x="6577" y="0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5233475" y="3677400"/>
              <a:ext cx="311875" cy="311875"/>
            </a:xfrm>
            <a:custGeom>
              <a:avLst/>
              <a:gdLst/>
              <a:ahLst/>
              <a:cxnLst/>
              <a:rect l="l" t="t" r="r" b="b"/>
              <a:pathLst>
                <a:path w="12475" h="12475" extrusionOk="0">
                  <a:moveTo>
                    <a:pt x="3270" y="742"/>
                  </a:moveTo>
                  <a:cubicBezTo>
                    <a:pt x="2742" y="1032"/>
                    <a:pt x="2252" y="1396"/>
                    <a:pt x="1824" y="1824"/>
                  </a:cubicBezTo>
                  <a:cubicBezTo>
                    <a:pt x="655" y="3006"/>
                    <a:pt x="1" y="4578"/>
                    <a:pt x="1" y="6238"/>
                  </a:cubicBezTo>
                  <a:cubicBezTo>
                    <a:pt x="1" y="7898"/>
                    <a:pt x="655" y="9469"/>
                    <a:pt x="1824" y="10651"/>
                  </a:cubicBezTo>
                  <a:cubicBezTo>
                    <a:pt x="2252" y="11079"/>
                    <a:pt x="2742" y="11444"/>
                    <a:pt x="3270" y="11733"/>
                  </a:cubicBezTo>
                  <a:lnTo>
                    <a:pt x="3270" y="10991"/>
                  </a:lnTo>
                  <a:cubicBezTo>
                    <a:pt x="2918" y="10765"/>
                    <a:pt x="2579" y="10500"/>
                    <a:pt x="2277" y="10199"/>
                  </a:cubicBezTo>
                  <a:cubicBezTo>
                    <a:pt x="1397" y="9318"/>
                    <a:pt x="831" y="8174"/>
                    <a:pt x="680" y="6929"/>
                  </a:cubicBezTo>
                  <a:lnTo>
                    <a:pt x="629" y="6565"/>
                  </a:lnTo>
                  <a:lnTo>
                    <a:pt x="3270" y="6565"/>
                  </a:lnTo>
                  <a:lnTo>
                    <a:pt x="3270" y="5911"/>
                  </a:lnTo>
                  <a:lnTo>
                    <a:pt x="629" y="5911"/>
                  </a:lnTo>
                  <a:lnTo>
                    <a:pt x="680" y="5546"/>
                  </a:lnTo>
                  <a:cubicBezTo>
                    <a:pt x="831" y="4301"/>
                    <a:pt x="1397" y="3157"/>
                    <a:pt x="2277" y="2277"/>
                  </a:cubicBezTo>
                  <a:cubicBezTo>
                    <a:pt x="2579" y="1975"/>
                    <a:pt x="2918" y="1711"/>
                    <a:pt x="3270" y="1484"/>
                  </a:cubicBezTo>
                  <a:close/>
                  <a:moveTo>
                    <a:pt x="6238" y="1"/>
                  </a:moveTo>
                  <a:cubicBezTo>
                    <a:pt x="5182" y="1"/>
                    <a:pt x="4176" y="265"/>
                    <a:pt x="3270" y="742"/>
                  </a:cubicBezTo>
                  <a:lnTo>
                    <a:pt x="3270" y="1484"/>
                  </a:lnTo>
                  <a:cubicBezTo>
                    <a:pt x="3962" y="1057"/>
                    <a:pt x="4729" y="780"/>
                    <a:pt x="5534" y="680"/>
                  </a:cubicBezTo>
                  <a:lnTo>
                    <a:pt x="5911" y="642"/>
                  </a:lnTo>
                  <a:lnTo>
                    <a:pt x="5911" y="5911"/>
                  </a:lnTo>
                  <a:lnTo>
                    <a:pt x="3270" y="5911"/>
                  </a:lnTo>
                  <a:lnTo>
                    <a:pt x="3270" y="6565"/>
                  </a:lnTo>
                  <a:lnTo>
                    <a:pt x="5911" y="6565"/>
                  </a:lnTo>
                  <a:lnTo>
                    <a:pt x="5911" y="11833"/>
                  </a:lnTo>
                  <a:lnTo>
                    <a:pt x="5534" y="11783"/>
                  </a:lnTo>
                  <a:cubicBezTo>
                    <a:pt x="4729" y="11683"/>
                    <a:pt x="3962" y="11406"/>
                    <a:pt x="3270" y="10991"/>
                  </a:cubicBezTo>
                  <a:lnTo>
                    <a:pt x="3270" y="11733"/>
                  </a:lnTo>
                  <a:cubicBezTo>
                    <a:pt x="4176" y="12211"/>
                    <a:pt x="5182" y="12475"/>
                    <a:pt x="6238" y="12475"/>
                  </a:cubicBezTo>
                  <a:cubicBezTo>
                    <a:pt x="7282" y="12475"/>
                    <a:pt x="8288" y="12211"/>
                    <a:pt x="9193" y="11733"/>
                  </a:cubicBezTo>
                  <a:lnTo>
                    <a:pt x="9193" y="10991"/>
                  </a:lnTo>
                  <a:cubicBezTo>
                    <a:pt x="8514" y="11406"/>
                    <a:pt x="7734" y="11683"/>
                    <a:pt x="6929" y="11783"/>
                  </a:cubicBezTo>
                  <a:lnTo>
                    <a:pt x="6552" y="11833"/>
                  </a:lnTo>
                  <a:lnTo>
                    <a:pt x="6552" y="6565"/>
                  </a:lnTo>
                  <a:lnTo>
                    <a:pt x="9193" y="6565"/>
                  </a:lnTo>
                  <a:lnTo>
                    <a:pt x="9193" y="5911"/>
                  </a:lnTo>
                  <a:lnTo>
                    <a:pt x="6552" y="5911"/>
                  </a:lnTo>
                  <a:lnTo>
                    <a:pt x="6552" y="642"/>
                  </a:lnTo>
                  <a:lnTo>
                    <a:pt x="6929" y="680"/>
                  </a:lnTo>
                  <a:cubicBezTo>
                    <a:pt x="7734" y="780"/>
                    <a:pt x="8514" y="1057"/>
                    <a:pt x="9193" y="1484"/>
                  </a:cubicBezTo>
                  <a:lnTo>
                    <a:pt x="9193" y="742"/>
                  </a:lnTo>
                  <a:cubicBezTo>
                    <a:pt x="8288" y="265"/>
                    <a:pt x="7282" y="1"/>
                    <a:pt x="6238" y="1"/>
                  </a:cubicBezTo>
                  <a:close/>
                  <a:moveTo>
                    <a:pt x="9193" y="11733"/>
                  </a:moveTo>
                  <a:cubicBezTo>
                    <a:pt x="9721" y="11444"/>
                    <a:pt x="10211" y="11079"/>
                    <a:pt x="10639" y="10651"/>
                  </a:cubicBezTo>
                  <a:cubicBezTo>
                    <a:pt x="11821" y="9469"/>
                    <a:pt x="12475" y="7898"/>
                    <a:pt x="12475" y="6238"/>
                  </a:cubicBezTo>
                  <a:cubicBezTo>
                    <a:pt x="12475" y="4578"/>
                    <a:pt x="11821" y="3006"/>
                    <a:pt x="10639" y="1824"/>
                  </a:cubicBezTo>
                  <a:cubicBezTo>
                    <a:pt x="10211" y="1396"/>
                    <a:pt x="9721" y="1032"/>
                    <a:pt x="9193" y="742"/>
                  </a:cubicBezTo>
                  <a:lnTo>
                    <a:pt x="9193" y="1484"/>
                  </a:lnTo>
                  <a:cubicBezTo>
                    <a:pt x="9558" y="1711"/>
                    <a:pt x="9885" y="1975"/>
                    <a:pt x="10186" y="2277"/>
                  </a:cubicBezTo>
                  <a:cubicBezTo>
                    <a:pt x="11067" y="3157"/>
                    <a:pt x="11632" y="4301"/>
                    <a:pt x="11783" y="5546"/>
                  </a:cubicBezTo>
                  <a:lnTo>
                    <a:pt x="11834" y="5911"/>
                  </a:lnTo>
                  <a:lnTo>
                    <a:pt x="9193" y="5911"/>
                  </a:lnTo>
                  <a:lnTo>
                    <a:pt x="9193" y="6565"/>
                  </a:lnTo>
                  <a:lnTo>
                    <a:pt x="11834" y="6565"/>
                  </a:lnTo>
                  <a:lnTo>
                    <a:pt x="11783" y="6929"/>
                  </a:lnTo>
                  <a:cubicBezTo>
                    <a:pt x="11632" y="8174"/>
                    <a:pt x="11067" y="9318"/>
                    <a:pt x="10186" y="10199"/>
                  </a:cubicBezTo>
                  <a:cubicBezTo>
                    <a:pt x="9885" y="10500"/>
                    <a:pt x="9558" y="10765"/>
                    <a:pt x="9193" y="109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4990150" y="3607300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0"/>
                  </a:moveTo>
                  <a:lnTo>
                    <a:pt x="4213" y="0"/>
                  </a:lnTo>
                  <a:lnTo>
                    <a:pt x="4213" y="4527"/>
                  </a:lnTo>
                  <a:lnTo>
                    <a:pt x="680" y="4527"/>
                  </a:lnTo>
                  <a:cubicBezTo>
                    <a:pt x="303" y="4527"/>
                    <a:pt x="1" y="4213"/>
                    <a:pt x="1" y="3848"/>
                  </a:cubicBezTo>
                  <a:lnTo>
                    <a:pt x="1" y="679"/>
                  </a:lnTo>
                  <a:cubicBezTo>
                    <a:pt x="1" y="302"/>
                    <a:pt x="303" y="0"/>
                    <a:pt x="680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4990150" y="3946175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1"/>
                  </a:moveTo>
                  <a:lnTo>
                    <a:pt x="4213" y="1"/>
                  </a:lnTo>
                  <a:lnTo>
                    <a:pt x="4213" y="4528"/>
                  </a:lnTo>
                  <a:lnTo>
                    <a:pt x="680" y="4528"/>
                  </a:lnTo>
                  <a:cubicBezTo>
                    <a:pt x="303" y="4528"/>
                    <a:pt x="1" y="4226"/>
                    <a:pt x="1" y="3849"/>
                  </a:cubicBezTo>
                  <a:lnTo>
                    <a:pt x="1" y="680"/>
                  </a:lnTo>
                  <a:cubicBezTo>
                    <a:pt x="1" y="315"/>
                    <a:pt x="303" y="1"/>
                    <a:pt x="680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5002100" y="36201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7"/>
                  </a:lnTo>
                  <a:lnTo>
                    <a:pt x="516" y="3497"/>
                  </a:lnTo>
                  <a:cubicBezTo>
                    <a:pt x="227" y="3497"/>
                    <a:pt x="1" y="3270"/>
                    <a:pt x="1" y="2981"/>
                  </a:cubicBezTo>
                  <a:lnTo>
                    <a:pt x="1" y="517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5002100" y="39590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6"/>
                  </a:lnTo>
                  <a:lnTo>
                    <a:pt x="516" y="3496"/>
                  </a:lnTo>
                  <a:cubicBezTo>
                    <a:pt x="227" y="3496"/>
                    <a:pt x="1" y="3270"/>
                    <a:pt x="1" y="2981"/>
                  </a:cubicBezTo>
                  <a:lnTo>
                    <a:pt x="1" y="516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5433425" y="3539700"/>
              <a:ext cx="157525" cy="157525"/>
            </a:xfrm>
            <a:custGeom>
              <a:avLst/>
              <a:gdLst/>
              <a:ahLst/>
              <a:cxnLst/>
              <a:rect l="l" t="t" r="r" b="b"/>
              <a:pathLst>
                <a:path w="6301" h="6301" extrusionOk="0">
                  <a:moveTo>
                    <a:pt x="3144" y="6301"/>
                  </a:moveTo>
                  <a:cubicBezTo>
                    <a:pt x="4879" y="6301"/>
                    <a:pt x="6300" y="4880"/>
                    <a:pt x="6300" y="3145"/>
                  </a:cubicBezTo>
                  <a:cubicBezTo>
                    <a:pt x="6300" y="1422"/>
                    <a:pt x="4879" y="1"/>
                    <a:pt x="3144" y="1"/>
                  </a:cubicBezTo>
                  <a:cubicBezTo>
                    <a:pt x="1421" y="1"/>
                    <a:pt x="0" y="1422"/>
                    <a:pt x="0" y="3145"/>
                  </a:cubicBezTo>
                  <a:cubicBezTo>
                    <a:pt x="0" y="4880"/>
                    <a:pt x="1421" y="6301"/>
                    <a:pt x="3144" y="6301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5509500" y="3547250"/>
              <a:ext cx="5375" cy="142425"/>
            </a:xfrm>
            <a:custGeom>
              <a:avLst/>
              <a:gdLst/>
              <a:ahLst/>
              <a:cxnLst/>
              <a:rect l="l" t="t" r="r" b="b"/>
              <a:pathLst>
                <a:path w="215" h="5697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lnTo>
                    <a:pt x="0" y="5596"/>
                  </a:lnTo>
                  <a:cubicBezTo>
                    <a:pt x="0" y="5647"/>
                    <a:pt x="51" y="5697"/>
                    <a:pt x="101" y="5697"/>
                  </a:cubicBezTo>
                  <a:cubicBezTo>
                    <a:pt x="164" y="5697"/>
                    <a:pt x="214" y="5647"/>
                    <a:pt x="214" y="5596"/>
                  </a:cubicBezTo>
                  <a:lnTo>
                    <a:pt x="214" y="101"/>
                  </a:lnTo>
                  <a:cubicBezTo>
                    <a:pt x="214" y="51"/>
                    <a:pt x="164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992" y="0"/>
                  </a:moveTo>
                  <a:cubicBezTo>
                    <a:pt x="1951" y="0"/>
                    <a:pt x="1918" y="26"/>
                    <a:pt x="1900" y="73"/>
                  </a:cubicBezTo>
                  <a:lnTo>
                    <a:pt x="26" y="5228"/>
                  </a:lnTo>
                  <a:cubicBezTo>
                    <a:pt x="1" y="5278"/>
                    <a:pt x="38" y="5341"/>
                    <a:pt x="89" y="5354"/>
                  </a:cubicBezTo>
                  <a:cubicBezTo>
                    <a:pt x="102" y="5360"/>
                    <a:pt x="116" y="5364"/>
                    <a:pt x="129" y="5364"/>
                  </a:cubicBezTo>
                  <a:cubicBezTo>
                    <a:pt x="169" y="5364"/>
                    <a:pt x="208" y="5338"/>
                    <a:pt x="227" y="5291"/>
                  </a:cubicBezTo>
                  <a:lnTo>
                    <a:pt x="2101" y="135"/>
                  </a:lnTo>
                  <a:cubicBezTo>
                    <a:pt x="2126" y="85"/>
                    <a:pt x="2088" y="22"/>
                    <a:pt x="2038" y="10"/>
                  </a:cubicBezTo>
                  <a:cubicBezTo>
                    <a:pt x="2022" y="3"/>
                    <a:pt x="2006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29" y="0"/>
                  </a:moveTo>
                  <a:cubicBezTo>
                    <a:pt x="116" y="0"/>
                    <a:pt x="102" y="3"/>
                    <a:pt x="89" y="10"/>
                  </a:cubicBezTo>
                  <a:cubicBezTo>
                    <a:pt x="38" y="22"/>
                    <a:pt x="1" y="85"/>
                    <a:pt x="26" y="135"/>
                  </a:cubicBezTo>
                  <a:lnTo>
                    <a:pt x="1900" y="5291"/>
                  </a:lnTo>
                  <a:cubicBezTo>
                    <a:pt x="1918" y="5338"/>
                    <a:pt x="1958" y="5364"/>
                    <a:pt x="1997" y="5364"/>
                  </a:cubicBezTo>
                  <a:cubicBezTo>
                    <a:pt x="2011" y="5364"/>
                    <a:pt x="2025" y="5360"/>
                    <a:pt x="2038" y="5354"/>
                  </a:cubicBezTo>
                  <a:cubicBezTo>
                    <a:pt x="2088" y="5341"/>
                    <a:pt x="2126" y="5278"/>
                    <a:pt x="2101" y="5228"/>
                  </a:cubicBezTo>
                  <a:lnTo>
                    <a:pt x="227" y="73"/>
                  </a:lnTo>
                  <a:cubicBezTo>
                    <a:pt x="208" y="26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3636" y="0"/>
                  </a:moveTo>
                  <a:cubicBezTo>
                    <a:pt x="3607" y="0"/>
                    <a:pt x="3579" y="13"/>
                    <a:pt x="3559" y="40"/>
                  </a:cubicBezTo>
                  <a:lnTo>
                    <a:pt x="38" y="4240"/>
                  </a:lnTo>
                  <a:cubicBezTo>
                    <a:pt x="0" y="4290"/>
                    <a:pt x="0" y="4353"/>
                    <a:pt x="51" y="4391"/>
                  </a:cubicBezTo>
                  <a:cubicBezTo>
                    <a:pt x="68" y="4408"/>
                    <a:pt x="94" y="4417"/>
                    <a:pt x="120" y="4417"/>
                  </a:cubicBezTo>
                  <a:cubicBezTo>
                    <a:pt x="150" y="4417"/>
                    <a:pt x="181" y="4405"/>
                    <a:pt x="202" y="4378"/>
                  </a:cubicBezTo>
                  <a:lnTo>
                    <a:pt x="3723" y="178"/>
                  </a:lnTo>
                  <a:cubicBezTo>
                    <a:pt x="3760" y="128"/>
                    <a:pt x="3760" y="65"/>
                    <a:pt x="3710" y="27"/>
                  </a:cubicBezTo>
                  <a:cubicBezTo>
                    <a:pt x="3687" y="10"/>
                    <a:pt x="3661" y="0"/>
                    <a:pt x="3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4869" y="0"/>
                  </a:moveTo>
                  <a:cubicBezTo>
                    <a:pt x="4851" y="0"/>
                    <a:pt x="4833" y="4"/>
                    <a:pt x="4816" y="13"/>
                  </a:cubicBezTo>
                  <a:lnTo>
                    <a:pt x="63" y="2754"/>
                  </a:lnTo>
                  <a:cubicBezTo>
                    <a:pt x="13" y="2792"/>
                    <a:pt x="0" y="2855"/>
                    <a:pt x="25" y="2905"/>
                  </a:cubicBezTo>
                  <a:cubicBezTo>
                    <a:pt x="50" y="2939"/>
                    <a:pt x="87" y="2955"/>
                    <a:pt x="123" y="2955"/>
                  </a:cubicBezTo>
                  <a:cubicBezTo>
                    <a:pt x="141" y="2955"/>
                    <a:pt x="159" y="2951"/>
                    <a:pt x="176" y="2943"/>
                  </a:cubicBezTo>
                  <a:lnTo>
                    <a:pt x="4930" y="201"/>
                  </a:lnTo>
                  <a:cubicBezTo>
                    <a:pt x="4980" y="164"/>
                    <a:pt x="4992" y="101"/>
                    <a:pt x="4967" y="51"/>
                  </a:cubicBezTo>
                  <a:cubicBezTo>
                    <a:pt x="4942" y="17"/>
                    <a:pt x="4906" y="0"/>
                    <a:pt x="48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5524" y="0"/>
                  </a:moveTo>
                  <a:cubicBezTo>
                    <a:pt x="5519" y="0"/>
                    <a:pt x="5513" y="1"/>
                    <a:pt x="5508" y="2"/>
                  </a:cubicBezTo>
                  <a:lnTo>
                    <a:pt x="101" y="958"/>
                  </a:lnTo>
                  <a:cubicBezTo>
                    <a:pt x="51" y="970"/>
                    <a:pt x="0" y="1021"/>
                    <a:pt x="13" y="1084"/>
                  </a:cubicBezTo>
                  <a:cubicBezTo>
                    <a:pt x="24" y="1128"/>
                    <a:pt x="66" y="1173"/>
                    <a:pt x="119" y="1173"/>
                  </a:cubicBezTo>
                  <a:cubicBezTo>
                    <a:pt x="125" y="1173"/>
                    <a:pt x="132" y="1173"/>
                    <a:pt x="139" y="1172"/>
                  </a:cubicBezTo>
                  <a:lnTo>
                    <a:pt x="5546" y="216"/>
                  </a:lnTo>
                  <a:cubicBezTo>
                    <a:pt x="5596" y="203"/>
                    <a:pt x="5634" y="153"/>
                    <a:pt x="5634" y="90"/>
                  </a:cubicBezTo>
                  <a:cubicBezTo>
                    <a:pt x="5623" y="45"/>
                    <a:pt x="5571" y="0"/>
                    <a:pt x="5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119" y="0"/>
                  </a:moveTo>
                  <a:cubicBezTo>
                    <a:pt x="66" y="0"/>
                    <a:pt x="24" y="45"/>
                    <a:pt x="13" y="90"/>
                  </a:cubicBezTo>
                  <a:cubicBezTo>
                    <a:pt x="0" y="153"/>
                    <a:pt x="51" y="203"/>
                    <a:pt x="101" y="216"/>
                  </a:cubicBezTo>
                  <a:lnTo>
                    <a:pt x="5508" y="1172"/>
                  </a:lnTo>
                  <a:cubicBezTo>
                    <a:pt x="5513" y="1173"/>
                    <a:pt x="5519" y="1173"/>
                    <a:pt x="5524" y="1173"/>
                  </a:cubicBezTo>
                  <a:cubicBezTo>
                    <a:pt x="5571" y="1173"/>
                    <a:pt x="5623" y="1128"/>
                    <a:pt x="5634" y="1084"/>
                  </a:cubicBezTo>
                  <a:cubicBezTo>
                    <a:pt x="5634" y="1021"/>
                    <a:pt x="5596" y="970"/>
                    <a:pt x="5546" y="958"/>
                  </a:cubicBezTo>
                  <a:lnTo>
                    <a:pt x="139" y="2"/>
                  </a:lnTo>
                  <a:cubicBezTo>
                    <a:pt x="132" y="1"/>
                    <a:pt x="12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123" y="0"/>
                  </a:moveTo>
                  <a:cubicBezTo>
                    <a:pt x="87" y="0"/>
                    <a:pt x="50" y="17"/>
                    <a:pt x="25" y="51"/>
                  </a:cubicBezTo>
                  <a:cubicBezTo>
                    <a:pt x="0" y="101"/>
                    <a:pt x="13" y="164"/>
                    <a:pt x="63" y="201"/>
                  </a:cubicBezTo>
                  <a:lnTo>
                    <a:pt x="4816" y="2943"/>
                  </a:lnTo>
                  <a:cubicBezTo>
                    <a:pt x="4833" y="2951"/>
                    <a:pt x="4851" y="2955"/>
                    <a:pt x="4869" y="2955"/>
                  </a:cubicBezTo>
                  <a:cubicBezTo>
                    <a:pt x="4906" y="2955"/>
                    <a:pt x="4942" y="2939"/>
                    <a:pt x="4967" y="2905"/>
                  </a:cubicBezTo>
                  <a:cubicBezTo>
                    <a:pt x="4992" y="2855"/>
                    <a:pt x="4980" y="2792"/>
                    <a:pt x="4930" y="2754"/>
                  </a:cubicBezTo>
                  <a:lnTo>
                    <a:pt x="176" y="13"/>
                  </a:lnTo>
                  <a:cubicBezTo>
                    <a:pt x="159" y="4"/>
                    <a:pt x="141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120" y="0"/>
                  </a:moveTo>
                  <a:cubicBezTo>
                    <a:pt x="94" y="0"/>
                    <a:pt x="68" y="10"/>
                    <a:pt x="51" y="27"/>
                  </a:cubicBezTo>
                  <a:cubicBezTo>
                    <a:pt x="0" y="65"/>
                    <a:pt x="0" y="128"/>
                    <a:pt x="38" y="178"/>
                  </a:cubicBezTo>
                  <a:lnTo>
                    <a:pt x="3559" y="4378"/>
                  </a:lnTo>
                  <a:cubicBezTo>
                    <a:pt x="3579" y="4405"/>
                    <a:pt x="3607" y="4417"/>
                    <a:pt x="3636" y="4417"/>
                  </a:cubicBezTo>
                  <a:cubicBezTo>
                    <a:pt x="3661" y="4417"/>
                    <a:pt x="3687" y="4408"/>
                    <a:pt x="3710" y="4391"/>
                  </a:cubicBezTo>
                  <a:cubicBezTo>
                    <a:pt x="3760" y="4353"/>
                    <a:pt x="3760" y="4290"/>
                    <a:pt x="3723" y="4240"/>
                  </a:cubicBezTo>
                  <a:lnTo>
                    <a:pt x="202" y="40"/>
                  </a:lnTo>
                  <a:cubicBezTo>
                    <a:pt x="181" y="13"/>
                    <a:pt x="150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5457300" y="3563600"/>
              <a:ext cx="109450" cy="109750"/>
            </a:xfrm>
            <a:custGeom>
              <a:avLst/>
              <a:gdLst/>
              <a:ahLst/>
              <a:cxnLst/>
              <a:rect l="l" t="t" r="r" b="b"/>
              <a:pathLst>
                <a:path w="4378" h="4390" extrusionOk="0">
                  <a:moveTo>
                    <a:pt x="2189" y="4389"/>
                  </a:moveTo>
                  <a:cubicBezTo>
                    <a:pt x="3396" y="4389"/>
                    <a:pt x="4377" y="3396"/>
                    <a:pt x="4377" y="2201"/>
                  </a:cubicBezTo>
                  <a:cubicBezTo>
                    <a:pt x="4377" y="994"/>
                    <a:pt x="3396" y="1"/>
                    <a:pt x="2189" y="1"/>
                  </a:cubicBezTo>
                  <a:cubicBezTo>
                    <a:pt x="994" y="1"/>
                    <a:pt x="1" y="994"/>
                    <a:pt x="1" y="2201"/>
                  </a:cubicBezTo>
                  <a:cubicBezTo>
                    <a:pt x="1" y="3396"/>
                    <a:pt x="994" y="4389"/>
                    <a:pt x="2189" y="43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5509175" y="3551425"/>
              <a:ext cx="29575" cy="69650"/>
            </a:xfrm>
            <a:custGeom>
              <a:avLst/>
              <a:gdLst/>
              <a:ahLst/>
              <a:cxnLst/>
              <a:rect l="l" t="t" r="r" b="b"/>
              <a:pathLst>
                <a:path w="1183" h="2786" extrusionOk="0">
                  <a:moveTo>
                    <a:pt x="1049" y="0"/>
                  </a:moveTo>
                  <a:cubicBezTo>
                    <a:pt x="1008" y="0"/>
                    <a:pt x="975" y="26"/>
                    <a:pt x="957" y="73"/>
                  </a:cubicBezTo>
                  <a:lnTo>
                    <a:pt x="13" y="2650"/>
                  </a:lnTo>
                  <a:cubicBezTo>
                    <a:pt x="1" y="2701"/>
                    <a:pt x="26" y="2764"/>
                    <a:pt x="89" y="2776"/>
                  </a:cubicBezTo>
                  <a:cubicBezTo>
                    <a:pt x="102" y="2783"/>
                    <a:pt x="116" y="2786"/>
                    <a:pt x="129" y="2786"/>
                  </a:cubicBezTo>
                  <a:cubicBezTo>
                    <a:pt x="168" y="2786"/>
                    <a:pt x="205" y="2760"/>
                    <a:pt x="215" y="2713"/>
                  </a:cubicBezTo>
                  <a:lnTo>
                    <a:pt x="1158" y="135"/>
                  </a:lnTo>
                  <a:cubicBezTo>
                    <a:pt x="1183" y="85"/>
                    <a:pt x="1145" y="22"/>
                    <a:pt x="1095" y="10"/>
                  </a:cubicBezTo>
                  <a:cubicBezTo>
                    <a:pt x="1079" y="3"/>
                    <a:pt x="1063" y="0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5474600" y="3580900"/>
              <a:ext cx="75150" cy="75150"/>
            </a:xfrm>
            <a:custGeom>
              <a:avLst/>
              <a:gdLst/>
              <a:ahLst/>
              <a:cxnLst/>
              <a:rect l="l" t="t" r="r" b="b"/>
              <a:pathLst>
                <a:path w="3006" h="3006" extrusionOk="0">
                  <a:moveTo>
                    <a:pt x="1497" y="3005"/>
                  </a:moveTo>
                  <a:cubicBezTo>
                    <a:pt x="2327" y="3005"/>
                    <a:pt x="3006" y="2326"/>
                    <a:pt x="3006" y="1509"/>
                  </a:cubicBezTo>
                  <a:cubicBezTo>
                    <a:pt x="3006" y="679"/>
                    <a:pt x="2327" y="0"/>
                    <a:pt x="1497" y="0"/>
                  </a:cubicBezTo>
                  <a:cubicBezTo>
                    <a:pt x="680" y="0"/>
                    <a:pt x="1" y="679"/>
                    <a:pt x="1" y="1509"/>
                  </a:cubicBezTo>
                  <a:cubicBezTo>
                    <a:pt x="1" y="2326"/>
                    <a:pt x="680" y="3005"/>
                    <a:pt x="1497" y="3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2" name="Google Shape;922;p14"/>
          <p:cNvSpPr/>
          <p:nvPr/>
        </p:nvSpPr>
        <p:spPr>
          <a:xfrm>
            <a:off x="3643297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3" name="Google Shape;923;p14"/>
          <p:cNvSpPr/>
          <p:nvPr/>
        </p:nvSpPr>
        <p:spPr>
          <a:xfrm>
            <a:off x="3797897" y="2322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24" name="Google Shape;924;p14"/>
          <p:cNvGrpSpPr/>
          <p:nvPr/>
        </p:nvGrpSpPr>
        <p:grpSpPr>
          <a:xfrm>
            <a:off x="3111032" y="4546729"/>
            <a:ext cx="1169808" cy="1170627"/>
            <a:chOff x="6076688" y="1982663"/>
            <a:chExt cx="564797" cy="565193"/>
          </a:xfrm>
        </p:grpSpPr>
        <p:sp>
          <p:nvSpPr>
            <p:cNvPr id="925" name="Google Shape;925;p1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9" name="Google Shape;929;p14"/>
          <p:cNvSpPr/>
          <p:nvPr/>
        </p:nvSpPr>
        <p:spPr>
          <a:xfrm>
            <a:off x="1213963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234747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dk1"/>
        </a:solid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" name="Google Shape;931;p1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932" name="Google Shape;932;p1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1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9" name="Google Shape;969;p15"/>
          <p:cNvSpPr/>
          <p:nvPr/>
        </p:nvSpPr>
        <p:spPr>
          <a:xfrm>
            <a:off x="3764633" y="1717067"/>
            <a:ext cx="74764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15"/>
          <p:cNvSpPr/>
          <p:nvPr/>
        </p:nvSpPr>
        <p:spPr>
          <a:xfrm>
            <a:off x="3764633" y="4380933"/>
            <a:ext cx="7476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15"/>
          <p:cNvSpPr/>
          <p:nvPr/>
        </p:nvSpPr>
        <p:spPr>
          <a:xfrm>
            <a:off x="1445067" y="16405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15"/>
          <p:cNvSpPr txBox="1">
            <a:spLocks noGrp="1"/>
          </p:cNvSpPr>
          <p:nvPr>
            <p:ph type="title"/>
          </p:nvPr>
        </p:nvSpPr>
        <p:spPr>
          <a:xfrm>
            <a:off x="3947433" y="2011733"/>
            <a:ext cx="7110800" cy="18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73" name="Google Shape;973;p15"/>
          <p:cNvSpPr txBox="1">
            <a:spLocks noGrp="1"/>
          </p:cNvSpPr>
          <p:nvPr>
            <p:ph type="subTitle" idx="1"/>
          </p:nvPr>
        </p:nvSpPr>
        <p:spPr>
          <a:xfrm>
            <a:off x="3964967" y="4442533"/>
            <a:ext cx="71108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74" name="Google Shape;974;p15"/>
          <p:cNvSpPr txBox="1">
            <a:spLocks noGrp="1"/>
          </p:cNvSpPr>
          <p:nvPr>
            <p:ph type="title" idx="2" hasCustomPrompt="1"/>
          </p:nvPr>
        </p:nvSpPr>
        <p:spPr>
          <a:xfrm>
            <a:off x="1468067" y="1799533"/>
            <a:ext cx="19116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975" name="Google Shape;975;p15"/>
          <p:cNvGrpSpPr/>
          <p:nvPr/>
        </p:nvGrpSpPr>
        <p:grpSpPr>
          <a:xfrm>
            <a:off x="1052581" y="4089081"/>
            <a:ext cx="2146184" cy="1051863"/>
            <a:chOff x="490825" y="1364150"/>
            <a:chExt cx="636850" cy="312150"/>
          </a:xfrm>
        </p:grpSpPr>
        <p:grpSp>
          <p:nvGrpSpPr>
            <p:cNvPr id="976" name="Google Shape;976;p15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977" name="Google Shape;977;p15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15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79" name="Google Shape;979;p15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980" name="Google Shape;980;p15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15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15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15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15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15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15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15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15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15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15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15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15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15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15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15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5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15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15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15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5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15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15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5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15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15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5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15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15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5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15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15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5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013" name="Google Shape;1013;p15"/>
          <p:cNvSpPr/>
          <p:nvPr/>
        </p:nvSpPr>
        <p:spPr>
          <a:xfrm>
            <a:off x="950930" y="3306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4" name="Google Shape;1014;p15"/>
          <p:cNvSpPr/>
          <p:nvPr/>
        </p:nvSpPr>
        <p:spPr>
          <a:xfrm>
            <a:off x="3109397" y="51409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38444724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15329292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lt1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88" name="Google Shape;1088;p1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1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1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1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1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1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1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1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1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1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1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1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1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1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1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1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1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1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1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1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1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1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1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1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1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1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1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1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1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1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1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1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1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1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1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1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1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5" name="Google Shape;1125;p17"/>
          <p:cNvSpPr/>
          <p:nvPr/>
        </p:nvSpPr>
        <p:spPr>
          <a:xfrm>
            <a:off x="2826100" y="1425333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6" name="Google Shape;1126;p17"/>
          <p:cNvSpPr/>
          <p:nvPr/>
        </p:nvSpPr>
        <p:spPr>
          <a:xfrm>
            <a:off x="2826233" y="4643867"/>
            <a:ext cx="8052800" cy="788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7" name="Google Shape;1127;p17"/>
          <p:cNvSpPr txBox="1">
            <a:spLocks noGrp="1"/>
          </p:cNvSpPr>
          <p:nvPr>
            <p:ph type="title"/>
          </p:nvPr>
        </p:nvSpPr>
        <p:spPr>
          <a:xfrm>
            <a:off x="3110665" y="4683667"/>
            <a:ext cx="7497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28" name="Google Shape;1128;p17"/>
          <p:cNvSpPr txBox="1">
            <a:spLocks noGrp="1"/>
          </p:cNvSpPr>
          <p:nvPr>
            <p:ph type="subTitle" idx="1"/>
          </p:nvPr>
        </p:nvSpPr>
        <p:spPr>
          <a:xfrm>
            <a:off x="3100067" y="1965300"/>
            <a:ext cx="74972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129" name="Google Shape;1129;p17"/>
          <p:cNvGrpSpPr/>
          <p:nvPr/>
        </p:nvGrpSpPr>
        <p:grpSpPr>
          <a:xfrm>
            <a:off x="973653" y="2703978"/>
            <a:ext cx="2623051" cy="2823057"/>
            <a:chOff x="7627750" y="181828"/>
            <a:chExt cx="1196793" cy="1288048"/>
          </a:xfrm>
        </p:grpSpPr>
        <p:sp>
          <p:nvSpPr>
            <p:cNvPr id="1130" name="Google Shape;1130;p17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31" name="Google Shape;1131;p17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1132" name="Google Shape;1132;p17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17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7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7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7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7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17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17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7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7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7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7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17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17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17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17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17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17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17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17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17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17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17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17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17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7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7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7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7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17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17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17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17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17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17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17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8" name="Google Shape;1168;p17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9" name="Google Shape;1169;p17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17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17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17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17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17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17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17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17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17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17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180" name="Google Shape;1180;p17"/>
          <p:cNvSpPr/>
          <p:nvPr/>
        </p:nvSpPr>
        <p:spPr>
          <a:xfrm>
            <a:off x="973663" y="2052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1" name="Google Shape;1181;p17"/>
          <p:cNvSpPr/>
          <p:nvPr/>
        </p:nvSpPr>
        <p:spPr>
          <a:xfrm>
            <a:off x="1850830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0776272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3" name="Google Shape;1183;p1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184" name="Google Shape;1184;p1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1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1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1" name="Google Shape;1221;p18"/>
          <p:cNvSpPr/>
          <p:nvPr/>
        </p:nvSpPr>
        <p:spPr>
          <a:xfrm>
            <a:off x="2073433" y="1056467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2" name="Google Shape;1222;p18"/>
          <p:cNvSpPr/>
          <p:nvPr/>
        </p:nvSpPr>
        <p:spPr>
          <a:xfrm>
            <a:off x="2073567" y="4275000"/>
            <a:ext cx="8052800" cy="1191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3" name="Google Shape;1223;p18"/>
          <p:cNvSpPr txBox="1">
            <a:spLocks noGrp="1"/>
          </p:cNvSpPr>
          <p:nvPr>
            <p:ph type="subTitle" idx="1"/>
          </p:nvPr>
        </p:nvSpPr>
        <p:spPr>
          <a:xfrm>
            <a:off x="2115900" y="4412733"/>
            <a:ext cx="7968000" cy="9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18"/>
          <p:cNvSpPr txBox="1">
            <a:spLocks noGrp="1"/>
          </p:cNvSpPr>
          <p:nvPr>
            <p:ph type="title"/>
          </p:nvPr>
        </p:nvSpPr>
        <p:spPr>
          <a:xfrm>
            <a:off x="2107967" y="1536467"/>
            <a:ext cx="7968000" cy="22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25" name="Google Shape;1225;p18"/>
          <p:cNvGrpSpPr/>
          <p:nvPr/>
        </p:nvGrpSpPr>
        <p:grpSpPr>
          <a:xfrm>
            <a:off x="950919" y="5111574"/>
            <a:ext cx="1412916" cy="354621"/>
            <a:chOff x="-852632" y="3827781"/>
            <a:chExt cx="825752" cy="207251"/>
          </a:xfrm>
        </p:grpSpPr>
        <p:sp>
          <p:nvSpPr>
            <p:cNvPr id="1226" name="Google Shape;1226;p18"/>
            <p:cNvSpPr/>
            <p:nvPr/>
          </p:nvSpPr>
          <p:spPr>
            <a:xfrm>
              <a:off x="-852632" y="3842059"/>
              <a:ext cx="824684" cy="192973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775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-852632" y="3827781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1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18"/>
            <p:cNvSpPr/>
            <p:nvPr/>
          </p:nvSpPr>
          <p:spPr>
            <a:xfrm>
              <a:off x="-852632" y="3827781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0" y="1"/>
                  </a:moveTo>
                  <a:lnTo>
                    <a:pt x="0" y="594"/>
                  </a:lnTo>
                  <a:lnTo>
                    <a:pt x="17781" y="594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18"/>
            <p:cNvSpPr/>
            <p:nvPr/>
          </p:nvSpPr>
          <p:spPr>
            <a:xfrm>
              <a:off x="-782697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-67459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-565416" y="3827781"/>
              <a:ext cx="35060" cy="192927"/>
            </a:xfrm>
            <a:custGeom>
              <a:avLst/>
              <a:gdLst/>
              <a:ahLst/>
              <a:cxnLst/>
              <a:rect l="l" t="t" r="r" b="b"/>
              <a:pathLst>
                <a:path w="75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-45726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-349156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-24105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-13294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-534674" y="3827781"/>
              <a:ext cx="451605" cy="192927"/>
            </a:xfrm>
            <a:custGeom>
              <a:avLst/>
              <a:gdLst/>
              <a:ahLst/>
              <a:cxnLst/>
              <a:rect l="l" t="t" r="r" b="b"/>
              <a:pathLst>
                <a:path w="972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-197584" y="3827781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2465" y="4155"/>
                  </a:lnTo>
                  <a:lnTo>
                    <a:pt x="2465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38" name="Google Shape;1238;p18"/>
          <p:cNvSpPr/>
          <p:nvPr/>
        </p:nvSpPr>
        <p:spPr>
          <a:xfrm flipH="1">
            <a:off x="1330314" y="4274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39" name="Google Shape;1239;p18"/>
          <p:cNvGrpSpPr/>
          <p:nvPr/>
        </p:nvGrpSpPr>
        <p:grpSpPr>
          <a:xfrm>
            <a:off x="9673433" y="4336156"/>
            <a:ext cx="1567880" cy="1130181"/>
            <a:chOff x="7783413" y="3715033"/>
            <a:chExt cx="1091839" cy="786961"/>
          </a:xfrm>
        </p:grpSpPr>
        <p:sp>
          <p:nvSpPr>
            <p:cNvPr id="1240" name="Google Shape;1240;p1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6" name="Google Shape;1286;p18"/>
          <p:cNvSpPr/>
          <p:nvPr/>
        </p:nvSpPr>
        <p:spPr>
          <a:xfrm flipH="1">
            <a:off x="9556097" y="11628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7681372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1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289" name="Google Shape;1289;p1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26" name="Google Shape;1326;p19"/>
          <p:cNvSpPr/>
          <p:nvPr/>
        </p:nvSpPr>
        <p:spPr>
          <a:xfrm>
            <a:off x="6657900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7" name="Google Shape;1327;p19"/>
          <p:cNvSpPr/>
          <p:nvPr/>
        </p:nvSpPr>
        <p:spPr>
          <a:xfrm>
            <a:off x="1720467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8" name="Google Shape;1328;p19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19"/>
          <p:cNvSpPr txBox="1">
            <a:spLocks noGrp="1"/>
          </p:cNvSpPr>
          <p:nvPr>
            <p:ph type="subTitle" idx="1"/>
          </p:nvPr>
        </p:nvSpPr>
        <p:spPr>
          <a:xfrm>
            <a:off x="2103533" y="3888724"/>
            <a:ext cx="30064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0" name="Google Shape;1330;p19"/>
          <p:cNvSpPr txBox="1">
            <a:spLocks noGrp="1"/>
          </p:cNvSpPr>
          <p:nvPr>
            <p:ph type="subTitle" idx="2"/>
          </p:nvPr>
        </p:nvSpPr>
        <p:spPr>
          <a:xfrm>
            <a:off x="7135900" y="3887900"/>
            <a:ext cx="28576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1" name="Google Shape;1331;p19"/>
          <p:cNvSpPr txBox="1">
            <a:spLocks noGrp="1"/>
          </p:cNvSpPr>
          <p:nvPr>
            <p:ph type="subTitle" idx="3"/>
          </p:nvPr>
        </p:nvSpPr>
        <p:spPr>
          <a:xfrm>
            <a:off x="2103533" y="4551467"/>
            <a:ext cx="30064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9"/>
          <p:cNvSpPr txBox="1">
            <a:spLocks noGrp="1"/>
          </p:cNvSpPr>
          <p:nvPr>
            <p:ph type="subTitle" idx="4"/>
          </p:nvPr>
        </p:nvSpPr>
        <p:spPr>
          <a:xfrm>
            <a:off x="7135900" y="4551467"/>
            <a:ext cx="28576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19"/>
          <p:cNvGrpSpPr/>
          <p:nvPr/>
        </p:nvGrpSpPr>
        <p:grpSpPr>
          <a:xfrm>
            <a:off x="2862932" y="1878796"/>
            <a:ext cx="1487619" cy="1488557"/>
            <a:chOff x="1300400" y="1688700"/>
            <a:chExt cx="481950" cy="482275"/>
          </a:xfrm>
        </p:grpSpPr>
        <p:sp>
          <p:nvSpPr>
            <p:cNvPr id="1335" name="Google Shape;1335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37" name="Google Shape;1337;p19"/>
          <p:cNvGrpSpPr/>
          <p:nvPr/>
        </p:nvGrpSpPr>
        <p:grpSpPr>
          <a:xfrm>
            <a:off x="8082908" y="2242199"/>
            <a:ext cx="963579" cy="964228"/>
            <a:chOff x="1300400" y="1688700"/>
            <a:chExt cx="481950" cy="482275"/>
          </a:xfrm>
        </p:grpSpPr>
        <p:sp>
          <p:nvSpPr>
            <p:cNvPr id="1338" name="Google Shape;1338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2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32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340" name="Google Shape;1340;p19"/>
          <p:cNvSpPr/>
          <p:nvPr/>
        </p:nvSpPr>
        <p:spPr>
          <a:xfrm>
            <a:off x="8630830" y="20810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1" name="Google Shape;1341;p19"/>
          <p:cNvSpPr/>
          <p:nvPr/>
        </p:nvSpPr>
        <p:spPr>
          <a:xfrm flipH="1">
            <a:off x="2933097" y="2748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66837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bg>
      <p:bgPr>
        <a:solidFill>
          <a:schemeClr val="dk1"/>
        </a:solidFill>
        <a:effectLst/>
      </p:bgPr>
    </p:bg>
    <p:spTree>
      <p:nvGrpSpPr>
        <p:cNvPr id="1" name="Shape 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4" name="Google Shape;1724;p2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25" name="Google Shape;1725;p2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62" name="Google Shape;1762;p26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3" name="Google Shape;1763;p26"/>
          <p:cNvSpPr/>
          <p:nvPr/>
        </p:nvSpPr>
        <p:spPr>
          <a:xfrm>
            <a:off x="950933" y="2054600"/>
            <a:ext cx="10290000" cy="4039600"/>
          </a:xfrm>
          <a:prstGeom prst="roundRect">
            <a:avLst>
              <a:gd name="adj" fmla="val 463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4" name="Google Shape;1764;p26"/>
          <p:cNvSpPr txBox="1">
            <a:spLocks noGrp="1"/>
          </p:cNvSpPr>
          <p:nvPr>
            <p:ph type="title"/>
          </p:nvPr>
        </p:nvSpPr>
        <p:spPr>
          <a:xfrm>
            <a:off x="9600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5" name="Google Shape;1765;p26"/>
          <p:cNvSpPr txBox="1">
            <a:spLocks noGrp="1"/>
          </p:cNvSpPr>
          <p:nvPr>
            <p:ph type="subTitle" idx="1"/>
          </p:nvPr>
        </p:nvSpPr>
        <p:spPr>
          <a:xfrm>
            <a:off x="959995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6"/>
          <p:cNvSpPr txBox="1">
            <a:spLocks noGrp="1"/>
          </p:cNvSpPr>
          <p:nvPr>
            <p:ph type="title" idx="2"/>
          </p:nvPr>
        </p:nvSpPr>
        <p:spPr>
          <a:xfrm>
            <a:off x="46727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7" name="Google Shape;1767;p26"/>
          <p:cNvSpPr txBox="1">
            <a:spLocks noGrp="1"/>
          </p:cNvSpPr>
          <p:nvPr>
            <p:ph type="subTitle" idx="3"/>
          </p:nvPr>
        </p:nvSpPr>
        <p:spPr>
          <a:xfrm>
            <a:off x="4672688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" name="Google Shape;1768;p26"/>
          <p:cNvSpPr txBox="1">
            <a:spLocks noGrp="1"/>
          </p:cNvSpPr>
          <p:nvPr>
            <p:ph type="title" idx="4"/>
          </p:nvPr>
        </p:nvSpPr>
        <p:spPr>
          <a:xfrm>
            <a:off x="960079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9" name="Google Shape;1769;p26"/>
          <p:cNvSpPr txBox="1">
            <a:spLocks noGrp="1"/>
          </p:cNvSpPr>
          <p:nvPr>
            <p:ph type="subTitle" idx="5"/>
          </p:nvPr>
        </p:nvSpPr>
        <p:spPr>
          <a:xfrm>
            <a:off x="960045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" name="Google Shape;1770;p26"/>
          <p:cNvSpPr txBox="1">
            <a:spLocks noGrp="1"/>
          </p:cNvSpPr>
          <p:nvPr>
            <p:ph type="title" idx="6"/>
          </p:nvPr>
        </p:nvSpPr>
        <p:spPr>
          <a:xfrm>
            <a:off x="4672773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1" name="Google Shape;1771;p26"/>
          <p:cNvSpPr txBox="1">
            <a:spLocks noGrp="1"/>
          </p:cNvSpPr>
          <p:nvPr>
            <p:ph type="subTitle" idx="7"/>
          </p:nvPr>
        </p:nvSpPr>
        <p:spPr>
          <a:xfrm>
            <a:off x="4672737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" name="Google Shape;1772;p26"/>
          <p:cNvSpPr txBox="1">
            <a:spLocks noGrp="1"/>
          </p:cNvSpPr>
          <p:nvPr>
            <p:ph type="title" idx="8"/>
          </p:nvPr>
        </p:nvSpPr>
        <p:spPr>
          <a:xfrm>
            <a:off x="8385367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3" name="Google Shape;1773;p26"/>
          <p:cNvSpPr txBox="1">
            <a:spLocks noGrp="1"/>
          </p:cNvSpPr>
          <p:nvPr>
            <p:ph type="subTitle" idx="9"/>
          </p:nvPr>
        </p:nvSpPr>
        <p:spPr>
          <a:xfrm>
            <a:off x="8385323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4" name="Google Shape;1774;p26"/>
          <p:cNvSpPr txBox="1">
            <a:spLocks noGrp="1"/>
          </p:cNvSpPr>
          <p:nvPr>
            <p:ph type="title" idx="13"/>
          </p:nvPr>
        </p:nvSpPr>
        <p:spPr>
          <a:xfrm>
            <a:off x="8385411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5" name="Google Shape;1775;p26"/>
          <p:cNvSpPr txBox="1">
            <a:spLocks noGrp="1"/>
          </p:cNvSpPr>
          <p:nvPr>
            <p:ph type="subTitle" idx="14"/>
          </p:nvPr>
        </p:nvSpPr>
        <p:spPr>
          <a:xfrm>
            <a:off x="8385372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26"/>
          <p:cNvSpPr txBox="1">
            <a:spLocks noGrp="1"/>
          </p:cNvSpPr>
          <p:nvPr>
            <p:ph type="title" idx="15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5095886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7043883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8" name="Google Shape;1408;p2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09" name="Google Shape;1409;p2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6" name="Google Shape;1446;p2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7" name="Google Shape;1447;p21"/>
          <p:cNvSpPr txBox="1">
            <a:spLocks noGrp="1"/>
          </p:cNvSpPr>
          <p:nvPr>
            <p:ph type="title"/>
          </p:nvPr>
        </p:nvSpPr>
        <p:spPr>
          <a:xfrm>
            <a:off x="1077533" y="2316800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1"/>
          <p:cNvSpPr txBox="1">
            <a:spLocks noGrp="1"/>
          </p:cNvSpPr>
          <p:nvPr>
            <p:ph type="subTitle" idx="1"/>
          </p:nvPr>
        </p:nvSpPr>
        <p:spPr>
          <a:xfrm>
            <a:off x="1077579" y="3043767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1"/>
          <p:cNvSpPr txBox="1">
            <a:spLocks noGrp="1"/>
          </p:cNvSpPr>
          <p:nvPr>
            <p:ph type="title" idx="2"/>
          </p:nvPr>
        </p:nvSpPr>
        <p:spPr>
          <a:xfrm>
            <a:off x="8653149" y="23200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1"/>
          <p:cNvSpPr txBox="1">
            <a:spLocks noGrp="1"/>
          </p:cNvSpPr>
          <p:nvPr>
            <p:ph type="subTitle" idx="3"/>
          </p:nvPr>
        </p:nvSpPr>
        <p:spPr>
          <a:xfrm>
            <a:off x="8653196" y="3046984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1"/>
          <p:cNvSpPr txBox="1">
            <a:spLocks noGrp="1"/>
          </p:cNvSpPr>
          <p:nvPr>
            <p:ph type="title" idx="4"/>
          </p:nvPr>
        </p:nvSpPr>
        <p:spPr>
          <a:xfrm>
            <a:off x="1077517" y="45179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1"/>
          <p:cNvSpPr txBox="1">
            <a:spLocks noGrp="1"/>
          </p:cNvSpPr>
          <p:nvPr>
            <p:ph type="subTitle" idx="5"/>
          </p:nvPr>
        </p:nvSpPr>
        <p:spPr>
          <a:xfrm>
            <a:off x="1077539" y="5244551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1"/>
          <p:cNvSpPr txBox="1">
            <a:spLocks noGrp="1"/>
          </p:cNvSpPr>
          <p:nvPr>
            <p:ph type="title" idx="6"/>
          </p:nvPr>
        </p:nvSpPr>
        <p:spPr>
          <a:xfrm>
            <a:off x="8653188" y="451786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4" name="Google Shape;1454;p21"/>
          <p:cNvSpPr txBox="1">
            <a:spLocks noGrp="1"/>
          </p:cNvSpPr>
          <p:nvPr>
            <p:ph type="subTitle" idx="7"/>
          </p:nvPr>
        </p:nvSpPr>
        <p:spPr>
          <a:xfrm>
            <a:off x="8653200" y="5244533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21"/>
          <p:cNvSpPr txBox="1">
            <a:spLocks noGrp="1"/>
          </p:cNvSpPr>
          <p:nvPr>
            <p:ph type="title" idx="8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21"/>
          <p:cNvSpPr/>
          <p:nvPr/>
        </p:nvSpPr>
        <p:spPr>
          <a:xfrm>
            <a:off x="950933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7" name="Google Shape;1457;p21"/>
          <p:cNvSpPr/>
          <p:nvPr/>
        </p:nvSpPr>
        <p:spPr>
          <a:xfrm>
            <a:off x="85265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8" name="Google Shape;1458;p21"/>
          <p:cNvSpPr/>
          <p:nvPr/>
        </p:nvSpPr>
        <p:spPr>
          <a:xfrm>
            <a:off x="9509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9" name="Google Shape;1459;p21"/>
          <p:cNvSpPr/>
          <p:nvPr/>
        </p:nvSpPr>
        <p:spPr>
          <a:xfrm>
            <a:off x="8526567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60" name="Google Shape;1460;p21"/>
          <p:cNvGrpSpPr/>
          <p:nvPr/>
        </p:nvGrpSpPr>
        <p:grpSpPr>
          <a:xfrm>
            <a:off x="4390383" y="4794343"/>
            <a:ext cx="1044547" cy="1045251"/>
            <a:chOff x="1300400" y="1688700"/>
            <a:chExt cx="481950" cy="482275"/>
          </a:xfrm>
        </p:grpSpPr>
        <p:sp>
          <p:nvSpPr>
            <p:cNvPr id="1461" name="Google Shape;146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3" name="Google Shape;1463;p21"/>
          <p:cNvGrpSpPr/>
          <p:nvPr/>
        </p:nvGrpSpPr>
        <p:grpSpPr>
          <a:xfrm>
            <a:off x="4347097" y="2563988"/>
            <a:ext cx="1217599" cy="1218355"/>
            <a:chOff x="1300400" y="1688700"/>
            <a:chExt cx="481950" cy="482275"/>
          </a:xfrm>
        </p:grpSpPr>
        <p:sp>
          <p:nvSpPr>
            <p:cNvPr id="1464" name="Google Shape;1464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6" name="Google Shape;1466;p21"/>
          <p:cNvGrpSpPr/>
          <p:nvPr/>
        </p:nvGrpSpPr>
        <p:grpSpPr>
          <a:xfrm>
            <a:off x="6821989" y="2652283"/>
            <a:ext cx="891993" cy="892595"/>
            <a:chOff x="1300400" y="1688700"/>
            <a:chExt cx="481950" cy="482275"/>
          </a:xfrm>
        </p:grpSpPr>
        <p:sp>
          <p:nvSpPr>
            <p:cNvPr id="1467" name="Google Shape;1467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69" name="Google Shape;1469;p21"/>
          <p:cNvSpPr/>
          <p:nvPr/>
        </p:nvSpPr>
        <p:spPr>
          <a:xfrm>
            <a:off x="6303747" y="3274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70" name="Google Shape;1470;p21"/>
          <p:cNvGrpSpPr/>
          <p:nvPr/>
        </p:nvGrpSpPr>
        <p:grpSpPr>
          <a:xfrm>
            <a:off x="6521951" y="4451993"/>
            <a:ext cx="1492053" cy="1492931"/>
            <a:chOff x="1300400" y="1688700"/>
            <a:chExt cx="481950" cy="482275"/>
          </a:xfrm>
        </p:grpSpPr>
        <p:sp>
          <p:nvSpPr>
            <p:cNvPr id="1471" name="Google Shape;147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667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25¢</a:t>
              </a:r>
              <a:endParaRPr sz="4667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73" name="Google Shape;1473;p21"/>
          <p:cNvSpPr/>
          <p:nvPr/>
        </p:nvSpPr>
        <p:spPr>
          <a:xfrm>
            <a:off x="6821997" y="4257582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4" name="Google Shape;1474;p21"/>
          <p:cNvSpPr/>
          <p:nvPr/>
        </p:nvSpPr>
        <p:spPr>
          <a:xfrm>
            <a:off x="5593714" y="44329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5" name="Google Shape;1475;p21"/>
          <p:cNvSpPr/>
          <p:nvPr/>
        </p:nvSpPr>
        <p:spPr>
          <a:xfrm>
            <a:off x="4178063" y="2909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99482777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2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78" name="Google Shape;1478;p2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15" name="Google Shape;1515;p22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6" name="Google Shape;1516;p22"/>
          <p:cNvSpPr/>
          <p:nvPr/>
        </p:nvSpPr>
        <p:spPr>
          <a:xfrm>
            <a:off x="1479633" y="2791567"/>
            <a:ext cx="3953600" cy="2602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7" name="Google Shape;151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518" name="Google Shape;1518;p22"/>
          <p:cNvSpPr txBox="1">
            <a:spLocks noGrp="1"/>
          </p:cNvSpPr>
          <p:nvPr>
            <p:ph type="body" idx="1"/>
          </p:nvPr>
        </p:nvSpPr>
        <p:spPr>
          <a:xfrm>
            <a:off x="1567433" y="3899033"/>
            <a:ext cx="3778000" cy="12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19" name="Google Shape;1519;p22"/>
          <p:cNvSpPr txBox="1">
            <a:spLocks noGrp="1"/>
          </p:cNvSpPr>
          <p:nvPr>
            <p:ph type="subTitle" idx="2"/>
          </p:nvPr>
        </p:nvSpPr>
        <p:spPr>
          <a:xfrm>
            <a:off x="1550433" y="3069000"/>
            <a:ext cx="3812000" cy="7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0" name="Google Shape;1520;p22"/>
          <p:cNvGrpSpPr/>
          <p:nvPr/>
        </p:nvGrpSpPr>
        <p:grpSpPr>
          <a:xfrm>
            <a:off x="7919743" y="2252520"/>
            <a:ext cx="2578215" cy="3082848"/>
            <a:chOff x="135325" y="344450"/>
            <a:chExt cx="756400" cy="904450"/>
          </a:xfrm>
        </p:grpSpPr>
        <p:sp>
          <p:nvSpPr>
            <p:cNvPr id="1521" name="Google Shape;1521;p22"/>
            <p:cNvSpPr/>
            <p:nvPr/>
          </p:nvSpPr>
          <p:spPr>
            <a:xfrm>
              <a:off x="135325" y="344450"/>
              <a:ext cx="756400" cy="904450"/>
            </a:xfrm>
            <a:custGeom>
              <a:avLst/>
              <a:gdLst/>
              <a:ahLst/>
              <a:cxnLst/>
              <a:rect l="l" t="t" r="r" b="b"/>
              <a:pathLst>
                <a:path w="30256" h="36178" extrusionOk="0">
                  <a:moveTo>
                    <a:pt x="17681" y="3106"/>
                  </a:moveTo>
                  <a:cubicBezTo>
                    <a:pt x="18812" y="3106"/>
                    <a:pt x="19743" y="4037"/>
                    <a:pt x="19743" y="5169"/>
                  </a:cubicBezTo>
                  <a:lnTo>
                    <a:pt x="19743" y="5923"/>
                  </a:lnTo>
                  <a:lnTo>
                    <a:pt x="10551" y="5923"/>
                  </a:lnTo>
                  <a:lnTo>
                    <a:pt x="10551" y="5169"/>
                  </a:lnTo>
                  <a:cubicBezTo>
                    <a:pt x="10551" y="4037"/>
                    <a:pt x="11481" y="3106"/>
                    <a:pt x="12613" y="3106"/>
                  </a:cubicBezTo>
                  <a:close/>
                  <a:moveTo>
                    <a:pt x="11431" y="0"/>
                  </a:moveTo>
                  <a:cubicBezTo>
                    <a:pt x="9847" y="0"/>
                    <a:pt x="8551" y="1296"/>
                    <a:pt x="8551" y="2880"/>
                  </a:cubicBezTo>
                  <a:lnTo>
                    <a:pt x="8551" y="5923"/>
                  </a:lnTo>
                  <a:lnTo>
                    <a:pt x="4792" y="5923"/>
                  </a:lnTo>
                  <a:cubicBezTo>
                    <a:pt x="2163" y="5923"/>
                    <a:pt x="1" y="8073"/>
                    <a:pt x="1" y="10714"/>
                  </a:cubicBezTo>
                  <a:lnTo>
                    <a:pt x="1" y="31387"/>
                  </a:lnTo>
                  <a:cubicBezTo>
                    <a:pt x="1" y="34028"/>
                    <a:pt x="2163" y="36178"/>
                    <a:pt x="4792" y="36178"/>
                  </a:cubicBezTo>
                  <a:lnTo>
                    <a:pt x="25477" y="36178"/>
                  </a:lnTo>
                  <a:cubicBezTo>
                    <a:pt x="28105" y="36178"/>
                    <a:pt x="30256" y="34028"/>
                    <a:pt x="30256" y="31387"/>
                  </a:cubicBezTo>
                  <a:lnTo>
                    <a:pt x="30256" y="10714"/>
                  </a:lnTo>
                  <a:cubicBezTo>
                    <a:pt x="30256" y="8073"/>
                    <a:pt x="28105" y="5923"/>
                    <a:pt x="25477" y="5923"/>
                  </a:cubicBezTo>
                  <a:lnTo>
                    <a:pt x="21717" y="5923"/>
                  </a:lnTo>
                  <a:lnTo>
                    <a:pt x="21717" y="2880"/>
                  </a:lnTo>
                  <a:cubicBezTo>
                    <a:pt x="21717" y="1296"/>
                    <a:pt x="20422" y="0"/>
                    <a:pt x="18838" y="0"/>
                  </a:cubicBez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2"/>
            <p:cNvSpPr/>
            <p:nvPr/>
          </p:nvSpPr>
          <p:spPr>
            <a:xfrm>
              <a:off x="135325" y="870700"/>
              <a:ext cx="756400" cy="378200"/>
            </a:xfrm>
            <a:custGeom>
              <a:avLst/>
              <a:gdLst/>
              <a:ahLst/>
              <a:cxnLst/>
              <a:rect l="l" t="t" r="r" b="b"/>
              <a:pathLst>
                <a:path w="30256" h="15128" extrusionOk="0">
                  <a:moveTo>
                    <a:pt x="30256" y="0"/>
                  </a:moveTo>
                  <a:lnTo>
                    <a:pt x="30256" y="10337"/>
                  </a:lnTo>
                  <a:cubicBezTo>
                    <a:pt x="30256" y="12978"/>
                    <a:pt x="28093" y="15128"/>
                    <a:pt x="25465" y="15128"/>
                  </a:cubicBezTo>
                  <a:lnTo>
                    <a:pt x="4792" y="15128"/>
                  </a:lnTo>
                  <a:cubicBezTo>
                    <a:pt x="2151" y="15128"/>
                    <a:pt x="1" y="12978"/>
                    <a:pt x="1" y="103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2"/>
            <p:cNvSpPr/>
            <p:nvPr/>
          </p:nvSpPr>
          <p:spPr>
            <a:xfrm>
              <a:off x="135325" y="870700"/>
              <a:ext cx="756400" cy="280450"/>
            </a:xfrm>
            <a:custGeom>
              <a:avLst/>
              <a:gdLst/>
              <a:ahLst/>
              <a:cxnLst/>
              <a:rect l="l" t="t" r="r" b="b"/>
              <a:pathLst>
                <a:path w="30256" h="11218" extrusionOk="0">
                  <a:moveTo>
                    <a:pt x="30256" y="0"/>
                  </a:moveTo>
                  <a:lnTo>
                    <a:pt x="30256" y="7658"/>
                  </a:lnTo>
                  <a:cubicBezTo>
                    <a:pt x="30256" y="9620"/>
                    <a:pt x="28659" y="11217"/>
                    <a:pt x="26710" y="11217"/>
                  </a:cubicBezTo>
                  <a:lnTo>
                    <a:pt x="3547" y="11217"/>
                  </a:lnTo>
                  <a:cubicBezTo>
                    <a:pt x="1598" y="11217"/>
                    <a:pt x="1" y="9620"/>
                    <a:pt x="1" y="765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99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2"/>
            <p:cNvSpPr/>
            <p:nvPr/>
          </p:nvSpPr>
          <p:spPr>
            <a:xfrm>
              <a:off x="164875" y="870700"/>
              <a:ext cx="697000" cy="243650"/>
            </a:xfrm>
            <a:custGeom>
              <a:avLst/>
              <a:gdLst/>
              <a:ahLst/>
              <a:cxnLst/>
              <a:rect l="l" t="t" r="r" b="b"/>
              <a:pathLst>
                <a:path w="27880" h="9746" extrusionOk="0">
                  <a:moveTo>
                    <a:pt x="27879" y="0"/>
                  </a:moveTo>
                  <a:lnTo>
                    <a:pt x="27879" y="6665"/>
                  </a:lnTo>
                  <a:cubicBezTo>
                    <a:pt x="27879" y="8363"/>
                    <a:pt x="26508" y="9746"/>
                    <a:pt x="24836" y="9746"/>
                  </a:cubicBezTo>
                  <a:lnTo>
                    <a:pt x="3056" y="9746"/>
                  </a:lnTo>
                  <a:cubicBezTo>
                    <a:pt x="1371" y="9746"/>
                    <a:pt x="1" y="8363"/>
                    <a:pt x="1" y="66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2"/>
            <p:cNvSpPr/>
            <p:nvPr/>
          </p:nvSpPr>
          <p:spPr>
            <a:xfrm>
              <a:off x="348775" y="344450"/>
              <a:ext cx="329175" cy="205300"/>
            </a:xfrm>
            <a:custGeom>
              <a:avLst/>
              <a:gdLst/>
              <a:ahLst/>
              <a:cxnLst/>
              <a:rect l="l" t="t" r="r" b="b"/>
              <a:pathLst>
                <a:path w="13167" h="8212" extrusionOk="0">
                  <a:moveTo>
                    <a:pt x="2881" y="0"/>
                  </a:moveTo>
                  <a:lnTo>
                    <a:pt x="10287" y="0"/>
                  </a:lnTo>
                  <a:cubicBezTo>
                    <a:pt x="11872" y="0"/>
                    <a:pt x="13167" y="1295"/>
                    <a:pt x="13167" y="2880"/>
                  </a:cubicBezTo>
                  <a:lnTo>
                    <a:pt x="13167" y="8212"/>
                  </a:lnTo>
                  <a:lnTo>
                    <a:pt x="11821" y="8212"/>
                  </a:lnTo>
                  <a:lnTo>
                    <a:pt x="11821" y="4439"/>
                  </a:lnTo>
                  <a:cubicBezTo>
                    <a:pt x="11821" y="3307"/>
                    <a:pt x="10891" y="2377"/>
                    <a:pt x="9759" y="2377"/>
                  </a:cubicBezTo>
                  <a:lnTo>
                    <a:pt x="3409" y="2377"/>
                  </a:lnTo>
                  <a:cubicBezTo>
                    <a:pt x="2277" y="2377"/>
                    <a:pt x="1346" y="3307"/>
                    <a:pt x="1346" y="4439"/>
                  </a:cubicBezTo>
                  <a:lnTo>
                    <a:pt x="1346" y="8212"/>
                  </a:lnTo>
                  <a:lnTo>
                    <a:pt x="1" y="8212"/>
                  </a:lnTo>
                  <a:lnTo>
                    <a:pt x="1" y="2880"/>
                  </a:lnTo>
                  <a:cubicBezTo>
                    <a:pt x="1" y="1295"/>
                    <a:pt x="1296" y="0"/>
                    <a:pt x="2881" y="0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2"/>
            <p:cNvSpPr/>
            <p:nvPr/>
          </p:nvSpPr>
          <p:spPr>
            <a:xfrm>
              <a:off x="348775" y="376500"/>
              <a:ext cx="329175" cy="173250"/>
            </a:xfrm>
            <a:custGeom>
              <a:avLst/>
              <a:gdLst/>
              <a:ahLst/>
              <a:cxnLst/>
              <a:rect l="l" t="t" r="r" b="b"/>
              <a:pathLst>
                <a:path w="13167" h="6930" extrusionOk="0">
                  <a:moveTo>
                    <a:pt x="2881" y="1"/>
                  </a:moveTo>
                  <a:lnTo>
                    <a:pt x="10287" y="1"/>
                  </a:lnTo>
                  <a:cubicBezTo>
                    <a:pt x="11872" y="1"/>
                    <a:pt x="13167" y="1296"/>
                    <a:pt x="13167" y="2880"/>
                  </a:cubicBezTo>
                  <a:lnTo>
                    <a:pt x="13167" y="6930"/>
                  </a:lnTo>
                  <a:lnTo>
                    <a:pt x="11193" y="6930"/>
                  </a:lnTo>
                  <a:lnTo>
                    <a:pt x="11193" y="3886"/>
                  </a:lnTo>
                  <a:cubicBezTo>
                    <a:pt x="11193" y="2755"/>
                    <a:pt x="10262" y="1824"/>
                    <a:pt x="9130" y="1824"/>
                  </a:cubicBezTo>
                  <a:lnTo>
                    <a:pt x="4075" y="1824"/>
                  </a:lnTo>
                  <a:cubicBezTo>
                    <a:pt x="2931" y="1824"/>
                    <a:pt x="2000" y="2755"/>
                    <a:pt x="2000" y="3886"/>
                  </a:cubicBezTo>
                  <a:lnTo>
                    <a:pt x="2000" y="6930"/>
                  </a:lnTo>
                  <a:lnTo>
                    <a:pt x="1" y="6930"/>
                  </a:lnTo>
                  <a:lnTo>
                    <a:pt x="1" y="2880"/>
                  </a:lnTo>
                  <a:cubicBezTo>
                    <a:pt x="1" y="1296"/>
                    <a:pt x="1296" y="1"/>
                    <a:pt x="2881" y="1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2"/>
            <p:cNvSpPr/>
            <p:nvPr/>
          </p:nvSpPr>
          <p:spPr>
            <a:xfrm>
              <a:off x="135325" y="492500"/>
              <a:ext cx="756400" cy="378225"/>
            </a:xfrm>
            <a:custGeom>
              <a:avLst/>
              <a:gdLst/>
              <a:ahLst/>
              <a:cxnLst/>
              <a:rect l="l" t="t" r="r" b="b"/>
              <a:pathLst>
                <a:path w="30256" h="15129" extrusionOk="0">
                  <a:moveTo>
                    <a:pt x="4792" y="1"/>
                  </a:moveTo>
                  <a:lnTo>
                    <a:pt x="25465" y="1"/>
                  </a:lnTo>
                  <a:cubicBezTo>
                    <a:pt x="28093" y="1"/>
                    <a:pt x="30256" y="2151"/>
                    <a:pt x="30256" y="4792"/>
                  </a:cubicBezTo>
                  <a:lnTo>
                    <a:pt x="30256" y="15128"/>
                  </a:lnTo>
                  <a:lnTo>
                    <a:pt x="1" y="15128"/>
                  </a:lnTo>
                  <a:lnTo>
                    <a:pt x="1" y="4792"/>
                  </a:lnTo>
                  <a:cubicBezTo>
                    <a:pt x="1" y="2151"/>
                    <a:pt x="2151" y="1"/>
                    <a:pt x="4792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2"/>
            <p:cNvSpPr/>
            <p:nvPr/>
          </p:nvSpPr>
          <p:spPr>
            <a:xfrm>
              <a:off x="135325" y="590600"/>
              <a:ext cx="756400" cy="280125"/>
            </a:xfrm>
            <a:custGeom>
              <a:avLst/>
              <a:gdLst/>
              <a:ahLst/>
              <a:cxnLst/>
              <a:rect l="l" t="t" r="r" b="b"/>
              <a:pathLst>
                <a:path w="30256" h="11205" extrusionOk="0">
                  <a:moveTo>
                    <a:pt x="3547" y="0"/>
                  </a:moveTo>
                  <a:lnTo>
                    <a:pt x="26710" y="0"/>
                  </a:lnTo>
                  <a:cubicBezTo>
                    <a:pt x="28659" y="0"/>
                    <a:pt x="30256" y="1597"/>
                    <a:pt x="30256" y="3546"/>
                  </a:cubicBezTo>
                  <a:lnTo>
                    <a:pt x="30256" y="11204"/>
                  </a:lnTo>
                  <a:lnTo>
                    <a:pt x="1" y="11204"/>
                  </a:lnTo>
                  <a:lnTo>
                    <a:pt x="1" y="3546"/>
                  </a:lnTo>
                  <a:cubicBezTo>
                    <a:pt x="1" y="1597"/>
                    <a:pt x="1598" y="0"/>
                    <a:pt x="3547" y="0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2"/>
            <p:cNvSpPr/>
            <p:nvPr/>
          </p:nvSpPr>
          <p:spPr>
            <a:xfrm>
              <a:off x="194725" y="627050"/>
              <a:ext cx="642913" cy="224766"/>
            </a:xfrm>
            <a:custGeom>
              <a:avLst/>
              <a:gdLst/>
              <a:ahLst/>
              <a:cxnLst/>
              <a:rect l="l" t="t" r="r" b="b"/>
              <a:pathLst>
                <a:path w="27880" h="9747" extrusionOk="0">
                  <a:moveTo>
                    <a:pt x="3056" y="1"/>
                  </a:moveTo>
                  <a:lnTo>
                    <a:pt x="24823" y="1"/>
                  </a:lnTo>
                  <a:cubicBezTo>
                    <a:pt x="26508" y="1"/>
                    <a:pt x="27879" y="1397"/>
                    <a:pt x="27879" y="3094"/>
                  </a:cubicBezTo>
                  <a:lnTo>
                    <a:pt x="27879" y="9746"/>
                  </a:lnTo>
                  <a:lnTo>
                    <a:pt x="1" y="9746"/>
                  </a:lnTo>
                  <a:lnTo>
                    <a:pt x="1" y="3094"/>
                  </a:lnTo>
                  <a:cubicBezTo>
                    <a:pt x="1" y="1397"/>
                    <a:pt x="1371" y="1"/>
                    <a:pt x="3056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0" name="Google Shape;1530;p22"/>
            <p:cNvGrpSpPr/>
            <p:nvPr/>
          </p:nvGrpSpPr>
          <p:grpSpPr>
            <a:xfrm>
              <a:off x="219699" y="756013"/>
              <a:ext cx="436027" cy="279696"/>
              <a:chOff x="861850" y="1725175"/>
              <a:chExt cx="676850" cy="434175"/>
            </a:xfrm>
          </p:grpSpPr>
          <p:sp>
            <p:nvSpPr>
              <p:cNvPr id="1531" name="Google Shape;1531;p2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2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2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4" name="Google Shape;1534;p2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2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2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2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2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2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0" name="Google Shape;1540;p2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2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2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2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2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2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546" name="Google Shape;1546;p22"/>
          <p:cNvSpPr/>
          <p:nvPr/>
        </p:nvSpPr>
        <p:spPr>
          <a:xfrm>
            <a:off x="7166197" y="2237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7" name="Google Shape;1547;p22"/>
          <p:cNvSpPr/>
          <p:nvPr/>
        </p:nvSpPr>
        <p:spPr>
          <a:xfrm>
            <a:off x="6921797" y="3441597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8" name="Google Shape;1548;p22"/>
          <p:cNvSpPr/>
          <p:nvPr/>
        </p:nvSpPr>
        <p:spPr>
          <a:xfrm>
            <a:off x="10835847" y="276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9" name="Google Shape;1549;p22"/>
          <p:cNvSpPr/>
          <p:nvPr/>
        </p:nvSpPr>
        <p:spPr>
          <a:xfrm>
            <a:off x="10497963" y="18550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50" name="Google Shape;1550;p22"/>
          <p:cNvGrpSpPr/>
          <p:nvPr/>
        </p:nvGrpSpPr>
        <p:grpSpPr>
          <a:xfrm>
            <a:off x="6914137" y="4335029"/>
            <a:ext cx="1058233" cy="1058947"/>
            <a:chOff x="1300400" y="1688700"/>
            <a:chExt cx="481950" cy="482275"/>
          </a:xfrm>
        </p:grpSpPr>
        <p:sp>
          <p:nvSpPr>
            <p:cNvPr id="1551" name="Google Shape;1551;p22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2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9819743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" name="Google Shape;1554;p2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55" name="Google Shape;1555;p2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92" name="Google Shape;1592;p23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3" name="Google Shape;1593;p23"/>
          <p:cNvSpPr/>
          <p:nvPr/>
        </p:nvSpPr>
        <p:spPr>
          <a:xfrm>
            <a:off x="951000" y="1881000"/>
            <a:ext cx="102900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4" name="Google Shape;1594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23"/>
          <p:cNvSpPr txBox="1">
            <a:spLocks noGrp="1"/>
          </p:cNvSpPr>
          <p:nvPr>
            <p:ph type="body" idx="1"/>
          </p:nvPr>
        </p:nvSpPr>
        <p:spPr>
          <a:xfrm>
            <a:off x="950967" y="1912708"/>
            <a:ext cx="10290000" cy="43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37027595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dk1"/>
        </a:solidFill>
        <a:effectLst/>
      </p:bgPr>
    </p:bg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" name="Google Shape;1597;p2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98" name="Google Shape;1598;p2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35" name="Google Shape;1635;p24"/>
          <p:cNvSpPr/>
          <p:nvPr/>
        </p:nvSpPr>
        <p:spPr>
          <a:xfrm>
            <a:off x="950967" y="1355600"/>
            <a:ext cx="4180000" cy="42592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36" name="Google Shape;1636;p24"/>
          <p:cNvSpPr txBox="1">
            <a:spLocks noGrp="1"/>
          </p:cNvSpPr>
          <p:nvPr>
            <p:ph type="title"/>
          </p:nvPr>
        </p:nvSpPr>
        <p:spPr>
          <a:xfrm>
            <a:off x="1072600" y="1585784"/>
            <a:ext cx="4180000" cy="25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4"/>
          <p:cNvSpPr txBox="1">
            <a:spLocks noGrp="1"/>
          </p:cNvSpPr>
          <p:nvPr>
            <p:ph type="body" idx="1"/>
          </p:nvPr>
        </p:nvSpPr>
        <p:spPr>
          <a:xfrm>
            <a:off x="1072600" y="4238784"/>
            <a:ext cx="4180000" cy="12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38" name="Google Shape;1638;p24"/>
          <p:cNvGrpSpPr/>
          <p:nvPr/>
        </p:nvGrpSpPr>
        <p:grpSpPr>
          <a:xfrm>
            <a:off x="4645218" y="1122785"/>
            <a:ext cx="753063" cy="753591"/>
            <a:chOff x="6076688" y="1982663"/>
            <a:chExt cx="564797" cy="565193"/>
          </a:xfrm>
        </p:grpSpPr>
        <p:sp>
          <p:nvSpPr>
            <p:cNvPr id="1639" name="Google Shape;1639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3" name="Google Shape;1643;p24"/>
          <p:cNvSpPr/>
          <p:nvPr/>
        </p:nvSpPr>
        <p:spPr>
          <a:xfrm>
            <a:off x="6339381" y="20703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44" name="Google Shape;1644;p24"/>
          <p:cNvGrpSpPr/>
          <p:nvPr/>
        </p:nvGrpSpPr>
        <p:grpSpPr>
          <a:xfrm rot="718916">
            <a:off x="5787909" y="2773070"/>
            <a:ext cx="617023" cy="617455"/>
            <a:chOff x="6076688" y="1982663"/>
            <a:chExt cx="564797" cy="565193"/>
          </a:xfrm>
        </p:grpSpPr>
        <p:sp>
          <p:nvSpPr>
            <p:cNvPr id="1645" name="Google Shape;1645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9" name="Google Shape;1649;p24"/>
          <p:cNvSpPr/>
          <p:nvPr/>
        </p:nvSpPr>
        <p:spPr>
          <a:xfrm>
            <a:off x="5660363" y="455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50" name="Google Shape;1650;p24"/>
          <p:cNvGrpSpPr/>
          <p:nvPr/>
        </p:nvGrpSpPr>
        <p:grpSpPr>
          <a:xfrm rot="718916">
            <a:off x="6238691" y="3739903"/>
            <a:ext cx="617023" cy="617455"/>
            <a:chOff x="6076688" y="1982663"/>
            <a:chExt cx="564797" cy="565193"/>
          </a:xfrm>
        </p:grpSpPr>
        <p:sp>
          <p:nvSpPr>
            <p:cNvPr id="1651" name="Google Shape;1651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8729423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6" name="Google Shape;1656;p2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657" name="Google Shape;1657;p2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94" name="Google Shape;1694;p25"/>
          <p:cNvSpPr/>
          <p:nvPr/>
        </p:nvSpPr>
        <p:spPr>
          <a:xfrm>
            <a:off x="858167" y="2394967"/>
            <a:ext cx="4678000" cy="28860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25"/>
          <p:cNvSpPr txBox="1">
            <a:spLocks noGrp="1"/>
          </p:cNvSpPr>
          <p:nvPr>
            <p:ph type="title"/>
          </p:nvPr>
        </p:nvSpPr>
        <p:spPr>
          <a:xfrm>
            <a:off x="1000967" y="2791951"/>
            <a:ext cx="43924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6" name="Google Shape;1696;p25"/>
          <p:cNvSpPr txBox="1">
            <a:spLocks noGrp="1"/>
          </p:cNvSpPr>
          <p:nvPr>
            <p:ph type="body" idx="1"/>
          </p:nvPr>
        </p:nvSpPr>
        <p:spPr>
          <a:xfrm>
            <a:off x="1000967" y="3685984"/>
            <a:ext cx="4392400" cy="13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97" name="Google Shape;1697;p25"/>
          <p:cNvGrpSpPr/>
          <p:nvPr/>
        </p:nvGrpSpPr>
        <p:grpSpPr>
          <a:xfrm>
            <a:off x="858180" y="1577046"/>
            <a:ext cx="1818397" cy="952807"/>
            <a:chOff x="803899" y="422750"/>
            <a:chExt cx="1476451" cy="773633"/>
          </a:xfrm>
        </p:grpSpPr>
        <p:sp>
          <p:nvSpPr>
            <p:cNvPr id="1698" name="Google Shape;1698;p25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99" name="Google Shape;1699;p25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1700" name="Google Shape;1700;p25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25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25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25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25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25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25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25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25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25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25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25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25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25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25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25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25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25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718" name="Google Shape;1718;p25"/>
          <p:cNvSpPr/>
          <p:nvPr/>
        </p:nvSpPr>
        <p:spPr>
          <a:xfrm>
            <a:off x="2769363" y="995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19" name="Google Shape;1719;p25"/>
          <p:cNvGrpSpPr/>
          <p:nvPr/>
        </p:nvGrpSpPr>
        <p:grpSpPr>
          <a:xfrm>
            <a:off x="5846082" y="1886547"/>
            <a:ext cx="5487748" cy="3394420"/>
            <a:chOff x="4443436" y="1298847"/>
            <a:chExt cx="4115811" cy="2545815"/>
          </a:xfrm>
        </p:grpSpPr>
        <p:sp>
          <p:nvSpPr>
            <p:cNvPr id="1720" name="Google Shape;1720;p25"/>
            <p:cNvSpPr/>
            <p:nvPr/>
          </p:nvSpPr>
          <p:spPr>
            <a:xfrm>
              <a:off x="4443436" y="1299148"/>
              <a:ext cx="4115811" cy="2545213"/>
            </a:xfrm>
            <a:custGeom>
              <a:avLst/>
              <a:gdLst/>
              <a:ahLst/>
              <a:cxnLst/>
              <a:rect l="l" t="t" r="r" b="b"/>
              <a:pathLst>
                <a:path w="116192" h="71853" extrusionOk="0">
                  <a:moveTo>
                    <a:pt x="4795" y="0"/>
                  </a:moveTo>
                  <a:cubicBezTo>
                    <a:pt x="2152" y="0"/>
                    <a:pt x="0" y="2135"/>
                    <a:pt x="0" y="4795"/>
                  </a:cubicBezTo>
                  <a:lnTo>
                    <a:pt x="0" y="67058"/>
                  </a:lnTo>
                  <a:cubicBezTo>
                    <a:pt x="0" y="69701"/>
                    <a:pt x="2152" y="71853"/>
                    <a:pt x="4795" y="71853"/>
                  </a:cubicBezTo>
                  <a:lnTo>
                    <a:pt x="111397" y="71853"/>
                  </a:lnTo>
                  <a:cubicBezTo>
                    <a:pt x="114056" y="71853"/>
                    <a:pt x="116191" y="69701"/>
                    <a:pt x="116191" y="67058"/>
                  </a:cubicBezTo>
                  <a:lnTo>
                    <a:pt x="116191" y="4795"/>
                  </a:lnTo>
                  <a:cubicBezTo>
                    <a:pt x="116191" y="2135"/>
                    <a:pt x="114056" y="0"/>
                    <a:pt x="11139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4443436" y="1298847"/>
              <a:ext cx="4115811" cy="2545815"/>
            </a:xfrm>
            <a:custGeom>
              <a:avLst/>
              <a:gdLst/>
              <a:ahLst/>
              <a:cxnLst/>
              <a:rect l="l" t="t" r="r" b="b"/>
              <a:pathLst>
                <a:path w="116192" h="71870" extrusionOk="0">
                  <a:moveTo>
                    <a:pt x="106602" y="9606"/>
                  </a:moveTo>
                  <a:lnTo>
                    <a:pt x="106602" y="62263"/>
                  </a:lnTo>
                  <a:lnTo>
                    <a:pt x="9607" y="62263"/>
                  </a:lnTo>
                  <a:lnTo>
                    <a:pt x="9607" y="9606"/>
                  </a:lnTo>
                  <a:close/>
                  <a:moveTo>
                    <a:pt x="4796" y="0"/>
                  </a:moveTo>
                  <a:cubicBezTo>
                    <a:pt x="2153" y="0"/>
                    <a:pt x="1" y="2152"/>
                    <a:pt x="1" y="4795"/>
                  </a:cubicBezTo>
                  <a:lnTo>
                    <a:pt x="1" y="67058"/>
                  </a:lnTo>
                  <a:cubicBezTo>
                    <a:pt x="1" y="69718"/>
                    <a:pt x="2153" y="71870"/>
                    <a:pt x="4796" y="71870"/>
                  </a:cubicBezTo>
                  <a:lnTo>
                    <a:pt x="111397" y="71870"/>
                  </a:lnTo>
                  <a:cubicBezTo>
                    <a:pt x="114040" y="71870"/>
                    <a:pt x="116192" y="69718"/>
                    <a:pt x="116192" y="67058"/>
                  </a:cubicBezTo>
                  <a:lnTo>
                    <a:pt x="116192" y="4795"/>
                  </a:lnTo>
                  <a:cubicBezTo>
                    <a:pt x="116192" y="2152"/>
                    <a:pt x="114040" y="0"/>
                    <a:pt x="111397" y="0"/>
                  </a:cubicBezTo>
                  <a:close/>
                </a:path>
              </a:pathLst>
            </a:custGeom>
            <a:solidFill>
              <a:srgbClr val="1C2A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pic>
          <p:nvPicPr>
            <p:cNvPr id="1722" name="Google Shape;1722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27644" y="1520476"/>
              <a:ext cx="3747395" cy="2133526"/>
            </a:xfrm>
            <a:prstGeom prst="rect">
              <a:avLst/>
            </a:prstGeom>
            <a:noFill/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610209672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bg>
      <p:bgPr>
        <a:solidFill>
          <a:schemeClr val="dk1"/>
        </a:solidFill>
        <a:effectLst/>
      </p:bgPr>
    </p:bg>
    <p:spTree>
      <p:nvGrpSpPr>
        <p:cNvPr id="1" name="Shape 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4" name="Google Shape;1724;p2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25" name="Google Shape;1725;p2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62" name="Google Shape;1762;p26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3" name="Google Shape;1763;p26"/>
          <p:cNvSpPr/>
          <p:nvPr/>
        </p:nvSpPr>
        <p:spPr>
          <a:xfrm>
            <a:off x="950933" y="2054600"/>
            <a:ext cx="10290000" cy="4039600"/>
          </a:xfrm>
          <a:prstGeom prst="roundRect">
            <a:avLst>
              <a:gd name="adj" fmla="val 463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4" name="Google Shape;1764;p26"/>
          <p:cNvSpPr txBox="1">
            <a:spLocks noGrp="1"/>
          </p:cNvSpPr>
          <p:nvPr>
            <p:ph type="title"/>
          </p:nvPr>
        </p:nvSpPr>
        <p:spPr>
          <a:xfrm>
            <a:off x="9600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5" name="Google Shape;1765;p26"/>
          <p:cNvSpPr txBox="1">
            <a:spLocks noGrp="1"/>
          </p:cNvSpPr>
          <p:nvPr>
            <p:ph type="subTitle" idx="1"/>
          </p:nvPr>
        </p:nvSpPr>
        <p:spPr>
          <a:xfrm>
            <a:off x="959995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6"/>
          <p:cNvSpPr txBox="1">
            <a:spLocks noGrp="1"/>
          </p:cNvSpPr>
          <p:nvPr>
            <p:ph type="title" idx="2"/>
          </p:nvPr>
        </p:nvSpPr>
        <p:spPr>
          <a:xfrm>
            <a:off x="46727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7" name="Google Shape;1767;p26"/>
          <p:cNvSpPr txBox="1">
            <a:spLocks noGrp="1"/>
          </p:cNvSpPr>
          <p:nvPr>
            <p:ph type="subTitle" idx="3"/>
          </p:nvPr>
        </p:nvSpPr>
        <p:spPr>
          <a:xfrm>
            <a:off x="4672688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" name="Google Shape;1768;p26"/>
          <p:cNvSpPr txBox="1">
            <a:spLocks noGrp="1"/>
          </p:cNvSpPr>
          <p:nvPr>
            <p:ph type="title" idx="4"/>
          </p:nvPr>
        </p:nvSpPr>
        <p:spPr>
          <a:xfrm>
            <a:off x="960079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9" name="Google Shape;1769;p26"/>
          <p:cNvSpPr txBox="1">
            <a:spLocks noGrp="1"/>
          </p:cNvSpPr>
          <p:nvPr>
            <p:ph type="subTitle" idx="5"/>
          </p:nvPr>
        </p:nvSpPr>
        <p:spPr>
          <a:xfrm>
            <a:off x="960045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" name="Google Shape;1770;p26"/>
          <p:cNvSpPr txBox="1">
            <a:spLocks noGrp="1"/>
          </p:cNvSpPr>
          <p:nvPr>
            <p:ph type="title" idx="6"/>
          </p:nvPr>
        </p:nvSpPr>
        <p:spPr>
          <a:xfrm>
            <a:off x="4672773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1" name="Google Shape;1771;p26"/>
          <p:cNvSpPr txBox="1">
            <a:spLocks noGrp="1"/>
          </p:cNvSpPr>
          <p:nvPr>
            <p:ph type="subTitle" idx="7"/>
          </p:nvPr>
        </p:nvSpPr>
        <p:spPr>
          <a:xfrm>
            <a:off x="4672737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" name="Google Shape;1772;p26"/>
          <p:cNvSpPr txBox="1">
            <a:spLocks noGrp="1"/>
          </p:cNvSpPr>
          <p:nvPr>
            <p:ph type="title" idx="8"/>
          </p:nvPr>
        </p:nvSpPr>
        <p:spPr>
          <a:xfrm>
            <a:off x="8385367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3" name="Google Shape;1773;p26"/>
          <p:cNvSpPr txBox="1">
            <a:spLocks noGrp="1"/>
          </p:cNvSpPr>
          <p:nvPr>
            <p:ph type="subTitle" idx="9"/>
          </p:nvPr>
        </p:nvSpPr>
        <p:spPr>
          <a:xfrm>
            <a:off x="8385323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4" name="Google Shape;1774;p26"/>
          <p:cNvSpPr txBox="1">
            <a:spLocks noGrp="1"/>
          </p:cNvSpPr>
          <p:nvPr>
            <p:ph type="title" idx="13"/>
          </p:nvPr>
        </p:nvSpPr>
        <p:spPr>
          <a:xfrm>
            <a:off x="8385411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5" name="Google Shape;1775;p26"/>
          <p:cNvSpPr txBox="1">
            <a:spLocks noGrp="1"/>
          </p:cNvSpPr>
          <p:nvPr>
            <p:ph type="subTitle" idx="14"/>
          </p:nvPr>
        </p:nvSpPr>
        <p:spPr>
          <a:xfrm>
            <a:off x="8385372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26"/>
          <p:cNvSpPr txBox="1">
            <a:spLocks noGrp="1"/>
          </p:cNvSpPr>
          <p:nvPr>
            <p:ph type="title" idx="15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0102156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8" name="Google Shape;1778;p2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79" name="Google Shape;1779;p2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27"/>
          <p:cNvSpPr/>
          <p:nvPr/>
        </p:nvSpPr>
        <p:spPr>
          <a:xfrm>
            <a:off x="951033" y="2090800"/>
            <a:ext cx="5160800" cy="4003600"/>
          </a:xfrm>
          <a:prstGeom prst="roundRect">
            <a:avLst>
              <a:gd name="adj" fmla="val 44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27"/>
          <p:cNvSpPr txBox="1">
            <a:spLocks noGrp="1"/>
          </p:cNvSpPr>
          <p:nvPr>
            <p:ph type="title" hasCustomPrompt="1"/>
          </p:nvPr>
        </p:nvSpPr>
        <p:spPr>
          <a:xfrm>
            <a:off x="4373667" y="2231800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18" name="Google Shape;1818;p27"/>
          <p:cNvSpPr txBox="1">
            <a:spLocks noGrp="1"/>
          </p:cNvSpPr>
          <p:nvPr>
            <p:ph type="subTitle" idx="1"/>
          </p:nvPr>
        </p:nvSpPr>
        <p:spPr>
          <a:xfrm>
            <a:off x="1108567" y="24859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" name="Google Shape;1819;p27"/>
          <p:cNvSpPr txBox="1">
            <a:spLocks noGrp="1"/>
          </p:cNvSpPr>
          <p:nvPr>
            <p:ph type="title" idx="2" hasCustomPrompt="1"/>
          </p:nvPr>
        </p:nvSpPr>
        <p:spPr>
          <a:xfrm>
            <a:off x="4373667" y="36958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0" name="Google Shape;1820;p27"/>
          <p:cNvSpPr txBox="1">
            <a:spLocks noGrp="1"/>
          </p:cNvSpPr>
          <p:nvPr>
            <p:ph type="subTitle" idx="3"/>
          </p:nvPr>
        </p:nvSpPr>
        <p:spPr>
          <a:xfrm>
            <a:off x="1108567" y="395075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p27"/>
          <p:cNvSpPr txBox="1">
            <a:spLocks noGrp="1"/>
          </p:cNvSpPr>
          <p:nvPr>
            <p:ph type="title" idx="4" hasCustomPrompt="1"/>
          </p:nvPr>
        </p:nvSpPr>
        <p:spPr>
          <a:xfrm>
            <a:off x="4373667" y="48844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2" name="Google Shape;1822;p27"/>
          <p:cNvSpPr txBox="1">
            <a:spLocks noGrp="1"/>
          </p:cNvSpPr>
          <p:nvPr>
            <p:ph type="subTitle" idx="5"/>
          </p:nvPr>
        </p:nvSpPr>
        <p:spPr>
          <a:xfrm>
            <a:off x="1108567" y="51330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3" name="Google Shape;1823;p27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4" name="Google Shape;1824;p27"/>
          <p:cNvSpPr txBox="1">
            <a:spLocks noGrp="1"/>
          </p:cNvSpPr>
          <p:nvPr>
            <p:ph type="title" idx="6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5300970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6" name="Google Shape;1826;p2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27" name="Google Shape;1827;p2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64" name="Google Shape;1864;p28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5" name="Google Shape;1865;p2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2498826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" name="Google Shape;1867;p2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68" name="Google Shape;1868;p2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05" name="Google Shape;1905;p29"/>
          <p:cNvSpPr/>
          <p:nvPr/>
        </p:nvSpPr>
        <p:spPr>
          <a:xfrm>
            <a:off x="9508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06" name="Google Shape;1906;p2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264514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8" name="Google Shape;1778;p2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79" name="Google Shape;1779;p2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27"/>
          <p:cNvSpPr/>
          <p:nvPr/>
        </p:nvSpPr>
        <p:spPr>
          <a:xfrm>
            <a:off x="951033" y="2090800"/>
            <a:ext cx="5160800" cy="4003600"/>
          </a:xfrm>
          <a:prstGeom prst="roundRect">
            <a:avLst>
              <a:gd name="adj" fmla="val 44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27"/>
          <p:cNvSpPr txBox="1">
            <a:spLocks noGrp="1"/>
          </p:cNvSpPr>
          <p:nvPr>
            <p:ph type="title" hasCustomPrompt="1"/>
          </p:nvPr>
        </p:nvSpPr>
        <p:spPr>
          <a:xfrm>
            <a:off x="4373667" y="2231800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18" name="Google Shape;1818;p27"/>
          <p:cNvSpPr txBox="1">
            <a:spLocks noGrp="1"/>
          </p:cNvSpPr>
          <p:nvPr>
            <p:ph type="subTitle" idx="1"/>
          </p:nvPr>
        </p:nvSpPr>
        <p:spPr>
          <a:xfrm>
            <a:off x="1108567" y="24859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" name="Google Shape;1819;p27"/>
          <p:cNvSpPr txBox="1">
            <a:spLocks noGrp="1"/>
          </p:cNvSpPr>
          <p:nvPr>
            <p:ph type="title" idx="2" hasCustomPrompt="1"/>
          </p:nvPr>
        </p:nvSpPr>
        <p:spPr>
          <a:xfrm>
            <a:off x="4373667" y="36958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0" name="Google Shape;1820;p27"/>
          <p:cNvSpPr txBox="1">
            <a:spLocks noGrp="1"/>
          </p:cNvSpPr>
          <p:nvPr>
            <p:ph type="subTitle" idx="3"/>
          </p:nvPr>
        </p:nvSpPr>
        <p:spPr>
          <a:xfrm>
            <a:off x="1108567" y="395075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p27"/>
          <p:cNvSpPr txBox="1">
            <a:spLocks noGrp="1"/>
          </p:cNvSpPr>
          <p:nvPr>
            <p:ph type="title" idx="4" hasCustomPrompt="1"/>
          </p:nvPr>
        </p:nvSpPr>
        <p:spPr>
          <a:xfrm>
            <a:off x="4373667" y="48844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2" name="Google Shape;1822;p27"/>
          <p:cNvSpPr txBox="1">
            <a:spLocks noGrp="1"/>
          </p:cNvSpPr>
          <p:nvPr>
            <p:ph type="subTitle" idx="5"/>
          </p:nvPr>
        </p:nvSpPr>
        <p:spPr>
          <a:xfrm>
            <a:off x="1108567" y="51330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3" name="Google Shape;1823;p27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4" name="Google Shape;1824;p27"/>
          <p:cNvSpPr txBox="1">
            <a:spLocks noGrp="1"/>
          </p:cNvSpPr>
          <p:nvPr>
            <p:ph type="title" idx="6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8133943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8" name="Google Shape;1908;p3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09" name="Google Shape;1909;p3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3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3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3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3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3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3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3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3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3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3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3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3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3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3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3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3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3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3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3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3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3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3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3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3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3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3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3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3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3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3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3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3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3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3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3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3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6" name="Google Shape;1946;p30"/>
          <p:cNvSpPr/>
          <p:nvPr/>
        </p:nvSpPr>
        <p:spPr>
          <a:xfrm>
            <a:off x="9511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47" name="Google Shape;1947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73585332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9" name="Google Shape;1949;p3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50" name="Google Shape;1950;p3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3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3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3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3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3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3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3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3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3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3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3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3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3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3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3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3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3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3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3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3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3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3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3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3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3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3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3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3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3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3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3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3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3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3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3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3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87" name="Google Shape;1987;p3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8" name="Google Shape;1988;p3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3767716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dk1"/>
        </a:solidFill>
        <a:effectLst/>
      </p:bgPr>
    </p:bg>
    <p:spTree>
      <p:nvGrpSpPr>
        <p:cNvPr id="1" name="Shape 1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0" name="Google Shape;1990;p3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91" name="Google Shape;1991;p3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8" name="Google Shape;2028;p32"/>
          <p:cNvSpPr/>
          <p:nvPr/>
        </p:nvSpPr>
        <p:spPr>
          <a:xfrm>
            <a:off x="2512600" y="719333"/>
            <a:ext cx="7166800" cy="38464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9" name="Google Shape;2029;p32"/>
          <p:cNvSpPr/>
          <p:nvPr/>
        </p:nvSpPr>
        <p:spPr>
          <a:xfrm>
            <a:off x="2512600" y="4758700"/>
            <a:ext cx="71668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0" name="Google Shape;2030;p32"/>
          <p:cNvSpPr txBox="1">
            <a:spLocks noGrp="1"/>
          </p:cNvSpPr>
          <p:nvPr>
            <p:ph type="ctrTitle"/>
          </p:nvPr>
        </p:nvSpPr>
        <p:spPr>
          <a:xfrm>
            <a:off x="2512600" y="746633"/>
            <a:ext cx="71668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10666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031" name="Google Shape;2031;p32"/>
          <p:cNvSpPr txBox="1">
            <a:spLocks noGrp="1"/>
          </p:cNvSpPr>
          <p:nvPr>
            <p:ph type="subTitle" idx="1"/>
          </p:nvPr>
        </p:nvSpPr>
        <p:spPr>
          <a:xfrm>
            <a:off x="3523400" y="2241833"/>
            <a:ext cx="51452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2" name="Google Shape;2032;p32"/>
          <p:cNvSpPr txBox="1"/>
          <p:nvPr/>
        </p:nvSpPr>
        <p:spPr>
          <a:xfrm>
            <a:off x="3202033" y="4629300"/>
            <a:ext cx="5712000" cy="11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 and infographics &amp; images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2F3C7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2033" name="Google Shape;2033;p32"/>
          <p:cNvGrpSpPr/>
          <p:nvPr/>
        </p:nvGrpSpPr>
        <p:grpSpPr>
          <a:xfrm>
            <a:off x="1315041" y="2987388"/>
            <a:ext cx="2020652" cy="1578465"/>
            <a:chOff x="2043188" y="1074750"/>
            <a:chExt cx="982425" cy="767388"/>
          </a:xfrm>
        </p:grpSpPr>
        <p:sp>
          <p:nvSpPr>
            <p:cNvPr id="2034" name="Google Shape;2034;p32"/>
            <p:cNvSpPr/>
            <p:nvPr/>
          </p:nvSpPr>
          <p:spPr>
            <a:xfrm>
              <a:off x="2047650" y="1074750"/>
              <a:ext cx="973500" cy="758900"/>
            </a:xfrm>
            <a:custGeom>
              <a:avLst/>
              <a:gdLst/>
              <a:ahLst/>
              <a:cxnLst/>
              <a:rect l="l" t="t" r="r" b="b"/>
              <a:pathLst>
                <a:path w="38940" h="30356" extrusionOk="0">
                  <a:moveTo>
                    <a:pt x="7457" y="0"/>
                  </a:moveTo>
                  <a:cubicBezTo>
                    <a:pt x="6917" y="0"/>
                    <a:pt x="6401" y="76"/>
                    <a:pt x="5923" y="226"/>
                  </a:cubicBezTo>
                  <a:cubicBezTo>
                    <a:pt x="6678" y="1308"/>
                    <a:pt x="7017" y="2666"/>
                    <a:pt x="6816" y="4011"/>
                  </a:cubicBezTo>
                  <a:cubicBezTo>
                    <a:pt x="5093" y="5294"/>
                    <a:pt x="3723" y="6878"/>
                    <a:pt x="2817" y="8639"/>
                  </a:cubicBezTo>
                  <a:cubicBezTo>
                    <a:pt x="2692" y="8614"/>
                    <a:pt x="2578" y="8614"/>
                    <a:pt x="2453" y="8614"/>
                  </a:cubicBezTo>
                  <a:lnTo>
                    <a:pt x="2126" y="8614"/>
                  </a:lnTo>
                  <a:cubicBezTo>
                    <a:pt x="956" y="8614"/>
                    <a:pt x="1" y="9569"/>
                    <a:pt x="1" y="10739"/>
                  </a:cubicBezTo>
                  <a:lnTo>
                    <a:pt x="1" y="17051"/>
                  </a:lnTo>
                  <a:cubicBezTo>
                    <a:pt x="1" y="18221"/>
                    <a:pt x="956" y="19189"/>
                    <a:pt x="2126" y="19189"/>
                  </a:cubicBezTo>
                  <a:lnTo>
                    <a:pt x="2453" y="19189"/>
                  </a:lnTo>
                  <a:cubicBezTo>
                    <a:pt x="2629" y="19189"/>
                    <a:pt x="2805" y="19164"/>
                    <a:pt x="2968" y="19126"/>
                  </a:cubicBezTo>
                  <a:cubicBezTo>
                    <a:pt x="3421" y="19944"/>
                    <a:pt x="3974" y="20723"/>
                    <a:pt x="4616" y="21453"/>
                  </a:cubicBezTo>
                  <a:cubicBezTo>
                    <a:pt x="4616" y="21453"/>
                    <a:pt x="4628" y="21465"/>
                    <a:pt x="4628" y="21465"/>
                  </a:cubicBezTo>
                  <a:cubicBezTo>
                    <a:pt x="4716" y="21566"/>
                    <a:pt x="4804" y="21666"/>
                    <a:pt x="4905" y="21767"/>
                  </a:cubicBezTo>
                  <a:cubicBezTo>
                    <a:pt x="4993" y="21855"/>
                    <a:pt x="5068" y="21943"/>
                    <a:pt x="5169" y="22031"/>
                  </a:cubicBezTo>
                  <a:cubicBezTo>
                    <a:pt x="5181" y="22056"/>
                    <a:pt x="5207" y="22081"/>
                    <a:pt x="5232" y="22094"/>
                  </a:cubicBezTo>
                  <a:cubicBezTo>
                    <a:pt x="5320" y="22195"/>
                    <a:pt x="5408" y="22283"/>
                    <a:pt x="5508" y="22371"/>
                  </a:cubicBezTo>
                  <a:cubicBezTo>
                    <a:pt x="5609" y="22471"/>
                    <a:pt x="5722" y="22559"/>
                    <a:pt x="5823" y="22660"/>
                  </a:cubicBezTo>
                  <a:cubicBezTo>
                    <a:pt x="5923" y="22748"/>
                    <a:pt x="6011" y="22823"/>
                    <a:pt x="6112" y="22911"/>
                  </a:cubicBezTo>
                  <a:cubicBezTo>
                    <a:pt x="6150" y="22949"/>
                    <a:pt x="6200" y="22974"/>
                    <a:pt x="6238" y="23012"/>
                  </a:cubicBezTo>
                  <a:cubicBezTo>
                    <a:pt x="6326" y="23087"/>
                    <a:pt x="6414" y="23150"/>
                    <a:pt x="6502" y="23226"/>
                  </a:cubicBezTo>
                  <a:cubicBezTo>
                    <a:pt x="6590" y="23301"/>
                    <a:pt x="6690" y="23377"/>
                    <a:pt x="6791" y="23439"/>
                  </a:cubicBezTo>
                  <a:cubicBezTo>
                    <a:pt x="6967" y="23590"/>
                    <a:pt x="7168" y="23729"/>
                    <a:pt x="7357" y="23854"/>
                  </a:cubicBezTo>
                  <a:cubicBezTo>
                    <a:pt x="7508" y="23968"/>
                    <a:pt x="7671" y="24068"/>
                    <a:pt x="7822" y="24169"/>
                  </a:cubicBezTo>
                  <a:cubicBezTo>
                    <a:pt x="7898" y="24207"/>
                    <a:pt x="7960" y="24257"/>
                    <a:pt x="8036" y="24295"/>
                  </a:cubicBezTo>
                  <a:cubicBezTo>
                    <a:pt x="8136" y="24357"/>
                    <a:pt x="8237" y="24420"/>
                    <a:pt x="8338" y="24483"/>
                  </a:cubicBezTo>
                  <a:cubicBezTo>
                    <a:pt x="8451" y="24546"/>
                    <a:pt x="8564" y="24609"/>
                    <a:pt x="8677" y="24672"/>
                  </a:cubicBezTo>
                  <a:cubicBezTo>
                    <a:pt x="8702" y="24684"/>
                    <a:pt x="8728" y="24710"/>
                    <a:pt x="8765" y="24722"/>
                  </a:cubicBezTo>
                  <a:cubicBezTo>
                    <a:pt x="8891" y="24785"/>
                    <a:pt x="9004" y="24860"/>
                    <a:pt x="9130" y="24923"/>
                  </a:cubicBezTo>
                  <a:cubicBezTo>
                    <a:pt x="9142" y="24923"/>
                    <a:pt x="9155" y="24936"/>
                    <a:pt x="9168" y="24936"/>
                  </a:cubicBezTo>
                  <a:cubicBezTo>
                    <a:pt x="9293" y="24999"/>
                    <a:pt x="9419" y="25062"/>
                    <a:pt x="9545" y="25124"/>
                  </a:cubicBezTo>
                  <a:cubicBezTo>
                    <a:pt x="9683" y="25187"/>
                    <a:pt x="9809" y="25263"/>
                    <a:pt x="9947" y="25326"/>
                  </a:cubicBezTo>
                  <a:lnTo>
                    <a:pt x="9972" y="25326"/>
                  </a:lnTo>
                  <a:cubicBezTo>
                    <a:pt x="10086" y="25376"/>
                    <a:pt x="10199" y="25426"/>
                    <a:pt x="10312" y="25477"/>
                  </a:cubicBezTo>
                  <a:cubicBezTo>
                    <a:pt x="10387" y="25514"/>
                    <a:pt x="10463" y="25539"/>
                    <a:pt x="10551" y="25577"/>
                  </a:cubicBezTo>
                  <a:cubicBezTo>
                    <a:pt x="10664" y="25627"/>
                    <a:pt x="10777" y="25665"/>
                    <a:pt x="10890" y="25715"/>
                  </a:cubicBezTo>
                  <a:cubicBezTo>
                    <a:pt x="10890" y="25715"/>
                    <a:pt x="10903" y="25715"/>
                    <a:pt x="10903" y="25728"/>
                  </a:cubicBezTo>
                  <a:lnTo>
                    <a:pt x="10928" y="25728"/>
                  </a:lnTo>
                  <a:cubicBezTo>
                    <a:pt x="10903" y="25879"/>
                    <a:pt x="10890" y="26030"/>
                    <a:pt x="10890" y="26193"/>
                  </a:cubicBezTo>
                  <a:lnTo>
                    <a:pt x="10890" y="27514"/>
                  </a:lnTo>
                  <a:cubicBezTo>
                    <a:pt x="10890" y="28293"/>
                    <a:pt x="11205" y="29010"/>
                    <a:pt x="11720" y="29526"/>
                  </a:cubicBezTo>
                  <a:cubicBezTo>
                    <a:pt x="12236" y="30041"/>
                    <a:pt x="12940" y="30356"/>
                    <a:pt x="13720" y="30356"/>
                  </a:cubicBezTo>
                  <a:cubicBezTo>
                    <a:pt x="15292" y="30356"/>
                    <a:pt x="16562" y="29073"/>
                    <a:pt x="16562" y="27514"/>
                  </a:cubicBezTo>
                  <a:lnTo>
                    <a:pt x="16562" y="26986"/>
                  </a:lnTo>
                  <a:cubicBezTo>
                    <a:pt x="16637" y="26986"/>
                    <a:pt x="16713" y="26986"/>
                    <a:pt x="16788" y="26998"/>
                  </a:cubicBezTo>
                  <a:lnTo>
                    <a:pt x="16801" y="26998"/>
                  </a:lnTo>
                  <a:cubicBezTo>
                    <a:pt x="16901" y="26998"/>
                    <a:pt x="17014" y="27011"/>
                    <a:pt x="17127" y="27011"/>
                  </a:cubicBezTo>
                  <a:cubicBezTo>
                    <a:pt x="17228" y="27023"/>
                    <a:pt x="17341" y="27023"/>
                    <a:pt x="17454" y="27023"/>
                  </a:cubicBezTo>
                  <a:cubicBezTo>
                    <a:pt x="17656" y="27036"/>
                    <a:pt x="17857" y="27036"/>
                    <a:pt x="18071" y="27036"/>
                  </a:cubicBezTo>
                  <a:cubicBezTo>
                    <a:pt x="18863" y="27036"/>
                    <a:pt x="19642" y="26986"/>
                    <a:pt x="20397" y="26898"/>
                  </a:cubicBezTo>
                  <a:lnTo>
                    <a:pt x="20397" y="27514"/>
                  </a:lnTo>
                  <a:cubicBezTo>
                    <a:pt x="20397" y="28293"/>
                    <a:pt x="20724" y="29010"/>
                    <a:pt x="21239" y="29526"/>
                  </a:cubicBezTo>
                  <a:cubicBezTo>
                    <a:pt x="21742" y="30041"/>
                    <a:pt x="22459" y="30356"/>
                    <a:pt x="23239" y="30356"/>
                  </a:cubicBezTo>
                  <a:cubicBezTo>
                    <a:pt x="24798" y="30356"/>
                    <a:pt x="26081" y="29073"/>
                    <a:pt x="26081" y="27514"/>
                  </a:cubicBezTo>
                  <a:lnTo>
                    <a:pt x="26081" y="26193"/>
                  </a:lnTo>
                  <a:cubicBezTo>
                    <a:pt x="26081" y="25929"/>
                    <a:pt x="26043" y="25665"/>
                    <a:pt x="25968" y="25414"/>
                  </a:cubicBezTo>
                  <a:cubicBezTo>
                    <a:pt x="31098" y="23163"/>
                    <a:pt x="34581" y="18774"/>
                    <a:pt x="34581" y="13744"/>
                  </a:cubicBezTo>
                  <a:cubicBezTo>
                    <a:pt x="34581" y="13631"/>
                    <a:pt x="34581" y="13518"/>
                    <a:pt x="34569" y="13392"/>
                  </a:cubicBezTo>
                  <a:cubicBezTo>
                    <a:pt x="34569" y="13292"/>
                    <a:pt x="34569" y="13191"/>
                    <a:pt x="34556" y="13090"/>
                  </a:cubicBezTo>
                  <a:cubicBezTo>
                    <a:pt x="34556" y="13065"/>
                    <a:pt x="34556" y="13028"/>
                    <a:pt x="34556" y="13002"/>
                  </a:cubicBezTo>
                  <a:cubicBezTo>
                    <a:pt x="34544" y="12927"/>
                    <a:pt x="34544" y="12852"/>
                    <a:pt x="34531" y="12776"/>
                  </a:cubicBezTo>
                  <a:cubicBezTo>
                    <a:pt x="34518" y="12650"/>
                    <a:pt x="34506" y="12525"/>
                    <a:pt x="34493" y="12399"/>
                  </a:cubicBezTo>
                  <a:lnTo>
                    <a:pt x="34493" y="12399"/>
                  </a:lnTo>
                  <a:cubicBezTo>
                    <a:pt x="34614" y="12407"/>
                    <a:pt x="34735" y="12411"/>
                    <a:pt x="34854" y="12411"/>
                  </a:cubicBezTo>
                  <a:cubicBezTo>
                    <a:pt x="36553" y="12411"/>
                    <a:pt x="38019" y="11560"/>
                    <a:pt x="38442" y="9456"/>
                  </a:cubicBezTo>
                  <a:cubicBezTo>
                    <a:pt x="38940" y="7025"/>
                    <a:pt x="37284" y="5861"/>
                    <a:pt x="35847" y="5861"/>
                  </a:cubicBezTo>
                  <a:cubicBezTo>
                    <a:pt x="34816" y="5861"/>
                    <a:pt x="33897" y="6460"/>
                    <a:pt x="33965" y="7620"/>
                  </a:cubicBezTo>
                  <a:cubicBezTo>
                    <a:pt x="33978" y="7796"/>
                    <a:pt x="33990" y="7859"/>
                    <a:pt x="34028" y="7922"/>
                  </a:cubicBezTo>
                  <a:cubicBezTo>
                    <a:pt x="34066" y="7985"/>
                    <a:pt x="34141" y="8035"/>
                    <a:pt x="34280" y="8186"/>
                  </a:cubicBezTo>
                  <a:cubicBezTo>
                    <a:pt x="34443" y="7935"/>
                    <a:pt x="34581" y="7633"/>
                    <a:pt x="34808" y="7432"/>
                  </a:cubicBezTo>
                  <a:cubicBezTo>
                    <a:pt x="35116" y="7160"/>
                    <a:pt x="35388" y="7047"/>
                    <a:pt x="35618" y="7047"/>
                  </a:cubicBezTo>
                  <a:cubicBezTo>
                    <a:pt x="36779" y="7047"/>
                    <a:pt x="36879" y="9920"/>
                    <a:pt x="35150" y="9920"/>
                  </a:cubicBezTo>
                  <a:cubicBezTo>
                    <a:pt x="34756" y="9920"/>
                    <a:pt x="34268" y="9771"/>
                    <a:pt x="33676" y="9406"/>
                  </a:cubicBezTo>
                  <a:cubicBezTo>
                    <a:pt x="33651" y="9331"/>
                    <a:pt x="33613" y="9243"/>
                    <a:pt x="33575" y="9167"/>
                  </a:cubicBezTo>
                  <a:cubicBezTo>
                    <a:pt x="33487" y="8978"/>
                    <a:pt x="33387" y="8777"/>
                    <a:pt x="33286" y="8589"/>
                  </a:cubicBezTo>
                  <a:cubicBezTo>
                    <a:pt x="33223" y="8450"/>
                    <a:pt x="33148" y="8325"/>
                    <a:pt x="33085" y="8199"/>
                  </a:cubicBezTo>
                  <a:cubicBezTo>
                    <a:pt x="33047" y="8136"/>
                    <a:pt x="32997" y="8061"/>
                    <a:pt x="32959" y="7998"/>
                  </a:cubicBezTo>
                  <a:cubicBezTo>
                    <a:pt x="32657" y="7482"/>
                    <a:pt x="32318" y="6992"/>
                    <a:pt x="31928" y="6514"/>
                  </a:cubicBezTo>
                  <a:cubicBezTo>
                    <a:pt x="31878" y="6451"/>
                    <a:pt x="31827" y="6388"/>
                    <a:pt x="31777" y="6325"/>
                  </a:cubicBezTo>
                  <a:cubicBezTo>
                    <a:pt x="31563" y="6074"/>
                    <a:pt x="31324" y="5810"/>
                    <a:pt x="31086" y="5571"/>
                  </a:cubicBezTo>
                  <a:lnTo>
                    <a:pt x="31086" y="5558"/>
                  </a:lnTo>
                  <a:cubicBezTo>
                    <a:pt x="28068" y="2452"/>
                    <a:pt x="23352" y="453"/>
                    <a:pt x="18071" y="453"/>
                  </a:cubicBezTo>
                  <a:cubicBezTo>
                    <a:pt x="15631" y="453"/>
                    <a:pt x="13330" y="868"/>
                    <a:pt x="11255" y="1635"/>
                  </a:cubicBezTo>
                  <a:cubicBezTo>
                    <a:pt x="10299" y="629"/>
                    <a:pt x="8954" y="0"/>
                    <a:pt x="745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35" name="Google Shape;2035;p32"/>
            <p:cNvGrpSpPr/>
            <p:nvPr/>
          </p:nvGrpSpPr>
          <p:grpSpPr>
            <a:xfrm>
              <a:off x="2043188" y="1083213"/>
              <a:ext cx="982425" cy="758925"/>
              <a:chOff x="2989200" y="664800"/>
              <a:chExt cx="982425" cy="758925"/>
            </a:xfrm>
          </p:grpSpPr>
          <p:sp>
            <p:nvSpPr>
              <p:cNvPr id="2036" name="Google Shape;2036;p32"/>
              <p:cNvSpPr/>
              <p:nvPr/>
            </p:nvSpPr>
            <p:spPr>
              <a:xfrm>
                <a:off x="2989200" y="880150"/>
                <a:ext cx="114450" cy="26440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0576" extrusionOk="0">
                    <a:moveTo>
                      <a:pt x="2138" y="0"/>
                    </a:moveTo>
                    <a:lnTo>
                      <a:pt x="2452" y="0"/>
                    </a:lnTo>
                    <a:cubicBezTo>
                      <a:pt x="3622" y="0"/>
                      <a:pt x="4577" y="956"/>
                      <a:pt x="4577" y="2125"/>
                    </a:cubicBezTo>
                    <a:lnTo>
                      <a:pt x="4577" y="8451"/>
                    </a:lnTo>
                    <a:cubicBezTo>
                      <a:pt x="4577" y="9620"/>
                      <a:pt x="3622" y="10576"/>
                      <a:pt x="2452" y="10576"/>
                    </a:cubicBezTo>
                    <a:lnTo>
                      <a:pt x="2138" y="10576"/>
                    </a:lnTo>
                    <a:cubicBezTo>
                      <a:pt x="956" y="10576"/>
                      <a:pt x="0" y="9620"/>
                      <a:pt x="0" y="8451"/>
                    </a:cubicBezTo>
                    <a:lnTo>
                      <a:pt x="0" y="2125"/>
                    </a:lnTo>
                    <a:cubicBezTo>
                      <a:pt x="0" y="956"/>
                      <a:pt x="956" y="0"/>
                      <a:pt x="2138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037" name="Google Shape;2037;p32"/>
              <p:cNvGrpSpPr/>
              <p:nvPr/>
            </p:nvGrpSpPr>
            <p:grpSpPr>
              <a:xfrm>
                <a:off x="3028175" y="664800"/>
                <a:ext cx="943450" cy="758925"/>
                <a:chOff x="3028175" y="664800"/>
                <a:chExt cx="943450" cy="758925"/>
              </a:xfrm>
            </p:grpSpPr>
            <p:grpSp>
              <p:nvGrpSpPr>
                <p:cNvPr id="2038" name="Google Shape;2038;p32"/>
                <p:cNvGrpSpPr/>
                <p:nvPr/>
              </p:nvGrpSpPr>
              <p:grpSpPr>
                <a:xfrm>
                  <a:off x="3028175" y="664800"/>
                  <a:ext cx="943450" cy="675925"/>
                  <a:chOff x="3028175" y="664800"/>
                  <a:chExt cx="943450" cy="675925"/>
                </a:xfrm>
              </p:grpSpPr>
              <p:sp>
                <p:nvSpPr>
                  <p:cNvPr id="2039" name="Google Shape;2039;p32"/>
                  <p:cNvSpPr/>
                  <p:nvPr/>
                </p:nvSpPr>
                <p:spPr>
                  <a:xfrm>
                    <a:off x="3028175" y="676125"/>
                    <a:ext cx="825550" cy="66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022" h="26584" extrusionOk="0">
                        <a:moveTo>
                          <a:pt x="16511" y="0"/>
                        </a:moveTo>
                        <a:cubicBezTo>
                          <a:pt x="25628" y="0"/>
                          <a:pt x="33022" y="5948"/>
                          <a:pt x="33022" y="13292"/>
                        </a:cubicBezTo>
                        <a:cubicBezTo>
                          <a:pt x="33022" y="20635"/>
                          <a:pt x="25628" y="26583"/>
                          <a:pt x="16511" y="26583"/>
                        </a:cubicBezTo>
                        <a:cubicBezTo>
                          <a:pt x="7394" y="26583"/>
                          <a:pt x="0" y="20635"/>
                          <a:pt x="0" y="13292"/>
                        </a:cubicBezTo>
                        <a:cubicBezTo>
                          <a:pt x="0" y="5948"/>
                          <a:pt x="7394" y="0"/>
                          <a:pt x="1651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0" name="Google Shape;2040;p32"/>
                  <p:cNvSpPr/>
                  <p:nvPr/>
                </p:nvSpPr>
                <p:spPr>
                  <a:xfrm>
                    <a:off x="3137250" y="664800"/>
                    <a:ext cx="166975" cy="15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79" h="6012" extrusionOk="0">
                        <a:moveTo>
                          <a:pt x="1535" y="1"/>
                        </a:moveTo>
                        <a:cubicBezTo>
                          <a:pt x="4113" y="1"/>
                          <a:pt x="6263" y="1874"/>
                          <a:pt x="6678" y="4339"/>
                        </a:cubicBezTo>
                        <a:cubicBezTo>
                          <a:pt x="4327" y="4515"/>
                          <a:pt x="2113" y="5106"/>
                          <a:pt x="152" y="6011"/>
                        </a:cubicBezTo>
                        <a:cubicBezTo>
                          <a:pt x="328" y="5735"/>
                          <a:pt x="479" y="5433"/>
                          <a:pt x="604" y="5106"/>
                        </a:cubicBezTo>
                        <a:cubicBezTo>
                          <a:pt x="1246" y="3421"/>
                          <a:pt x="969" y="1610"/>
                          <a:pt x="1" y="227"/>
                        </a:cubicBezTo>
                        <a:cubicBezTo>
                          <a:pt x="479" y="76"/>
                          <a:pt x="1007" y="1"/>
                          <a:pt x="1535" y="1"/>
                        </a:cubicBezTo>
                        <a:close/>
                      </a:path>
                    </a:pathLst>
                  </a:custGeom>
                  <a:solidFill>
                    <a:srgbClr val="FFD5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1" name="Google Shape;2041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rgbClr val="FFCC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2" name="Google Shape;2042;p32"/>
                  <p:cNvSpPr/>
                  <p:nvPr/>
                </p:nvSpPr>
                <p:spPr>
                  <a:xfrm>
                    <a:off x="3144500" y="859400"/>
                    <a:ext cx="30825" cy="8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3" h="3409" extrusionOk="0">
                        <a:moveTo>
                          <a:pt x="616" y="0"/>
                        </a:moveTo>
                        <a:cubicBezTo>
                          <a:pt x="956" y="0"/>
                          <a:pt x="1232" y="767"/>
                          <a:pt x="1232" y="1711"/>
                        </a:cubicBezTo>
                        <a:cubicBezTo>
                          <a:pt x="1232" y="2654"/>
                          <a:pt x="956" y="3408"/>
                          <a:pt x="616" y="3408"/>
                        </a:cubicBezTo>
                        <a:cubicBezTo>
                          <a:pt x="277" y="3408"/>
                          <a:pt x="0" y="2654"/>
                          <a:pt x="0" y="1711"/>
                        </a:cubicBezTo>
                        <a:cubicBezTo>
                          <a:pt x="0" y="767"/>
                          <a:pt x="277" y="0"/>
                          <a:pt x="616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3" name="Google Shape;2043;p32"/>
                  <p:cNvSpPr/>
                  <p:nvPr/>
                </p:nvSpPr>
                <p:spPr>
                  <a:xfrm>
                    <a:off x="3320225" y="702850"/>
                    <a:ext cx="277600" cy="8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3232" extrusionOk="0">
                        <a:moveTo>
                          <a:pt x="4829" y="0"/>
                        </a:moveTo>
                        <a:cubicBezTo>
                          <a:pt x="7067" y="0"/>
                          <a:pt x="9193" y="390"/>
                          <a:pt x="11104" y="1094"/>
                        </a:cubicBezTo>
                        <a:lnTo>
                          <a:pt x="11104" y="3232"/>
                        </a:lnTo>
                        <a:cubicBezTo>
                          <a:pt x="9243" y="2389"/>
                          <a:pt x="7118" y="1912"/>
                          <a:pt x="4829" y="1912"/>
                        </a:cubicBezTo>
                        <a:cubicBezTo>
                          <a:pt x="3119" y="1912"/>
                          <a:pt x="1497" y="2176"/>
                          <a:pt x="0" y="2666"/>
                        </a:cubicBezTo>
                        <a:lnTo>
                          <a:pt x="0" y="641"/>
                        </a:lnTo>
                        <a:cubicBezTo>
                          <a:pt x="1522" y="227"/>
                          <a:pt x="3144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FFC0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4" name="Google Shape;2044;p32"/>
                  <p:cNvSpPr/>
                  <p:nvPr/>
                </p:nvSpPr>
                <p:spPr>
                  <a:xfrm>
                    <a:off x="3320225" y="729575"/>
                    <a:ext cx="277600" cy="65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2616" extrusionOk="0">
                        <a:moveTo>
                          <a:pt x="4829" y="0"/>
                        </a:moveTo>
                        <a:cubicBezTo>
                          <a:pt x="7093" y="0"/>
                          <a:pt x="9218" y="440"/>
                          <a:pt x="11104" y="1207"/>
                        </a:cubicBezTo>
                        <a:lnTo>
                          <a:pt x="11104" y="2616"/>
                        </a:lnTo>
                        <a:cubicBezTo>
                          <a:pt x="9268" y="1748"/>
                          <a:pt x="7118" y="1232"/>
                          <a:pt x="4829" y="1232"/>
                        </a:cubicBezTo>
                        <a:cubicBezTo>
                          <a:pt x="3106" y="1232"/>
                          <a:pt x="1484" y="1522"/>
                          <a:pt x="0" y="2025"/>
                        </a:cubicBezTo>
                        <a:lnTo>
                          <a:pt x="0" y="692"/>
                        </a:lnTo>
                        <a:cubicBezTo>
                          <a:pt x="1509" y="239"/>
                          <a:pt x="3132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5" name="Google Shape;2045;p32"/>
                  <p:cNvSpPr/>
                  <p:nvPr/>
                </p:nvSpPr>
                <p:spPr>
                  <a:xfrm>
                    <a:off x="3104575" y="804075"/>
                    <a:ext cx="749150" cy="53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66" h="21466" extrusionOk="0">
                        <a:moveTo>
                          <a:pt x="26470" y="0"/>
                        </a:moveTo>
                        <a:cubicBezTo>
                          <a:pt x="28658" y="2251"/>
                          <a:pt x="29966" y="5093"/>
                          <a:pt x="29966" y="8174"/>
                        </a:cubicBezTo>
                        <a:cubicBezTo>
                          <a:pt x="29966" y="15517"/>
                          <a:pt x="22572" y="21465"/>
                          <a:pt x="13455" y="21465"/>
                        </a:cubicBezTo>
                        <a:cubicBezTo>
                          <a:pt x="7910" y="21465"/>
                          <a:pt x="2993" y="19265"/>
                          <a:pt x="0" y="15882"/>
                        </a:cubicBezTo>
                        <a:cubicBezTo>
                          <a:pt x="11292" y="21063"/>
                          <a:pt x="27652" y="11971"/>
                          <a:pt x="2647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6" name="Google Shape;2046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047" name="Google Shape;2047;p32"/>
                <p:cNvSpPr/>
                <p:nvPr/>
              </p:nvSpPr>
              <p:spPr>
                <a:xfrm>
                  <a:off x="3261425" y="1248900"/>
                  <a:ext cx="1418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3" h="6993" extrusionOk="0">
                      <a:moveTo>
                        <a:pt x="2830" y="1"/>
                      </a:moveTo>
                      <a:lnTo>
                        <a:pt x="2830" y="1"/>
                      </a:lnTo>
                      <a:cubicBezTo>
                        <a:pt x="4402" y="1"/>
                        <a:pt x="5672" y="1271"/>
                        <a:pt x="5672" y="2830"/>
                      </a:cubicBezTo>
                      <a:lnTo>
                        <a:pt x="5672" y="4150"/>
                      </a:lnTo>
                      <a:cubicBezTo>
                        <a:pt x="5672" y="5722"/>
                        <a:pt x="4402" y="6992"/>
                        <a:pt x="2830" y="6992"/>
                      </a:cubicBezTo>
                      <a:cubicBezTo>
                        <a:pt x="1284" y="6992"/>
                        <a:pt x="1" y="5722"/>
                        <a:pt x="1" y="4150"/>
                      </a:cubicBezTo>
                      <a:lnTo>
                        <a:pt x="1" y="2830"/>
                      </a:lnTo>
                      <a:cubicBezTo>
                        <a:pt x="1" y="1271"/>
                        <a:pt x="1284" y="1"/>
                        <a:pt x="283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48" name="Google Shape;2048;p32"/>
                <p:cNvSpPr/>
                <p:nvPr/>
              </p:nvSpPr>
              <p:spPr>
                <a:xfrm>
                  <a:off x="3499100" y="1248900"/>
                  <a:ext cx="1421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6993" extrusionOk="0">
                      <a:moveTo>
                        <a:pt x="2842" y="1"/>
                      </a:moveTo>
                      <a:lnTo>
                        <a:pt x="2842" y="1"/>
                      </a:lnTo>
                      <a:cubicBezTo>
                        <a:pt x="4402" y="1"/>
                        <a:pt x="5684" y="1271"/>
                        <a:pt x="5684" y="2830"/>
                      </a:cubicBezTo>
                      <a:lnTo>
                        <a:pt x="5684" y="4150"/>
                      </a:lnTo>
                      <a:cubicBezTo>
                        <a:pt x="5684" y="5722"/>
                        <a:pt x="4402" y="6992"/>
                        <a:pt x="2842" y="6992"/>
                      </a:cubicBezTo>
                      <a:cubicBezTo>
                        <a:pt x="1283" y="6992"/>
                        <a:pt x="0" y="5722"/>
                        <a:pt x="0" y="4150"/>
                      </a:cubicBezTo>
                      <a:lnTo>
                        <a:pt x="0" y="2830"/>
                      </a:lnTo>
                      <a:cubicBezTo>
                        <a:pt x="0" y="1271"/>
                        <a:pt x="1283" y="1"/>
                        <a:pt x="2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049" name="Google Shape;2049;p32"/>
          <p:cNvGrpSpPr/>
          <p:nvPr/>
        </p:nvGrpSpPr>
        <p:grpSpPr>
          <a:xfrm>
            <a:off x="8856311" y="3463397"/>
            <a:ext cx="2104140" cy="1102480"/>
            <a:chOff x="-1511962" y="1993319"/>
            <a:chExt cx="920500" cy="482275"/>
          </a:xfrm>
        </p:grpSpPr>
        <p:sp>
          <p:nvSpPr>
            <p:cNvPr id="2050" name="Google Shape;2050;p32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51" name="Google Shape;2051;p32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052" name="Google Shape;2052;p3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3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3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3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3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3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3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3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3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3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32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32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32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070" name="Google Shape;2070;p32"/>
          <p:cNvSpPr/>
          <p:nvPr/>
        </p:nvSpPr>
        <p:spPr>
          <a:xfrm>
            <a:off x="10544797" y="2559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1" name="Google Shape;2071;p32"/>
          <p:cNvGrpSpPr/>
          <p:nvPr/>
        </p:nvGrpSpPr>
        <p:grpSpPr>
          <a:xfrm rot="-2700000">
            <a:off x="1816076" y="2071497"/>
            <a:ext cx="404381" cy="404449"/>
            <a:chOff x="3312800" y="1179225"/>
            <a:chExt cx="473725" cy="473700"/>
          </a:xfrm>
        </p:grpSpPr>
        <p:sp>
          <p:nvSpPr>
            <p:cNvPr id="2072" name="Google Shape;2072;p3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8398382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1"/>
        </a:solidFill>
        <a:effectLst/>
      </p:bgPr>
    </p:bg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6" name="Google Shape;2076;p3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077" name="Google Shape;2077;p3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3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3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3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3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3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3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3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3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3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3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3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3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3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3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3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3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3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33"/>
          <p:cNvGrpSpPr/>
          <p:nvPr/>
        </p:nvGrpSpPr>
        <p:grpSpPr>
          <a:xfrm>
            <a:off x="1026147" y="3971824"/>
            <a:ext cx="2807772" cy="1703217"/>
            <a:chOff x="3074375" y="4048988"/>
            <a:chExt cx="1238650" cy="751375"/>
          </a:xfrm>
        </p:grpSpPr>
        <p:sp>
          <p:nvSpPr>
            <p:cNvPr id="2115" name="Google Shape;2115;p33"/>
            <p:cNvSpPr/>
            <p:nvPr/>
          </p:nvSpPr>
          <p:spPr>
            <a:xfrm>
              <a:off x="3074375" y="4048988"/>
              <a:ext cx="1238650" cy="751375"/>
            </a:xfrm>
            <a:custGeom>
              <a:avLst/>
              <a:gdLst/>
              <a:ahLst/>
              <a:cxnLst/>
              <a:rect l="l" t="t" r="r" b="b"/>
              <a:pathLst>
                <a:path w="49546" h="30055" extrusionOk="0">
                  <a:moveTo>
                    <a:pt x="36920" y="1"/>
                  </a:moveTo>
                  <a:lnTo>
                    <a:pt x="20309" y="7960"/>
                  </a:lnTo>
                  <a:cubicBezTo>
                    <a:pt x="20171" y="7709"/>
                    <a:pt x="19907" y="7533"/>
                    <a:pt x="19592" y="7533"/>
                  </a:cubicBezTo>
                  <a:lnTo>
                    <a:pt x="15430" y="7533"/>
                  </a:lnTo>
                  <a:cubicBezTo>
                    <a:pt x="14990" y="7533"/>
                    <a:pt x="14625" y="7898"/>
                    <a:pt x="14625" y="8350"/>
                  </a:cubicBezTo>
                  <a:lnTo>
                    <a:pt x="14625" y="8426"/>
                  </a:lnTo>
                  <a:lnTo>
                    <a:pt x="2994" y="8426"/>
                  </a:lnTo>
                  <a:cubicBezTo>
                    <a:pt x="1346" y="8426"/>
                    <a:pt x="1" y="9771"/>
                    <a:pt x="1" y="11419"/>
                  </a:cubicBezTo>
                  <a:lnTo>
                    <a:pt x="1" y="26785"/>
                  </a:lnTo>
                  <a:cubicBezTo>
                    <a:pt x="1" y="28432"/>
                    <a:pt x="1346" y="29778"/>
                    <a:pt x="2994" y="29778"/>
                  </a:cubicBezTo>
                  <a:lnTo>
                    <a:pt x="32041" y="29778"/>
                  </a:lnTo>
                  <a:cubicBezTo>
                    <a:pt x="32808" y="29778"/>
                    <a:pt x="33525" y="29476"/>
                    <a:pt x="34053" y="28985"/>
                  </a:cubicBezTo>
                  <a:lnTo>
                    <a:pt x="42328" y="30054"/>
                  </a:lnTo>
                  <a:lnTo>
                    <a:pt x="43296" y="22547"/>
                  </a:lnTo>
                  <a:lnTo>
                    <a:pt x="49546" y="21164"/>
                  </a:lnTo>
                  <a:lnTo>
                    <a:pt x="46113" y="5672"/>
                  </a:lnTo>
                  <a:lnTo>
                    <a:pt x="40265" y="6967"/>
                  </a:lnTo>
                  <a:lnTo>
                    <a:pt x="36920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16" name="Google Shape;2116;p33"/>
            <p:cNvGrpSpPr/>
            <p:nvPr/>
          </p:nvGrpSpPr>
          <p:grpSpPr>
            <a:xfrm>
              <a:off x="3074525" y="4049000"/>
              <a:ext cx="1238350" cy="751350"/>
              <a:chOff x="3580825" y="3924500"/>
              <a:chExt cx="1238350" cy="751350"/>
            </a:xfrm>
          </p:grpSpPr>
          <p:sp>
            <p:nvSpPr>
              <p:cNvPr id="2117" name="Google Shape;2117;p33"/>
              <p:cNvSpPr/>
              <p:nvPr/>
            </p:nvSpPr>
            <p:spPr>
              <a:xfrm>
                <a:off x="3741475" y="3924500"/>
                <a:ext cx="933700" cy="723375"/>
              </a:xfrm>
              <a:custGeom>
                <a:avLst/>
                <a:gdLst/>
                <a:ahLst/>
                <a:cxnLst/>
                <a:rect l="l" t="t" r="r" b="b"/>
                <a:pathLst>
                  <a:path w="37348" h="28935" extrusionOk="0">
                    <a:moveTo>
                      <a:pt x="1" y="14625"/>
                    </a:moveTo>
                    <a:lnTo>
                      <a:pt x="30482" y="0"/>
                    </a:lnTo>
                    <a:lnTo>
                      <a:pt x="37348" y="14310"/>
                    </a:lnTo>
                    <a:lnTo>
                      <a:pt x="6854" y="2893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33"/>
              <p:cNvSpPr/>
              <p:nvPr/>
            </p:nvSpPr>
            <p:spPr>
              <a:xfrm>
                <a:off x="3806250" y="3988950"/>
                <a:ext cx="803850" cy="594500"/>
              </a:xfrm>
              <a:custGeom>
                <a:avLst/>
                <a:gdLst/>
                <a:ahLst/>
                <a:cxnLst/>
                <a:rect l="l" t="t" r="r" b="b"/>
                <a:pathLst>
                  <a:path w="32154" h="23780" extrusionOk="0">
                    <a:moveTo>
                      <a:pt x="0" y="12927"/>
                    </a:moveTo>
                    <a:lnTo>
                      <a:pt x="26948" y="0"/>
                    </a:lnTo>
                    <a:lnTo>
                      <a:pt x="32154" y="10852"/>
                    </a:lnTo>
                    <a:lnTo>
                      <a:pt x="5206" y="2377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33"/>
              <p:cNvSpPr/>
              <p:nvPr/>
            </p:nvSpPr>
            <p:spPr>
              <a:xfrm>
                <a:off x="3806250" y="4271550"/>
                <a:ext cx="106900" cy="124850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994" extrusionOk="0">
                    <a:moveTo>
                      <a:pt x="3383" y="1"/>
                    </a:moveTo>
                    <a:cubicBezTo>
                      <a:pt x="4276" y="1862"/>
                      <a:pt x="3483" y="4100"/>
                      <a:pt x="1622" y="4993"/>
                    </a:cubicBezTo>
                    <a:lnTo>
                      <a:pt x="0" y="162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3"/>
              <p:cNvSpPr/>
              <p:nvPr/>
            </p:nvSpPr>
            <p:spPr>
              <a:xfrm>
                <a:off x="4395675" y="3988950"/>
                <a:ext cx="124850" cy="106575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4263" extrusionOk="0">
                    <a:moveTo>
                      <a:pt x="1" y="1610"/>
                    </a:moveTo>
                    <a:cubicBezTo>
                      <a:pt x="894" y="3483"/>
                      <a:pt x="3132" y="4263"/>
                      <a:pt x="4993" y="3370"/>
                    </a:cubicBezTo>
                    <a:lnTo>
                      <a:pt x="3371" y="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33"/>
              <p:cNvSpPr/>
              <p:nvPr/>
            </p:nvSpPr>
            <p:spPr>
              <a:xfrm>
                <a:off x="3899300" y="4483450"/>
                <a:ext cx="1248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4993" h="4276" extrusionOk="0">
                    <a:moveTo>
                      <a:pt x="4992" y="2654"/>
                    </a:moveTo>
                    <a:cubicBezTo>
                      <a:pt x="4100" y="792"/>
                      <a:pt x="1874" y="0"/>
                      <a:pt x="0" y="893"/>
                    </a:cubicBezTo>
                    <a:lnTo>
                      <a:pt x="1622" y="4276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2" name="Google Shape;2122;p33"/>
              <p:cNvSpPr/>
              <p:nvPr/>
            </p:nvSpPr>
            <p:spPr>
              <a:xfrm>
                <a:off x="4506650" y="4182600"/>
                <a:ext cx="106925" cy="125125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5005" extrusionOk="0">
                    <a:moveTo>
                      <a:pt x="894" y="5005"/>
                    </a:moveTo>
                    <a:cubicBezTo>
                      <a:pt x="1" y="3131"/>
                      <a:pt x="793" y="893"/>
                      <a:pt x="2654" y="0"/>
                    </a:cubicBezTo>
                    <a:lnTo>
                      <a:pt x="4276" y="338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3"/>
              <p:cNvSpPr/>
              <p:nvPr/>
            </p:nvSpPr>
            <p:spPr>
              <a:xfrm>
                <a:off x="4082575" y="4160275"/>
                <a:ext cx="251525" cy="251525"/>
              </a:xfrm>
              <a:custGeom>
                <a:avLst/>
                <a:gdLst/>
                <a:ahLst/>
                <a:cxnLst/>
                <a:rect l="l" t="t" r="r" b="b"/>
                <a:pathLst>
                  <a:path w="10061" h="10061" extrusionOk="0">
                    <a:moveTo>
                      <a:pt x="3119" y="1057"/>
                    </a:moveTo>
                    <a:cubicBezTo>
                      <a:pt x="5319" y="0"/>
                      <a:pt x="7948" y="931"/>
                      <a:pt x="9004" y="3119"/>
                    </a:cubicBezTo>
                    <a:cubicBezTo>
                      <a:pt x="10060" y="5320"/>
                      <a:pt x="9130" y="7948"/>
                      <a:pt x="6929" y="9004"/>
                    </a:cubicBezTo>
                    <a:cubicBezTo>
                      <a:pt x="4741" y="10060"/>
                      <a:pt x="2100" y="9130"/>
                      <a:pt x="1057" y="6942"/>
                    </a:cubicBezTo>
                    <a:cubicBezTo>
                      <a:pt x="0" y="4741"/>
                      <a:pt x="931" y="2113"/>
                      <a:pt x="3119" y="1057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33"/>
              <p:cNvSpPr/>
              <p:nvPr/>
            </p:nvSpPr>
            <p:spPr>
              <a:xfrm>
                <a:off x="3800575" y="4173800"/>
                <a:ext cx="889375" cy="502050"/>
              </a:xfrm>
              <a:custGeom>
                <a:avLst/>
                <a:gdLst/>
                <a:ahLst/>
                <a:cxnLst/>
                <a:rect l="l" t="t" r="r" b="b"/>
                <a:pathLst>
                  <a:path w="35575" h="20082" extrusionOk="0">
                    <a:moveTo>
                      <a:pt x="2038" y="0"/>
                    </a:moveTo>
                    <a:lnTo>
                      <a:pt x="35575" y="4351"/>
                    </a:lnTo>
                    <a:lnTo>
                      <a:pt x="33525" y="20082"/>
                    </a:lnTo>
                    <a:lnTo>
                      <a:pt x="1" y="15744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33"/>
              <p:cNvSpPr/>
              <p:nvPr/>
            </p:nvSpPr>
            <p:spPr>
              <a:xfrm>
                <a:off x="3855275" y="4227850"/>
                <a:ext cx="779675" cy="394250"/>
              </a:xfrm>
              <a:custGeom>
                <a:avLst/>
                <a:gdLst/>
                <a:ahLst/>
                <a:cxnLst/>
                <a:rect l="l" t="t" r="r" b="b"/>
                <a:pathLst>
                  <a:path w="31187" h="15770" extrusionOk="0">
                    <a:moveTo>
                      <a:pt x="1547" y="1"/>
                    </a:moveTo>
                    <a:lnTo>
                      <a:pt x="31186" y="3836"/>
                    </a:lnTo>
                    <a:lnTo>
                      <a:pt x="29640" y="15770"/>
                    </a:lnTo>
                    <a:lnTo>
                      <a:pt x="1" y="11934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3"/>
              <p:cNvSpPr/>
              <p:nvPr/>
            </p:nvSpPr>
            <p:spPr>
              <a:xfrm>
                <a:off x="3882000" y="4227850"/>
                <a:ext cx="10472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9" h="3975" extrusionOk="0">
                    <a:moveTo>
                      <a:pt x="4188" y="479"/>
                    </a:moveTo>
                    <a:cubicBezTo>
                      <a:pt x="3924" y="2529"/>
                      <a:pt x="2050" y="3975"/>
                      <a:pt x="1" y="3711"/>
                    </a:cubicBezTo>
                    <a:lnTo>
                      <a:pt x="478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33"/>
              <p:cNvSpPr/>
              <p:nvPr/>
            </p:nvSpPr>
            <p:spPr>
              <a:xfrm>
                <a:off x="4535575" y="4311800"/>
                <a:ext cx="99375" cy="104700"/>
              </a:xfrm>
              <a:custGeom>
                <a:avLst/>
                <a:gdLst/>
                <a:ahLst/>
                <a:cxnLst/>
                <a:rect l="l" t="t" r="r" b="b"/>
                <a:pathLst>
                  <a:path w="3975" h="4188" extrusionOk="0">
                    <a:moveTo>
                      <a:pt x="265" y="0"/>
                    </a:moveTo>
                    <a:cubicBezTo>
                      <a:pt x="1" y="2050"/>
                      <a:pt x="1447" y="3924"/>
                      <a:pt x="3496" y="4188"/>
                    </a:cubicBezTo>
                    <a:lnTo>
                      <a:pt x="3974" y="478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3"/>
              <p:cNvSpPr/>
              <p:nvPr/>
            </p:nvSpPr>
            <p:spPr>
              <a:xfrm>
                <a:off x="3854350" y="4441000"/>
                <a:ext cx="99350" cy="105025"/>
              </a:xfrm>
              <a:custGeom>
                <a:avLst/>
                <a:gdLst/>
                <a:ahLst/>
                <a:cxnLst/>
                <a:rect l="l" t="t" r="r" b="b"/>
                <a:pathLst>
                  <a:path w="3974" h="4201" extrusionOk="0">
                    <a:moveTo>
                      <a:pt x="3710" y="4201"/>
                    </a:moveTo>
                    <a:cubicBezTo>
                      <a:pt x="3974" y="2138"/>
                      <a:pt x="2528" y="265"/>
                      <a:pt x="478" y="1"/>
                    </a:cubicBezTo>
                    <a:lnTo>
                      <a:pt x="0" y="371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3"/>
              <p:cNvSpPr/>
              <p:nvPr/>
            </p:nvSpPr>
            <p:spPr>
              <a:xfrm>
                <a:off x="4502575" y="4530275"/>
                <a:ext cx="104700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3975" extrusionOk="0">
                    <a:moveTo>
                      <a:pt x="0" y="3497"/>
                    </a:moveTo>
                    <a:cubicBezTo>
                      <a:pt x="264" y="1447"/>
                      <a:pt x="2138" y="1"/>
                      <a:pt x="4188" y="265"/>
                    </a:cubicBezTo>
                    <a:lnTo>
                      <a:pt x="3710" y="397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33"/>
              <p:cNvSpPr/>
              <p:nvPr/>
            </p:nvSpPr>
            <p:spPr>
              <a:xfrm>
                <a:off x="4128150" y="4307700"/>
                <a:ext cx="234225" cy="234250"/>
              </a:xfrm>
              <a:custGeom>
                <a:avLst/>
                <a:gdLst/>
                <a:ahLst/>
                <a:cxnLst/>
                <a:rect l="l" t="t" r="r" b="b"/>
                <a:pathLst>
                  <a:path w="9369" h="9370" extrusionOk="0">
                    <a:moveTo>
                      <a:pt x="5244" y="315"/>
                    </a:moveTo>
                    <a:cubicBezTo>
                      <a:pt x="7659" y="630"/>
                      <a:pt x="9369" y="2843"/>
                      <a:pt x="9055" y="5257"/>
                    </a:cubicBezTo>
                    <a:cubicBezTo>
                      <a:pt x="8740" y="7672"/>
                      <a:pt x="6527" y="9369"/>
                      <a:pt x="4113" y="9067"/>
                    </a:cubicBezTo>
                    <a:cubicBezTo>
                      <a:pt x="1698" y="8753"/>
                      <a:pt x="1" y="6540"/>
                      <a:pt x="302" y="4125"/>
                    </a:cubicBezTo>
                    <a:cubicBezTo>
                      <a:pt x="617" y="1711"/>
                      <a:pt x="2830" y="1"/>
                      <a:pt x="5244" y="315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33"/>
              <p:cNvSpPr/>
              <p:nvPr/>
            </p:nvSpPr>
            <p:spPr>
              <a:xfrm>
                <a:off x="3908100" y="4066275"/>
                <a:ext cx="911075" cy="570300"/>
              </a:xfrm>
              <a:custGeom>
                <a:avLst/>
                <a:gdLst/>
                <a:ahLst/>
                <a:cxnLst/>
                <a:rect l="l" t="t" r="r" b="b"/>
                <a:pathLst>
                  <a:path w="36443" h="22812" extrusionOk="0">
                    <a:moveTo>
                      <a:pt x="0" y="7319"/>
                    </a:moveTo>
                    <a:lnTo>
                      <a:pt x="33009" y="1"/>
                    </a:lnTo>
                    <a:lnTo>
                      <a:pt x="36442" y="15493"/>
                    </a:lnTo>
                    <a:lnTo>
                      <a:pt x="3433" y="2281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3"/>
              <p:cNvSpPr/>
              <p:nvPr/>
            </p:nvSpPr>
            <p:spPr>
              <a:xfrm>
                <a:off x="3966575" y="4123800"/>
                <a:ext cx="794425" cy="455225"/>
              </a:xfrm>
              <a:custGeom>
                <a:avLst/>
                <a:gdLst/>
                <a:ahLst/>
                <a:cxnLst/>
                <a:rect l="l" t="t" r="r" b="b"/>
                <a:pathLst>
                  <a:path w="31777" h="18209" extrusionOk="0">
                    <a:moveTo>
                      <a:pt x="0" y="6464"/>
                    </a:moveTo>
                    <a:lnTo>
                      <a:pt x="29174" y="1"/>
                    </a:lnTo>
                    <a:lnTo>
                      <a:pt x="31777" y="11746"/>
                    </a:lnTo>
                    <a:lnTo>
                      <a:pt x="2603" y="1820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33"/>
              <p:cNvSpPr/>
              <p:nvPr/>
            </p:nvSpPr>
            <p:spPr>
              <a:xfrm>
                <a:off x="3966575" y="4265275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3647" y="0"/>
                    </a:moveTo>
                    <a:cubicBezTo>
                      <a:pt x="4100" y="2012"/>
                      <a:pt x="2817" y="4012"/>
                      <a:pt x="805" y="4464"/>
                    </a:cubicBezTo>
                    <a:lnTo>
                      <a:pt x="0" y="80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33"/>
              <p:cNvSpPr/>
              <p:nvPr/>
            </p:nvSpPr>
            <p:spPr>
              <a:xfrm>
                <a:off x="4604425" y="4123800"/>
                <a:ext cx="111625" cy="10252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4101" extrusionOk="0">
                    <a:moveTo>
                      <a:pt x="1" y="806"/>
                    </a:moveTo>
                    <a:cubicBezTo>
                      <a:pt x="453" y="2830"/>
                      <a:pt x="2453" y="4100"/>
                      <a:pt x="4465" y="3660"/>
                    </a:cubicBezTo>
                    <a:lnTo>
                      <a:pt x="3660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33"/>
              <p:cNvSpPr/>
              <p:nvPr/>
            </p:nvSpPr>
            <p:spPr>
              <a:xfrm>
                <a:off x="4012775" y="4484075"/>
                <a:ext cx="111950" cy="102500"/>
              </a:xfrm>
              <a:custGeom>
                <a:avLst/>
                <a:gdLst/>
                <a:ahLst/>
                <a:cxnLst/>
                <a:rect l="l" t="t" r="r" b="b"/>
                <a:pathLst>
                  <a:path w="4478" h="4100" extrusionOk="0">
                    <a:moveTo>
                      <a:pt x="4477" y="3295"/>
                    </a:moveTo>
                    <a:cubicBezTo>
                      <a:pt x="4025" y="1270"/>
                      <a:pt x="2025" y="0"/>
                      <a:pt x="1" y="453"/>
                    </a:cubicBezTo>
                    <a:lnTo>
                      <a:pt x="818" y="410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3"/>
              <p:cNvSpPr/>
              <p:nvPr/>
            </p:nvSpPr>
            <p:spPr>
              <a:xfrm>
                <a:off x="4660075" y="4333800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440" y="4465"/>
                    </a:moveTo>
                    <a:cubicBezTo>
                      <a:pt x="0" y="2440"/>
                      <a:pt x="1270" y="441"/>
                      <a:pt x="3295" y="1"/>
                    </a:cubicBezTo>
                    <a:lnTo>
                      <a:pt x="4100" y="3647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3"/>
              <p:cNvSpPr/>
              <p:nvPr/>
            </p:nvSpPr>
            <p:spPr>
              <a:xfrm>
                <a:off x="4242900" y="4230700"/>
                <a:ext cx="241450" cy="241450"/>
              </a:xfrm>
              <a:custGeom>
                <a:avLst/>
                <a:gdLst/>
                <a:ahLst/>
                <a:cxnLst/>
                <a:rect l="l" t="t" r="r" b="b"/>
                <a:pathLst>
                  <a:path w="9658" h="9658" extrusionOk="0">
                    <a:moveTo>
                      <a:pt x="3874" y="528"/>
                    </a:moveTo>
                    <a:cubicBezTo>
                      <a:pt x="6250" y="0"/>
                      <a:pt x="8614" y="1497"/>
                      <a:pt x="9130" y="3873"/>
                    </a:cubicBezTo>
                    <a:cubicBezTo>
                      <a:pt x="9658" y="6250"/>
                      <a:pt x="8162" y="8614"/>
                      <a:pt x="5785" y="9129"/>
                    </a:cubicBezTo>
                    <a:cubicBezTo>
                      <a:pt x="3408" y="9658"/>
                      <a:pt x="1057" y="8161"/>
                      <a:pt x="529" y="5785"/>
                    </a:cubicBezTo>
                    <a:cubicBezTo>
                      <a:pt x="0" y="3408"/>
                      <a:pt x="1497" y="1056"/>
                      <a:pt x="3874" y="528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3"/>
              <p:cNvSpPr/>
              <p:nvPr/>
            </p:nvSpPr>
            <p:spPr>
              <a:xfrm>
                <a:off x="3580825" y="4135125"/>
                <a:ext cx="875550" cy="533825"/>
              </a:xfrm>
              <a:custGeom>
                <a:avLst/>
                <a:gdLst/>
                <a:ahLst/>
                <a:cxnLst/>
                <a:rect l="l" t="t" r="r" b="b"/>
                <a:pathLst>
                  <a:path w="35022" h="21353" extrusionOk="0">
                    <a:moveTo>
                      <a:pt x="2994" y="0"/>
                    </a:moveTo>
                    <a:lnTo>
                      <a:pt x="32029" y="0"/>
                    </a:lnTo>
                    <a:cubicBezTo>
                      <a:pt x="33676" y="0"/>
                      <a:pt x="35022" y="1346"/>
                      <a:pt x="35022" y="2993"/>
                    </a:cubicBezTo>
                    <a:lnTo>
                      <a:pt x="35022" y="18360"/>
                    </a:lnTo>
                    <a:cubicBezTo>
                      <a:pt x="35022" y="20007"/>
                      <a:pt x="33676" y="21352"/>
                      <a:pt x="32029" y="21352"/>
                    </a:cubicBezTo>
                    <a:lnTo>
                      <a:pt x="2994" y="21352"/>
                    </a:lnTo>
                    <a:cubicBezTo>
                      <a:pt x="1346" y="21352"/>
                      <a:pt x="1" y="20007"/>
                      <a:pt x="1" y="18360"/>
                    </a:cubicBezTo>
                    <a:lnTo>
                      <a:pt x="1" y="2993"/>
                    </a:lnTo>
                    <a:cubicBezTo>
                      <a:pt x="1" y="1346"/>
                      <a:pt x="1346" y="0"/>
                      <a:pt x="2994" y="0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3"/>
              <p:cNvSpPr/>
              <p:nvPr/>
            </p:nvSpPr>
            <p:spPr>
              <a:xfrm>
                <a:off x="3628925" y="4180700"/>
                <a:ext cx="779350" cy="442675"/>
              </a:xfrm>
              <a:custGeom>
                <a:avLst/>
                <a:gdLst/>
                <a:ahLst/>
                <a:cxnLst/>
                <a:rect l="l" t="t" r="r" b="b"/>
                <a:pathLst>
                  <a:path w="31174" h="17707" fill="none" extrusionOk="0">
                    <a:moveTo>
                      <a:pt x="1925" y="1"/>
                    </a:moveTo>
                    <a:lnTo>
                      <a:pt x="29250" y="1"/>
                    </a:lnTo>
                    <a:cubicBezTo>
                      <a:pt x="30306" y="1"/>
                      <a:pt x="31174" y="868"/>
                      <a:pt x="31174" y="1925"/>
                    </a:cubicBezTo>
                    <a:lnTo>
                      <a:pt x="31174" y="15782"/>
                    </a:lnTo>
                    <a:cubicBezTo>
                      <a:pt x="31174" y="16838"/>
                      <a:pt x="30306" y="17706"/>
                      <a:pt x="29250" y="17706"/>
                    </a:cubicBezTo>
                    <a:lnTo>
                      <a:pt x="1925" y="17706"/>
                    </a:lnTo>
                    <a:cubicBezTo>
                      <a:pt x="856" y="17706"/>
                      <a:pt x="1" y="16838"/>
                      <a:pt x="1" y="15782"/>
                    </a:cubicBezTo>
                    <a:lnTo>
                      <a:pt x="1" y="1925"/>
                    </a:lnTo>
                    <a:cubicBezTo>
                      <a:pt x="1" y="868"/>
                      <a:pt x="856" y="1"/>
                      <a:pt x="1925" y="1"/>
                    </a:cubicBezTo>
                    <a:close/>
                  </a:path>
                </a:pathLst>
              </a:custGeom>
              <a:noFill/>
              <a:ln w="16350" cap="rnd" cmpd="sng">
                <a:solidFill>
                  <a:srgbClr val="C9928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3"/>
              <p:cNvSpPr/>
              <p:nvPr/>
            </p:nvSpPr>
            <p:spPr>
              <a:xfrm>
                <a:off x="3946125" y="4112800"/>
                <a:ext cx="144650" cy="177025"/>
              </a:xfrm>
              <a:custGeom>
                <a:avLst/>
                <a:gdLst/>
                <a:ahLst/>
                <a:cxnLst/>
                <a:rect l="l" t="t" r="r" b="b"/>
                <a:pathLst>
                  <a:path w="5786" h="7081" extrusionOk="0">
                    <a:moveTo>
                      <a:pt x="818" y="1"/>
                    </a:moveTo>
                    <a:lnTo>
                      <a:pt x="4981" y="1"/>
                    </a:lnTo>
                    <a:cubicBezTo>
                      <a:pt x="5421" y="1"/>
                      <a:pt x="5785" y="365"/>
                      <a:pt x="5785" y="818"/>
                    </a:cubicBezTo>
                    <a:lnTo>
                      <a:pt x="5785" y="6275"/>
                    </a:lnTo>
                    <a:cubicBezTo>
                      <a:pt x="5785" y="6716"/>
                      <a:pt x="5421" y="7080"/>
                      <a:pt x="4981" y="7080"/>
                    </a:cubicBezTo>
                    <a:lnTo>
                      <a:pt x="818" y="7080"/>
                    </a:lnTo>
                    <a:cubicBezTo>
                      <a:pt x="366" y="7080"/>
                      <a:pt x="1" y="6716"/>
                      <a:pt x="1" y="6275"/>
                    </a:cubicBezTo>
                    <a:lnTo>
                      <a:pt x="1" y="818"/>
                    </a:lnTo>
                    <a:cubicBezTo>
                      <a:pt x="1" y="365"/>
                      <a:pt x="366" y="1"/>
                      <a:pt x="818" y="1"/>
                    </a:cubicBezTo>
                    <a:close/>
                  </a:path>
                </a:pathLst>
              </a:custGeom>
              <a:solidFill>
                <a:srgbClr val="C992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33"/>
              <p:cNvSpPr/>
              <p:nvPr/>
            </p:nvSpPr>
            <p:spPr>
              <a:xfrm>
                <a:off x="3981350" y="4199575"/>
                <a:ext cx="742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2968" extrusionOk="0">
                    <a:moveTo>
                      <a:pt x="1484" y="2968"/>
                    </a:moveTo>
                    <a:cubicBezTo>
                      <a:pt x="2301" y="2968"/>
                      <a:pt x="2968" y="2301"/>
                      <a:pt x="2968" y="1484"/>
                    </a:cubicBezTo>
                    <a:cubicBezTo>
                      <a:pt x="2968" y="667"/>
                      <a:pt x="2301" y="0"/>
                      <a:pt x="1484" y="0"/>
                    </a:cubicBezTo>
                    <a:cubicBezTo>
                      <a:pt x="667" y="0"/>
                      <a:pt x="0" y="667"/>
                      <a:pt x="0" y="1484"/>
                    </a:cubicBezTo>
                    <a:cubicBezTo>
                      <a:pt x="0" y="2301"/>
                      <a:pt x="667" y="2968"/>
                      <a:pt x="1484" y="2968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42" name="Google Shape;2142;p33"/>
          <p:cNvGrpSpPr/>
          <p:nvPr/>
        </p:nvGrpSpPr>
        <p:grpSpPr>
          <a:xfrm>
            <a:off x="2506581" y="5242629"/>
            <a:ext cx="1327361" cy="695440"/>
            <a:chOff x="-1511962" y="1993319"/>
            <a:chExt cx="920500" cy="482275"/>
          </a:xfrm>
        </p:grpSpPr>
        <p:sp>
          <p:nvSpPr>
            <p:cNvPr id="2143" name="Google Shape;2143;p33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44" name="Google Shape;2144;p33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145" name="Google Shape;2145;p3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3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3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3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1" name="Google Shape;2151;p3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2" name="Google Shape;2152;p3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3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3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7" name="Google Shape;2157;p3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8" name="Google Shape;2158;p3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3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3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163" name="Google Shape;2163;p33"/>
          <p:cNvSpPr/>
          <p:nvPr/>
        </p:nvSpPr>
        <p:spPr>
          <a:xfrm>
            <a:off x="1544830" y="32924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4" name="Google Shape;2164;p33"/>
          <p:cNvSpPr/>
          <p:nvPr/>
        </p:nvSpPr>
        <p:spPr>
          <a:xfrm>
            <a:off x="4246997" y="505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6327447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19594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6" name="Google Shape;1826;p2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27" name="Google Shape;1827;p2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64" name="Google Shape;1864;p28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5" name="Google Shape;1865;p2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344006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" name="Google Shape;1867;p2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68" name="Google Shape;1868;p2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05" name="Google Shape;1905;p29"/>
          <p:cNvSpPr/>
          <p:nvPr/>
        </p:nvSpPr>
        <p:spPr>
          <a:xfrm>
            <a:off x="9508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06" name="Google Shape;1906;p2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20745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8" name="Google Shape;1908;p3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09" name="Google Shape;1909;p3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3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3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3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3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3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3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3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3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3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3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3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3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3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3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3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3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3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3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3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3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3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3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3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3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3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3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3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3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3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3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3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3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3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3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3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3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6" name="Google Shape;1946;p30"/>
          <p:cNvSpPr/>
          <p:nvPr/>
        </p:nvSpPr>
        <p:spPr>
          <a:xfrm>
            <a:off x="9511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47" name="Google Shape;1947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0082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321827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9" name="Google Shape;1949;p3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50" name="Google Shape;1950;p3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3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3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3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3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3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3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3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3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3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3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3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3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3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3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3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3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3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3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3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3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3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3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3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3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3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3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3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3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3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3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3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3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3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3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3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3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87" name="Google Shape;1987;p3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8" name="Google Shape;1988;p3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086294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dk1"/>
        </a:solidFill>
        <a:effectLst/>
      </p:bgPr>
    </p:bg>
    <p:spTree>
      <p:nvGrpSpPr>
        <p:cNvPr id="1" name="Shape 1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0" name="Google Shape;1990;p3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91" name="Google Shape;1991;p3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8" name="Google Shape;2028;p32"/>
          <p:cNvSpPr/>
          <p:nvPr/>
        </p:nvSpPr>
        <p:spPr>
          <a:xfrm>
            <a:off x="2512600" y="719333"/>
            <a:ext cx="7166800" cy="38464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9" name="Google Shape;2029;p32"/>
          <p:cNvSpPr/>
          <p:nvPr/>
        </p:nvSpPr>
        <p:spPr>
          <a:xfrm>
            <a:off x="2512600" y="4758700"/>
            <a:ext cx="71668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0" name="Google Shape;2030;p32"/>
          <p:cNvSpPr txBox="1">
            <a:spLocks noGrp="1"/>
          </p:cNvSpPr>
          <p:nvPr>
            <p:ph type="ctrTitle"/>
          </p:nvPr>
        </p:nvSpPr>
        <p:spPr>
          <a:xfrm>
            <a:off x="2512600" y="746633"/>
            <a:ext cx="71668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10666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031" name="Google Shape;2031;p32"/>
          <p:cNvSpPr txBox="1">
            <a:spLocks noGrp="1"/>
          </p:cNvSpPr>
          <p:nvPr>
            <p:ph type="subTitle" idx="1"/>
          </p:nvPr>
        </p:nvSpPr>
        <p:spPr>
          <a:xfrm>
            <a:off x="3523400" y="2241833"/>
            <a:ext cx="51452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2" name="Google Shape;2032;p32"/>
          <p:cNvSpPr txBox="1"/>
          <p:nvPr/>
        </p:nvSpPr>
        <p:spPr>
          <a:xfrm>
            <a:off x="3202033" y="4629300"/>
            <a:ext cx="5712000" cy="11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 and infographics &amp; images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2F3C7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2033" name="Google Shape;2033;p32"/>
          <p:cNvGrpSpPr/>
          <p:nvPr/>
        </p:nvGrpSpPr>
        <p:grpSpPr>
          <a:xfrm>
            <a:off x="1315041" y="2987388"/>
            <a:ext cx="2020652" cy="1578465"/>
            <a:chOff x="2043188" y="1074750"/>
            <a:chExt cx="982425" cy="767388"/>
          </a:xfrm>
        </p:grpSpPr>
        <p:sp>
          <p:nvSpPr>
            <p:cNvPr id="2034" name="Google Shape;2034;p32"/>
            <p:cNvSpPr/>
            <p:nvPr/>
          </p:nvSpPr>
          <p:spPr>
            <a:xfrm>
              <a:off x="2047650" y="1074750"/>
              <a:ext cx="973500" cy="758900"/>
            </a:xfrm>
            <a:custGeom>
              <a:avLst/>
              <a:gdLst/>
              <a:ahLst/>
              <a:cxnLst/>
              <a:rect l="l" t="t" r="r" b="b"/>
              <a:pathLst>
                <a:path w="38940" h="30356" extrusionOk="0">
                  <a:moveTo>
                    <a:pt x="7457" y="0"/>
                  </a:moveTo>
                  <a:cubicBezTo>
                    <a:pt x="6917" y="0"/>
                    <a:pt x="6401" y="76"/>
                    <a:pt x="5923" y="226"/>
                  </a:cubicBezTo>
                  <a:cubicBezTo>
                    <a:pt x="6678" y="1308"/>
                    <a:pt x="7017" y="2666"/>
                    <a:pt x="6816" y="4011"/>
                  </a:cubicBezTo>
                  <a:cubicBezTo>
                    <a:pt x="5093" y="5294"/>
                    <a:pt x="3723" y="6878"/>
                    <a:pt x="2817" y="8639"/>
                  </a:cubicBezTo>
                  <a:cubicBezTo>
                    <a:pt x="2692" y="8614"/>
                    <a:pt x="2578" y="8614"/>
                    <a:pt x="2453" y="8614"/>
                  </a:cubicBezTo>
                  <a:lnTo>
                    <a:pt x="2126" y="8614"/>
                  </a:lnTo>
                  <a:cubicBezTo>
                    <a:pt x="956" y="8614"/>
                    <a:pt x="1" y="9569"/>
                    <a:pt x="1" y="10739"/>
                  </a:cubicBezTo>
                  <a:lnTo>
                    <a:pt x="1" y="17051"/>
                  </a:lnTo>
                  <a:cubicBezTo>
                    <a:pt x="1" y="18221"/>
                    <a:pt x="956" y="19189"/>
                    <a:pt x="2126" y="19189"/>
                  </a:cubicBezTo>
                  <a:lnTo>
                    <a:pt x="2453" y="19189"/>
                  </a:lnTo>
                  <a:cubicBezTo>
                    <a:pt x="2629" y="19189"/>
                    <a:pt x="2805" y="19164"/>
                    <a:pt x="2968" y="19126"/>
                  </a:cubicBezTo>
                  <a:cubicBezTo>
                    <a:pt x="3421" y="19944"/>
                    <a:pt x="3974" y="20723"/>
                    <a:pt x="4616" y="21453"/>
                  </a:cubicBezTo>
                  <a:cubicBezTo>
                    <a:pt x="4616" y="21453"/>
                    <a:pt x="4628" y="21465"/>
                    <a:pt x="4628" y="21465"/>
                  </a:cubicBezTo>
                  <a:cubicBezTo>
                    <a:pt x="4716" y="21566"/>
                    <a:pt x="4804" y="21666"/>
                    <a:pt x="4905" y="21767"/>
                  </a:cubicBezTo>
                  <a:cubicBezTo>
                    <a:pt x="4993" y="21855"/>
                    <a:pt x="5068" y="21943"/>
                    <a:pt x="5169" y="22031"/>
                  </a:cubicBezTo>
                  <a:cubicBezTo>
                    <a:pt x="5181" y="22056"/>
                    <a:pt x="5207" y="22081"/>
                    <a:pt x="5232" y="22094"/>
                  </a:cubicBezTo>
                  <a:cubicBezTo>
                    <a:pt x="5320" y="22195"/>
                    <a:pt x="5408" y="22283"/>
                    <a:pt x="5508" y="22371"/>
                  </a:cubicBezTo>
                  <a:cubicBezTo>
                    <a:pt x="5609" y="22471"/>
                    <a:pt x="5722" y="22559"/>
                    <a:pt x="5823" y="22660"/>
                  </a:cubicBezTo>
                  <a:cubicBezTo>
                    <a:pt x="5923" y="22748"/>
                    <a:pt x="6011" y="22823"/>
                    <a:pt x="6112" y="22911"/>
                  </a:cubicBezTo>
                  <a:cubicBezTo>
                    <a:pt x="6150" y="22949"/>
                    <a:pt x="6200" y="22974"/>
                    <a:pt x="6238" y="23012"/>
                  </a:cubicBezTo>
                  <a:cubicBezTo>
                    <a:pt x="6326" y="23087"/>
                    <a:pt x="6414" y="23150"/>
                    <a:pt x="6502" y="23226"/>
                  </a:cubicBezTo>
                  <a:cubicBezTo>
                    <a:pt x="6590" y="23301"/>
                    <a:pt x="6690" y="23377"/>
                    <a:pt x="6791" y="23439"/>
                  </a:cubicBezTo>
                  <a:cubicBezTo>
                    <a:pt x="6967" y="23590"/>
                    <a:pt x="7168" y="23729"/>
                    <a:pt x="7357" y="23854"/>
                  </a:cubicBezTo>
                  <a:cubicBezTo>
                    <a:pt x="7508" y="23968"/>
                    <a:pt x="7671" y="24068"/>
                    <a:pt x="7822" y="24169"/>
                  </a:cubicBezTo>
                  <a:cubicBezTo>
                    <a:pt x="7898" y="24207"/>
                    <a:pt x="7960" y="24257"/>
                    <a:pt x="8036" y="24295"/>
                  </a:cubicBezTo>
                  <a:cubicBezTo>
                    <a:pt x="8136" y="24357"/>
                    <a:pt x="8237" y="24420"/>
                    <a:pt x="8338" y="24483"/>
                  </a:cubicBezTo>
                  <a:cubicBezTo>
                    <a:pt x="8451" y="24546"/>
                    <a:pt x="8564" y="24609"/>
                    <a:pt x="8677" y="24672"/>
                  </a:cubicBezTo>
                  <a:cubicBezTo>
                    <a:pt x="8702" y="24684"/>
                    <a:pt x="8728" y="24710"/>
                    <a:pt x="8765" y="24722"/>
                  </a:cubicBezTo>
                  <a:cubicBezTo>
                    <a:pt x="8891" y="24785"/>
                    <a:pt x="9004" y="24860"/>
                    <a:pt x="9130" y="24923"/>
                  </a:cubicBezTo>
                  <a:cubicBezTo>
                    <a:pt x="9142" y="24923"/>
                    <a:pt x="9155" y="24936"/>
                    <a:pt x="9168" y="24936"/>
                  </a:cubicBezTo>
                  <a:cubicBezTo>
                    <a:pt x="9293" y="24999"/>
                    <a:pt x="9419" y="25062"/>
                    <a:pt x="9545" y="25124"/>
                  </a:cubicBezTo>
                  <a:cubicBezTo>
                    <a:pt x="9683" y="25187"/>
                    <a:pt x="9809" y="25263"/>
                    <a:pt x="9947" y="25326"/>
                  </a:cubicBezTo>
                  <a:lnTo>
                    <a:pt x="9972" y="25326"/>
                  </a:lnTo>
                  <a:cubicBezTo>
                    <a:pt x="10086" y="25376"/>
                    <a:pt x="10199" y="25426"/>
                    <a:pt x="10312" y="25477"/>
                  </a:cubicBezTo>
                  <a:cubicBezTo>
                    <a:pt x="10387" y="25514"/>
                    <a:pt x="10463" y="25539"/>
                    <a:pt x="10551" y="25577"/>
                  </a:cubicBezTo>
                  <a:cubicBezTo>
                    <a:pt x="10664" y="25627"/>
                    <a:pt x="10777" y="25665"/>
                    <a:pt x="10890" y="25715"/>
                  </a:cubicBezTo>
                  <a:cubicBezTo>
                    <a:pt x="10890" y="25715"/>
                    <a:pt x="10903" y="25715"/>
                    <a:pt x="10903" y="25728"/>
                  </a:cubicBezTo>
                  <a:lnTo>
                    <a:pt x="10928" y="25728"/>
                  </a:lnTo>
                  <a:cubicBezTo>
                    <a:pt x="10903" y="25879"/>
                    <a:pt x="10890" y="26030"/>
                    <a:pt x="10890" y="26193"/>
                  </a:cubicBezTo>
                  <a:lnTo>
                    <a:pt x="10890" y="27514"/>
                  </a:lnTo>
                  <a:cubicBezTo>
                    <a:pt x="10890" y="28293"/>
                    <a:pt x="11205" y="29010"/>
                    <a:pt x="11720" y="29526"/>
                  </a:cubicBezTo>
                  <a:cubicBezTo>
                    <a:pt x="12236" y="30041"/>
                    <a:pt x="12940" y="30356"/>
                    <a:pt x="13720" y="30356"/>
                  </a:cubicBezTo>
                  <a:cubicBezTo>
                    <a:pt x="15292" y="30356"/>
                    <a:pt x="16562" y="29073"/>
                    <a:pt x="16562" y="27514"/>
                  </a:cubicBezTo>
                  <a:lnTo>
                    <a:pt x="16562" y="26986"/>
                  </a:lnTo>
                  <a:cubicBezTo>
                    <a:pt x="16637" y="26986"/>
                    <a:pt x="16713" y="26986"/>
                    <a:pt x="16788" y="26998"/>
                  </a:cubicBezTo>
                  <a:lnTo>
                    <a:pt x="16801" y="26998"/>
                  </a:lnTo>
                  <a:cubicBezTo>
                    <a:pt x="16901" y="26998"/>
                    <a:pt x="17014" y="27011"/>
                    <a:pt x="17127" y="27011"/>
                  </a:cubicBezTo>
                  <a:cubicBezTo>
                    <a:pt x="17228" y="27023"/>
                    <a:pt x="17341" y="27023"/>
                    <a:pt x="17454" y="27023"/>
                  </a:cubicBezTo>
                  <a:cubicBezTo>
                    <a:pt x="17656" y="27036"/>
                    <a:pt x="17857" y="27036"/>
                    <a:pt x="18071" y="27036"/>
                  </a:cubicBezTo>
                  <a:cubicBezTo>
                    <a:pt x="18863" y="27036"/>
                    <a:pt x="19642" y="26986"/>
                    <a:pt x="20397" y="26898"/>
                  </a:cubicBezTo>
                  <a:lnTo>
                    <a:pt x="20397" y="27514"/>
                  </a:lnTo>
                  <a:cubicBezTo>
                    <a:pt x="20397" y="28293"/>
                    <a:pt x="20724" y="29010"/>
                    <a:pt x="21239" y="29526"/>
                  </a:cubicBezTo>
                  <a:cubicBezTo>
                    <a:pt x="21742" y="30041"/>
                    <a:pt x="22459" y="30356"/>
                    <a:pt x="23239" y="30356"/>
                  </a:cubicBezTo>
                  <a:cubicBezTo>
                    <a:pt x="24798" y="30356"/>
                    <a:pt x="26081" y="29073"/>
                    <a:pt x="26081" y="27514"/>
                  </a:cubicBezTo>
                  <a:lnTo>
                    <a:pt x="26081" y="26193"/>
                  </a:lnTo>
                  <a:cubicBezTo>
                    <a:pt x="26081" y="25929"/>
                    <a:pt x="26043" y="25665"/>
                    <a:pt x="25968" y="25414"/>
                  </a:cubicBezTo>
                  <a:cubicBezTo>
                    <a:pt x="31098" y="23163"/>
                    <a:pt x="34581" y="18774"/>
                    <a:pt x="34581" y="13744"/>
                  </a:cubicBezTo>
                  <a:cubicBezTo>
                    <a:pt x="34581" y="13631"/>
                    <a:pt x="34581" y="13518"/>
                    <a:pt x="34569" y="13392"/>
                  </a:cubicBezTo>
                  <a:cubicBezTo>
                    <a:pt x="34569" y="13292"/>
                    <a:pt x="34569" y="13191"/>
                    <a:pt x="34556" y="13090"/>
                  </a:cubicBezTo>
                  <a:cubicBezTo>
                    <a:pt x="34556" y="13065"/>
                    <a:pt x="34556" y="13028"/>
                    <a:pt x="34556" y="13002"/>
                  </a:cubicBezTo>
                  <a:cubicBezTo>
                    <a:pt x="34544" y="12927"/>
                    <a:pt x="34544" y="12852"/>
                    <a:pt x="34531" y="12776"/>
                  </a:cubicBezTo>
                  <a:cubicBezTo>
                    <a:pt x="34518" y="12650"/>
                    <a:pt x="34506" y="12525"/>
                    <a:pt x="34493" y="12399"/>
                  </a:cubicBezTo>
                  <a:lnTo>
                    <a:pt x="34493" y="12399"/>
                  </a:lnTo>
                  <a:cubicBezTo>
                    <a:pt x="34614" y="12407"/>
                    <a:pt x="34735" y="12411"/>
                    <a:pt x="34854" y="12411"/>
                  </a:cubicBezTo>
                  <a:cubicBezTo>
                    <a:pt x="36553" y="12411"/>
                    <a:pt x="38019" y="11560"/>
                    <a:pt x="38442" y="9456"/>
                  </a:cubicBezTo>
                  <a:cubicBezTo>
                    <a:pt x="38940" y="7025"/>
                    <a:pt x="37284" y="5861"/>
                    <a:pt x="35847" y="5861"/>
                  </a:cubicBezTo>
                  <a:cubicBezTo>
                    <a:pt x="34816" y="5861"/>
                    <a:pt x="33897" y="6460"/>
                    <a:pt x="33965" y="7620"/>
                  </a:cubicBezTo>
                  <a:cubicBezTo>
                    <a:pt x="33978" y="7796"/>
                    <a:pt x="33990" y="7859"/>
                    <a:pt x="34028" y="7922"/>
                  </a:cubicBezTo>
                  <a:cubicBezTo>
                    <a:pt x="34066" y="7985"/>
                    <a:pt x="34141" y="8035"/>
                    <a:pt x="34280" y="8186"/>
                  </a:cubicBezTo>
                  <a:cubicBezTo>
                    <a:pt x="34443" y="7935"/>
                    <a:pt x="34581" y="7633"/>
                    <a:pt x="34808" y="7432"/>
                  </a:cubicBezTo>
                  <a:cubicBezTo>
                    <a:pt x="35116" y="7160"/>
                    <a:pt x="35388" y="7047"/>
                    <a:pt x="35618" y="7047"/>
                  </a:cubicBezTo>
                  <a:cubicBezTo>
                    <a:pt x="36779" y="7047"/>
                    <a:pt x="36879" y="9920"/>
                    <a:pt x="35150" y="9920"/>
                  </a:cubicBezTo>
                  <a:cubicBezTo>
                    <a:pt x="34756" y="9920"/>
                    <a:pt x="34268" y="9771"/>
                    <a:pt x="33676" y="9406"/>
                  </a:cubicBezTo>
                  <a:cubicBezTo>
                    <a:pt x="33651" y="9331"/>
                    <a:pt x="33613" y="9243"/>
                    <a:pt x="33575" y="9167"/>
                  </a:cubicBezTo>
                  <a:cubicBezTo>
                    <a:pt x="33487" y="8978"/>
                    <a:pt x="33387" y="8777"/>
                    <a:pt x="33286" y="8589"/>
                  </a:cubicBezTo>
                  <a:cubicBezTo>
                    <a:pt x="33223" y="8450"/>
                    <a:pt x="33148" y="8325"/>
                    <a:pt x="33085" y="8199"/>
                  </a:cubicBezTo>
                  <a:cubicBezTo>
                    <a:pt x="33047" y="8136"/>
                    <a:pt x="32997" y="8061"/>
                    <a:pt x="32959" y="7998"/>
                  </a:cubicBezTo>
                  <a:cubicBezTo>
                    <a:pt x="32657" y="7482"/>
                    <a:pt x="32318" y="6992"/>
                    <a:pt x="31928" y="6514"/>
                  </a:cubicBezTo>
                  <a:cubicBezTo>
                    <a:pt x="31878" y="6451"/>
                    <a:pt x="31827" y="6388"/>
                    <a:pt x="31777" y="6325"/>
                  </a:cubicBezTo>
                  <a:cubicBezTo>
                    <a:pt x="31563" y="6074"/>
                    <a:pt x="31324" y="5810"/>
                    <a:pt x="31086" y="5571"/>
                  </a:cubicBezTo>
                  <a:lnTo>
                    <a:pt x="31086" y="5558"/>
                  </a:lnTo>
                  <a:cubicBezTo>
                    <a:pt x="28068" y="2452"/>
                    <a:pt x="23352" y="453"/>
                    <a:pt x="18071" y="453"/>
                  </a:cubicBezTo>
                  <a:cubicBezTo>
                    <a:pt x="15631" y="453"/>
                    <a:pt x="13330" y="868"/>
                    <a:pt x="11255" y="1635"/>
                  </a:cubicBezTo>
                  <a:cubicBezTo>
                    <a:pt x="10299" y="629"/>
                    <a:pt x="8954" y="0"/>
                    <a:pt x="745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35" name="Google Shape;2035;p32"/>
            <p:cNvGrpSpPr/>
            <p:nvPr/>
          </p:nvGrpSpPr>
          <p:grpSpPr>
            <a:xfrm>
              <a:off x="2043188" y="1083213"/>
              <a:ext cx="982425" cy="758925"/>
              <a:chOff x="2989200" y="664800"/>
              <a:chExt cx="982425" cy="758925"/>
            </a:xfrm>
          </p:grpSpPr>
          <p:sp>
            <p:nvSpPr>
              <p:cNvPr id="2036" name="Google Shape;2036;p32"/>
              <p:cNvSpPr/>
              <p:nvPr/>
            </p:nvSpPr>
            <p:spPr>
              <a:xfrm>
                <a:off x="2989200" y="880150"/>
                <a:ext cx="114450" cy="26440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0576" extrusionOk="0">
                    <a:moveTo>
                      <a:pt x="2138" y="0"/>
                    </a:moveTo>
                    <a:lnTo>
                      <a:pt x="2452" y="0"/>
                    </a:lnTo>
                    <a:cubicBezTo>
                      <a:pt x="3622" y="0"/>
                      <a:pt x="4577" y="956"/>
                      <a:pt x="4577" y="2125"/>
                    </a:cubicBezTo>
                    <a:lnTo>
                      <a:pt x="4577" y="8451"/>
                    </a:lnTo>
                    <a:cubicBezTo>
                      <a:pt x="4577" y="9620"/>
                      <a:pt x="3622" y="10576"/>
                      <a:pt x="2452" y="10576"/>
                    </a:cubicBezTo>
                    <a:lnTo>
                      <a:pt x="2138" y="10576"/>
                    </a:lnTo>
                    <a:cubicBezTo>
                      <a:pt x="956" y="10576"/>
                      <a:pt x="0" y="9620"/>
                      <a:pt x="0" y="8451"/>
                    </a:cubicBezTo>
                    <a:lnTo>
                      <a:pt x="0" y="2125"/>
                    </a:lnTo>
                    <a:cubicBezTo>
                      <a:pt x="0" y="956"/>
                      <a:pt x="956" y="0"/>
                      <a:pt x="2138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037" name="Google Shape;2037;p32"/>
              <p:cNvGrpSpPr/>
              <p:nvPr/>
            </p:nvGrpSpPr>
            <p:grpSpPr>
              <a:xfrm>
                <a:off x="3028175" y="664800"/>
                <a:ext cx="943450" cy="758925"/>
                <a:chOff x="3028175" y="664800"/>
                <a:chExt cx="943450" cy="758925"/>
              </a:xfrm>
            </p:grpSpPr>
            <p:grpSp>
              <p:nvGrpSpPr>
                <p:cNvPr id="2038" name="Google Shape;2038;p32"/>
                <p:cNvGrpSpPr/>
                <p:nvPr/>
              </p:nvGrpSpPr>
              <p:grpSpPr>
                <a:xfrm>
                  <a:off x="3028175" y="664800"/>
                  <a:ext cx="943450" cy="675925"/>
                  <a:chOff x="3028175" y="664800"/>
                  <a:chExt cx="943450" cy="675925"/>
                </a:xfrm>
              </p:grpSpPr>
              <p:sp>
                <p:nvSpPr>
                  <p:cNvPr id="2039" name="Google Shape;2039;p32"/>
                  <p:cNvSpPr/>
                  <p:nvPr/>
                </p:nvSpPr>
                <p:spPr>
                  <a:xfrm>
                    <a:off x="3028175" y="676125"/>
                    <a:ext cx="825550" cy="66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022" h="26584" extrusionOk="0">
                        <a:moveTo>
                          <a:pt x="16511" y="0"/>
                        </a:moveTo>
                        <a:cubicBezTo>
                          <a:pt x="25628" y="0"/>
                          <a:pt x="33022" y="5948"/>
                          <a:pt x="33022" y="13292"/>
                        </a:cubicBezTo>
                        <a:cubicBezTo>
                          <a:pt x="33022" y="20635"/>
                          <a:pt x="25628" y="26583"/>
                          <a:pt x="16511" y="26583"/>
                        </a:cubicBezTo>
                        <a:cubicBezTo>
                          <a:pt x="7394" y="26583"/>
                          <a:pt x="0" y="20635"/>
                          <a:pt x="0" y="13292"/>
                        </a:cubicBezTo>
                        <a:cubicBezTo>
                          <a:pt x="0" y="5948"/>
                          <a:pt x="7394" y="0"/>
                          <a:pt x="1651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0" name="Google Shape;2040;p32"/>
                  <p:cNvSpPr/>
                  <p:nvPr/>
                </p:nvSpPr>
                <p:spPr>
                  <a:xfrm>
                    <a:off x="3137250" y="664800"/>
                    <a:ext cx="166975" cy="15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79" h="6012" extrusionOk="0">
                        <a:moveTo>
                          <a:pt x="1535" y="1"/>
                        </a:moveTo>
                        <a:cubicBezTo>
                          <a:pt x="4113" y="1"/>
                          <a:pt x="6263" y="1874"/>
                          <a:pt x="6678" y="4339"/>
                        </a:cubicBezTo>
                        <a:cubicBezTo>
                          <a:pt x="4327" y="4515"/>
                          <a:pt x="2113" y="5106"/>
                          <a:pt x="152" y="6011"/>
                        </a:cubicBezTo>
                        <a:cubicBezTo>
                          <a:pt x="328" y="5735"/>
                          <a:pt x="479" y="5433"/>
                          <a:pt x="604" y="5106"/>
                        </a:cubicBezTo>
                        <a:cubicBezTo>
                          <a:pt x="1246" y="3421"/>
                          <a:pt x="969" y="1610"/>
                          <a:pt x="1" y="227"/>
                        </a:cubicBezTo>
                        <a:cubicBezTo>
                          <a:pt x="479" y="76"/>
                          <a:pt x="1007" y="1"/>
                          <a:pt x="1535" y="1"/>
                        </a:cubicBezTo>
                        <a:close/>
                      </a:path>
                    </a:pathLst>
                  </a:custGeom>
                  <a:solidFill>
                    <a:srgbClr val="FFD5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1" name="Google Shape;2041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rgbClr val="FFCC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2" name="Google Shape;2042;p32"/>
                  <p:cNvSpPr/>
                  <p:nvPr/>
                </p:nvSpPr>
                <p:spPr>
                  <a:xfrm>
                    <a:off x="3144500" y="859400"/>
                    <a:ext cx="30825" cy="8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3" h="3409" extrusionOk="0">
                        <a:moveTo>
                          <a:pt x="616" y="0"/>
                        </a:moveTo>
                        <a:cubicBezTo>
                          <a:pt x="956" y="0"/>
                          <a:pt x="1232" y="767"/>
                          <a:pt x="1232" y="1711"/>
                        </a:cubicBezTo>
                        <a:cubicBezTo>
                          <a:pt x="1232" y="2654"/>
                          <a:pt x="956" y="3408"/>
                          <a:pt x="616" y="3408"/>
                        </a:cubicBezTo>
                        <a:cubicBezTo>
                          <a:pt x="277" y="3408"/>
                          <a:pt x="0" y="2654"/>
                          <a:pt x="0" y="1711"/>
                        </a:cubicBezTo>
                        <a:cubicBezTo>
                          <a:pt x="0" y="767"/>
                          <a:pt x="277" y="0"/>
                          <a:pt x="616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3" name="Google Shape;2043;p32"/>
                  <p:cNvSpPr/>
                  <p:nvPr/>
                </p:nvSpPr>
                <p:spPr>
                  <a:xfrm>
                    <a:off x="3320225" y="702850"/>
                    <a:ext cx="277600" cy="8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3232" extrusionOk="0">
                        <a:moveTo>
                          <a:pt x="4829" y="0"/>
                        </a:moveTo>
                        <a:cubicBezTo>
                          <a:pt x="7067" y="0"/>
                          <a:pt x="9193" y="390"/>
                          <a:pt x="11104" y="1094"/>
                        </a:cubicBezTo>
                        <a:lnTo>
                          <a:pt x="11104" y="3232"/>
                        </a:lnTo>
                        <a:cubicBezTo>
                          <a:pt x="9243" y="2389"/>
                          <a:pt x="7118" y="1912"/>
                          <a:pt x="4829" y="1912"/>
                        </a:cubicBezTo>
                        <a:cubicBezTo>
                          <a:pt x="3119" y="1912"/>
                          <a:pt x="1497" y="2176"/>
                          <a:pt x="0" y="2666"/>
                        </a:cubicBezTo>
                        <a:lnTo>
                          <a:pt x="0" y="641"/>
                        </a:lnTo>
                        <a:cubicBezTo>
                          <a:pt x="1522" y="227"/>
                          <a:pt x="3144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FFC0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4" name="Google Shape;2044;p32"/>
                  <p:cNvSpPr/>
                  <p:nvPr/>
                </p:nvSpPr>
                <p:spPr>
                  <a:xfrm>
                    <a:off x="3320225" y="729575"/>
                    <a:ext cx="277600" cy="65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2616" extrusionOk="0">
                        <a:moveTo>
                          <a:pt x="4829" y="0"/>
                        </a:moveTo>
                        <a:cubicBezTo>
                          <a:pt x="7093" y="0"/>
                          <a:pt x="9218" y="440"/>
                          <a:pt x="11104" y="1207"/>
                        </a:cubicBezTo>
                        <a:lnTo>
                          <a:pt x="11104" y="2616"/>
                        </a:lnTo>
                        <a:cubicBezTo>
                          <a:pt x="9268" y="1748"/>
                          <a:pt x="7118" y="1232"/>
                          <a:pt x="4829" y="1232"/>
                        </a:cubicBezTo>
                        <a:cubicBezTo>
                          <a:pt x="3106" y="1232"/>
                          <a:pt x="1484" y="1522"/>
                          <a:pt x="0" y="2025"/>
                        </a:cubicBezTo>
                        <a:lnTo>
                          <a:pt x="0" y="692"/>
                        </a:lnTo>
                        <a:cubicBezTo>
                          <a:pt x="1509" y="239"/>
                          <a:pt x="3132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5" name="Google Shape;2045;p32"/>
                  <p:cNvSpPr/>
                  <p:nvPr/>
                </p:nvSpPr>
                <p:spPr>
                  <a:xfrm>
                    <a:off x="3104575" y="804075"/>
                    <a:ext cx="749150" cy="53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66" h="21466" extrusionOk="0">
                        <a:moveTo>
                          <a:pt x="26470" y="0"/>
                        </a:moveTo>
                        <a:cubicBezTo>
                          <a:pt x="28658" y="2251"/>
                          <a:pt x="29966" y="5093"/>
                          <a:pt x="29966" y="8174"/>
                        </a:cubicBezTo>
                        <a:cubicBezTo>
                          <a:pt x="29966" y="15517"/>
                          <a:pt x="22572" y="21465"/>
                          <a:pt x="13455" y="21465"/>
                        </a:cubicBezTo>
                        <a:cubicBezTo>
                          <a:pt x="7910" y="21465"/>
                          <a:pt x="2993" y="19265"/>
                          <a:pt x="0" y="15882"/>
                        </a:cubicBezTo>
                        <a:cubicBezTo>
                          <a:pt x="11292" y="21063"/>
                          <a:pt x="27652" y="11971"/>
                          <a:pt x="2647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6" name="Google Shape;2046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047" name="Google Shape;2047;p32"/>
                <p:cNvSpPr/>
                <p:nvPr/>
              </p:nvSpPr>
              <p:spPr>
                <a:xfrm>
                  <a:off x="3261425" y="1248900"/>
                  <a:ext cx="1418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3" h="6993" extrusionOk="0">
                      <a:moveTo>
                        <a:pt x="2830" y="1"/>
                      </a:moveTo>
                      <a:lnTo>
                        <a:pt x="2830" y="1"/>
                      </a:lnTo>
                      <a:cubicBezTo>
                        <a:pt x="4402" y="1"/>
                        <a:pt x="5672" y="1271"/>
                        <a:pt x="5672" y="2830"/>
                      </a:cubicBezTo>
                      <a:lnTo>
                        <a:pt x="5672" y="4150"/>
                      </a:lnTo>
                      <a:cubicBezTo>
                        <a:pt x="5672" y="5722"/>
                        <a:pt x="4402" y="6992"/>
                        <a:pt x="2830" y="6992"/>
                      </a:cubicBezTo>
                      <a:cubicBezTo>
                        <a:pt x="1284" y="6992"/>
                        <a:pt x="1" y="5722"/>
                        <a:pt x="1" y="4150"/>
                      </a:cubicBezTo>
                      <a:lnTo>
                        <a:pt x="1" y="2830"/>
                      </a:lnTo>
                      <a:cubicBezTo>
                        <a:pt x="1" y="1271"/>
                        <a:pt x="1284" y="1"/>
                        <a:pt x="283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48" name="Google Shape;2048;p32"/>
                <p:cNvSpPr/>
                <p:nvPr/>
              </p:nvSpPr>
              <p:spPr>
                <a:xfrm>
                  <a:off x="3499100" y="1248900"/>
                  <a:ext cx="1421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6993" extrusionOk="0">
                      <a:moveTo>
                        <a:pt x="2842" y="1"/>
                      </a:moveTo>
                      <a:lnTo>
                        <a:pt x="2842" y="1"/>
                      </a:lnTo>
                      <a:cubicBezTo>
                        <a:pt x="4402" y="1"/>
                        <a:pt x="5684" y="1271"/>
                        <a:pt x="5684" y="2830"/>
                      </a:cubicBezTo>
                      <a:lnTo>
                        <a:pt x="5684" y="4150"/>
                      </a:lnTo>
                      <a:cubicBezTo>
                        <a:pt x="5684" y="5722"/>
                        <a:pt x="4402" y="6992"/>
                        <a:pt x="2842" y="6992"/>
                      </a:cubicBezTo>
                      <a:cubicBezTo>
                        <a:pt x="1283" y="6992"/>
                        <a:pt x="0" y="5722"/>
                        <a:pt x="0" y="4150"/>
                      </a:cubicBezTo>
                      <a:lnTo>
                        <a:pt x="0" y="2830"/>
                      </a:lnTo>
                      <a:cubicBezTo>
                        <a:pt x="0" y="1271"/>
                        <a:pt x="1283" y="1"/>
                        <a:pt x="2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049" name="Google Shape;2049;p32"/>
          <p:cNvGrpSpPr/>
          <p:nvPr/>
        </p:nvGrpSpPr>
        <p:grpSpPr>
          <a:xfrm>
            <a:off x="8856311" y="3463397"/>
            <a:ext cx="2104140" cy="1102480"/>
            <a:chOff x="-1511962" y="1993319"/>
            <a:chExt cx="920500" cy="482275"/>
          </a:xfrm>
        </p:grpSpPr>
        <p:sp>
          <p:nvSpPr>
            <p:cNvPr id="2050" name="Google Shape;2050;p32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51" name="Google Shape;2051;p32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052" name="Google Shape;2052;p3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3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3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3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3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3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3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3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3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3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32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32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32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070" name="Google Shape;2070;p32"/>
          <p:cNvSpPr/>
          <p:nvPr/>
        </p:nvSpPr>
        <p:spPr>
          <a:xfrm>
            <a:off x="10544797" y="2559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1" name="Google Shape;2071;p32"/>
          <p:cNvGrpSpPr/>
          <p:nvPr/>
        </p:nvGrpSpPr>
        <p:grpSpPr>
          <a:xfrm rot="-2700000">
            <a:off x="1816076" y="2071497"/>
            <a:ext cx="404381" cy="404449"/>
            <a:chOff x="3312800" y="1179225"/>
            <a:chExt cx="473725" cy="473700"/>
          </a:xfrm>
        </p:grpSpPr>
        <p:sp>
          <p:nvSpPr>
            <p:cNvPr id="2072" name="Google Shape;2072;p3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264273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1"/>
        </a:solidFill>
        <a:effectLst/>
      </p:bgPr>
    </p:bg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6" name="Google Shape;2076;p3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077" name="Google Shape;2077;p3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3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3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3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3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3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3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3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3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3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3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3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3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3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3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3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3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3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33"/>
          <p:cNvGrpSpPr/>
          <p:nvPr/>
        </p:nvGrpSpPr>
        <p:grpSpPr>
          <a:xfrm>
            <a:off x="1026147" y="3971824"/>
            <a:ext cx="2807772" cy="1703217"/>
            <a:chOff x="3074375" y="4048988"/>
            <a:chExt cx="1238650" cy="751375"/>
          </a:xfrm>
        </p:grpSpPr>
        <p:sp>
          <p:nvSpPr>
            <p:cNvPr id="2115" name="Google Shape;2115;p33"/>
            <p:cNvSpPr/>
            <p:nvPr/>
          </p:nvSpPr>
          <p:spPr>
            <a:xfrm>
              <a:off x="3074375" y="4048988"/>
              <a:ext cx="1238650" cy="751375"/>
            </a:xfrm>
            <a:custGeom>
              <a:avLst/>
              <a:gdLst/>
              <a:ahLst/>
              <a:cxnLst/>
              <a:rect l="l" t="t" r="r" b="b"/>
              <a:pathLst>
                <a:path w="49546" h="30055" extrusionOk="0">
                  <a:moveTo>
                    <a:pt x="36920" y="1"/>
                  </a:moveTo>
                  <a:lnTo>
                    <a:pt x="20309" y="7960"/>
                  </a:lnTo>
                  <a:cubicBezTo>
                    <a:pt x="20171" y="7709"/>
                    <a:pt x="19907" y="7533"/>
                    <a:pt x="19592" y="7533"/>
                  </a:cubicBezTo>
                  <a:lnTo>
                    <a:pt x="15430" y="7533"/>
                  </a:lnTo>
                  <a:cubicBezTo>
                    <a:pt x="14990" y="7533"/>
                    <a:pt x="14625" y="7898"/>
                    <a:pt x="14625" y="8350"/>
                  </a:cubicBezTo>
                  <a:lnTo>
                    <a:pt x="14625" y="8426"/>
                  </a:lnTo>
                  <a:lnTo>
                    <a:pt x="2994" y="8426"/>
                  </a:lnTo>
                  <a:cubicBezTo>
                    <a:pt x="1346" y="8426"/>
                    <a:pt x="1" y="9771"/>
                    <a:pt x="1" y="11419"/>
                  </a:cubicBezTo>
                  <a:lnTo>
                    <a:pt x="1" y="26785"/>
                  </a:lnTo>
                  <a:cubicBezTo>
                    <a:pt x="1" y="28432"/>
                    <a:pt x="1346" y="29778"/>
                    <a:pt x="2994" y="29778"/>
                  </a:cubicBezTo>
                  <a:lnTo>
                    <a:pt x="32041" y="29778"/>
                  </a:lnTo>
                  <a:cubicBezTo>
                    <a:pt x="32808" y="29778"/>
                    <a:pt x="33525" y="29476"/>
                    <a:pt x="34053" y="28985"/>
                  </a:cubicBezTo>
                  <a:lnTo>
                    <a:pt x="42328" y="30054"/>
                  </a:lnTo>
                  <a:lnTo>
                    <a:pt x="43296" y="22547"/>
                  </a:lnTo>
                  <a:lnTo>
                    <a:pt x="49546" y="21164"/>
                  </a:lnTo>
                  <a:lnTo>
                    <a:pt x="46113" y="5672"/>
                  </a:lnTo>
                  <a:lnTo>
                    <a:pt x="40265" y="6967"/>
                  </a:lnTo>
                  <a:lnTo>
                    <a:pt x="36920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16" name="Google Shape;2116;p33"/>
            <p:cNvGrpSpPr/>
            <p:nvPr/>
          </p:nvGrpSpPr>
          <p:grpSpPr>
            <a:xfrm>
              <a:off x="3074525" y="4049000"/>
              <a:ext cx="1238350" cy="751350"/>
              <a:chOff x="3580825" y="3924500"/>
              <a:chExt cx="1238350" cy="751350"/>
            </a:xfrm>
          </p:grpSpPr>
          <p:sp>
            <p:nvSpPr>
              <p:cNvPr id="2117" name="Google Shape;2117;p33"/>
              <p:cNvSpPr/>
              <p:nvPr/>
            </p:nvSpPr>
            <p:spPr>
              <a:xfrm>
                <a:off x="3741475" y="3924500"/>
                <a:ext cx="933700" cy="723375"/>
              </a:xfrm>
              <a:custGeom>
                <a:avLst/>
                <a:gdLst/>
                <a:ahLst/>
                <a:cxnLst/>
                <a:rect l="l" t="t" r="r" b="b"/>
                <a:pathLst>
                  <a:path w="37348" h="28935" extrusionOk="0">
                    <a:moveTo>
                      <a:pt x="1" y="14625"/>
                    </a:moveTo>
                    <a:lnTo>
                      <a:pt x="30482" y="0"/>
                    </a:lnTo>
                    <a:lnTo>
                      <a:pt x="37348" y="14310"/>
                    </a:lnTo>
                    <a:lnTo>
                      <a:pt x="6854" y="2893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33"/>
              <p:cNvSpPr/>
              <p:nvPr/>
            </p:nvSpPr>
            <p:spPr>
              <a:xfrm>
                <a:off x="3806250" y="3988950"/>
                <a:ext cx="803850" cy="594500"/>
              </a:xfrm>
              <a:custGeom>
                <a:avLst/>
                <a:gdLst/>
                <a:ahLst/>
                <a:cxnLst/>
                <a:rect l="l" t="t" r="r" b="b"/>
                <a:pathLst>
                  <a:path w="32154" h="23780" extrusionOk="0">
                    <a:moveTo>
                      <a:pt x="0" y="12927"/>
                    </a:moveTo>
                    <a:lnTo>
                      <a:pt x="26948" y="0"/>
                    </a:lnTo>
                    <a:lnTo>
                      <a:pt x="32154" y="10852"/>
                    </a:lnTo>
                    <a:lnTo>
                      <a:pt x="5206" y="2377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33"/>
              <p:cNvSpPr/>
              <p:nvPr/>
            </p:nvSpPr>
            <p:spPr>
              <a:xfrm>
                <a:off x="3806250" y="4271550"/>
                <a:ext cx="106900" cy="124850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994" extrusionOk="0">
                    <a:moveTo>
                      <a:pt x="3383" y="1"/>
                    </a:moveTo>
                    <a:cubicBezTo>
                      <a:pt x="4276" y="1862"/>
                      <a:pt x="3483" y="4100"/>
                      <a:pt x="1622" y="4993"/>
                    </a:cubicBezTo>
                    <a:lnTo>
                      <a:pt x="0" y="162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3"/>
              <p:cNvSpPr/>
              <p:nvPr/>
            </p:nvSpPr>
            <p:spPr>
              <a:xfrm>
                <a:off x="4395675" y="3988950"/>
                <a:ext cx="124850" cy="106575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4263" extrusionOk="0">
                    <a:moveTo>
                      <a:pt x="1" y="1610"/>
                    </a:moveTo>
                    <a:cubicBezTo>
                      <a:pt x="894" y="3483"/>
                      <a:pt x="3132" y="4263"/>
                      <a:pt x="4993" y="3370"/>
                    </a:cubicBezTo>
                    <a:lnTo>
                      <a:pt x="3371" y="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33"/>
              <p:cNvSpPr/>
              <p:nvPr/>
            </p:nvSpPr>
            <p:spPr>
              <a:xfrm>
                <a:off x="3899300" y="4483450"/>
                <a:ext cx="1248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4993" h="4276" extrusionOk="0">
                    <a:moveTo>
                      <a:pt x="4992" y="2654"/>
                    </a:moveTo>
                    <a:cubicBezTo>
                      <a:pt x="4100" y="792"/>
                      <a:pt x="1874" y="0"/>
                      <a:pt x="0" y="893"/>
                    </a:cubicBezTo>
                    <a:lnTo>
                      <a:pt x="1622" y="4276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2" name="Google Shape;2122;p33"/>
              <p:cNvSpPr/>
              <p:nvPr/>
            </p:nvSpPr>
            <p:spPr>
              <a:xfrm>
                <a:off x="4506650" y="4182600"/>
                <a:ext cx="106925" cy="125125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5005" extrusionOk="0">
                    <a:moveTo>
                      <a:pt x="894" y="5005"/>
                    </a:moveTo>
                    <a:cubicBezTo>
                      <a:pt x="1" y="3131"/>
                      <a:pt x="793" y="893"/>
                      <a:pt x="2654" y="0"/>
                    </a:cubicBezTo>
                    <a:lnTo>
                      <a:pt x="4276" y="338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3"/>
              <p:cNvSpPr/>
              <p:nvPr/>
            </p:nvSpPr>
            <p:spPr>
              <a:xfrm>
                <a:off x="4082575" y="4160275"/>
                <a:ext cx="251525" cy="251525"/>
              </a:xfrm>
              <a:custGeom>
                <a:avLst/>
                <a:gdLst/>
                <a:ahLst/>
                <a:cxnLst/>
                <a:rect l="l" t="t" r="r" b="b"/>
                <a:pathLst>
                  <a:path w="10061" h="10061" extrusionOk="0">
                    <a:moveTo>
                      <a:pt x="3119" y="1057"/>
                    </a:moveTo>
                    <a:cubicBezTo>
                      <a:pt x="5319" y="0"/>
                      <a:pt x="7948" y="931"/>
                      <a:pt x="9004" y="3119"/>
                    </a:cubicBezTo>
                    <a:cubicBezTo>
                      <a:pt x="10060" y="5320"/>
                      <a:pt x="9130" y="7948"/>
                      <a:pt x="6929" y="9004"/>
                    </a:cubicBezTo>
                    <a:cubicBezTo>
                      <a:pt x="4741" y="10060"/>
                      <a:pt x="2100" y="9130"/>
                      <a:pt x="1057" y="6942"/>
                    </a:cubicBezTo>
                    <a:cubicBezTo>
                      <a:pt x="0" y="4741"/>
                      <a:pt x="931" y="2113"/>
                      <a:pt x="3119" y="1057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33"/>
              <p:cNvSpPr/>
              <p:nvPr/>
            </p:nvSpPr>
            <p:spPr>
              <a:xfrm>
                <a:off x="3800575" y="4173800"/>
                <a:ext cx="889375" cy="502050"/>
              </a:xfrm>
              <a:custGeom>
                <a:avLst/>
                <a:gdLst/>
                <a:ahLst/>
                <a:cxnLst/>
                <a:rect l="l" t="t" r="r" b="b"/>
                <a:pathLst>
                  <a:path w="35575" h="20082" extrusionOk="0">
                    <a:moveTo>
                      <a:pt x="2038" y="0"/>
                    </a:moveTo>
                    <a:lnTo>
                      <a:pt x="35575" y="4351"/>
                    </a:lnTo>
                    <a:lnTo>
                      <a:pt x="33525" y="20082"/>
                    </a:lnTo>
                    <a:lnTo>
                      <a:pt x="1" y="15744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33"/>
              <p:cNvSpPr/>
              <p:nvPr/>
            </p:nvSpPr>
            <p:spPr>
              <a:xfrm>
                <a:off x="3855275" y="4227850"/>
                <a:ext cx="779675" cy="394250"/>
              </a:xfrm>
              <a:custGeom>
                <a:avLst/>
                <a:gdLst/>
                <a:ahLst/>
                <a:cxnLst/>
                <a:rect l="l" t="t" r="r" b="b"/>
                <a:pathLst>
                  <a:path w="31187" h="15770" extrusionOk="0">
                    <a:moveTo>
                      <a:pt x="1547" y="1"/>
                    </a:moveTo>
                    <a:lnTo>
                      <a:pt x="31186" y="3836"/>
                    </a:lnTo>
                    <a:lnTo>
                      <a:pt x="29640" y="15770"/>
                    </a:lnTo>
                    <a:lnTo>
                      <a:pt x="1" y="11934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3"/>
              <p:cNvSpPr/>
              <p:nvPr/>
            </p:nvSpPr>
            <p:spPr>
              <a:xfrm>
                <a:off x="3882000" y="4227850"/>
                <a:ext cx="10472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9" h="3975" extrusionOk="0">
                    <a:moveTo>
                      <a:pt x="4188" y="479"/>
                    </a:moveTo>
                    <a:cubicBezTo>
                      <a:pt x="3924" y="2529"/>
                      <a:pt x="2050" y="3975"/>
                      <a:pt x="1" y="3711"/>
                    </a:cubicBezTo>
                    <a:lnTo>
                      <a:pt x="478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33"/>
              <p:cNvSpPr/>
              <p:nvPr/>
            </p:nvSpPr>
            <p:spPr>
              <a:xfrm>
                <a:off x="4535575" y="4311800"/>
                <a:ext cx="99375" cy="104700"/>
              </a:xfrm>
              <a:custGeom>
                <a:avLst/>
                <a:gdLst/>
                <a:ahLst/>
                <a:cxnLst/>
                <a:rect l="l" t="t" r="r" b="b"/>
                <a:pathLst>
                  <a:path w="3975" h="4188" extrusionOk="0">
                    <a:moveTo>
                      <a:pt x="265" y="0"/>
                    </a:moveTo>
                    <a:cubicBezTo>
                      <a:pt x="1" y="2050"/>
                      <a:pt x="1447" y="3924"/>
                      <a:pt x="3496" y="4188"/>
                    </a:cubicBezTo>
                    <a:lnTo>
                      <a:pt x="3974" y="478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3"/>
              <p:cNvSpPr/>
              <p:nvPr/>
            </p:nvSpPr>
            <p:spPr>
              <a:xfrm>
                <a:off x="3854350" y="4441000"/>
                <a:ext cx="99350" cy="105025"/>
              </a:xfrm>
              <a:custGeom>
                <a:avLst/>
                <a:gdLst/>
                <a:ahLst/>
                <a:cxnLst/>
                <a:rect l="l" t="t" r="r" b="b"/>
                <a:pathLst>
                  <a:path w="3974" h="4201" extrusionOk="0">
                    <a:moveTo>
                      <a:pt x="3710" y="4201"/>
                    </a:moveTo>
                    <a:cubicBezTo>
                      <a:pt x="3974" y="2138"/>
                      <a:pt x="2528" y="265"/>
                      <a:pt x="478" y="1"/>
                    </a:cubicBezTo>
                    <a:lnTo>
                      <a:pt x="0" y="371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3"/>
              <p:cNvSpPr/>
              <p:nvPr/>
            </p:nvSpPr>
            <p:spPr>
              <a:xfrm>
                <a:off x="4502575" y="4530275"/>
                <a:ext cx="104700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3975" extrusionOk="0">
                    <a:moveTo>
                      <a:pt x="0" y="3497"/>
                    </a:moveTo>
                    <a:cubicBezTo>
                      <a:pt x="264" y="1447"/>
                      <a:pt x="2138" y="1"/>
                      <a:pt x="4188" y="265"/>
                    </a:cubicBezTo>
                    <a:lnTo>
                      <a:pt x="3710" y="397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33"/>
              <p:cNvSpPr/>
              <p:nvPr/>
            </p:nvSpPr>
            <p:spPr>
              <a:xfrm>
                <a:off x="4128150" y="4307700"/>
                <a:ext cx="234225" cy="234250"/>
              </a:xfrm>
              <a:custGeom>
                <a:avLst/>
                <a:gdLst/>
                <a:ahLst/>
                <a:cxnLst/>
                <a:rect l="l" t="t" r="r" b="b"/>
                <a:pathLst>
                  <a:path w="9369" h="9370" extrusionOk="0">
                    <a:moveTo>
                      <a:pt x="5244" y="315"/>
                    </a:moveTo>
                    <a:cubicBezTo>
                      <a:pt x="7659" y="630"/>
                      <a:pt x="9369" y="2843"/>
                      <a:pt x="9055" y="5257"/>
                    </a:cubicBezTo>
                    <a:cubicBezTo>
                      <a:pt x="8740" y="7672"/>
                      <a:pt x="6527" y="9369"/>
                      <a:pt x="4113" y="9067"/>
                    </a:cubicBezTo>
                    <a:cubicBezTo>
                      <a:pt x="1698" y="8753"/>
                      <a:pt x="1" y="6540"/>
                      <a:pt x="302" y="4125"/>
                    </a:cubicBezTo>
                    <a:cubicBezTo>
                      <a:pt x="617" y="1711"/>
                      <a:pt x="2830" y="1"/>
                      <a:pt x="5244" y="315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33"/>
              <p:cNvSpPr/>
              <p:nvPr/>
            </p:nvSpPr>
            <p:spPr>
              <a:xfrm>
                <a:off x="3908100" y="4066275"/>
                <a:ext cx="911075" cy="570300"/>
              </a:xfrm>
              <a:custGeom>
                <a:avLst/>
                <a:gdLst/>
                <a:ahLst/>
                <a:cxnLst/>
                <a:rect l="l" t="t" r="r" b="b"/>
                <a:pathLst>
                  <a:path w="36443" h="22812" extrusionOk="0">
                    <a:moveTo>
                      <a:pt x="0" y="7319"/>
                    </a:moveTo>
                    <a:lnTo>
                      <a:pt x="33009" y="1"/>
                    </a:lnTo>
                    <a:lnTo>
                      <a:pt x="36442" y="15493"/>
                    </a:lnTo>
                    <a:lnTo>
                      <a:pt x="3433" y="2281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3"/>
              <p:cNvSpPr/>
              <p:nvPr/>
            </p:nvSpPr>
            <p:spPr>
              <a:xfrm>
                <a:off x="3966575" y="4123800"/>
                <a:ext cx="794425" cy="455225"/>
              </a:xfrm>
              <a:custGeom>
                <a:avLst/>
                <a:gdLst/>
                <a:ahLst/>
                <a:cxnLst/>
                <a:rect l="l" t="t" r="r" b="b"/>
                <a:pathLst>
                  <a:path w="31777" h="18209" extrusionOk="0">
                    <a:moveTo>
                      <a:pt x="0" y="6464"/>
                    </a:moveTo>
                    <a:lnTo>
                      <a:pt x="29174" y="1"/>
                    </a:lnTo>
                    <a:lnTo>
                      <a:pt x="31777" y="11746"/>
                    </a:lnTo>
                    <a:lnTo>
                      <a:pt x="2603" y="1820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33"/>
              <p:cNvSpPr/>
              <p:nvPr/>
            </p:nvSpPr>
            <p:spPr>
              <a:xfrm>
                <a:off x="3966575" y="4265275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3647" y="0"/>
                    </a:moveTo>
                    <a:cubicBezTo>
                      <a:pt x="4100" y="2012"/>
                      <a:pt x="2817" y="4012"/>
                      <a:pt x="805" y="4464"/>
                    </a:cubicBezTo>
                    <a:lnTo>
                      <a:pt x="0" y="80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33"/>
              <p:cNvSpPr/>
              <p:nvPr/>
            </p:nvSpPr>
            <p:spPr>
              <a:xfrm>
                <a:off x="4604425" y="4123800"/>
                <a:ext cx="111625" cy="10252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4101" extrusionOk="0">
                    <a:moveTo>
                      <a:pt x="1" y="806"/>
                    </a:moveTo>
                    <a:cubicBezTo>
                      <a:pt x="453" y="2830"/>
                      <a:pt x="2453" y="4100"/>
                      <a:pt x="4465" y="3660"/>
                    </a:cubicBezTo>
                    <a:lnTo>
                      <a:pt x="3660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33"/>
              <p:cNvSpPr/>
              <p:nvPr/>
            </p:nvSpPr>
            <p:spPr>
              <a:xfrm>
                <a:off x="4012775" y="4484075"/>
                <a:ext cx="111950" cy="102500"/>
              </a:xfrm>
              <a:custGeom>
                <a:avLst/>
                <a:gdLst/>
                <a:ahLst/>
                <a:cxnLst/>
                <a:rect l="l" t="t" r="r" b="b"/>
                <a:pathLst>
                  <a:path w="4478" h="4100" extrusionOk="0">
                    <a:moveTo>
                      <a:pt x="4477" y="3295"/>
                    </a:moveTo>
                    <a:cubicBezTo>
                      <a:pt x="4025" y="1270"/>
                      <a:pt x="2025" y="0"/>
                      <a:pt x="1" y="453"/>
                    </a:cubicBezTo>
                    <a:lnTo>
                      <a:pt x="818" y="410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3"/>
              <p:cNvSpPr/>
              <p:nvPr/>
            </p:nvSpPr>
            <p:spPr>
              <a:xfrm>
                <a:off x="4660075" y="4333800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440" y="4465"/>
                    </a:moveTo>
                    <a:cubicBezTo>
                      <a:pt x="0" y="2440"/>
                      <a:pt x="1270" y="441"/>
                      <a:pt x="3295" y="1"/>
                    </a:cubicBezTo>
                    <a:lnTo>
                      <a:pt x="4100" y="3647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3"/>
              <p:cNvSpPr/>
              <p:nvPr/>
            </p:nvSpPr>
            <p:spPr>
              <a:xfrm>
                <a:off x="4242900" y="4230700"/>
                <a:ext cx="241450" cy="241450"/>
              </a:xfrm>
              <a:custGeom>
                <a:avLst/>
                <a:gdLst/>
                <a:ahLst/>
                <a:cxnLst/>
                <a:rect l="l" t="t" r="r" b="b"/>
                <a:pathLst>
                  <a:path w="9658" h="9658" extrusionOk="0">
                    <a:moveTo>
                      <a:pt x="3874" y="528"/>
                    </a:moveTo>
                    <a:cubicBezTo>
                      <a:pt x="6250" y="0"/>
                      <a:pt x="8614" y="1497"/>
                      <a:pt x="9130" y="3873"/>
                    </a:cubicBezTo>
                    <a:cubicBezTo>
                      <a:pt x="9658" y="6250"/>
                      <a:pt x="8162" y="8614"/>
                      <a:pt x="5785" y="9129"/>
                    </a:cubicBezTo>
                    <a:cubicBezTo>
                      <a:pt x="3408" y="9658"/>
                      <a:pt x="1057" y="8161"/>
                      <a:pt x="529" y="5785"/>
                    </a:cubicBezTo>
                    <a:cubicBezTo>
                      <a:pt x="0" y="3408"/>
                      <a:pt x="1497" y="1056"/>
                      <a:pt x="3874" y="528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3"/>
              <p:cNvSpPr/>
              <p:nvPr/>
            </p:nvSpPr>
            <p:spPr>
              <a:xfrm>
                <a:off x="3580825" y="4135125"/>
                <a:ext cx="875550" cy="533825"/>
              </a:xfrm>
              <a:custGeom>
                <a:avLst/>
                <a:gdLst/>
                <a:ahLst/>
                <a:cxnLst/>
                <a:rect l="l" t="t" r="r" b="b"/>
                <a:pathLst>
                  <a:path w="35022" h="21353" extrusionOk="0">
                    <a:moveTo>
                      <a:pt x="2994" y="0"/>
                    </a:moveTo>
                    <a:lnTo>
                      <a:pt x="32029" y="0"/>
                    </a:lnTo>
                    <a:cubicBezTo>
                      <a:pt x="33676" y="0"/>
                      <a:pt x="35022" y="1346"/>
                      <a:pt x="35022" y="2993"/>
                    </a:cubicBezTo>
                    <a:lnTo>
                      <a:pt x="35022" y="18360"/>
                    </a:lnTo>
                    <a:cubicBezTo>
                      <a:pt x="35022" y="20007"/>
                      <a:pt x="33676" y="21352"/>
                      <a:pt x="32029" y="21352"/>
                    </a:cubicBezTo>
                    <a:lnTo>
                      <a:pt x="2994" y="21352"/>
                    </a:lnTo>
                    <a:cubicBezTo>
                      <a:pt x="1346" y="21352"/>
                      <a:pt x="1" y="20007"/>
                      <a:pt x="1" y="18360"/>
                    </a:cubicBezTo>
                    <a:lnTo>
                      <a:pt x="1" y="2993"/>
                    </a:lnTo>
                    <a:cubicBezTo>
                      <a:pt x="1" y="1346"/>
                      <a:pt x="1346" y="0"/>
                      <a:pt x="2994" y="0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3"/>
              <p:cNvSpPr/>
              <p:nvPr/>
            </p:nvSpPr>
            <p:spPr>
              <a:xfrm>
                <a:off x="3628925" y="4180700"/>
                <a:ext cx="779350" cy="442675"/>
              </a:xfrm>
              <a:custGeom>
                <a:avLst/>
                <a:gdLst/>
                <a:ahLst/>
                <a:cxnLst/>
                <a:rect l="l" t="t" r="r" b="b"/>
                <a:pathLst>
                  <a:path w="31174" h="17707" fill="none" extrusionOk="0">
                    <a:moveTo>
                      <a:pt x="1925" y="1"/>
                    </a:moveTo>
                    <a:lnTo>
                      <a:pt x="29250" y="1"/>
                    </a:lnTo>
                    <a:cubicBezTo>
                      <a:pt x="30306" y="1"/>
                      <a:pt x="31174" y="868"/>
                      <a:pt x="31174" y="1925"/>
                    </a:cubicBezTo>
                    <a:lnTo>
                      <a:pt x="31174" y="15782"/>
                    </a:lnTo>
                    <a:cubicBezTo>
                      <a:pt x="31174" y="16838"/>
                      <a:pt x="30306" y="17706"/>
                      <a:pt x="29250" y="17706"/>
                    </a:cubicBezTo>
                    <a:lnTo>
                      <a:pt x="1925" y="17706"/>
                    </a:lnTo>
                    <a:cubicBezTo>
                      <a:pt x="856" y="17706"/>
                      <a:pt x="1" y="16838"/>
                      <a:pt x="1" y="15782"/>
                    </a:cubicBezTo>
                    <a:lnTo>
                      <a:pt x="1" y="1925"/>
                    </a:lnTo>
                    <a:cubicBezTo>
                      <a:pt x="1" y="868"/>
                      <a:pt x="856" y="1"/>
                      <a:pt x="1925" y="1"/>
                    </a:cubicBezTo>
                    <a:close/>
                  </a:path>
                </a:pathLst>
              </a:custGeom>
              <a:noFill/>
              <a:ln w="16350" cap="rnd" cmpd="sng">
                <a:solidFill>
                  <a:srgbClr val="C9928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3"/>
              <p:cNvSpPr/>
              <p:nvPr/>
            </p:nvSpPr>
            <p:spPr>
              <a:xfrm>
                <a:off x="3946125" y="4112800"/>
                <a:ext cx="144650" cy="177025"/>
              </a:xfrm>
              <a:custGeom>
                <a:avLst/>
                <a:gdLst/>
                <a:ahLst/>
                <a:cxnLst/>
                <a:rect l="l" t="t" r="r" b="b"/>
                <a:pathLst>
                  <a:path w="5786" h="7081" extrusionOk="0">
                    <a:moveTo>
                      <a:pt x="818" y="1"/>
                    </a:moveTo>
                    <a:lnTo>
                      <a:pt x="4981" y="1"/>
                    </a:lnTo>
                    <a:cubicBezTo>
                      <a:pt x="5421" y="1"/>
                      <a:pt x="5785" y="365"/>
                      <a:pt x="5785" y="818"/>
                    </a:cubicBezTo>
                    <a:lnTo>
                      <a:pt x="5785" y="6275"/>
                    </a:lnTo>
                    <a:cubicBezTo>
                      <a:pt x="5785" y="6716"/>
                      <a:pt x="5421" y="7080"/>
                      <a:pt x="4981" y="7080"/>
                    </a:cubicBezTo>
                    <a:lnTo>
                      <a:pt x="818" y="7080"/>
                    </a:lnTo>
                    <a:cubicBezTo>
                      <a:pt x="366" y="7080"/>
                      <a:pt x="1" y="6716"/>
                      <a:pt x="1" y="6275"/>
                    </a:cubicBezTo>
                    <a:lnTo>
                      <a:pt x="1" y="818"/>
                    </a:lnTo>
                    <a:cubicBezTo>
                      <a:pt x="1" y="365"/>
                      <a:pt x="366" y="1"/>
                      <a:pt x="818" y="1"/>
                    </a:cubicBezTo>
                    <a:close/>
                  </a:path>
                </a:pathLst>
              </a:custGeom>
              <a:solidFill>
                <a:srgbClr val="C992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33"/>
              <p:cNvSpPr/>
              <p:nvPr/>
            </p:nvSpPr>
            <p:spPr>
              <a:xfrm>
                <a:off x="3981350" y="4199575"/>
                <a:ext cx="742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2968" extrusionOk="0">
                    <a:moveTo>
                      <a:pt x="1484" y="2968"/>
                    </a:moveTo>
                    <a:cubicBezTo>
                      <a:pt x="2301" y="2968"/>
                      <a:pt x="2968" y="2301"/>
                      <a:pt x="2968" y="1484"/>
                    </a:cubicBezTo>
                    <a:cubicBezTo>
                      <a:pt x="2968" y="667"/>
                      <a:pt x="2301" y="0"/>
                      <a:pt x="1484" y="0"/>
                    </a:cubicBezTo>
                    <a:cubicBezTo>
                      <a:pt x="667" y="0"/>
                      <a:pt x="0" y="667"/>
                      <a:pt x="0" y="1484"/>
                    </a:cubicBezTo>
                    <a:cubicBezTo>
                      <a:pt x="0" y="2301"/>
                      <a:pt x="667" y="2968"/>
                      <a:pt x="1484" y="2968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42" name="Google Shape;2142;p33"/>
          <p:cNvGrpSpPr/>
          <p:nvPr/>
        </p:nvGrpSpPr>
        <p:grpSpPr>
          <a:xfrm>
            <a:off x="2506581" y="5242629"/>
            <a:ext cx="1327361" cy="695440"/>
            <a:chOff x="-1511962" y="1993319"/>
            <a:chExt cx="920500" cy="482275"/>
          </a:xfrm>
        </p:grpSpPr>
        <p:sp>
          <p:nvSpPr>
            <p:cNvPr id="2143" name="Google Shape;2143;p33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44" name="Google Shape;2144;p33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145" name="Google Shape;2145;p3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3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3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3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1" name="Google Shape;2151;p3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2" name="Google Shape;2152;p3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3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3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7" name="Google Shape;2157;p3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8" name="Google Shape;2158;p3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3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3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163" name="Google Shape;2163;p33"/>
          <p:cNvSpPr/>
          <p:nvPr/>
        </p:nvSpPr>
        <p:spPr>
          <a:xfrm>
            <a:off x="1544830" y="32924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4" name="Google Shape;2164;p33"/>
          <p:cNvSpPr/>
          <p:nvPr/>
        </p:nvSpPr>
        <p:spPr>
          <a:xfrm>
            <a:off x="4246997" y="505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864869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028558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2F3C7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47;p2"/>
          <p:cNvSpPr/>
          <p:nvPr/>
        </p:nvSpPr>
        <p:spPr>
          <a:xfrm>
            <a:off x="976167" y="1353100"/>
            <a:ext cx="5614400" cy="3409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976167" y="5096533"/>
            <a:ext cx="5614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" name="Google Shape;49;p2"/>
          <p:cNvSpPr txBox="1">
            <a:spLocks noGrp="1"/>
          </p:cNvSpPr>
          <p:nvPr>
            <p:ph type="ctrTitle"/>
          </p:nvPr>
        </p:nvSpPr>
        <p:spPr>
          <a:xfrm>
            <a:off x="1093433" y="1442867"/>
            <a:ext cx="5380000" cy="32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" name="Google Shape;50;p2"/>
          <p:cNvSpPr txBox="1">
            <a:spLocks noGrp="1"/>
          </p:cNvSpPr>
          <p:nvPr>
            <p:ph type="subTitle" idx="1"/>
          </p:nvPr>
        </p:nvSpPr>
        <p:spPr>
          <a:xfrm>
            <a:off x="1093284" y="5171100"/>
            <a:ext cx="5380000" cy="6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51" name="Google Shape;51;p2"/>
          <p:cNvGrpSpPr/>
          <p:nvPr/>
        </p:nvGrpSpPr>
        <p:grpSpPr>
          <a:xfrm>
            <a:off x="7261095" y="2365056"/>
            <a:ext cx="4230055" cy="3436905"/>
            <a:chOff x="2582802" y="3026350"/>
            <a:chExt cx="2473716" cy="2009886"/>
          </a:xfrm>
        </p:grpSpPr>
        <p:sp>
          <p:nvSpPr>
            <p:cNvPr id="52" name="Google Shape;52;p2"/>
            <p:cNvSpPr/>
            <p:nvPr/>
          </p:nvSpPr>
          <p:spPr>
            <a:xfrm>
              <a:off x="2582802" y="3235361"/>
              <a:ext cx="2181100" cy="1800875"/>
            </a:xfrm>
            <a:custGeom>
              <a:avLst/>
              <a:gdLst/>
              <a:ahLst/>
              <a:cxnLst/>
              <a:rect l="l" t="t" r="r" b="b"/>
              <a:pathLst>
                <a:path w="87244" h="72035" extrusionOk="0">
                  <a:moveTo>
                    <a:pt x="20428" y="0"/>
                  </a:moveTo>
                  <a:cubicBezTo>
                    <a:pt x="19224" y="0"/>
                    <a:pt x="18001" y="179"/>
                    <a:pt x="16792" y="556"/>
                  </a:cubicBezTo>
                  <a:lnTo>
                    <a:pt x="20201" y="11483"/>
                  </a:lnTo>
                  <a:cubicBezTo>
                    <a:pt x="13509" y="16796"/>
                    <a:pt x="9098" y="24039"/>
                    <a:pt x="8321" y="32110"/>
                  </a:cubicBezTo>
                  <a:cubicBezTo>
                    <a:pt x="6592" y="33663"/>
                    <a:pt x="4186" y="35443"/>
                    <a:pt x="1529" y="36471"/>
                  </a:cubicBezTo>
                  <a:cubicBezTo>
                    <a:pt x="602" y="36821"/>
                    <a:pt x="0" y="37724"/>
                    <a:pt x="25" y="38726"/>
                  </a:cubicBezTo>
                  <a:cubicBezTo>
                    <a:pt x="100" y="41884"/>
                    <a:pt x="902" y="48626"/>
                    <a:pt x="6216" y="53438"/>
                  </a:cubicBezTo>
                  <a:cubicBezTo>
                    <a:pt x="6702" y="53884"/>
                    <a:pt x="7353" y="54101"/>
                    <a:pt x="8009" y="54101"/>
                  </a:cubicBezTo>
                  <a:cubicBezTo>
                    <a:pt x="8163" y="54101"/>
                    <a:pt x="8318" y="54089"/>
                    <a:pt x="8471" y="54065"/>
                  </a:cubicBezTo>
                  <a:cubicBezTo>
                    <a:pt x="9925" y="53814"/>
                    <a:pt x="12331" y="53238"/>
                    <a:pt x="14311" y="51934"/>
                  </a:cubicBezTo>
                  <a:cubicBezTo>
                    <a:pt x="16792" y="55167"/>
                    <a:pt x="19975" y="57974"/>
                    <a:pt x="23634" y="60305"/>
                  </a:cubicBezTo>
                  <a:lnTo>
                    <a:pt x="26842" y="72035"/>
                  </a:lnTo>
                  <a:lnTo>
                    <a:pt x="41454" y="72035"/>
                  </a:lnTo>
                  <a:lnTo>
                    <a:pt x="42306" y="66696"/>
                  </a:lnTo>
                  <a:cubicBezTo>
                    <a:pt x="44060" y="66897"/>
                    <a:pt x="45865" y="67022"/>
                    <a:pt x="47720" y="67022"/>
                  </a:cubicBezTo>
                  <a:cubicBezTo>
                    <a:pt x="49649" y="67022"/>
                    <a:pt x="51554" y="66897"/>
                    <a:pt x="53409" y="66671"/>
                  </a:cubicBezTo>
                  <a:lnTo>
                    <a:pt x="54261" y="72035"/>
                  </a:lnTo>
                  <a:lnTo>
                    <a:pt x="68873" y="72035"/>
                  </a:lnTo>
                  <a:lnTo>
                    <a:pt x="72131" y="60105"/>
                  </a:lnTo>
                  <a:cubicBezTo>
                    <a:pt x="81329" y="54190"/>
                    <a:pt x="87244" y="44992"/>
                    <a:pt x="87244" y="34666"/>
                  </a:cubicBezTo>
                  <a:cubicBezTo>
                    <a:pt x="87244" y="16821"/>
                    <a:pt x="69549" y="2335"/>
                    <a:pt x="47720" y="2335"/>
                  </a:cubicBezTo>
                  <a:cubicBezTo>
                    <a:pt x="41629" y="2335"/>
                    <a:pt x="35865" y="3463"/>
                    <a:pt x="30727" y="5493"/>
                  </a:cubicBezTo>
                  <a:cubicBezTo>
                    <a:pt x="28384" y="2066"/>
                    <a:pt x="24516" y="0"/>
                    <a:pt x="20428" y="0"/>
                  </a:cubicBezTo>
                  <a:close/>
                </a:path>
              </a:pathLst>
            </a:custGeom>
            <a:solidFill>
              <a:srgbClr val="FFABAB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28600" y="3263375"/>
              <a:ext cx="286350" cy="137050"/>
            </a:xfrm>
            <a:custGeom>
              <a:avLst/>
              <a:gdLst/>
              <a:ahLst/>
              <a:cxnLst/>
              <a:rect l="l" t="t" r="r" b="b"/>
              <a:pathLst>
                <a:path w="11454" h="5482" extrusionOk="0">
                  <a:moveTo>
                    <a:pt x="2011" y="1"/>
                  </a:moveTo>
                  <a:cubicBezTo>
                    <a:pt x="1345" y="1"/>
                    <a:pt x="673" y="56"/>
                    <a:pt x="0" y="169"/>
                  </a:cubicBezTo>
                  <a:cubicBezTo>
                    <a:pt x="3334" y="720"/>
                    <a:pt x="6341" y="2625"/>
                    <a:pt x="8296" y="5482"/>
                  </a:cubicBezTo>
                  <a:cubicBezTo>
                    <a:pt x="9324" y="5081"/>
                    <a:pt x="10376" y="4705"/>
                    <a:pt x="11454" y="4379"/>
                  </a:cubicBezTo>
                  <a:cubicBezTo>
                    <a:pt x="9082" y="1627"/>
                    <a:pt x="5638" y="1"/>
                    <a:pt x="20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10925" y="4929875"/>
              <a:ext cx="93375" cy="8800"/>
            </a:xfrm>
            <a:custGeom>
              <a:avLst/>
              <a:gdLst/>
              <a:ahLst/>
              <a:cxnLst/>
              <a:rect l="l" t="t" r="r" b="b"/>
              <a:pathLst>
                <a:path w="3735" h="352" extrusionOk="0">
                  <a:moveTo>
                    <a:pt x="3685" y="0"/>
                  </a:moveTo>
                  <a:cubicBezTo>
                    <a:pt x="2482" y="151"/>
                    <a:pt x="1254" y="251"/>
                    <a:pt x="1" y="301"/>
                  </a:cubicBezTo>
                  <a:cubicBezTo>
                    <a:pt x="652" y="326"/>
                    <a:pt x="1329" y="351"/>
                    <a:pt x="2006" y="351"/>
                  </a:cubicBezTo>
                  <a:cubicBezTo>
                    <a:pt x="2582" y="351"/>
                    <a:pt x="3159" y="326"/>
                    <a:pt x="3735" y="301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763893" y="3842300"/>
              <a:ext cx="292625" cy="243600"/>
            </a:xfrm>
            <a:custGeom>
              <a:avLst/>
              <a:gdLst/>
              <a:ahLst/>
              <a:cxnLst/>
              <a:rect l="l" t="t" r="r" b="b"/>
              <a:pathLst>
                <a:path w="11705" h="9744" extrusionOk="0">
                  <a:moveTo>
                    <a:pt x="4762" y="2500"/>
                  </a:moveTo>
                  <a:cubicBezTo>
                    <a:pt x="4813" y="2500"/>
                    <a:pt x="4913" y="2526"/>
                    <a:pt x="5013" y="2601"/>
                  </a:cubicBezTo>
                  <a:cubicBezTo>
                    <a:pt x="5690" y="3002"/>
                    <a:pt x="6216" y="4255"/>
                    <a:pt x="6191" y="4781"/>
                  </a:cubicBezTo>
                  <a:cubicBezTo>
                    <a:pt x="6191" y="4806"/>
                    <a:pt x="6166" y="4831"/>
                    <a:pt x="6166" y="4831"/>
                  </a:cubicBezTo>
                  <a:cubicBezTo>
                    <a:pt x="5489" y="4831"/>
                    <a:pt x="4813" y="4606"/>
                    <a:pt x="4437" y="4205"/>
                  </a:cubicBezTo>
                  <a:cubicBezTo>
                    <a:pt x="4236" y="4004"/>
                    <a:pt x="4036" y="3678"/>
                    <a:pt x="4261" y="3002"/>
                  </a:cubicBezTo>
                  <a:cubicBezTo>
                    <a:pt x="4336" y="2801"/>
                    <a:pt x="4437" y="2651"/>
                    <a:pt x="4562" y="2576"/>
                  </a:cubicBezTo>
                  <a:cubicBezTo>
                    <a:pt x="4612" y="2526"/>
                    <a:pt x="4687" y="2500"/>
                    <a:pt x="4762" y="2500"/>
                  </a:cubicBezTo>
                  <a:close/>
                  <a:moveTo>
                    <a:pt x="10558" y="0"/>
                  </a:moveTo>
                  <a:cubicBezTo>
                    <a:pt x="10122" y="0"/>
                    <a:pt x="9709" y="284"/>
                    <a:pt x="9600" y="721"/>
                  </a:cubicBezTo>
                  <a:cubicBezTo>
                    <a:pt x="9274" y="1899"/>
                    <a:pt x="8747" y="3077"/>
                    <a:pt x="8096" y="3854"/>
                  </a:cubicBezTo>
                  <a:cubicBezTo>
                    <a:pt x="7820" y="2726"/>
                    <a:pt x="7093" y="1473"/>
                    <a:pt x="6066" y="846"/>
                  </a:cubicBezTo>
                  <a:cubicBezTo>
                    <a:pt x="5647" y="592"/>
                    <a:pt x="5209" y="467"/>
                    <a:pt x="4771" y="467"/>
                  </a:cubicBezTo>
                  <a:cubicBezTo>
                    <a:pt x="4344" y="467"/>
                    <a:pt x="3918" y="586"/>
                    <a:pt x="3509" y="821"/>
                  </a:cubicBezTo>
                  <a:cubicBezTo>
                    <a:pt x="2983" y="1147"/>
                    <a:pt x="2557" y="1673"/>
                    <a:pt x="2331" y="2350"/>
                  </a:cubicBezTo>
                  <a:cubicBezTo>
                    <a:pt x="1905" y="3553"/>
                    <a:pt x="2131" y="4731"/>
                    <a:pt x="2958" y="5608"/>
                  </a:cubicBezTo>
                  <a:cubicBezTo>
                    <a:pt x="3509" y="6185"/>
                    <a:pt x="4261" y="6586"/>
                    <a:pt x="5113" y="6761"/>
                  </a:cubicBezTo>
                  <a:cubicBezTo>
                    <a:pt x="4838" y="6987"/>
                    <a:pt x="4562" y="7162"/>
                    <a:pt x="4261" y="7287"/>
                  </a:cubicBezTo>
                  <a:cubicBezTo>
                    <a:pt x="3662" y="7565"/>
                    <a:pt x="2961" y="7706"/>
                    <a:pt x="2197" y="7706"/>
                  </a:cubicBezTo>
                  <a:cubicBezTo>
                    <a:pt x="1650" y="7706"/>
                    <a:pt x="1072" y="7634"/>
                    <a:pt x="477" y="7488"/>
                  </a:cubicBezTo>
                  <a:lnTo>
                    <a:pt x="1" y="9443"/>
                  </a:lnTo>
                  <a:cubicBezTo>
                    <a:pt x="627" y="9618"/>
                    <a:pt x="1404" y="9744"/>
                    <a:pt x="2256" y="9744"/>
                  </a:cubicBezTo>
                  <a:cubicBezTo>
                    <a:pt x="3158" y="9744"/>
                    <a:pt x="4161" y="9593"/>
                    <a:pt x="5113" y="9142"/>
                  </a:cubicBezTo>
                  <a:cubicBezTo>
                    <a:pt x="6316" y="8591"/>
                    <a:pt x="7244" y="7663"/>
                    <a:pt x="7770" y="6586"/>
                  </a:cubicBezTo>
                  <a:cubicBezTo>
                    <a:pt x="9976" y="5734"/>
                    <a:pt x="11078" y="2927"/>
                    <a:pt x="11529" y="1297"/>
                  </a:cubicBezTo>
                  <a:cubicBezTo>
                    <a:pt x="11705" y="721"/>
                    <a:pt x="11329" y="145"/>
                    <a:pt x="10752" y="19"/>
                  </a:cubicBezTo>
                  <a:cubicBezTo>
                    <a:pt x="10688" y="6"/>
                    <a:pt x="10623" y="0"/>
                    <a:pt x="1055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087875" y="3264350"/>
              <a:ext cx="369700" cy="364775"/>
            </a:xfrm>
            <a:custGeom>
              <a:avLst/>
              <a:gdLst/>
              <a:ahLst/>
              <a:cxnLst/>
              <a:rect l="l" t="t" r="r" b="b"/>
              <a:pathLst>
                <a:path w="14788" h="14591" extrusionOk="0">
                  <a:moveTo>
                    <a:pt x="3327" y="0"/>
                  </a:moveTo>
                  <a:cubicBezTo>
                    <a:pt x="2225" y="0"/>
                    <a:pt x="1106" y="163"/>
                    <a:pt x="0" y="506"/>
                  </a:cubicBezTo>
                  <a:cubicBezTo>
                    <a:pt x="0" y="506"/>
                    <a:pt x="5865" y="2235"/>
                    <a:pt x="9699" y="14591"/>
                  </a:cubicBezTo>
                  <a:cubicBezTo>
                    <a:pt x="9699" y="14591"/>
                    <a:pt x="14787" y="9779"/>
                    <a:pt x="14286" y="8150"/>
                  </a:cubicBezTo>
                  <a:cubicBezTo>
                    <a:pt x="12733" y="3183"/>
                    <a:pt x="8196" y="0"/>
                    <a:pt x="3327" y="0"/>
                  </a:cubicBezTo>
                  <a:close/>
                </a:path>
              </a:pathLst>
            </a:custGeom>
            <a:solidFill>
              <a:srgbClr val="FF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555925" y="3321475"/>
              <a:ext cx="547625" cy="110925"/>
            </a:xfrm>
            <a:custGeom>
              <a:avLst/>
              <a:gdLst/>
              <a:ahLst/>
              <a:cxnLst/>
              <a:rect l="l" t="t" r="r" b="b"/>
              <a:pathLst>
                <a:path w="21905" h="4437" extrusionOk="0">
                  <a:moveTo>
                    <a:pt x="12707" y="0"/>
                  </a:moveTo>
                  <a:cubicBezTo>
                    <a:pt x="8321" y="0"/>
                    <a:pt x="4085" y="451"/>
                    <a:pt x="0" y="1253"/>
                  </a:cubicBezTo>
                  <a:lnTo>
                    <a:pt x="1554" y="4436"/>
                  </a:lnTo>
                  <a:cubicBezTo>
                    <a:pt x="5163" y="3835"/>
                    <a:pt x="8872" y="3509"/>
                    <a:pt x="12707" y="3509"/>
                  </a:cubicBezTo>
                  <a:cubicBezTo>
                    <a:pt x="15288" y="3509"/>
                    <a:pt x="17820" y="3709"/>
                    <a:pt x="20301" y="3985"/>
                  </a:cubicBezTo>
                  <a:lnTo>
                    <a:pt x="21905" y="677"/>
                  </a:lnTo>
                  <a:cubicBezTo>
                    <a:pt x="18922" y="276"/>
                    <a:pt x="15840" y="0"/>
                    <a:pt x="12707" y="0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589125" y="3026350"/>
              <a:ext cx="473700" cy="473700"/>
            </a:xfrm>
            <a:custGeom>
              <a:avLst/>
              <a:gdLst/>
              <a:ahLst/>
              <a:cxnLst/>
              <a:rect l="l" t="t" r="r" b="b"/>
              <a:pathLst>
                <a:path w="18948" h="18948" extrusionOk="0">
                  <a:moveTo>
                    <a:pt x="9474" y="0"/>
                  </a:moveTo>
                  <a:cubicBezTo>
                    <a:pt x="4236" y="0"/>
                    <a:pt x="0" y="4236"/>
                    <a:pt x="0" y="9474"/>
                  </a:cubicBezTo>
                  <a:cubicBezTo>
                    <a:pt x="0" y="14712"/>
                    <a:pt x="4236" y="18948"/>
                    <a:pt x="9474" y="18948"/>
                  </a:cubicBezTo>
                  <a:cubicBezTo>
                    <a:pt x="14712" y="18948"/>
                    <a:pt x="18948" y="14712"/>
                    <a:pt x="18948" y="9474"/>
                  </a:cubicBezTo>
                  <a:cubicBezTo>
                    <a:pt x="18948" y="4236"/>
                    <a:pt x="14712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642375" y="3102375"/>
              <a:ext cx="367200" cy="321650"/>
            </a:xfrm>
            <a:custGeom>
              <a:avLst/>
              <a:gdLst/>
              <a:ahLst/>
              <a:cxnLst/>
              <a:rect l="l" t="t" r="r" b="b"/>
              <a:pathLst>
                <a:path w="14688" h="12866" extrusionOk="0">
                  <a:moveTo>
                    <a:pt x="7326" y="1"/>
                  </a:moveTo>
                  <a:cubicBezTo>
                    <a:pt x="6351" y="1"/>
                    <a:pt x="5363" y="223"/>
                    <a:pt x="4437" y="694"/>
                  </a:cubicBezTo>
                  <a:cubicBezTo>
                    <a:pt x="1279" y="2323"/>
                    <a:pt x="1" y="6183"/>
                    <a:pt x="1630" y="9340"/>
                  </a:cubicBezTo>
                  <a:cubicBezTo>
                    <a:pt x="2763" y="11572"/>
                    <a:pt x="5024" y="12865"/>
                    <a:pt x="7367" y="12865"/>
                  </a:cubicBezTo>
                  <a:cubicBezTo>
                    <a:pt x="8339" y="12865"/>
                    <a:pt x="9325" y="12643"/>
                    <a:pt x="10251" y="12173"/>
                  </a:cubicBezTo>
                  <a:cubicBezTo>
                    <a:pt x="13434" y="10543"/>
                    <a:pt x="14688" y="6684"/>
                    <a:pt x="13083" y="3526"/>
                  </a:cubicBezTo>
                  <a:cubicBezTo>
                    <a:pt x="11950" y="1294"/>
                    <a:pt x="9677" y="1"/>
                    <a:pt x="7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701900" y="3174525"/>
              <a:ext cx="248775" cy="180100"/>
            </a:xfrm>
            <a:custGeom>
              <a:avLst/>
              <a:gdLst/>
              <a:ahLst/>
              <a:cxnLst/>
              <a:rect l="l" t="t" r="r" b="b"/>
              <a:pathLst>
                <a:path w="9951" h="7204" extrusionOk="0">
                  <a:moveTo>
                    <a:pt x="6892" y="1"/>
                  </a:moveTo>
                  <a:cubicBezTo>
                    <a:pt x="6483" y="1"/>
                    <a:pt x="6094" y="102"/>
                    <a:pt x="5740" y="289"/>
                  </a:cubicBezTo>
                  <a:cubicBezTo>
                    <a:pt x="5264" y="515"/>
                    <a:pt x="4913" y="865"/>
                    <a:pt x="4637" y="1317"/>
                  </a:cubicBezTo>
                  <a:cubicBezTo>
                    <a:pt x="4437" y="1667"/>
                    <a:pt x="4286" y="2119"/>
                    <a:pt x="4136" y="2695"/>
                  </a:cubicBezTo>
                  <a:cubicBezTo>
                    <a:pt x="3986" y="3397"/>
                    <a:pt x="3860" y="3923"/>
                    <a:pt x="3785" y="4224"/>
                  </a:cubicBezTo>
                  <a:cubicBezTo>
                    <a:pt x="3685" y="4575"/>
                    <a:pt x="3535" y="4800"/>
                    <a:pt x="3334" y="4875"/>
                  </a:cubicBezTo>
                  <a:cubicBezTo>
                    <a:pt x="3184" y="4976"/>
                    <a:pt x="3083" y="4976"/>
                    <a:pt x="3058" y="4976"/>
                  </a:cubicBezTo>
                  <a:cubicBezTo>
                    <a:pt x="2883" y="4951"/>
                    <a:pt x="2783" y="4875"/>
                    <a:pt x="2682" y="4725"/>
                  </a:cubicBezTo>
                  <a:cubicBezTo>
                    <a:pt x="2657" y="4625"/>
                    <a:pt x="2632" y="4550"/>
                    <a:pt x="2682" y="4424"/>
                  </a:cubicBezTo>
                  <a:cubicBezTo>
                    <a:pt x="2733" y="4249"/>
                    <a:pt x="2908" y="4048"/>
                    <a:pt x="3209" y="3823"/>
                  </a:cubicBezTo>
                  <a:lnTo>
                    <a:pt x="3560" y="3597"/>
                  </a:lnTo>
                  <a:lnTo>
                    <a:pt x="2457" y="1743"/>
                  </a:lnTo>
                  <a:lnTo>
                    <a:pt x="2081" y="1968"/>
                  </a:lnTo>
                  <a:cubicBezTo>
                    <a:pt x="1580" y="2269"/>
                    <a:pt x="1179" y="2670"/>
                    <a:pt x="928" y="3121"/>
                  </a:cubicBezTo>
                  <a:cubicBezTo>
                    <a:pt x="652" y="3597"/>
                    <a:pt x="552" y="4099"/>
                    <a:pt x="627" y="4625"/>
                  </a:cubicBezTo>
                  <a:lnTo>
                    <a:pt x="1" y="4951"/>
                  </a:lnTo>
                  <a:lnTo>
                    <a:pt x="903" y="6755"/>
                  </a:lnTo>
                  <a:lnTo>
                    <a:pt x="1504" y="6454"/>
                  </a:lnTo>
                  <a:cubicBezTo>
                    <a:pt x="1730" y="6705"/>
                    <a:pt x="2006" y="6906"/>
                    <a:pt x="2306" y="7031"/>
                  </a:cubicBezTo>
                  <a:cubicBezTo>
                    <a:pt x="2588" y="7146"/>
                    <a:pt x="2874" y="7204"/>
                    <a:pt x="3165" y="7204"/>
                  </a:cubicBezTo>
                  <a:cubicBezTo>
                    <a:pt x="3572" y="7204"/>
                    <a:pt x="3988" y="7089"/>
                    <a:pt x="4412" y="6855"/>
                  </a:cubicBezTo>
                  <a:cubicBezTo>
                    <a:pt x="4788" y="6655"/>
                    <a:pt x="5139" y="6304"/>
                    <a:pt x="5414" y="5803"/>
                  </a:cubicBezTo>
                  <a:cubicBezTo>
                    <a:pt x="5615" y="5502"/>
                    <a:pt x="5790" y="5076"/>
                    <a:pt x="5915" y="4600"/>
                  </a:cubicBezTo>
                  <a:cubicBezTo>
                    <a:pt x="5941" y="4449"/>
                    <a:pt x="6016" y="4174"/>
                    <a:pt x="6066" y="3773"/>
                  </a:cubicBezTo>
                  <a:cubicBezTo>
                    <a:pt x="6116" y="3447"/>
                    <a:pt x="6191" y="3221"/>
                    <a:pt x="6241" y="3071"/>
                  </a:cubicBezTo>
                  <a:cubicBezTo>
                    <a:pt x="6367" y="2670"/>
                    <a:pt x="6567" y="2419"/>
                    <a:pt x="6793" y="2319"/>
                  </a:cubicBezTo>
                  <a:cubicBezTo>
                    <a:pt x="6918" y="2244"/>
                    <a:pt x="7043" y="2219"/>
                    <a:pt x="7144" y="2219"/>
                  </a:cubicBezTo>
                  <a:cubicBezTo>
                    <a:pt x="7219" y="2244"/>
                    <a:pt x="7294" y="2269"/>
                    <a:pt x="7344" y="2369"/>
                  </a:cubicBezTo>
                  <a:cubicBezTo>
                    <a:pt x="7394" y="2469"/>
                    <a:pt x="7419" y="2545"/>
                    <a:pt x="7394" y="2595"/>
                  </a:cubicBezTo>
                  <a:cubicBezTo>
                    <a:pt x="7344" y="2745"/>
                    <a:pt x="7219" y="2896"/>
                    <a:pt x="7018" y="3046"/>
                  </a:cubicBezTo>
                  <a:lnTo>
                    <a:pt x="6642" y="3271"/>
                  </a:lnTo>
                  <a:lnTo>
                    <a:pt x="7921" y="5051"/>
                  </a:lnTo>
                  <a:lnTo>
                    <a:pt x="8271" y="4850"/>
                  </a:lnTo>
                  <a:cubicBezTo>
                    <a:pt x="8848" y="4474"/>
                    <a:pt x="9224" y="3973"/>
                    <a:pt x="9374" y="3297"/>
                  </a:cubicBezTo>
                  <a:cubicBezTo>
                    <a:pt x="9424" y="3021"/>
                    <a:pt x="9449" y="2745"/>
                    <a:pt x="9399" y="2444"/>
                  </a:cubicBezTo>
                  <a:lnTo>
                    <a:pt x="9951" y="2144"/>
                  </a:lnTo>
                  <a:lnTo>
                    <a:pt x="9023" y="339"/>
                  </a:lnTo>
                  <a:lnTo>
                    <a:pt x="8472" y="640"/>
                  </a:lnTo>
                  <a:cubicBezTo>
                    <a:pt x="8096" y="264"/>
                    <a:pt x="7645" y="63"/>
                    <a:pt x="7144" y="13"/>
                  </a:cubicBezTo>
                  <a:cubicBezTo>
                    <a:pt x="7059" y="5"/>
                    <a:pt x="6975" y="1"/>
                    <a:pt x="6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592875" y="3409175"/>
              <a:ext cx="466825" cy="283875"/>
            </a:xfrm>
            <a:custGeom>
              <a:avLst/>
              <a:gdLst/>
              <a:ahLst/>
              <a:cxnLst/>
              <a:rect l="l" t="t" r="r" b="b"/>
              <a:pathLst>
                <a:path w="18673" h="11355" extrusionOk="0">
                  <a:moveTo>
                    <a:pt x="11229" y="1"/>
                  </a:moveTo>
                  <a:cubicBezTo>
                    <a:pt x="7394" y="1"/>
                    <a:pt x="3685" y="327"/>
                    <a:pt x="76" y="928"/>
                  </a:cubicBezTo>
                  <a:lnTo>
                    <a:pt x="1" y="803"/>
                  </a:lnTo>
                  <a:lnTo>
                    <a:pt x="1" y="11354"/>
                  </a:lnTo>
                  <a:lnTo>
                    <a:pt x="18673" y="11354"/>
                  </a:lnTo>
                  <a:lnTo>
                    <a:pt x="18673" y="452"/>
                  </a:lnTo>
                  <a:cubicBezTo>
                    <a:pt x="16216" y="201"/>
                    <a:pt x="13760" y="1"/>
                    <a:pt x="11229" y="1"/>
                  </a:cubicBezTo>
                  <a:close/>
                </a:path>
              </a:pathLst>
            </a:custGeom>
            <a:solidFill>
              <a:srgbClr val="FF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057800" y="3906050"/>
              <a:ext cx="114675" cy="114700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281" y="1"/>
                  </a:moveTo>
                  <a:cubicBezTo>
                    <a:pt x="1028" y="1"/>
                    <a:pt x="0" y="1028"/>
                    <a:pt x="0" y="2281"/>
                  </a:cubicBezTo>
                  <a:cubicBezTo>
                    <a:pt x="0" y="3560"/>
                    <a:pt x="1028" y="4587"/>
                    <a:pt x="2281" y="4587"/>
                  </a:cubicBezTo>
                  <a:cubicBezTo>
                    <a:pt x="3559" y="4587"/>
                    <a:pt x="4587" y="3560"/>
                    <a:pt x="4587" y="2281"/>
                  </a:cubicBezTo>
                  <a:cubicBezTo>
                    <a:pt x="4587" y="1028"/>
                    <a:pt x="3559" y="1"/>
                    <a:pt x="2281" y="1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" name="Google Shape;63;p2"/>
          <p:cNvGrpSpPr/>
          <p:nvPr/>
        </p:nvGrpSpPr>
        <p:grpSpPr>
          <a:xfrm>
            <a:off x="7754699" y="1046462"/>
            <a:ext cx="863885" cy="863903"/>
            <a:chOff x="3312800" y="1179225"/>
            <a:chExt cx="473725" cy="473700"/>
          </a:xfrm>
        </p:grpSpPr>
        <p:sp>
          <p:nvSpPr>
            <p:cNvPr id="64" name="Google Shape;64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" name="Google Shape;67;p2"/>
          <p:cNvGrpSpPr/>
          <p:nvPr/>
        </p:nvGrpSpPr>
        <p:grpSpPr>
          <a:xfrm rot="-2700000">
            <a:off x="9174043" y="1526597"/>
            <a:ext cx="404381" cy="404449"/>
            <a:chOff x="3312800" y="1179225"/>
            <a:chExt cx="473725" cy="473700"/>
          </a:xfrm>
        </p:grpSpPr>
        <p:sp>
          <p:nvSpPr>
            <p:cNvPr id="68" name="Google Shape;68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 rot="-6999057">
            <a:off x="10506060" y="1795658"/>
            <a:ext cx="697177" cy="697281"/>
            <a:chOff x="3312800" y="1179225"/>
            <a:chExt cx="473725" cy="473700"/>
          </a:xfrm>
        </p:grpSpPr>
        <p:sp>
          <p:nvSpPr>
            <p:cNvPr id="72" name="Google Shape;72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" name="Google Shape;75;p2"/>
          <p:cNvGrpSpPr/>
          <p:nvPr/>
        </p:nvGrpSpPr>
        <p:grpSpPr>
          <a:xfrm rot="-4500057">
            <a:off x="9855400" y="752151"/>
            <a:ext cx="723880" cy="723920"/>
            <a:chOff x="3312800" y="1179225"/>
            <a:chExt cx="473725" cy="473700"/>
          </a:xfrm>
        </p:grpSpPr>
        <p:sp>
          <p:nvSpPr>
            <p:cNvPr id="76" name="Google Shape;76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" name="Google Shape;79;p2"/>
          <p:cNvSpPr/>
          <p:nvPr/>
        </p:nvSpPr>
        <p:spPr>
          <a:xfrm>
            <a:off x="10839630" y="5429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11122163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7183363" y="5957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900325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2F3C7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5" name="Google Shape;85;p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3"/>
          <p:cNvSpPr/>
          <p:nvPr/>
        </p:nvSpPr>
        <p:spPr>
          <a:xfrm>
            <a:off x="950933" y="3167700"/>
            <a:ext cx="54476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3"/>
          <p:cNvSpPr/>
          <p:nvPr/>
        </p:nvSpPr>
        <p:spPr>
          <a:xfrm>
            <a:off x="950933" y="4927495"/>
            <a:ext cx="54476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3"/>
          <p:cNvSpPr/>
          <p:nvPr/>
        </p:nvSpPr>
        <p:spPr>
          <a:xfrm>
            <a:off x="2860633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5" name="Google Shape;125;p3"/>
          <p:cNvSpPr txBox="1">
            <a:spLocks noGrp="1"/>
          </p:cNvSpPr>
          <p:nvPr>
            <p:ph type="title"/>
          </p:nvPr>
        </p:nvSpPr>
        <p:spPr>
          <a:xfrm>
            <a:off x="950967" y="3430367"/>
            <a:ext cx="5389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6" name="Google Shape;126;p3"/>
          <p:cNvSpPr txBox="1">
            <a:spLocks noGrp="1"/>
          </p:cNvSpPr>
          <p:nvPr>
            <p:ph type="title" idx="2" hasCustomPrompt="1"/>
          </p:nvPr>
        </p:nvSpPr>
        <p:spPr>
          <a:xfrm>
            <a:off x="3027033" y="891133"/>
            <a:ext cx="15192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27" name="Google Shape;127;p3"/>
          <p:cNvSpPr txBox="1">
            <a:spLocks noGrp="1"/>
          </p:cNvSpPr>
          <p:nvPr>
            <p:ph type="subTitle" idx="1"/>
          </p:nvPr>
        </p:nvSpPr>
        <p:spPr>
          <a:xfrm>
            <a:off x="950967" y="4939300"/>
            <a:ext cx="5389600" cy="7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" name="Google Shape;128;p3"/>
          <p:cNvGrpSpPr/>
          <p:nvPr/>
        </p:nvGrpSpPr>
        <p:grpSpPr>
          <a:xfrm>
            <a:off x="6805109" y="2211581"/>
            <a:ext cx="4261265" cy="3449825"/>
            <a:chOff x="1088350" y="1719925"/>
            <a:chExt cx="1270250" cy="1028366"/>
          </a:xfrm>
        </p:grpSpPr>
        <p:sp>
          <p:nvSpPr>
            <p:cNvPr id="129" name="Google Shape;129;p3"/>
            <p:cNvSpPr/>
            <p:nvPr/>
          </p:nvSpPr>
          <p:spPr>
            <a:xfrm>
              <a:off x="1099398" y="1724343"/>
              <a:ext cx="1259152" cy="1023948"/>
            </a:xfrm>
            <a:custGeom>
              <a:avLst/>
              <a:gdLst/>
              <a:ahLst/>
              <a:cxnLst/>
              <a:rect l="l" t="t" r="r" b="b"/>
              <a:pathLst>
                <a:path w="50467" h="41040" extrusionOk="0">
                  <a:moveTo>
                    <a:pt x="50467" y="31750"/>
                  </a:moveTo>
                  <a:lnTo>
                    <a:pt x="50467" y="35904"/>
                  </a:lnTo>
                  <a:lnTo>
                    <a:pt x="42752" y="35904"/>
                  </a:lnTo>
                  <a:lnTo>
                    <a:pt x="42752" y="40081"/>
                  </a:lnTo>
                  <a:lnTo>
                    <a:pt x="24994" y="40081"/>
                  </a:lnTo>
                  <a:lnTo>
                    <a:pt x="24994" y="40013"/>
                  </a:lnTo>
                  <a:cubicBezTo>
                    <a:pt x="22894" y="40538"/>
                    <a:pt x="20109" y="40857"/>
                    <a:pt x="16366" y="40789"/>
                  </a:cubicBezTo>
                  <a:cubicBezTo>
                    <a:pt x="1096" y="41040"/>
                    <a:pt x="1484" y="34968"/>
                    <a:pt x="1484" y="34968"/>
                  </a:cubicBezTo>
                  <a:cubicBezTo>
                    <a:pt x="0" y="22004"/>
                    <a:pt x="8765" y="12577"/>
                    <a:pt x="11983" y="9564"/>
                  </a:cubicBezTo>
                  <a:cubicBezTo>
                    <a:pt x="11915" y="9473"/>
                    <a:pt x="11869" y="9336"/>
                    <a:pt x="11869" y="9199"/>
                  </a:cubicBezTo>
                  <a:cubicBezTo>
                    <a:pt x="11869" y="9062"/>
                    <a:pt x="11915" y="8948"/>
                    <a:pt x="12006" y="8833"/>
                  </a:cubicBezTo>
                  <a:cubicBezTo>
                    <a:pt x="11961" y="8765"/>
                    <a:pt x="11938" y="8697"/>
                    <a:pt x="11938" y="8605"/>
                  </a:cubicBezTo>
                  <a:cubicBezTo>
                    <a:pt x="11915" y="8308"/>
                    <a:pt x="12120" y="8012"/>
                    <a:pt x="12417" y="7943"/>
                  </a:cubicBezTo>
                  <a:lnTo>
                    <a:pt x="8605" y="1415"/>
                  </a:lnTo>
                  <a:cubicBezTo>
                    <a:pt x="8971" y="662"/>
                    <a:pt x="10020" y="867"/>
                    <a:pt x="11869" y="1073"/>
                  </a:cubicBezTo>
                  <a:cubicBezTo>
                    <a:pt x="11869" y="1073"/>
                    <a:pt x="11892" y="1073"/>
                    <a:pt x="11892" y="1073"/>
                  </a:cubicBezTo>
                  <a:cubicBezTo>
                    <a:pt x="12029" y="1096"/>
                    <a:pt x="12166" y="1119"/>
                    <a:pt x="12303" y="1119"/>
                  </a:cubicBezTo>
                  <a:cubicBezTo>
                    <a:pt x="12440" y="1141"/>
                    <a:pt x="12600" y="1164"/>
                    <a:pt x="12737" y="1164"/>
                  </a:cubicBezTo>
                  <a:cubicBezTo>
                    <a:pt x="12828" y="1187"/>
                    <a:pt x="12896" y="1187"/>
                    <a:pt x="12965" y="1187"/>
                  </a:cubicBezTo>
                  <a:cubicBezTo>
                    <a:pt x="13056" y="1187"/>
                    <a:pt x="13148" y="1187"/>
                    <a:pt x="13239" y="1187"/>
                  </a:cubicBezTo>
                  <a:cubicBezTo>
                    <a:pt x="13330" y="1187"/>
                    <a:pt x="13421" y="1187"/>
                    <a:pt x="13513" y="1187"/>
                  </a:cubicBezTo>
                  <a:cubicBezTo>
                    <a:pt x="13718" y="1164"/>
                    <a:pt x="13901" y="1141"/>
                    <a:pt x="14083" y="1096"/>
                  </a:cubicBezTo>
                  <a:cubicBezTo>
                    <a:pt x="14175" y="1073"/>
                    <a:pt x="14266" y="1050"/>
                    <a:pt x="14357" y="1027"/>
                  </a:cubicBezTo>
                  <a:cubicBezTo>
                    <a:pt x="15019" y="845"/>
                    <a:pt x="15521" y="525"/>
                    <a:pt x="15841" y="251"/>
                  </a:cubicBezTo>
                  <a:cubicBezTo>
                    <a:pt x="16161" y="0"/>
                    <a:pt x="16571" y="0"/>
                    <a:pt x="16868" y="251"/>
                  </a:cubicBezTo>
                  <a:cubicBezTo>
                    <a:pt x="17142" y="479"/>
                    <a:pt x="17507" y="731"/>
                    <a:pt x="18009" y="913"/>
                  </a:cubicBezTo>
                  <a:cubicBezTo>
                    <a:pt x="18055" y="936"/>
                    <a:pt x="18101" y="959"/>
                    <a:pt x="18169" y="959"/>
                  </a:cubicBezTo>
                  <a:cubicBezTo>
                    <a:pt x="18283" y="1004"/>
                    <a:pt x="18397" y="1050"/>
                    <a:pt x="18512" y="1073"/>
                  </a:cubicBezTo>
                  <a:cubicBezTo>
                    <a:pt x="18763" y="1119"/>
                    <a:pt x="19014" y="1164"/>
                    <a:pt x="19310" y="1187"/>
                  </a:cubicBezTo>
                  <a:cubicBezTo>
                    <a:pt x="19310" y="1187"/>
                    <a:pt x="19310" y="1187"/>
                    <a:pt x="19310" y="1187"/>
                  </a:cubicBezTo>
                  <a:cubicBezTo>
                    <a:pt x="19447" y="1187"/>
                    <a:pt x="19607" y="1187"/>
                    <a:pt x="19744" y="1187"/>
                  </a:cubicBezTo>
                  <a:cubicBezTo>
                    <a:pt x="19813" y="1187"/>
                    <a:pt x="19904" y="1187"/>
                    <a:pt x="19972" y="1164"/>
                  </a:cubicBezTo>
                  <a:cubicBezTo>
                    <a:pt x="20178" y="1141"/>
                    <a:pt x="20383" y="1119"/>
                    <a:pt x="20589" y="1119"/>
                  </a:cubicBezTo>
                  <a:cubicBezTo>
                    <a:pt x="20748" y="1096"/>
                    <a:pt x="20908" y="1073"/>
                    <a:pt x="21045" y="1050"/>
                  </a:cubicBezTo>
                  <a:lnTo>
                    <a:pt x="21136" y="1050"/>
                  </a:lnTo>
                  <a:cubicBezTo>
                    <a:pt x="21433" y="1004"/>
                    <a:pt x="21707" y="982"/>
                    <a:pt x="21981" y="936"/>
                  </a:cubicBezTo>
                  <a:cubicBezTo>
                    <a:pt x="22209" y="913"/>
                    <a:pt x="22437" y="890"/>
                    <a:pt x="22643" y="890"/>
                  </a:cubicBezTo>
                  <a:cubicBezTo>
                    <a:pt x="23419" y="845"/>
                    <a:pt x="23898" y="936"/>
                    <a:pt x="24127" y="1415"/>
                  </a:cubicBezTo>
                  <a:lnTo>
                    <a:pt x="20589" y="7464"/>
                  </a:lnTo>
                  <a:cubicBezTo>
                    <a:pt x="20748" y="7555"/>
                    <a:pt x="20863" y="7738"/>
                    <a:pt x="20885" y="7943"/>
                  </a:cubicBezTo>
                  <a:cubicBezTo>
                    <a:pt x="20908" y="8308"/>
                    <a:pt x="20634" y="8628"/>
                    <a:pt x="20292" y="8651"/>
                  </a:cubicBezTo>
                  <a:lnTo>
                    <a:pt x="19881" y="8674"/>
                  </a:lnTo>
                  <a:lnTo>
                    <a:pt x="19858" y="8697"/>
                  </a:lnTo>
                  <a:lnTo>
                    <a:pt x="20201" y="8719"/>
                  </a:lnTo>
                  <a:cubicBezTo>
                    <a:pt x="20566" y="8719"/>
                    <a:pt x="20840" y="9016"/>
                    <a:pt x="20840" y="9381"/>
                  </a:cubicBezTo>
                  <a:cubicBezTo>
                    <a:pt x="20840" y="9473"/>
                    <a:pt x="20817" y="9541"/>
                    <a:pt x="20794" y="9632"/>
                  </a:cubicBezTo>
                  <a:cubicBezTo>
                    <a:pt x="23396" y="12052"/>
                    <a:pt x="29422" y="18534"/>
                    <a:pt x="31020" y="27596"/>
                  </a:cubicBezTo>
                  <a:lnTo>
                    <a:pt x="47751" y="27596"/>
                  </a:lnTo>
                  <a:lnTo>
                    <a:pt x="47751" y="31750"/>
                  </a:lnTo>
                  <a:lnTo>
                    <a:pt x="31408" y="31750"/>
                  </a:lnTo>
                  <a:cubicBezTo>
                    <a:pt x="31408" y="32800"/>
                    <a:pt x="31362" y="33873"/>
                    <a:pt x="31248" y="34968"/>
                  </a:cubicBezTo>
                  <a:cubicBezTo>
                    <a:pt x="31248" y="34968"/>
                    <a:pt x="31271" y="35334"/>
                    <a:pt x="31065" y="35904"/>
                  </a:cubicBezTo>
                  <a:lnTo>
                    <a:pt x="32709" y="35904"/>
                  </a:lnTo>
                  <a:lnTo>
                    <a:pt x="32709" y="31750"/>
                  </a:ln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088350" y="1918525"/>
              <a:ext cx="834875" cy="825725"/>
            </a:xfrm>
            <a:custGeom>
              <a:avLst/>
              <a:gdLst/>
              <a:ahLst/>
              <a:cxnLst/>
              <a:rect l="l" t="t" r="r" b="b"/>
              <a:pathLst>
                <a:path w="33395" h="33029" extrusionOk="0">
                  <a:moveTo>
                    <a:pt x="16686" y="274"/>
                  </a:moveTo>
                  <a:lnTo>
                    <a:pt x="13582" y="0"/>
                  </a:lnTo>
                  <a:lnTo>
                    <a:pt x="13582" y="571"/>
                  </a:lnTo>
                  <a:lnTo>
                    <a:pt x="13490" y="571"/>
                  </a:lnTo>
                  <a:cubicBezTo>
                    <a:pt x="13490" y="571"/>
                    <a:pt x="1" y="11162"/>
                    <a:pt x="1827" y="26957"/>
                  </a:cubicBezTo>
                  <a:lnTo>
                    <a:pt x="1827" y="26957"/>
                  </a:lnTo>
                  <a:cubicBezTo>
                    <a:pt x="1827" y="26957"/>
                    <a:pt x="1439" y="33028"/>
                    <a:pt x="16686" y="32800"/>
                  </a:cubicBezTo>
                  <a:lnTo>
                    <a:pt x="16686" y="32800"/>
                  </a:lnTo>
                  <a:cubicBezTo>
                    <a:pt x="31956" y="33028"/>
                    <a:pt x="31568" y="26957"/>
                    <a:pt x="31568" y="26957"/>
                  </a:cubicBezTo>
                  <a:lnTo>
                    <a:pt x="31568" y="26957"/>
                  </a:lnTo>
                  <a:cubicBezTo>
                    <a:pt x="33394" y="11162"/>
                    <a:pt x="19904" y="571"/>
                    <a:pt x="19904" y="571"/>
                  </a:cubicBezTo>
                  <a:lnTo>
                    <a:pt x="19904" y="571"/>
                  </a:lnTo>
                  <a:lnTo>
                    <a:pt x="19813" y="571"/>
                  </a:lnTo>
                  <a:lnTo>
                    <a:pt x="19813" y="0"/>
                  </a:ln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312050" y="1719925"/>
              <a:ext cx="387475" cy="307025"/>
            </a:xfrm>
            <a:custGeom>
              <a:avLst/>
              <a:gdLst/>
              <a:ahLst/>
              <a:cxnLst/>
              <a:rect l="l" t="t" r="r" b="b"/>
              <a:pathLst>
                <a:path w="15499" h="12281" extrusionOk="0">
                  <a:moveTo>
                    <a:pt x="7236" y="206"/>
                  </a:moveTo>
                  <a:cubicBezTo>
                    <a:pt x="6665" y="663"/>
                    <a:pt x="5638" y="1256"/>
                    <a:pt x="4132" y="1119"/>
                  </a:cubicBezTo>
                  <a:lnTo>
                    <a:pt x="4132" y="1119"/>
                  </a:lnTo>
                  <a:cubicBezTo>
                    <a:pt x="1735" y="891"/>
                    <a:pt x="411" y="480"/>
                    <a:pt x="0" y="1370"/>
                  </a:cubicBezTo>
                  <a:lnTo>
                    <a:pt x="0" y="1370"/>
                  </a:lnTo>
                  <a:lnTo>
                    <a:pt x="4930" y="9839"/>
                  </a:lnTo>
                  <a:lnTo>
                    <a:pt x="7738" y="12281"/>
                  </a:lnTo>
                  <a:lnTo>
                    <a:pt x="10568" y="9839"/>
                  </a:lnTo>
                  <a:lnTo>
                    <a:pt x="15499" y="1370"/>
                  </a:lnTo>
                  <a:cubicBezTo>
                    <a:pt x="15088" y="480"/>
                    <a:pt x="13764" y="891"/>
                    <a:pt x="11367" y="1119"/>
                  </a:cubicBezTo>
                  <a:lnTo>
                    <a:pt x="11367" y="1119"/>
                  </a:lnTo>
                  <a:cubicBezTo>
                    <a:pt x="9861" y="1256"/>
                    <a:pt x="8834" y="663"/>
                    <a:pt x="8263" y="206"/>
                  </a:cubicBezTo>
                  <a:lnTo>
                    <a:pt x="8263" y="206"/>
                  </a:lnTo>
                  <a:cubicBezTo>
                    <a:pt x="8103" y="69"/>
                    <a:pt x="7921" y="1"/>
                    <a:pt x="7738" y="1"/>
                  </a:cubicBezTo>
                  <a:lnTo>
                    <a:pt x="7738" y="1"/>
                  </a:lnTo>
                  <a:cubicBezTo>
                    <a:pt x="7578" y="1"/>
                    <a:pt x="7396" y="69"/>
                    <a:pt x="7236" y="206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378800" y="2136500"/>
              <a:ext cx="253975" cy="410300"/>
            </a:xfrm>
            <a:custGeom>
              <a:avLst/>
              <a:gdLst/>
              <a:ahLst/>
              <a:cxnLst/>
              <a:rect l="l" t="t" r="r" b="b"/>
              <a:pathLst>
                <a:path w="10159" h="16412" extrusionOk="0">
                  <a:moveTo>
                    <a:pt x="4338" y="0"/>
                  </a:moveTo>
                  <a:lnTo>
                    <a:pt x="4338" y="1940"/>
                  </a:lnTo>
                  <a:cubicBezTo>
                    <a:pt x="1576" y="2237"/>
                    <a:pt x="229" y="3835"/>
                    <a:pt x="229" y="5684"/>
                  </a:cubicBezTo>
                  <a:lnTo>
                    <a:pt x="229" y="5684"/>
                  </a:lnTo>
                  <a:cubicBezTo>
                    <a:pt x="229" y="8195"/>
                    <a:pt x="2397" y="8834"/>
                    <a:pt x="4338" y="9313"/>
                  </a:cubicBezTo>
                  <a:lnTo>
                    <a:pt x="4338" y="9313"/>
                  </a:lnTo>
                  <a:lnTo>
                    <a:pt x="4338" y="12212"/>
                  </a:lnTo>
                  <a:cubicBezTo>
                    <a:pt x="3082" y="12098"/>
                    <a:pt x="1827" y="11618"/>
                    <a:pt x="959" y="10979"/>
                  </a:cubicBezTo>
                  <a:lnTo>
                    <a:pt x="959" y="10979"/>
                  </a:lnTo>
                  <a:lnTo>
                    <a:pt x="1" y="13102"/>
                  </a:lnTo>
                  <a:cubicBezTo>
                    <a:pt x="959" y="13855"/>
                    <a:pt x="2626" y="14403"/>
                    <a:pt x="4338" y="14517"/>
                  </a:cubicBezTo>
                  <a:lnTo>
                    <a:pt x="4338" y="14517"/>
                  </a:lnTo>
                  <a:lnTo>
                    <a:pt x="4338" y="16412"/>
                  </a:lnTo>
                  <a:lnTo>
                    <a:pt x="6095" y="16412"/>
                  </a:lnTo>
                  <a:lnTo>
                    <a:pt x="6095" y="14449"/>
                  </a:lnTo>
                  <a:cubicBezTo>
                    <a:pt x="8834" y="14129"/>
                    <a:pt x="10158" y="12554"/>
                    <a:pt x="10158" y="10728"/>
                  </a:cubicBezTo>
                  <a:lnTo>
                    <a:pt x="10158" y="10728"/>
                  </a:lnTo>
                  <a:cubicBezTo>
                    <a:pt x="10158" y="8263"/>
                    <a:pt x="8035" y="7624"/>
                    <a:pt x="6095" y="7167"/>
                  </a:cubicBezTo>
                  <a:lnTo>
                    <a:pt x="6095" y="7167"/>
                  </a:lnTo>
                  <a:lnTo>
                    <a:pt x="6095" y="4200"/>
                  </a:lnTo>
                  <a:cubicBezTo>
                    <a:pt x="6963" y="4314"/>
                    <a:pt x="7876" y="4611"/>
                    <a:pt x="8766" y="5113"/>
                  </a:cubicBezTo>
                  <a:lnTo>
                    <a:pt x="8766" y="5113"/>
                  </a:lnTo>
                  <a:lnTo>
                    <a:pt x="9633" y="2968"/>
                  </a:lnTo>
                  <a:cubicBezTo>
                    <a:pt x="8674" y="2351"/>
                    <a:pt x="7396" y="2009"/>
                    <a:pt x="6095" y="1895"/>
                  </a:cubicBezTo>
                  <a:lnTo>
                    <a:pt x="6095" y="1895"/>
                  </a:lnTo>
                  <a:lnTo>
                    <a:pt x="6095" y="0"/>
                  </a:lnTo>
                  <a:close/>
                  <a:moveTo>
                    <a:pt x="3059" y="5547"/>
                  </a:moveTo>
                  <a:cubicBezTo>
                    <a:pt x="3059" y="4976"/>
                    <a:pt x="3425" y="4474"/>
                    <a:pt x="4338" y="4246"/>
                  </a:cubicBezTo>
                  <a:lnTo>
                    <a:pt x="4338" y="4246"/>
                  </a:lnTo>
                  <a:lnTo>
                    <a:pt x="4338" y="6734"/>
                  </a:lnTo>
                  <a:cubicBezTo>
                    <a:pt x="3584" y="6483"/>
                    <a:pt x="3059" y="6163"/>
                    <a:pt x="3059" y="5547"/>
                  </a:cubicBezTo>
                  <a:close/>
                  <a:moveTo>
                    <a:pt x="6095" y="9747"/>
                  </a:moveTo>
                  <a:cubicBezTo>
                    <a:pt x="6848" y="9998"/>
                    <a:pt x="7351" y="10340"/>
                    <a:pt x="7351" y="10956"/>
                  </a:cubicBezTo>
                  <a:lnTo>
                    <a:pt x="7351" y="10956"/>
                  </a:lnTo>
                  <a:cubicBezTo>
                    <a:pt x="7351" y="11504"/>
                    <a:pt x="6963" y="11961"/>
                    <a:pt x="6095" y="12143"/>
                  </a:cubicBezTo>
                  <a:lnTo>
                    <a:pt x="6095" y="12143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94775" y="1902525"/>
              <a:ext cx="224875" cy="46250"/>
            </a:xfrm>
            <a:custGeom>
              <a:avLst/>
              <a:gdLst/>
              <a:ahLst/>
              <a:cxnLst/>
              <a:rect l="l" t="t" r="r" b="b"/>
              <a:pathLst>
                <a:path w="8995" h="1850" extrusionOk="0">
                  <a:moveTo>
                    <a:pt x="8264" y="1"/>
                  </a:moveTo>
                  <a:lnTo>
                    <a:pt x="617" y="572"/>
                  </a:lnTo>
                  <a:cubicBezTo>
                    <a:pt x="252" y="594"/>
                    <a:pt x="1" y="891"/>
                    <a:pt x="24" y="1256"/>
                  </a:cubicBezTo>
                  <a:lnTo>
                    <a:pt x="24" y="1256"/>
                  </a:lnTo>
                  <a:cubicBezTo>
                    <a:pt x="47" y="1599"/>
                    <a:pt x="320" y="1850"/>
                    <a:pt x="663" y="1850"/>
                  </a:cubicBezTo>
                  <a:lnTo>
                    <a:pt x="663" y="1850"/>
                  </a:lnTo>
                  <a:cubicBezTo>
                    <a:pt x="686" y="1850"/>
                    <a:pt x="708" y="1850"/>
                    <a:pt x="708" y="1850"/>
                  </a:cubicBezTo>
                  <a:lnTo>
                    <a:pt x="708" y="1850"/>
                  </a:lnTo>
                  <a:lnTo>
                    <a:pt x="8355" y="1279"/>
                  </a:lnTo>
                  <a:cubicBezTo>
                    <a:pt x="8720" y="1256"/>
                    <a:pt x="8994" y="960"/>
                    <a:pt x="8971" y="594"/>
                  </a:cubicBezTo>
                  <a:lnTo>
                    <a:pt x="8971" y="594"/>
                  </a:lnTo>
                  <a:cubicBezTo>
                    <a:pt x="8926" y="252"/>
                    <a:pt x="8652" y="1"/>
                    <a:pt x="8309" y="1"/>
                  </a:cubicBezTo>
                  <a:lnTo>
                    <a:pt x="8309" y="1"/>
                  </a:lnTo>
                  <a:cubicBezTo>
                    <a:pt x="8309" y="1"/>
                    <a:pt x="8286" y="1"/>
                    <a:pt x="8264" y="1"/>
                  </a:cubicBezTo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93650" y="1932775"/>
              <a:ext cx="224275" cy="35975"/>
            </a:xfrm>
            <a:custGeom>
              <a:avLst/>
              <a:gdLst/>
              <a:ahLst/>
              <a:cxnLst/>
              <a:rect l="l" t="t" r="r" b="b"/>
              <a:pathLst>
                <a:path w="8971" h="1439" extrusionOk="0">
                  <a:moveTo>
                    <a:pt x="639" y="1"/>
                  </a:moveTo>
                  <a:cubicBezTo>
                    <a:pt x="297" y="1"/>
                    <a:pt x="0" y="275"/>
                    <a:pt x="0" y="640"/>
                  </a:cubicBezTo>
                  <a:lnTo>
                    <a:pt x="0" y="640"/>
                  </a:lnTo>
                  <a:cubicBezTo>
                    <a:pt x="0" y="982"/>
                    <a:pt x="274" y="1279"/>
                    <a:pt x="639" y="1302"/>
                  </a:cubicBezTo>
                  <a:lnTo>
                    <a:pt x="639" y="1302"/>
                  </a:lnTo>
                  <a:lnTo>
                    <a:pt x="8309" y="1439"/>
                  </a:lnTo>
                  <a:lnTo>
                    <a:pt x="8309" y="1439"/>
                  </a:lnTo>
                  <a:cubicBezTo>
                    <a:pt x="8674" y="1439"/>
                    <a:pt x="8971" y="1165"/>
                    <a:pt x="8971" y="800"/>
                  </a:cubicBezTo>
                  <a:lnTo>
                    <a:pt x="8971" y="800"/>
                  </a:lnTo>
                  <a:cubicBezTo>
                    <a:pt x="8971" y="457"/>
                    <a:pt x="8697" y="160"/>
                    <a:pt x="8331" y="138"/>
                  </a:cubicBezTo>
                  <a:lnTo>
                    <a:pt x="8331" y="138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721750" y="261640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721750" y="261640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7588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8176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8758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340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1992225" y="2616400"/>
              <a:ext cx="19450" cy="103875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0504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109225" y="261640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1892950" y="261640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074400" y="261640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1914625" y="251255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914625" y="251255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19517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0105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0687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1269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1851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433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3021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085825" y="251255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267275" y="251255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846725" y="2408675"/>
              <a:ext cx="443975" cy="103900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846725" y="2408675"/>
              <a:ext cx="443975" cy="14875"/>
            </a:xfrm>
            <a:custGeom>
              <a:avLst/>
              <a:gdLst/>
              <a:ahLst/>
              <a:cxnLst/>
              <a:rect l="l" t="t" r="r" b="b"/>
              <a:pathLst>
                <a:path w="17759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8838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942600" y="2408675"/>
              <a:ext cx="18850" cy="103900"/>
            </a:xfrm>
            <a:custGeom>
              <a:avLst/>
              <a:gdLst/>
              <a:ahLst/>
              <a:cxnLst/>
              <a:rect l="l" t="t" r="r" b="b"/>
              <a:pathLst>
                <a:path w="754" h="4156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53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0008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0590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1172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1754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2336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017925" y="2408675"/>
              <a:ext cx="243100" cy="103900"/>
            </a:xfrm>
            <a:custGeom>
              <a:avLst/>
              <a:gdLst/>
              <a:ahLst/>
              <a:cxnLst/>
              <a:rect l="l" t="t" r="r" b="b"/>
              <a:pathLst>
                <a:path w="9724" h="4156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198800" y="2408675"/>
              <a:ext cx="62225" cy="103900"/>
            </a:xfrm>
            <a:custGeom>
              <a:avLst/>
              <a:gdLst/>
              <a:ahLst/>
              <a:cxnLst/>
              <a:rect l="l" t="t" r="r" b="b"/>
              <a:pathLst>
                <a:path w="2489" h="4156" extrusionOk="0">
                  <a:moveTo>
                    <a:pt x="248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2" name="Google Shape;172;p3"/>
          <p:cNvSpPr/>
          <p:nvPr/>
        </p:nvSpPr>
        <p:spPr>
          <a:xfrm>
            <a:off x="10752297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7029230" y="891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108253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11448863" y="5968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862796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545992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" name="Google Shape;273;p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74" name="Google Shape;274;p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1" name="Google Shape;311;p5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" name="Google Shape;312;p5"/>
          <p:cNvSpPr/>
          <p:nvPr/>
        </p:nvSpPr>
        <p:spPr>
          <a:xfrm>
            <a:off x="950933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" name="Google Shape;313;p5"/>
          <p:cNvSpPr/>
          <p:nvPr/>
        </p:nvSpPr>
        <p:spPr>
          <a:xfrm>
            <a:off x="6367600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" name="Google Shape;314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5"/>
          <p:cNvSpPr txBox="1">
            <a:spLocks noGrp="1"/>
          </p:cNvSpPr>
          <p:nvPr>
            <p:ph type="body" idx="1"/>
          </p:nvPr>
        </p:nvSpPr>
        <p:spPr>
          <a:xfrm>
            <a:off x="950967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16" name="Google Shape;316;p5"/>
          <p:cNvSpPr txBox="1">
            <a:spLocks noGrp="1"/>
          </p:cNvSpPr>
          <p:nvPr>
            <p:ph type="body" idx="2"/>
          </p:nvPr>
        </p:nvSpPr>
        <p:spPr>
          <a:xfrm>
            <a:off x="6443200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393943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446104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60" name="Google Shape;360;p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97" name="Google Shape;397;p7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8" name="Google Shape;398;p7"/>
          <p:cNvSpPr/>
          <p:nvPr/>
        </p:nvSpPr>
        <p:spPr>
          <a:xfrm>
            <a:off x="934533" y="2174067"/>
            <a:ext cx="4562400" cy="39056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9" name="Google Shape;399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00" name="Google Shape;400;p7"/>
          <p:cNvSpPr txBox="1">
            <a:spLocks noGrp="1"/>
          </p:cNvSpPr>
          <p:nvPr>
            <p:ph type="body" idx="1"/>
          </p:nvPr>
        </p:nvSpPr>
        <p:spPr>
          <a:xfrm>
            <a:off x="1043000" y="2281000"/>
            <a:ext cx="4401200" cy="3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FFBE00"/>
              </a:buClr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01" name="Google Shape;401;p7"/>
          <p:cNvSpPr/>
          <p:nvPr/>
        </p:nvSpPr>
        <p:spPr>
          <a:xfrm>
            <a:off x="6484247" y="355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7"/>
          <p:cNvSpPr/>
          <p:nvPr/>
        </p:nvSpPr>
        <p:spPr>
          <a:xfrm>
            <a:off x="10662030" y="21740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03" name="Google Shape;403;p7"/>
          <p:cNvGrpSpPr/>
          <p:nvPr/>
        </p:nvGrpSpPr>
        <p:grpSpPr>
          <a:xfrm>
            <a:off x="8911694" y="2174051"/>
            <a:ext cx="2015685" cy="2260824"/>
            <a:chOff x="6683770" y="1630538"/>
            <a:chExt cx="1511764" cy="1695618"/>
          </a:xfrm>
        </p:grpSpPr>
        <p:sp>
          <p:nvSpPr>
            <p:cNvPr id="404" name="Google Shape;404;p7"/>
            <p:cNvSpPr/>
            <p:nvPr/>
          </p:nvSpPr>
          <p:spPr>
            <a:xfrm>
              <a:off x="6712883" y="1630639"/>
              <a:ext cx="1453698" cy="1695517"/>
            </a:xfrm>
            <a:custGeom>
              <a:avLst/>
              <a:gdLst/>
              <a:ahLst/>
              <a:cxnLst/>
              <a:rect l="l" t="t" r="r" b="b"/>
              <a:pathLst>
                <a:path w="52174" h="60853" extrusionOk="0">
                  <a:moveTo>
                    <a:pt x="26097" y="1"/>
                  </a:moveTo>
                  <a:cubicBezTo>
                    <a:pt x="16812" y="9286"/>
                    <a:pt x="12159" y="21465"/>
                    <a:pt x="12159" y="33623"/>
                  </a:cubicBezTo>
                  <a:lnTo>
                    <a:pt x="12159" y="33643"/>
                  </a:lnTo>
                  <a:cubicBezTo>
                    <a:pt x="11855" y="33846"/>
                    <a:pt x="11491" y="34088"/>
                    <a:pt x="11107" y="34351"/>
                  </a:cubicBezTo>
                  <a:cubicBezTo>
                    <a:pt x="11006" y="34412"/>
                    <a:pt x="10925" y="34493"/>
                    <a:pt x="10823" y="34554"/>
                  </a:cubicBezTo>
                  <a:cubicBezTo>
                    <a:pt x="10621" y="34695"/>
                    <a:pt x="10439" y="34837"/>
                    <a:pt x="10237" y="34999"/>
                  </a:cubicBezTo>
                  <a:cubicBezTo>
                    <a:pt x="10035" y="35160"/>
                    <a:pt x="9812" y="35322"/>
                    <a:pt x="9610" y="35504"/>
                  </a:cubicBezTo>
                  <a:cubicBezTo>
                    <a:pt x="9488" y="35606"/>
                    <a:pt x="9367" y="35707"/>
                    <a:pt x="9266" y="35808"/>
                  </a:cubicBezTo>
                  <a:cubicBezTo>
                    <a:pt x="9165" y="35889"/>
                    <a:pt x="9063" y="35990"/>
                    <a:pt x="8962" y="36091"/>
                  </a:cubicBezTo>
                  <a:cubicBezTo>
                    <a:pt x="8841" y="36172"/>
                    <a:pt x="8740" y="36293"/>
                    <a:pt x="8618" y="36394"/>
                  </a:cubicBezTo>
                  <a:cubicBezTo>
                    <a:pt x="8537" y="36475"/>
                    <a:pt x="8436" y="36577"/>
                    <a:pt x="8335" y="36678"/>
                  </a:cubicBezTo>
                  <a:cubicBezTo>
                    <a:pt x="8194" y="36799"/>
                    <a:pt x="8052" y="36941"/>
                    <a:pt x="7910" y="37103"/>
                  </a:cubicBezTo>
                  <a:cubicBezTo>
                    <a:pt x="7708" y="37305"/>
                    <a:pt x="7506" y="37527"/>
                    <a:pt x="7303" y="37750"/>
                  </a:cubicBezTo>
                  <a:cubicBezTo>
                    <a:pt x="7061" y="38013"/>
                    <a:pt x="6838" y="38296"/>
                    <a:pt x="6595" y="38600"/>
                  </a:cubicBezTo>
                  <a:cubicBezTo>
                    <a:pt x="6494" y="38721"/>
                    <a:pt x="6393" y="38863"/>
                    <a:pt x="6272" y="39004"/>
                  </a:cubicBezTo>
                  <a:cubicBezTo>
                    <a:pt x="2954" y="43293"/>
                    <a:pt x="0" y="50212"/>
                    <a:pt x="992" y="60853"/>
                  </a:cubicBezTo>
                  <a:lnTo>
                    <a:pt x="2792" y="60853"/>
                  </a:lnTo>
                  <a:cubicBezTo>
                    <a:pt x="2792" y="60853"/>
                    <a:pt x="7405" y="54763"/>
                    <a:pt x="13777" y="51405"/>
                  </a:cubicBezTo>
                  <a:cubicBezTo>
                    <a:pt x="14283" y="51142"/>
                    <a:pt x="14789" y="50879"/>
                    <a:pt x="15315" y="50657"/>
                  </a:cubicBezTo>
                  <a:cubicBezTo>
                    <a:pt x="15841" y="52053"/>
                    <a:pt x="16447" y="53428"/>
                    <a:pt x="17115" y="54784"/>
                  </a:cubicBezTo>
                  <a:lnTo>
                    <a:pt x="18713" y="54784"/>
                  </a:lnTo>
                  <a:lnTo>
                    <a:pt x="18814" y="55188"/>
                  </a:lnTo>
                  <a:cubicBezTo>
                    <a:pt x="18855" y="55330"/>
                    <a:pt x="18875" y="55471"/>
                    <a:pt x="18916" y="55633"/>
                  </a:cubicBezTo>
                  <a:cubicBezTo>
                    <a:pt x="18956" y="55775"/>
                    <a:pt x="18996" y="55916"/>
                    <a:pt x="19037" y="56058"/>
                  </a:cubicBezTo>
                  <a:cubicBezTo>
                    <a:pt x="19138" y="56361"/>
                    <a:pt x="19219" y="56645"/>
                    <a:pt x="19320" y="56948"/>
                  </a:cubicBezTo>
                  <a:cubicBezTo>
                    <a:pt x="19725" y="58243"/>
                    <a:pt x="20251" y="59517"/>
                    <a:pt x="20858" y="60751"/>
                  </a:cubicBezTo>
                  <a:lnTo>
                    <a:pt x="31317" y="60751"/>
                  </a:lnTo>
                  <a:cubicBezTo>
                    <a:pt x="31964" y="59436"/>
                    <a:pt x="32510" y="58081"/>
                    <a:pt x="32935" y="56705"/>
                  </a:cubicBezTo>
                  <a:cubicBezTo>
                    <a:pt x="32996" y="56523"/>
                    <a:pt x="33056" y="56341"/>
                    <a:pt x="33117" y="56139"/>
                  </a:cubicBezTo>
                  <a:cubicBezTo>
                    <a:pt x="33158" y="55957"/>
                    <a:pt x="33218" y="55755"/>
                    <a:pt x="33279" y="55552"/>
                  </a:cubicBezTo>
                  <a:cubicBezTo>
                    <a:pt x="33340" y="55310"/>
                    <a:pt x="33400" y="55047"/>
                    <a:pt x="33461" y="54784"/>
                  </a:cubicBezTo>
                  <a:lnTo>
                    <a:pt x="35059" y="54784"/>
                  </a:lnTo>
                  <a:cubicBezTo>
                    <a:pt x="35261" y="54359"/>
                    <a:pt x="35464" y="53914"/>
                    <a:pt x="35666" y="53489"/>
                  </a:cubicBezTo>
                  <a:cubicBezTo>
                    <a:pt x="35767" y="53287"/>
                    <a:pt x="35848" y="53084"/>
                    <a:pt x="35949" y="52882"/>
                  </a:cubicBezTo>
                  <a:cubicBezTo>
                    <a:pt x="36273" y="52154"/>
                    <a:pt x="36576" y="51405"/>
                    <a:pt x="36860" y="50657"/>
                  </a:cubicBezTo>
                  <a:cubicBezTo>
                    <a:pt x="37386" y="50879"/>
                    <a:pt x="37891" y="51142"/>
                    <a:pt x="38397" y="51405"/>
                  </a:cubicBezTo>
                  <a:cubicBezTo>
                    <a:pt x="44770" y="54763"/>
                    <a:pt x="49382" y="60853"/>
                    <a:pt x="49382" y="60853"/>
                  </a:cubicBezTo>
                  <a:lnTo>
                    <a:pt x="51203" y="60853"/>
                  </a:lnTo>
                  <a:cubicBezTo>
                    <a:pt x="52174" y="50212"/>
                    <a:pt x="49220" y="43293"/>
                    <a:pt x="45902" y="39004"/>
                  </a:cubicBezTo>
                  <a:cubicBezTo>
                    <a:pt x="45801" y="38863"/>
                    <a:pt x="45680" y="38721"/>
                    <a:pt x="45579" y="38600"/>
                  </a:cubicBezTo>
                  <a:cubicBezTo>
                    <a:pt x="45336" y="38296"/>
                    <a:pt x="45114" y="38013"/>
                    <a:pt x="44871" y="37750"/>
                  </a:cubicBezTo>
                  <a:cubicBezTo>
                    <a:pt x="44668" y="37527"/>
                    <a:pt x="44466" y="37305"/>
                    <a:pt x="44264" y="37103"/>
                  </a:cubicBezTo>
                  <a:cubicBezTo>
                    <a:pt x="44122" y="36941"/>
                    <a:pt x="43981" y="36799"/>
                    <a:pt x="43839" y="36678"/>
                  </a:cubicBezTo>
                  <a:cubicBezTo>
                    <a:pt x="43738" y="36577"/>
                    <a:pt x="43637" y="36475"/>
                    <a:pt x="43556" y="36394"/>
                  </a:cubicBezTo>
                  <a:cubicBezTo>
                    <a:pt x="43434" y="36293"/>
                    <a:pt x="43333" y="36172"/>
                    <a:pt x="43212" y="36091"/>
                  </a:cubicBezTo>
                  <a:cubicBezTo>
                    <a:pt x="43111" y="35990"/>
                    <a:pt x="43010" y="35889"/>
                    <a:pt x="42908" y="35808"/>
                  </a:cubicBezTo>
                  <a:cubicBezTo>
                    <a:pt x="42807" y="35707"/>
                    <a:pt x="42686" y="35606"/>
                    <a:pt x="42565" y="35504"/>
                  </a:cubicBezTo>
                  <a:cubicBezTo>
                    <a:pt x="42362" y="35322"/>
                    <a:pt x="42160" y="35160"/>
                    <a:pt x="41958" y="34999"/>
                  </a:cubicBezTo>
                  <a:cubicBezTo>
                    <a:pt x="41755" y="34837"/>
                    <a:pt x="41553" y="34695"/>
                    <a:pt x="41351" y="34554"/>
                  </a:cubicBezTo>
                  <a:cubicBezTo>
                    <a:pt x="41250" y="34493"/>
                    <a:pt x="41169" y="34412"/>
                    <a:pt x="41067" y="34351"/>
                  </a:cubicBezTo>
                  <a:cubicBezTo>
                    <a:pt x="40683" y="34088"/>
                    <a:pt x="40339" y="33846"/>
                    <a:pt x="40016" y="33643"/>
                  </a:cubicBezTo>
                  <a:cubicBezTo>
                    <a:pt x="40016" y="26381"/>
                    <a:pt x="38357" y="19118"/>
                    <a:pt x="35059" y="12462"/>
                  </a:cubicBezTo>
                  <a:cubicBezTo>
                    <a:pt x="35059" y="12462"/>
                    <a:pt x="35059" y="12462"/>
                    <a:pt x="35059" y="12442"/>
                  </a:cubicBezTo>
                  <a:cubicBezTo>
                    <a:pt x="34796" y="11936"/>
                    <a:pt x="34533" y="11410"/>
                    <a:pt x="34250" y="10884"/>
                  </a:cubicBezTo>
                  <a:cubicBezTo>
                    <a:pt x="32126" y="6980"/>
                    <a:pt x="29415" y="3318"/>
                    <a:pt x="26117" y="1"/>
                  </a:cubicBezTo>
                  <a:lnTo>
                    <a:pt x="26097" y="21"/>
                  </a:lnTo>
                  <a:lnTo>
                    <a:pt x="26097" y="1"/>
                  </a:ln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05" name="Google Shape;405;p7"/>
            <p:cNvGrpSpPr/>
            <p:nvPr/>
          </p:nvGrpSpPr>
          <p:grpSpPr>
            <a:xfrm>
              <a:off x="6683770" y="1630538"/>
              <a:ext cx="1511764" cy="1695517"/>
              <a:chOff x="3995850" y="2982150"/>
              <a:chExt cx="1356450" cy="1521325"/>
            </a:xfrm>
          </p:grpSpPr>
          <p:sp>
            <p:nvSpPr>
              <p:cNvPr id="406" name="Google Shape;406;p7"/>
              <p:cNvSpPr/>
              <p:nvPr/>
            </p:nvSpPr>
            <p:spPr>
              <a:xfrm>
                <a:off x="3995850" y="3801450"/>
                <a:ext cx="467350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4" h="28081" extrusionOk="0">
                    <a:moveTo>
                      <a:pt x="14849" y="1"/>
                    </a:moveTo>
                    <a:cubicBezTo>
                      <a:pt x="14849" y="1"/>
                      <a:pt x="1" y="6009"/>
                      <a:pt x="2024" y="28080"/>
                    </a:cubicBezTo>
                    <a:lnTo>
                      <a:pt x="3844" y="28080"/>
                    </a:lnTo>
                    <a:cubicBezTo>
                      <a:pt x="3844" y="28080"/>
                      <a:pt x="10399" y="19401"/>
                      <a:pt x="18693" y="17034"/>
                    </a:cubicBezTo>
                    <a:lnTo>
                      <a:pt x="148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7"/>
              <p:cNvSpPr/>
              <p:nvPr/>
            </p:nvSpPr>
            <p:spPr>
              <a:xfrm>
                <a:off x="4178425" y="3801450"/>
                <a:ext cx="284775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8633" extrusionOk="0">
                    <a:moveTo>
                      <a:pt x="7546" y="1"/>
                    </a:moveTo>
                    <a:cubicBezTo>
                      <a:pt x="7546" y="1"/>
                      <a:pt x="3561" y="1599"/>
                      <a:pt x="1" y="6211"/>
                    </a:cubicBezTo>
                    <a:cubicBezTo>
                      <a:pt x="3116" y="8841"/>
                      <a:pt x="5867" y="14627"/>
                      <a:pt x="7506" y="18633"/>
                    </a:cubicBezTo>
                    <a:cubicBezTo>
                      <a:pt x="8740" y="17965"/>
                      <a:pt x="10035" y="17419"/>
                      <a:pt x="11390" y="17034"/>
                    </a:cubicBezTo>
                    <a:lnTo>
                      <a:pt x="75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7"/>
              <p:cNvSpPr/>
              <p:nvPr/>
            </p:nvSpPr>
            <p:spPr>
              <a:xfrm>
                <a:off x="4884975" y="3801450"/>
                <a:ext cx="467325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3" h="28081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8274" y="19401"/>
                      <a:pt x="14849" y="28080"/>
                      <a:pt x="14849" y="28080"/>
                    </a:cubicBezTo>
                    <a:lnTo>
                      <a:pt x="16670" y="28080"/>
                    </a:lnTo>
                    <a:cubicBezTo>
                      <a:pt x="18693" y="600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7"/>
              <p:cNvSpPr/>
              <p:nvPr/>
            </p:nvSpPr>
            <p:spPr>
              <a:xfrm>
                <a:off x="4884975" y="3801450"/>
                <a:ext cx="284250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70" h="18633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1335" y="17419"/>
                      <a:pt x="2630" y="17965"/>
                      <a:pt x="3884" y="18633"/>
                    </a:cubicBezTo>
                    <a:cubicBezTo>
                      <a:pt x="5503" y="14627"/>
                      <a:pt x="8254" y="8841"/>
                      <a:pt x="11369" y="6211"/>
                    </a:cubicBezTo>
                    <a:cubicBezTo>
                      <a:pt x="7809" y="159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7"/>
              <p:cNvSpPr/>
              <p:nvPr/>
            </p:nvSpPr>
            <p:spPr>
              <a:xfrm>
                <a:off x="4476825" y="4283425"/>
                <a:ext cx="394000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8680" extrusionOk="0">
                    <a:moveTo>
                      <a:pt x="0" y="1"/>
                    </a:moveTo>
                    <a:cubicBezTo>
                      <a:pt x="405" y="2995"/>
                      <a:pt x="1275" y="5928"/>
                      <a:pt x="2651" y="8680"/>
                    </a:cubicBezTo>
                    <a:lnTo>
                      <a:pt x="13109" y="8680"/>
                    </a:lnTo>
                    <a:cubicBezTo>
                      <a:pt x="14485" y="5928"/>
                      <a:pt x="15375" y="2995"/>
                      <a:pt x="15760" y="1"/>
                    </a:cubicBez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7"/>
              <p:cNvSpPr/>
              <p:nvPr/>
            </p:nvSpPr>
            <p:spPr>
              <a:xfrm>
                <a:off x="4476825" y="4283425"/>
                <a:ext cx="394000" cy="17605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7042" extrusionOk="0">
                    <a:moveTo>
                      <a:pt x="0" y="1"/>
                    </a:moveTo>
                    <a:cubicBezTo>
                      <a:pt x="324" y="2388"/>
                      <a:pt x="971" y="4775"/>
                      <a:pt x="1902" y="7041"/>
                    </a:cubicBezTo>
                    <a:cubicBezTo>
                      <a:pt x="4759" y="5084"/>
                      <a:pt x="8463" y="4522"/>
                      <a:pt x="11814" y="4522"/>
                    </a:cubicBezTo>
                    <a:cubicBezTo>
                      <a:pt x="12829" y="4522"/>
                      <a:pt x="13811" y="4574"/>
                      <a:pt x="14728" y="4654"/>
                    </a:cubicBezTo>
                    <a:cubicBezTo>
                      <a:pt x="15213" y="3137"/>
                      <a:pt x="15557" y="1559"/>
                      <a:pt x="1576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7"/>
              <p:cNvSpPr/>
              <p:nvPr/>
            </p:nvSpPr>
            <p:spPr>
              <a:xfrm>
                <a:off x="4229000" y="2982150"/>
                <a:ext cx="890150" cy="1369075"/>
              </a:xfrm>
              <a:custGeom>
                <a:avLst/>
                <a:gdLst/>
                <a:ahLst/>
                <a:cxnLst/>
                <a:rect l="l" t="t" r="r" b="b"/>
                <a:pathLst>
                  <a:path w="35606" h="54763" extrusionOk="0">
                    <a:moveTo>
                      <a:pt x="17803" y="0"/>
                    </a:moveTo>
                    <a:cubicBezTo>
                      <a:pt x="2974" y="14829"/>
                      <a:pt x="1" y="36981"/>
                      <a:pt x="8821" y="54763"/>
                    </a:cubicBezTo>
                    <a:lnTo>
                      <a:pt x="26765" y="54763"/>
                    </a:lnTo>
                    <a:cubicBezTo>
                      <a:pt x="35606" y="36981"/>
                      <a:pt x="32612" y="14829"/>
                      <a:pt x="17803" y="0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7"/>
              <p:cNvSpPr/>
              <p:nvPr/>
            </p:nvSpPr>
            <p:spPr>
              <a:xfrm>
                <a:off x="4308400" y="3691500"/>
                <a:ext cx="694925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27797" h="26389" extrusionOk="0">
                    <a:moveTo>
                      <a:pt x="1332" y="1"/>
                    </a:moveTo>
                    <a:cubicBezTo>
                      <a:pt x="1217" y="1"/>
                      <a:pt x="1104" y="10"/>
                      <a:pt x="992" y="29"/>
                    </a:cubicBezTo>
                    <a:cubicBezTo>
                      <a:pt x="1" y="8971"/>
                      <a:pt x="1558" y="18155"/>
                      <a:pt x="5645" y="26389"/>
                    </a:cubicBezTo>
                    <a:lnTo>
                      <a:pt x="23589" y="26389"/>
                    </a:lnTo>
                    <a:cubicBezTo>
                      <a:pt x="25612" y="22343"/>
                      <a:pt x="27008" y="18054"/>
                      <a:pt x="27797" y="13684"/>
                    </a:cubicBezTo>
                    <a:lnTo>
                      <a:pt x="27797" y="13684"/>
                    </a:lnTo>
                    <a:cubicBezTo>
                      <a:pt x="26321" y="14211"/>
                      <a:pt x="24907" y="14445"/>
                      <a:pt x="23550" y="14445"/>
                    </a:cubicBezTo>
                    <a:cubicBezTo>
                      <a:pt x="12888" y="14445"/>
                      <a:pt x="5848" y="1"/>
                      <a:pt x="1332" y="1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7"/>
              <p:cNvSpPr/>
              <p:nvPr/>
            </p:nvSpPr>
            <p:spPr>
              <a:xfrm>
                <a:off x="4445975" y="3454525"/>
                <a:ext cx="455700" cy="455700"/>
              </a:xfrm>
              <a:custGeom>
                <a:avLst/>
                <a:gdLst/>
                <a:ahLst/>
                <a:cxnLst/>
                <a:rect l="l" t="t" r="r" b="b"/>
                <a:pathLst>
                  <a:path w="18228" h="18228" extrusionOk="0">
                    <a:moveTo>
                      <a:pt x="9124" y="0"/>
                    </a:moveTo>
                    <a:cubicBezTo>
                      <a:pt x="4087" y="0"/>
                      <a:pt x="0" y="4086"/>
                      <a:pt x="0" y="9104"/>
                    </a:cubicBezTo>
                    <a:cubicBezTo>
                      <a:pt x="0" y="14141"/>
                      <a:pt x="4087" y="18227"/>
                      <a:pt x="9124" y="18227"/>
                    </a:cubicBezTo>
                    <a:cubicBezTo>
                      <a:pt x="14161" y="18227"/>
                      <a:pt x="18228" y="14141"/>
                      <a:pt x="18228" y="9104"/>
                    </a:cubicBezTo>
                    <a:cubicBezTo>
                      <a:pt x="18228" y="4086"/>
                      <a:pt x="14161" y="0"/>
                      <a:pt x="9124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7"/>
              <p:cNvSpPr/>
              <p:nvPr/>
            </p:nvSpPr>
            <p:spPr>
              <a:xfrm>
                <a:off x="4445975" y="3571350"/>
                <a:ext cx="453175" cy="338875"/>
              </a:xfrm>
              <a:custGeom>
                <a:avLst/>
                <a:gdLst/>
                <a:ahLst/>
                <a:cxnLst/>
                <a:rect l="l" t="t" r="r" b="b"/>
                <a:pathLst>
                  <a:path w="18127" h="13555" extrusionOk="0">
                    <a:moveTo>
                      <a:pt x="1153" y="0"/>
                    </a:moveTo>
                    <a:cubicBezTo>
                      <a:pt x="425" y="1315"/>
                      <a:pt x="0" y="2832"/>
                      <a:pt x="0" y="4431"/>
                    </a:cubicBezTo>
                    <a:cubicBezTo>
                      <a:pt x="0" y="9468"/>
                      <a:pt x="4087" y="13554"/>
                      <a:pt x="9124" y="13554"/>
                    </a:cubicBezTo>
                    <a:cubicBezTo>
                      <a:pt x="13696" y="13554"/>
                      <a:pt x="17499" y="10176"/>
                      <a:pt x="18127" y="5766"/>
                    </a:cubicBezTo>
                    <a:lnTo>
                      <a:pt x="18127" y="5766"/>
                    </a:lnTo>
                    <a:cubicBezTo>
                      <a:pt x="17488" y="6138"/>
                      <a:pt x="16812" y="6298"/>
                      <a:pt x="16107" y="6298"/>
                    </a:cubicBezTo>
                    <a:cubicBezTo>
                      <a:pt x="11783" y="6298"/>
                      <a:pt x="6319" y="278"/>
                      <a:pt x="115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4501100" y="3509650"/>
                <a:ext cx="345950" cy="345450"/>
              </a:xfrm>
              <a:custGeom>
                <a:avLst/>
                <a:gdLst/>
                <a:ahLst/>
                <a:cxnLst/>
                <a:rect l="l" t="t" r="r" b="b"/>
                <a:pathLst>
                  <a:path w="13838" h="13818" extrusionOk="0">
                    <a:moveTo>
                      <a:pt x="6919" y="0"/>
                    </a:moveTo>
                    <a:cubicBezTo>
                      <a:pt x="3096" y="0"/>
                      <a:pt x="0" y="3095"/>
                      <a:pt x="0" y="6899"/>
                    </a:cubicBezTo>
                    <a:cubicBezTo>
                      <a:pt x="0" y="10722"/>
                      <a:pt x="3096" y="13817"/>
                      <a:pt x="6919" y="13817"/>
                    </a:cubicBezTo>
                    <a:cubicBezTo>
                      <a:pt x="10743" y="13817"/>
                      <a:pt x="13838" y="10722"/>
                      <a:pt x="13838" y="6899"/>
                    </a:cubicBezTo>
                    <a:cubicBezTo>
                      <a:pt x="13838" y="3095"/>
                      <a:pt x="10743" y="0"/>
                      <a:pt x="6919" y="0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4504650" y="3513175"/>
                <a:ext cx="236200" cy="236225"/>
              </a:xfrm>
              <a:custGeom>
                <a:avLst/>
                <a:gdLst/>
                <a:ahLst/>
                <a:cxnLst/>
                <a:rect l="l" t="t" r="r" b="b"/>
                <a:pathLst>
                  <a:path w="9448" h="9449" extrusionOk="0">
                    <a:moveTo>
                      <a:pt x="8193" y="1"/>
                    </a:moveTo>
                    <a:lnTo>
                      <a:pt x="0" y="8194"/>
                    </a:lnTo>
                    <a:cubicBezTo>
                      <a:pt x="101" y="8619"/>
                      <a:pt x="223" y="9044"/>
                      <a:pt x="405" y="9448"/>
                    </a:cubicBezTo>
                    <a:lnTo>
                      <a:pt x="9447" y="385"/>
                    </a:lnTo>
                    <a:cubicBezTo>
                      <a:pt x="9063" y="223"/>
                      <a:pt x="8638" y="82"/>
                      <a:pt x="81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7"/>
              <p:cNvSpPr/>
              <p:nvPr/>
            </p:nvSpPr>
            <p:spPr>
              <a:xfrm>
                <a:off x="4547125" y="3555150"/>
                <a:ext cx="298925" cy="299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11977" extrusionOk="0">
                    <a:moveTo>
                      <a:pt x="9751" y="1"/>
                    </a:moveTo>
                    <a:lnTo>
                      <a:pt x="0" y="9772"/>
                    </a:lnTo>
                    <a:cubicBezTo>
                      <a:pt x="1133" y="11006"/>
                      <a:pt x="2711" y="11815"/>
                      <a:pt x="4471" y="11977"/>
                    </a:cubicBezTo>
                    <a:lnTo>
                      <a:pt x="11956" y="4492"/>
                    </a:lnTo>
                    <a:cubicBezTo>
                      <a:pt x="11815" y="2712"/>
                      <a:pt x="10985" y="1154"/>
                      <a:pt x="9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7"/>
              <p:cNvSpPr/>
              <p:nvPr/>
            </p:nvSpPr>
            <p:spPr>
              <a:xfrm>
                <a:off x="4449500" y="2982150"/>
                <a:ext cx="4491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14445" extrusionOk="0">
                    <a:moveTo>
                      <a:pt x="9003" y="0"/>
                    </a:moveTo>
                    <a:cubicBezTo>
                      <a:pt x="5241" y="3763"/>
                      <a:pt x="2246" y="8011"/>
                      <a:pt x="1" y="12523"/>
                    </a:cubicBezTo>
                    <a:cubicBezTo>
                      <a:pt x="2570" y="13736"/>
                      <a:pt x="5605" y="14444"/>
                      <a:pt x="8902" y="14444"/>
                    </a:cubicBezTo>
                    <a:cubicBezTo>
                      <a:pt x="12240" y="14444"/>
                      <a:pt x="15356" y="13696"/>
                      <a:pt x="17965" y="12442"/>
                    </a:cubicBezTo>
                    <a:cubicBezTo>
                      <a:pt x="15720" y="7951"/>
                      <a:pt x="12746" y="3743"/>
                      <a:pt x="90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7"/>
              <p:cNvSpPr/>
              <p:nvPr/>
            </p:nvSpPr>
            <p:spPr>
              <a:xfrm>
                <a:off x="4449500" y="3097450"/>
                <a:ext cx="449150" cy="2458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9833" extrusionOk="0">
                    <a:moveTo>
                      <a:pt x="4937" y="1"/>
                    </a:moveTo>
                    <a:cubicBezTo>
                      <a:pt x="3015" y="2509"/>
                      <a:pt x="1356" y="5159"/>
                      <a:pt x="1" y="7911"/>
                    </a:cubicBezTo>
                    <a:cubicBezTo>
                      <a:pt x="2570" y="9124"/>
                      <a:pt x="5605" y="9832"/>
                      <a:pt x="8902" y="9832"/>
                    </a:cubicBezTo>
                    <a:cubicBezTo>
                      <a:pt x="12240" y="9832"/>
                      <a:pt x="15356" y="9084"/>
                      <a:pt x="17965" y="7830"/>
                    </a:cubicBezTo>
                    <a:cubicBezTo>
                      <a:pt x="17702" y="7304"/>
                      <a:pt x="17419" y="6798"/>
                      <a:pt x="17136" y="6272"/>
                    </a:cubicBezTo>
                    <a:cubicBezTo>
                      <a:pt x="15788" y="6668"/>
                      <a:pt x="14594" y="6844"/>
                      <a:pt x="13530" y="6844"/>
                    </a:cubicBezTo>
                    <a:cubicBezTo>
                      <a:pt x="8674" y="6844"/>
                      <a:pt x="6547" y="3171"/>
                      <a:pt x="49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1" name="Google Shape;421;p7"/>
          <p:cNvGrpSpPr/>
          <p:nvPr/>
        </p:nvGrpSpPr>
        <p:grpSpPr>
          <a:xfrm>
            <a:off x="7066367" y="3509301"/>
            <a:ext cx="753063" cy="753591"/>
            <a:chOff x="5627938" y="2547425"/>
            <a:chExt cx="564797" cy="565193"/>
          </a:xfrm>
        </p:grpSpPr>
        <p:sp>
          <p:nvSpPr>
            <p:cNvPr id="422" name="Google Shape;422;p7"/>
            <p:cNvSpPr/>
            <p:nvPr/>
          </p:nvSpPr>
          <p:spPr>
            <a:xfrm>
              <a:off x="5627938" y="2547440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5627938" y="2547425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5682811" y="2602329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5826513" y="2676365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6" name="Google Shape;426;p7"/>
          <p:cNvGrpSpPr/>
          <p:nvPr/>
        </p:nvGrpSpPr>
        <p:grpSpPr>
          <a:xfrm>
            <a:off x="7933567" y="2609067"/>
            <a:ext cx="753063" cy="753591"/>
            <a:chOff x="6076688" y="1982663"/>
            <a:chExt cx="564797" cy="565193"/>
          </a:xfrm>
        </p:grpSpPr>
        <p:sp>
          <p:nvSpPr>
            <p:cNvPr id="427" name="Google Shape;427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1" name="Google Shape;431;p7"/>
          <p:cNvGrpSpPr/>
          <p:nvPr/>
        </p:nvGrpSpPr>
        <p:grpSpPr>
          <a:xfrm>
            <a:off x="9422785" y="4857785"/>
            <a:ext cx="753063" cy="753591"/>
            <a:chOff x="6076688" y="1982663"/>
            <a:chExt cx="564797" cy="565193"/>
          </a:xfrm>
        </p:grpSpPr>
        <p:sp>
          <p:nvSpPr>
            <p:cNvPr id="432" name="Google Shape;432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6" name="Google Shape;436;p7"/>
          <p:cNvSpPr/>
          <p:nvPr/>
        </p:nvSpPr>
        <p:spPr>
          <a:xfrm>
            <a:off x="7933581" y="2281015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7" name="Google Shape;437;p7"/>
          <p:cNvSpPr/>
          <p:nvPr/>
        </p:nvSpPr>
        <p:spPr>
          <a:xfrm>
            <a:off x="8022985" y="4668104"/>
            <a:ext cx="771353" cy="671576"/>
          </a:xfrm>
          <a:custGeom>
            <a:avLst/>
            <a:gdLst/>
            <a:ahLst/>
            <a:cxnLst/>
            <a:rect l="l" t="t" r="r" b="b"/>
            <a:pathLst>
              <a:path w="10251" h="8925" extrusionOk="0">
                <a:moveTo>
                  <a:pt x="2798" y="0"/>
                </a:moveTo>
                <a:cubicBezTo>
                  <a:pt x="1933" y="0"/>
                  <a:pt x="1022" y="358"/>
                  <a:pt x="451" y="1596"/>
                </a:cubicBezTo>
                <a:cubicBezTo>
                  <a:pt x="151" y="2248"/>
                  <a:pt x="0" y="2975"/>
                  <a:pt x="0" y="3702"/>
                </a:cubicBezTo>
                <a:cubicBezTo>
                  <a:pt x="25" y="5055"/>
                  <a:pt x="476" y="6784"/>
                  <a:pt x="1379" y="7862"/>
                </a:cubicBezTo>
                <a:cubicBezTo>
                  <a:pt x="1921" y="8513"/>
                  <a:pt x="2723" y="8890"/>
                  <a:pt x="3533" y="8890"/>
                </a:cubicBezTo>
                <a:cubicBezTo>
                  <a:pt x="3846" y="8890"/>
                  <a:pt x="4161" y="8833"/>
                  <a:pt x="4461" y="8714"/>
                </a:cubicBezTo>
                <a:cubicBezTo>
                  <a:pt x="4662" y="8639"/>
                  <a:pt x="4862" y="8614"/>
                  <a:pt x="5063" y="8614"/>
                </a:cubicBezTo>
                <a:cubicBezTo>
                  <a:pt x="5138" y="8614"/>
                  <a:pt x="5339" y="8639"/>
                  <a:pt x="5539" y="8689"/>
                </a:cubicBezTo>
                <a:cubicBezTo>
                  <a:pt x="5589" y="8714"/>
                  <a:pt x="5664" y="8739"/>
                  <a:pt x="5715" y="8764"/>
                </a:cubicBezTo>
                <a:cubicBezTo>
                  <a:pt x="5840" y="8815"/>
                  <a:pt x="5940" y="8865"/>
                  <a:pt x="5965" y="8865"/>
                </a:cubicBezTo>
                <a:lnTo>
                  <a:pt x="5990" y="8865"/>
                </a:lnTo>
                <a:cubicBezTo>
                  <a:pt x="6156" y="8906"/>
                  <a:pt x="6321" y="8925"/>
                  <a:pt x="6487" y="8925"/>
                </a:cubicBezTo>
                <a:cubicBezTo>
                  <a:pt x="6622" y="8925"/>
                  <a:pt x="6757" y="8912"/>
                  <a:pt x="6892" y="8890"/>
                </a:cubicBezTo>
                <a:cubicBezTo>
                  <a:pt x="7394" y="8815"/>
                  <a:pt x="7870" y="8589"/>
                  <a:pt x="8271" y="8288"/>
                </a:cubicBezTo>
                <a:cubicBezTo>
                  <a:pt x="9148" y="7637"/>
                  <a:pt x="9524" y="6484"/>
                  <a:pt x="9825" y="5481"/>
                </a:cubicBezTo>
                <a:cubicBezTo>
                  <a:pt x="10176" y="4228"/>
                  <a:pt x="10251" y="2850"/>
                  <a:pt x="9700" y="1622"/>
                </a:cubicBezTo>
                <a:cubicBezTo>
                  <a:pt x="9223" y="544"/>
                  <a:pt x="8497" y="143"/>
                  <a:pt x="7770" y="43"/>
                </a:cubicBezTo>
                <a:cubicBezTo>
                  <a:pt x="7610" y="14"/>
                  <a:pt x="7451" y="2"/>
                  <a:pt x="7294" y="2"/>
                </a:cubicBezTo>
                <a:cubicBezTo>
                  <a:pt x="6610" y="2"/>
                  <a:pt x="5967" y="235"/>
                  <a:pt x="5539" y="418"/>
                </a:cubicBezTo>
                <a:cubicBezTo>
                  <a:pt x="5389" y="494"/>
                  <a:pt x="5226" y="531"/>
                  <a:pt x="5063" y="531"/>
                </a:cubicBezTo>
                <a:cubicBezTo>
                  <a:pt x="4900" y="531"/>
                  <a:pt x="4737" y="494"/>
                  <a:pt x="4587" y="418"/>
                </a:cubicBezTo>
                <a:cubicBezTo>
                  <a:pt x="4152" y="229"/>
                  <a:pt x="3490" y="0"/>
                  <a:pt x="279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7"/>
          <p:cNvSpPr/>
          <p:nvPr/>
        </p:nvSpPr>
        <p:spPr>
          <a:xfrm>
            <a:off x="9422814" y="53164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46641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" name="Google Shape;273;p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74" name="Google Shape;274;p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1" name="Google Shape;311;p5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" name="Google Shape;312;p5"/>
          <p:cNvSpPr/>
          <p:nvPr/>
        </p:nvSpPr>
        <p:spPr>
          <a:xfrm>
            <a:off x="950933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" name="Google Shape;313;p5"/>
          <p:cNvSpPr/>
          <p:nvPr/>
        </p:nvSpPr>
        <p:spPr>
          <a:xfrm>
            <a:off x="6367600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" name="Google Shape;314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5"/>
          <p:cNvSpPr txBox="1">
            <a:spLocks noGrp="1"/>
          </p:cNvSpPr>
          <p:nvPr>
            <p:ph type="body" idx="1"/>
          </p:nvPr>
        </p:nvSpPr>
        <p:spPr>
          <a:xfrm>
            <a:off x="950967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16" name="Google Shape;316;p5"/>
          <p:cNvSpPr txBox="1">
            <a:spLocks noGrp="1"/>
          </p:cNvSpPr>
          <p:nvPr>
            <p:ph type="body" idx="2"/>
          </p:nvPr>
        </p:nvSpPr>
        <p:spPr>
          <a:xfrm>
            <a:off x="6443200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802607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2482852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591230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0"/>
          <p:cNvSpPr/>
          <p:nvPr/>
        </p:nvSpPr>
        <p:spPr>
          <a:xfrm>
            <a:off x="950967" y="3851400"/>
            <a:ext cx="5324800" cy="2242800"/>
          </a:xfrm>
          <a:prstGeom prst="roundRect">
            <a:avLst>
              <a:gd name="adj" fmla="val 913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" name="Google Shape;624;p10"/>
          <p:cNvSpPr txBox="1">
            <a:spLocks noGrp="1"/>
          </p:cNvSpPr>
          <p:nvPr>
            <p:ph type="body" idx="1"/>
          </p:nvPr>
        </p:nvSpPr>
        <p:spPr>
          <a:xfrm>
            <a:off x="1052567" y="3902167"/>
            <a:ext cx="5145200" cy="22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  <p:sp>
        <p:nvSpPr>
          <p:cNvPr id="625" name="Google Shape;625;p10"/>
          <p:cNvSpPr/>
          <p:nvPr/>
        </p:nvSpPr>
        <p:spPr>
          <a:xfrm>
            <a:off x="1052564" y="21856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6" name="Google Shape;626;p10"/>
          <p:cNvGrpSpPr/>
          <p:nvPr/>
        </p:nvGrpSpPr>
        <p:grpSpPr>
          <a:xfrm>
            <a:off x="993178" y="2877764"/>
            <a:ext cx="2104140" cy="1102480"/>
            <a:chOff x="-1511962" y="1993319"/>
            <a:chExt cx="920500" cy="482275"/>
          </a:xfrm>
        </p:grpSpPr>
        <p:sp>
          <p:nvSpPr>
            <p:cNvPr id="627" name="Google Shape;627;p10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28" name="Google Shape;628;p10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629" name="Google Shape;629;p10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10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0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0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10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0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10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0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0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0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10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10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10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10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10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10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10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10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647" name="Google Shape;647;p10"/>
          <p:cNvSpPr/>
          <p:nvPr/>
        </p:nvSpPr>
        <p:spPr>
          <a:xfrm>
            <a:off x="5768297" y="40492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157637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dk1"/>
        </a:solidFill>
        <a:effectLst/>
      </p:bgPr>
    </p:bg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" name="Google Shape;649;p1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650" name="Google Shape;650;p1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1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1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87" name="Google Shape;687;p11"/>
          <p:cNvSpPr/>
          <p:nvPr/>
        </p:nvSpPr>
        <p:spPr>
          <a:xfrm>
            <a:off x="950933" y="1306033"/>
            <a:ext cx="5568800" cy="3250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8" name="Google Shape;688;p11"/>
          <p:cNvSpPr/>
          <p:nvPr/>
        </p:nvSpPr>
        <p:spPr>
          <a:xfrm>
            <a:off x="950933" y="4738400"/>
            <a:ext cx="55688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9" name="Google Shape;689;p11"/>
          <p:cNvSpPr txBox="1">
            <a:spLocks noGrp="1"/>
          </p:cNvSpPr>
          <p:nvPr>
            <p:ph type="title" hasCustomPrompt="1"/>
          </p:nvPr>
        </p:nvSpPr>
        <p:spPr>
          <a:xfrm>
            <a:off x="988533" y="1827751"/>
            <a:ext cx="5531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90" name="Google Shape;690;p11"/>
          <p:cNvSpPr txBox="1">
            <a:spLocks noGrp="1"/>
          </p:cNvSpPr>
          <p:nvPr>
            <p:ph type="body" idx="1"/>
          </p:nvPr>
        </p:nvSpPr>
        <p:spPr>
          <a:xfrm>
            <a:off x="988533" y="4738399"/>
            <a:ext cx="5531200" cy="7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91" name="Google Shape;691;p11"/>
          <p:cNvGrpSpPr/>
          <p:nvPr/>
        </p:nvGrpSpPr>
        <p:grpSpPr>
          <a:xfrm>
            <a:off x="7839233" y="5063442"/>
            <a:ext cx="840907" cy="841473"/>
            <a:chOff x="1300400" y="1688700"/>
            <a:chExt cx="481950" cy="482275"/>
          </a:xfrm>
        </p:grpSpPr>
        <p:sp>
          <p:nvSpPr>
            <p:cNvPr id="692" name="Google Shape;692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4" name="Google Shape;694;p11"/>
          <p:cNvGrpSpPr/>
          <p:nvPr/>
        </p:nvGrpSpPr>
        <p:grpSpPr>
          <a:xfrm>
            <a:off x="7744437" y="3659255"/>
            <a:ext cx="935112" cy="935677"/>
            <a:chOff x="1300400" y="1688700"/>
            <a:chExt cx="481950" cy="482275"/>
          </a:xfrm>
        </p:grpSpPr>
        <p:sp>
          <p:nvSpPr>
            <p:cNvPr id="695" name="Google Shape;695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000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4000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7" name="Google Shape;697;p11"/>
          <p:cNvGrpSpPr/>
          <p:nvPr/>
        </p:nvGrpSpPr>
        <p:grpSpPr>
          <a:xfrm>
            <a:off x="7839240" y="953087"/>
            <a:ext cx="745480" cy="745983"/>
            <a:chOff x="1300400" y="1688700"/>
            <a:chExt cx="481950" cy="482275"/>
          </a:xfrm>
        </p:grpSpPr>
        <p:sp>
          <p:nvSpPr>
            <p:cNvPr id="698" name="Google Shape;698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0" name="Google Shape;700;p11"/>
          <p:cNvGrpSpPr/>
          <p:nvPr/>
        </p:nvGrpSpPr>
        <p:grpSpPr>
          <a:xfrm>
            <a:off x="8746673" y="953087"/>
            <a:ext cx="745480" cy="745983"/>
            <a:chOff x="1300400" y="1688700"/>
            <a:chExt cx="481950" cy="482275"/>
          </a:xfrm>
        </p:grpSpPr>
        <p:sp>
          <p:nvSpPr>
            <p:cNvPr id="701" name="Google Shape;701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3" name="Google Shape;703;p11"/>
          <p:cNvGrpSpPr/>
          <p:nvPr/>
        </p:nvGrpSpPr>
        <p:grpSpPr>
          <a:xfrm>
            <a:off x="9654107" y="953087"/>
            <a:ext cx="745480" cy="745983"/>
            <a:chOff x="1300400" y="1688700"/>
            <a:chExt cx="481950" cy="482275"/>
          </a:xfrm>
        </p:grpSpPr>
        <p:sp>
          <p:nvSpPr>
            <p:cNvPr id="704" name="Google Shape;704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6" name="Google Shape;706;p11"/>
          <p:cNvGrpSpPr/>
          <p:nvPr/>
        </p:nvGrpSpPr>
        <p:grpSpPr>
          <a:xfrm>
            <a:off x="7839240" y="2313254"/>
            <a:ext cx="745480" cy="745983"/>
            <a:chOff x="1300400" y="1688700"/>
            <a:chExt cx="481950" cy="482275"/>
          </a:xfrm>
        </p:grpSpPr>
        <p:sp>
          <p:nvSpPr>
            <p:cNvPr id="707" name="Google Shape;707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9" name="Google Shape;709;p11"/>
          <p:cNvGrpSpPr/>
          <p:nvPr/>
        </p:nvGrpSpPr>
        <p:grpSpPr>
          <a:xfrm>
            <a:off x="8741191" y="2313254"/>
            <a:ext cx="745480" cy="745983"/>
            <a:chOff x="1300400" y="1688700"/>
            <a:chExt cx="481950" cy="482275"/>
          </a:xfrm>
        </p:grpSpPr>
        <p:sp>
          <p:nvSpPr>
            <p:cNvPr id="710" name="Google Shape;710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2" name="Google Shape;712;p11"/>
          <p:cNvGrpSpPr/>
          <p:nvPr/>
        </p:nvGrpSpPr>
        <p:grpSpPr>
          <a:xfrm>
            <a:off x="9643157" y="2313254"/>
            <a:ext cx="745480" cy="745983"/>
            <a:chOff x="1300400" y="1688700"/>
            <a:chExt cx="481950" cy="482275"/>
          </a:xfrm>
        </p:grpSpPr>
        <p:sp>
          <p:nvSpPr>
            <p:cNvPr id="713" name="Google Shape;713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5" name="Google Shape;715;p11"/>
          <p:cNvGrpSpPr/>
          <p:nvPr/>
        </p:nvGrpSpPr>
        <p:grpSpPr>
          <a:xfrm>
            <a:off x="9048767" y="5063442"/>
            <a:ext cx="840907" cy="841473"/>
            <a:chOff x="1300400" y="1688700"/>
            <a:chExt cx="481950" cy="482275"/>
          </a:xfrm>
        </p:grpSpPr>
        <p:sp>
          <p:nvSpPr>
            <p:cNvPr id="716" name="Google Shape;716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718" name="Google Shape;718;p11"/>
          <p:cNvSpPr/>
          <p:nvPr/>
        </p:nvSpPr>
        <p:spPr>
          <a:xfrm>
            <a:off x="10626797" y="32665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9" name="Google Shape;719;p11"/>
          <p:cNvSpPr/>
          <p:nvPr/>
        </p:nvSpPr>
        <p:spPr>
          <a:xfrm>
            <a:off x="9492163" y="3797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11"/>
          <p:cNvSpPr/>
          <p:nvPr/>
        </p:nvSpPr>
        <p:spPr>
          <a:xfrm>
            <a:off x="10825363" y="4881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119861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822573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" name="Google Shape;723;p1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724" name="Google Shape;724;p1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61" name="Google Shape;761;p13"/>
          <p:cNvSpPr/>
          <p:nvPr/>
        </p:nvSpPr>
        <p:spPr>
          <a:xfrm>
            <a:off x="2253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2" name="Google Shape;762;p13"/>
          <p:cNvSpPr/>
          <p:nvPr/>
        </p:nvSpPr>
        <p:spPr>
          <a:xfrm>
            <a:off x="2296668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3" name="Google Shape;763;p13"/>
          <p:cNvSpPr/>
          <p:nvPr/>
        </p:nvSpPr>
        <p:spPr>
          <a:xfrm>
            <a:off x="7564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4" name="Google Shape;764;p13"/>
          <p:cNvSpPr/>
          <p:nvPr/>
        </p:nvSpPr>
        <p:spPr>
          <a:xfrm>
            <a:off x="7564851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5" name="Google Shape;765;p13"/>
          <p:cNvSpPr/>
          <p:nvPr/>
        </p:nvSpPr>
        <p:spPr>
          <a:xfrm>
            <a:off x="985567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6" name="Google Shape;766;p13"/>
          <p:cNvSpPr/>
          <p:nvPr/>
        </p:nvSpPr>
        <p:spPr>
          <a:xfrm>
            <a:off x="6253251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7" name="Google Shape;767;p13"/>
          <p:cNvSpPr/>
          <p:nvPr/>
        </p:nvSpPr>
        <p:spPr>
          <a:xfrm>
            <a:off x="1031333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8" name="Google Shape;768;p13"/>
          <p:cNvSpPr/>
          <p:nvPr/>
        </p:nvSpPr>
        <p:spPr>
          <a:xfrm>
            <a:off x="6267067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9" name="Google Shape;769;p13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0" name="Google Shape;770;p13"/>
          <p:cNvSpPr txBox="1">
            <a:spLocks noGrp="1"/>
          </p:cNvSpPr>
          <p:nvPr>
            <p:ph type="title"/>
          </p:nvPr>
        </p:nvSpPr>
        <p:spPr>
          <a:xfrm>
            <a:off x="2352300" y="2229567"/>
            <a:ext cx="341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1" name="Google Shape;771;p13"/>
          <p:cNvSpPr txBox="1">
            <a:spLocks noGrp="1"/>
          </p:cNvSpPr>
          <p:nvPr>
            <p:ph type="title" idx="2" hasCustomPrompt="1"/>
          </p:nvPr>
        </p:nvSpPr>
        <p:spPr>
          <a:xfrm>
            <a:off x="1112267" y="2229567"/>
            <a:ext cx="624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2" name="Google Shape;772;p13"/>
          <p:cNvSpPr txBox="1">
            <a:spLocks noGrp="1"/>
          </p:cNvSpPr>
          <p:nvPr>
            <p:ph type="subTitle" idx="1"/>
          </p:nvPr>
        </p:nvSpPr>
        <p:spPr>
          <a:xfrm>
            <a:off x="2352291" y="2960800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13"/>
          <p:cNvSpPr txBox="1">
            <a:spLocks noGrp="1"/>
          </p:cNvSpPr>
          <p:nvPr>
            <p:ph type="title" idx="3"/>
          </p:nvPr>
        </p:nvSpPr>
        <p:spPr>
          <a:xfrm>
            <a:off x="2395600" y="44705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4" name="Google Shape;774;p13"/>
          <p:cNvSpPr txBox="1">
            <a:spLocks noGrp="1"/>
          </p:cNvSpPr>
          <p:nvPr>
            <p:ph type="title" idx="4" hasCustomPrompt="1"/>
          </p:nvPr>
        </p:nvSpPr>
        <p:spPr>
          <a:xfrm>
            <a:off x="1101333" y="441171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5" name="Google Shape;775;p13"/>
          <p:cNvSpPr txBox="1">
            <a:spLocks noGrp="1"/>
          </p:cNvSpPr>
          <p:nvPr>
            <p:ph type="subTitle" idx="5"/>
          </p:nvPr>
        </p:nvSpPr>
        <p:spPr>
          <a:xfrm>
            <a:off x="2395585" y="5201767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3"/>
          <p:cNvSpPr txBox="1">
            <a:spLocks noGrp="1"/>
          </p:cNvSpPr>
          <p:nvPr>
            <p:ph type="title" idx="6"/>
          </p:nvPr>
        </p:nvSpPr>
        <p:spPr>
          <a:xfrm>
            <a:off x="7735233" y="21796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7" name="Google Shape;777;p13"/>
          <p:cNvSpPr txBox="1">
            <a:spLocks noGrp="1"/>
          </p:cNvSpPr>
          <p:nvPr>
            <p:ph type="title" idx="7" hasCustomPrompt="1"/>
          </p:nvPr>
        </p:nvSpPr>
        <p:spPr>
          <a:xfrm>
            <a:off x="6323251" y="2179633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8" name="Google Shape;778;p13"/>
          <p:cNvSpPr txBox="1">
            <a:spLocks noGrp="1"/>
          </p:cNvSpPr>
          <p:nvPr>
            <p:ph type="subTitle" idx="8"/>
          </p:nvPr>
        </p:nvSpPr>
        <p:spPr>
          <a:xfrm>
            <a:off x="7735237" y="2910867"/>
            <a:ext cx="3414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3"/>
          <p:cNvSpPr txBox="1">
            <a:spLocks noGrp="1"/>
          </p:cNvSpPr>
          <p:nvPr>
            <p:ph type="title" idx="9"/>
          </p:nvPr>
        </p:nvSpPr>
        <p:spPr>
          <a:xfrm>
            <a:off x="7722840" y="4420600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80" name="Google Shape;7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37067" y="438386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81" name="Google Shape;781;p13"/>
          <p:cNvSpPr txBox="1">
            <a:spLocks noGrp="1"/>
          </p:cNvSpPr>
          <p:nvPr>
            <p:ph type="subTitle" idx="14"/>
          </p:nvPr>
        </p:nvSpPr>
        <p:spPr>
          <a:xfrm>
            <a:off x="7722839" y="5151833"/>
            <a:ext cx="341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3"/>
          <p:cNvSpPr txBox="1">
            <a:spLocks noGrp="1"/>
          </p:cNvSpPr>
          <p:nvPr>
            <p:ph type="title" idx="15"/>
          </p:nvPr>
        </p:nvSpPr>
        <p:spPr>
          <a:xfrm>
            <a:off x="951000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83" name="Google Shape;783;p13"/>
          <p:cNvGrpSpPr/>
          <p:nvPr/>
        </p:nvGrpSpPr>
        <p:grpSpPr>
          <a:xfrm>
            <a:off x="950978" y="641520"/>
            <a:ext cx="1754220" cy="919179"/>
            <a:chOff x="803899" y="422750"/>
            <a:chExt cx="1476451" cy="773633"/>
          </a:xfrm>
        </p:grpSpPr>
        <p:sp>
          <p:nvSpPr>
            <p:cNvPr id="784" name="Google Shape;784;p13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85" name="Google Shape;785;p13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786" name="Google Shape;786;p1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1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1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1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1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1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1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1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1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1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1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1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1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1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1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1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804" name="Google Shape;804;p13"/>
          <p:cNvSpPr/>
          <p:nvPr/>
        </p:nvSpPr>
        <p:spPr>
          <a:xfrm flipH="1">
            <a:off x="2380730" y="10327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631298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dk1"/>
        </a:solidFill>
        <a:effectLst/>
      </p:bgPr>
    </p:bg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" name="Google Shape;806;p1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07" name="Google Shape;807;p1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44" name="Google Shape;844;p14"/>
          <p:cNvSpPr/>
          <p:nvPr/>
        </p:nvSpPr>
        <p:spPr>
          <a:xfrm>
            <a:off x="4829100" y="3167700"/>
            <a:ext cx="64120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5" name="Google Shape;845;p14"/>
          <p:cNvSpPr/>
          <p:nvPr/>
        </p:nvSpPr>
        <p:spPr>
          <a:xfrm>
            <a:off x="4829100" y="4927500"/>
            <a:ext cx="6412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6" name="Google Shape;846;p14"/>
          <p:cNvSpPr/>
          <p:nvPr/>
        </p:nvSpPr>
        <p:spPr>
          <a:xfrm>
            <a:off x="7149200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7" name="Google Shape;847;p14"/>
          <p:cNvSpPr txBox="1">
            <a:spLocks noGrp="1"/>
          </p:cNvSpPr>
          <p:nvPr>
            <p:ph type="title"/>
          </p:nvPr>
        </p:nvSpPr>
        <p:spPr>
          <a:xfrm>
            <a:off x="5038400" y="3424333"/>
            <a:ext cx="6202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48" name="Google Shape;848;p14"/>
          <p:cNvSpPr txBox="1">
            <a:spLocks noGrp="1"/>
          </p:cNvSpPr>
          <p:nvPr>
            <p:ph type="subTitle" idx="1"/>
          </p:nvPr>
        </p:nvSpPr>
        <p:spPr>
          <a:xfrm>
            <a:off x="5038400" y="4976633"/>
            <a:ext cx="6202800" cy="5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49" name="Google Shape;849;p14"/>
          <p:cNvSpPr txBox="1">
            <a:spLocks noGrp="1"/>
          </p:cNvSpPr>
          <p:nvPr>
            <p:ph type="title" idx="2" hasCustomPrompt="1"/>
          </p:nvPr>
        </p:nvSpPr>
        <p:spPr>
          <a:xfrm>
            <a:off x="7349167" y="891133"/>
            <a:ext cx="16240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850" name="Google Shape;850;p14"/>
          <p:cNvGrpSpPr/>
          <p:nvPr/>
        </p:nvGrpSpPr>
        <p:grpSpPr>
          <a:xfrm>
            <a:off x="1400287" y="1916513"/>
            <a:ext cx="1623928" cy="1170579"/>
            <a:chOff x="7783413" y="3715033"/>
            <a:chExt cx="1091839" cy="786961"/>
          </a:xfrm>
        </p:grpSpPr>
        <p:sp>
          <p:nvSpPr>
            <p:cNvPr id="851" name="Google Shape;851;p14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4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4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4"/>
          <p:cNvGrpSpPr/>
          <p:nvPr/>
        </p:nvGrpSpPr>
        <p:grpSpPr>
          <a:xfrm>
            <a:off x="950968" y="3167525"/>
            <a:ext cx="2692345" cy="2519753"/>
            <a:chOff x="4978869" y="3464900"/>
            <a:chExt cx="790038" cy="739422"/>
          </a:xfrm>
        </p:grpSpPr>
        <p:sp>
          <p:nvSpPr>
            <p:cNvPr id="898" name="Google Shape;898;p14"/>
            <p:cNvSpPr/>
            <p:nvPr/>
          </p:nvSpPr>
          <p:spPr>
            <a:xfrm>
              <a:off x="4978869" y="3467397"/>
              <a:ext cx="790038" cy="736925"/>
            </a:xfrm>
            <a:custGeom>
              <a:avLst/>
              <a:gdLst/>
              <a:ahLst/>
              <a:cxnLst/>
              <a:rect l="l" t="t" r="r" b="b"/>
              <a:pathLst>
                <a:path w="30696" h="29477" extrusionOk="0">
                  <a:moveTo>
                    <a:pt x="5634" y="1"/>
                  </a:moveTo>
                  <a:cubicBezTo>
                    <a:pt x="3207" y="1"/>
                    <a:pt x="1220" y="1988"/>
                    <a:pt x="1220" y="4415"/>
                  </a:cubicBezTo>
                  <a:lnTo>
                    <a:pt x="1220" y="5697"/>
                  </a:lnTo>
                  <a:lnTo>
                    <a:pt x="679" y="5697"/>
                  </a:lnTo>
                  <a:cubicBezTo>
                    <a:pt x="302" y="5697"/>
                    <a:pt x="0" y="6012"/>
                    <a:pt x="0" y="6376"/>
                  </a:cubicBezTo>
                  <a:lnTo>
                    <a:pt x="0" y="9545"/>
                  </a:lnTo>
                  <a:cubicBezTo>
                    <a:pt x="0" y="9922"/>
                    <a:pt x="302" y="10224"/>
                    <a:pt x="679" y="10224"/>
                  </a:cubicBezTo>
                  <a:lnTo>
                    <a:pt x="1220" y="10224"/>
                  </a:lnTo>
                  <a:lnTo>
                    <a:pt x="1220" y="19265"/>
                  </a:lnTo>
                  <a:lnTo>
                    <a:pt x="679" y="19265"/>
                  </a:lnTo>
                  <a:cubicBezTo>
                    <a:pt x="302" y="19265"/>
                    <a:pt x="0" y="19567"/>
                    <a:pt x="0" y="19932"/>
                  </a:cubicBezTo>
                  <a:lnTo>
                    <a:pt x="0" y="23101"/>
                  </a:lnTo>
                  <a:cubicBezTo>
                    <a:pt x="0" y="23478"/>
                    <a:pt x="302" y="23780"/>
                    <a:pt x="679" y="23780"/>
                  </a:cubicBezTo>
                  <a:lnTo>
                    <a:pt x="1220" y="23780"/>
                  </a:lnTo>
                  <a:lnTo>
                    <a:pt x="1220" y="25075"/>
                  </a:lnTo>
                  <a:cubicBezTo>
                    <a:pt x="1220" y="27502"/>
                    <a:pt x="3207" y="29476"/>
                    <a:pt x="5634" y="29476"/>
                  </a:cubicBezTo>
                  <a:lnTo>
                    <a:pt x="26294" y="29476"/>
                  </a:lnTo>
                  <a:cubicBezTo>
                    <a:pt x="28721" y="29476"/>
                    <a:pt x="30695" y="27502"/>
                    <a:pt x="30695" y="25075"/>
                  </a:cubicBezTo>
                  <a:lnTo>
                    <a:pt x="30695" y="4415"/>
                  </a:lnTo>
                  <a:cubicBezTo>
                    <a:pt x="30695" y="1988"/>
                    <a:pt x="28721" y="1"/>
                    <a:pt x="26294" y="1"/>
                  </a:cubicBezTo>
                  <a:close/>
                </a:path>
              </a:pathLst>
            </a:custGeom>
            <a:solidFill>
              <a:schemeClr val="lt1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5020650" y="3464900"/>
              <a:ext cx="737225" cy="736900"/>
            </a:xfrm>
            <a:custGeom>
              <a:avLst/>
              <a:gdLst/>
              <a:ahLst/>
              <a:cxnLst/>
              <a:rect l="l" t="t" r="r" b="b"/>
              <a:pathLst>
                <a:path w="29489" h="29476" extrusionOk="0">
                  <a:moveTo>
                    <a:pt x="4414" y="0"/>
                  </a:moveTo>
                  <a:lnTo>
                    <a:pt x="25075" y="0"/>
                  </a:lnTo>
                  <a:cubicBezTo>
                    <a:pt x="27502" y="0"/>
                    <a:pt x="29489" y="1987"/>
                    <a:pt x="29489" y="4414"/>
                  </a:cubicBezTo>
                  <a:lnTo>
                    <a:pt x="29489" y="25062"/>
                  </a:lnTo>
                  <a:cubicBezTo>
                    <a:pt x="29489" y="27488"/>
                    <a:pt x="27502" y="29475"/>
                    <a:pt x="25075" y="29475"/>
                  </a:cubicBezTo>
                  <a:lnTo>
                    <a:pt x="4414" y="29475"/>
                  </a:lnTo>
                  <a:cubicBezTo>
                    <a:pt x="1987" y="29475"/>
                    <a:pt x="1" y="27488"/>
                    <a:pt x="1" y="25062"/>
                  </a:cubicBezTo>
                  <a:lnTo>
                    <a:pt x="1" y="4414"/>
                  </a:lnTo>
                  <a:cubicBezTo>
                    <a:pt x="1" y="1987"/>
                    <a:pt x="1987" y="0"/>
                    <a:pt x="4414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5057425" y="3501350"/>
              <a:ext cx="663975" cy="663975"/>
            </a:xfrm>
            <a:custGeom>
              <a:avLst/>
              <a:gdLst/>
              <a:ahLst/>
              <a:cxnLst/>
              <a:rect l="l" t="t" r="r" b="b"/>
              <a:pathLst>
                <a:path w="26559" h="26559" extrusionOk="0">
                  <a:moveTo>
                    <a:pt x="3547" y="1"/>
                  </a:moveTo>
                  <a:lnTo>
                    <a:pt x="23013" y="1"/>
                  </a:lnTo>
                  <a:cubicBezTo>
                    <a:pt x="24962" y="1"/>
                    <a:pt x="26559" y="1598"/>
                    <a:pt x="26559" y="3547"/>
                  </a:cubicBezTo>
                  <a:lnTo>
                    <a:pt x="26559" y="23013"/>
                  </a:lnTo>
                  <a:cubicBezTo>
                    <a:pt x="26559" y="24962"/>
                    <a:pt x="24962" y="26559"/>
                    <a:pt x="23013" y="26559"/>
                  </a:cubicBezTo>
                  <a:lnTo>
                    <a:pt x="3547" y="26559"/>
                  </a:lnTo>
                  <a:cubicBezTo>
                    <a:pt x="1598" y="26559"/>
                    <a:pt x="1" y="24962"/>
                    <a:pt x="1" y="23013"/>
                  </a:cubicBezTo>
                  <a:lnTo>
                    <a:pt x="1" y="3547"/>
                  </a:lnTo>
                  <a:cubicBezTo>
                    <a:pt x="1" y="1598"/>
                    <a:pt x="1598" y="1"/>
                    <a:pt x="3547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5047700" y="3491925"/>
              <a:ext cx="683150" cy="682825"/>
            </a:xfrm>
            <a:custGeom>
              <a:avLst/>
              <a:gdLst/>
              <a:ahLst/>
              <a:cxnLst/>
              <a:rect l="l" t="t" r="r" b="b"/>
              <a:pathLst>
                <a:path w="27326" h="27313" extrusionOk="0">
                  <a:moveTo>
                    <a:pt x="23402" y="755"/>
                  </a:moveTo>
                  <a:cubicBezTo>
                    <a:pt x="24269" y="755"/>
                    <a:pt x="25062" y="1120"/>
                    <a:pt x="25627" y="1685"/>
                  </a:cubicBezTo>
                  <a:cubicBezTo>
                    <a:pt x="26206" y="2264"/>
                    <a:pt x="26558" y="3056"/>
                    <a:pt x="26558" y="3924"/>
                  </a:cubicBezTo>
                  <a:lnTo>
                    <a:pt x="26558" y="23390"/>
                  </a:lnTo>
                  <a:cubicBezTo>
                    <a:pt x="26558" y="24257"/>
                    <a:pt x="26206" y="25049"/>
                    <a:pt x="25627" y="25628"/>
                  </a:cubicBezTo>
                  <a:cubicBezTo>
                    <a:pt x="25062" y="26194"/>
                    <a:pt x="24269" y="26558"/>
                    <a:pt x="23402" y="26558"/>
                  </a:cubicBezTo>
                  <a:lnTo>
                    <a:pt x="3936" y="26558"/>
                  </a:lnTo>
                  <a:cubicBezTo>
                    <a:pt x="3056" y="26558"/>
                    <a:pt x="2276" y="26194"/>
                    <a:pt x="1698" y="25628"/>
                  </a:cubicBezTo>
                  <a:cubicBezTo>
                    <a:pt x="1119" y="25049"/>
                    <a:pt x="767" y="24257"/>
                    <a:pt x="767" y="23390"/>
                  </a:cubicBezTo>
                  <a:lnTo>
                    <a:pt x="767" y="3924"/>
                  </a:lnTo>
                  <a:cubicBezTo>
                    <a:pt x="767" y="3056"/>
                    <a:pt x="1119" y="2264"/>
                    <a:pt x="1698" y="1685"/>
                  </a:cubicBezTo>
                  <a:cubicBezTo>
                    <a:pt x="2276" y="1120"/>
                    <a:pt x="3056" y="755"/>
                    <a:pt x="3936" y="755"/>
                  </a:cubicBezTo>
                  <a:close/>
                  <a:moveTo>
                    <a:pt x="3936" y="0"/>
                  </a:moveTo>
                  <a:cubicBezTo>
                    <a:pt x="2854" y="0"/>
                    <a:pt x="1874" y="441"/>
                    <a:pt x="1157" y="1145"/>
                  </a:cubicBezTo>
                  <a:cubicBezTo>
                    <a:pt x="440" y="1862"/>
                    <a:pt x="0" y="2842"/>
                    <a:pt x="0" y="3924"/>
                  </a:cubicBezTo>
                  <a:lnTo>
                    <a:pt x="0" y="23390"/>
                  </a:lnTo>
                  <a:cubicBezTo>
                    <a:pt x="0" y="24471"/>
                    <a:pt x="440" y="25452"/>
                    <a:pt x="1157" y="26169"/>
                  </a:cubicBezTo>
                  <a:cubicBezTo>
                    <a:pt x="1874" y="26873"/>
                    <a:pt x="2854" y="27313"/>
                    <a:pt x="3936" y="27313"/>
                  </a:cubicBezTo>
                  <a:lnTo>
                    <a:pt x="23402" y="27313"/>
                  </a:lnTo>
                  <a:cubicBezTo>
                    <a:pt x="24471" y="27313"/>
                    <a:pt x="25464" y="26873"/>
                    <a:pt x="26168" y="26169"/>
                  </a:cubicBezTo>
                  <a:cubicBezTo>
                    <a:pt x="26885" y="25452"/>
                    <a:pt x="27325" y="24471"/>
                    <a:pt x="27325" y="23390"/>
                  </a:cubicBezTo>
                  <a:lnTo>
                    <a:pt x="27325" y="3924"/>
                  </a:lnTo>
                  <a:cubicBezTo>
                    <a:pt x="27325" y="2842"/>
                    <a:pt x="26885" y="1862"/>
                    <a:pt x="26168" y="1145"/>
                  </a:cubicBezTo>
                  <a:cubicBezTo>
                    <a:pt x="25464" y="441"/>
                    <a:pt x="24471" y="0"/>
                    <a:pt x="23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5242275" y="3682750"/>
              <a:ext cx="328550" cy="328525"/>
            </a:xfrm>
            <a:custGeom>
              <a:avLst/>
              <a:gdLst/>
              <a:ahLst/>
              <a:cxnLst/>
              <a:rect l="l" t="t" r="r" b="b"/>
              <a:pathLst>
                <a:path w="13142" h="13141" extrusionOk="0">
                  <a:moveTo>
                    <a:pt x="5911" y="1346"/>
                  </a:moveTo>
                  <a:lnTo>
                    <a:pt x="5911" y="5910"/>
                  </a:lnTo>
                  <a:lnTo>
                    <a:pt x="1346" y="5910"/>
                  </a:lnTo>
                  <a:cubicBezTo>
                    <a:pt x="1497" y="4728"/>
                    <a:pt x="2038" y="3660"/>
                    <a:pt x="2843" y="2855"/>
                  </a:cubicBezTo>
                  <a:cubicBezTo>
                    <a:pt x="3082" y="2616"/>
                    <a:pt x="3346" y="2390"/>
                    <a:pt x="3635" y="2201"/>
                  </a:cubicBezTo>
                  <a:cubicBezTo>
                    <a:pt x="4301" y="1748"/>
                    <a:pt x="5068" y="1446"/>
                    <a:pt x="5911" y="1346"/>
                  </a:cubicBezTo>
                  <a:close/>
                  <a:moveTo>
                    <a:pt x="7219" y="1346"/>
                  </a:moveTo>
                  <a:cubicBezTo>
                    <a:pt x="8061" y="1446"/>
                    <a:pt x="8841" y="1748"/>
                    <a:pt x="9507" y="2201"/>
                  </a:cubicBezTo>
                  <a:cubicBezTo>
                    <a:pt x="9784" y="2390"/>
                    <a:pt x="10048" y="2616"/>
                    <a:pt x="10287" y="2855"/>
                  </a:cubicBezTo>
                  <a:cubicBezTo>
                    <a:pt x="11092" y="3660"/>
                    <a:pt x="11645" y="4728"/>
                    <a:pt x="11783" y="5910"/>
                  </a:cubicBezTo>
                  <a:lnTo>
                    <a:pt x="7219" y="5910"/>
                  </a:lnTo>
                  <a:lnTo>
                    <a:pt x="7219" y="1346"/>
                  </a:lnTo>
                  <a:close/>
                  <a:moveTo>
                    <a:pt x="5911" y="7218"/>
                  </a:moveTo>
                  <a:lnTo>
                    <a:pt x="5911" y="11795"/>
                  </a:lnTo>
                  <a:cubicBezTo>
                    <a:pt x="5068" y="11682"/>
                    <a:pt x="4301" y="11380"/>
                    <a:pt x="3635" y="10940"/>
                  </a:cubicBezTo>
                  <a:cubicBezTo>
                    <a:pt x="3346" y="10752"/>
                    <a:pt x="3082" y="10525"/>
                    <a:pt x="2843" y="10286"/>
                  </a:cubicBezTo>
                  <a:cubicBezTo>
                    <a:pt x="2038" y="9482"/>
                    <a:pt x="1497" y="8413"/>
                    <a:pt x="1346" y="7218"/>
                  </a:cubicBezTo>
                  <a:close/>
                  <a:moveTo>
                    <a:pt x="11783" y="7218"/>
                  </a:moveTo>
                  <a:cubicBezTo>
                    <a:pt x="11645" y="8413"/>
                    <a:pt x="11092" y="9482"/>
                    <a:pt x="10287" y="10286"/>
                  </a:cubicBezTo>
                  <a:cubicBezTo>
                    <a:pt x="10048" y="10525"/>
                    <a:pt x="9784" y="10752"/>
                    <a:pt x="9507" y="10940"/>
                  </a:cubicBezTo>
                  <a:cubicBezTo>
                    <a:pt x="8841" y="11380"/>
                    <a:pt x="8061" y="11682"/>
                    <a:pt x="7219" y="11795"/>
                  </a:cubicBezTo>
                  <a:lnTo>
                    <a:pt x="7219" y="7218"/>
                  </a:lnTo>
                  <a:close/>
                  <a:moveTo>
                    <a:pt x="6565" y="0"/>
                  </a:moveTo>
                  <a:cubicBezTo>
                    <a:pt x="5509" y="0"/>
                    <a:pt x="4515" y="252"/>
                    <a:pt x="3635" y="692"/>
                  </a:cubicBezTo>
                  <a:cubicBezTo>
                    <a:pt x="2994" y="1006"/>
                    <a:pt x="2415" y="1421"/>
                    <a:pt x="1925" y="1924"/>
                  </a:cubicBezTo>
                  <a:cubicBezTo>
                    <a:pt x="730" y="3119"/>
                    <a:pt x="1" y="4754"/>
                    <a:pt x="1" y="6564"/>
                  </a:cubicBezTo>
                  <a:cubicBezTo>
                    <a:pt x="1" y="8388"/>
                    <a:pt x="730" y="10022"/>
                    <a:pt x="1925" y="11217"/>
                  </a:cubicBezTo>
                  <a:cubicBezTo>
                    <a:pt x="2415" y="11707"/>
                    <a:pt x="2994" y="12135"/>
                    <a:pt x="3635" y="12449"/>
                  </a:cubicBezTo>
                  <a:cubicBezTo>
                    <a:pt x="4515" y="12889"/>
                    <a:pt x="5509" y="13141"/>
                    <a:pt x="6565" y="13141"/>
                  </a:cubicBezTo>
                  <a:cubicBezTo>
                    <a:pt x="7621" y="13141"/>
                    <a:pt x="8615" y="12889"/>
                    <a:pt x="9507" y="12449"/>
                  </a:cubicBezTo>
                  <a:cubicBezTo>
                    <a:pt x="10136" y="12135"/>
                    <a:pt x="10715" y="11707"/>
                    <a:pt x="11218" y="11217"/>
                  </a:cubicBezTo>
                  <a:cubicBezTo>
                    <a:pt x="12400" y="10022"/>
                    <a:pt x="13142" y="8388"/>
                    <a:pt x="13142" y="6564"/>
                  </a:cubicBezTo>
                  <a:cubicBezTo>
                    <a:pt x="13142" y="4754"/>
                    <a:pt x="12400" y="3119"/>
                    <a:pt x="11218" y="1924"/>
                  </a:cubicBezTo>
                  <a:cubicBezTo>
                    <a:pt x="10715" y="1421"/>
                    <a:pt x="10136" y="1006"/>
                    <a:pt x="9507" y="692"/>
                  </a:cubicBezTo>
                  <a:cubicBezTo>
                    <a:pt x="8615" y="252"/>
                    <a:pt x="7621" y="0"/>
                    <a:pt x="6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5225000" y="3668925"/>
              <a:ext cx="328525" cy="328525"/>
            </a:xfrm>
            <a:custGeom>
              <a:avLst/>
              <a:gdLst/>
              <a:ahLst/>
              <a:cxnLst/>
              <a:rect l="l" t="t" r="r" b="b"/>
              <a:pathLst>
                <a:path w="13141" h="13141" extrusionOk="0">
                  <a:moveTo>
                    <a:pt x="5923" y="1358"/>
                  </a:moveTo>
                  <a:lnTo>
                    <a:pt x="5923" y="5923"/>
                  </a:lnTo>
                  <a:lnTo>
                    <a:pt x="1346" y="5923"/>
                  </a:lnTo>
                  <a:cubicBezTo>
                    <a:pt x="1497" y="4728"/>
                    <a:pt x="2050" y="3659"/>
                    <a:pt x="2855" y="2855"/>
                  </a:cubicBezTo>
                  <a:cubicBezTo>
                    <a:pt x="3094" y="2616"/>
                    <a:pt x="3358" y="2402"/>
                    <a:pt x="3634" y="2213"/>
                  </a:cubicBezTo>
                  <a:cubicBezTo>
                    <a:pt x="4301" y="1761"/>
                    <a:pt x="5080" y="1459"/>
                    <a:pt x="5923" y="1358"/>
                  </a:cubicBezTo>
                  <a:close/>
                  <a:moveTo>
                    <a:pt x="7231" y="1358"/>
                  </a:moveTo>
                  <a:cubicBezTo>
                    <a:pt x="8061" y="1459"/>
                    <a:pt x="8840" y="1761"/>
                    <a:pt x="9507" y="2213"/>
                  </a:cubicBezTo>
                  <a:cubicBezTo>
                    <a:pt x="9796" y="2402"/>
                    <a:pt x="10060" y="2616"/>
                    <a:pt x="10299" y="2855"/>
                  </a:cubicBezTo>
                  <a:cubicBezTo>
                    <a:pt x="11104" y="3659"/>
                    <a:pt x="11644" y="4728"/>
                    <a:pt x="11795" y="5923"/>
                  </a:cubicBezTo>
                  <a:lnTo>
                    <a:pt x="7231" y="5923"/>
                  </a:lnTo>
                  <a:lnTo>
                    <a:pt x="7231" y="1358"/>
                  </a:lnTo>
                  <a:close/>
                  <a:moveTo>
                    <a:pt x="5923" y="7231"/>
                  </a:moveTo>
                  <a:lnTo>
                    <a:pt x="5923" y="11795"/>
                  </a:lnTo>
                  <a:cubicBezTo>
                    <a:pt x="5080" y="11695"/>
                    <a:pt x="4301" y="11393"/>
                    <a:pt x="3634" y="10940"/>
                  </a:cubicBezTo>
                  <a:cubicBezTo>
                    <a:pt x="3358" y="10751"/>
                    <a:pt x="3094" y="10538"/>
                    <a:pt x="2855" y="10299"/>
                  </a:cubicBezTo>
                  <a:cubicBezTo>
                    <a:pt x="2050" y="9494"/>
                    <a:pt x="1497" y="8425"/>
                    <a:pt x="1346" y="7231"/>
                  </a:cubicBezTo>
                  <a:close/>
                  <a:moveTo>
                    <a:pt x="11795" y="7231"/>
                  </a:moveTo>
                  <a:cubicBezTo>
                    <a:pt x="11644" y="8425"/>
                    <a:pt x="11104" y="9494"/>
                    <a:pt x="10299" y="10299"/>
                  </a:cubicBezTo>
                  <a:cubicBezTo>
                    <a:pt x="10060" y="10538"/>
                    <a:pt x="9796" y="10751"/>
                    <a:pt x="9507" y="10940"/>
                  </a:cubicBezTo>
                  <a:cubicBezTo>
                    <a:pt x="8840" y="11393"/>
                    <a:pt x="8061" y="11695"/>
                    <a:pt x="7231" y="11795"/>
                  </a:cubicBezTo>
                  <a:lnTo>
                    <a:pt x="7231" y="7231"/>
                  </a:lnTo>
                  <a:close/>
                  <a:moveTo>
                    <a:pt x="6577" y="0"/>
                  </a:moveTo>
                  <a:cubicBezTo>
                    <a:pt x="5521" y="0"/>
                    <a:pt x="4515" y="252"/>
                    <a:pt x="3634" y="704"/>
                  </a:cubicBezTo>
                  <a:cubicBezTo>
                    <a:pt x="3006" y="1019"/>
                    <a:pt x="2427" y="1434"/>
                    <a:pt x="1924" y="1937"/>
                  </a:cubicBezTo>
                  <a:cubicBezTo>
                    <a:pt x="742" y="3119"/>
                    <a:pt x="0" y="4766"/>
                    <a:pt x="0" y="6577"/>
                  </a:cubicBezTo>
                  <a:cubicBezTo>
                    <a:pt x="0" y="8387"/>
                    <a:pt x="742" y="10035"/>
                    <a:pt x="1924" y="11217"/>
                  </a:cubicBezTo>
                  <a:cubicBezTo>
                    <a:pt x="2427" y="11720"/>
                    <a:pt x="3006" y="12135"/>
                    <a:pt x="3634" y="12449"/>
                  </a:cubicBezTo>
                  <a:cubicBezTo>
                    <a:pt x="4515" y="12902"/>
                    <a:pt x="5521" y="13141"/>
                    <a:pt x="6577" y="13141"/>
                  </a:cubicBezTo>
                  <a:cubicBezTo>
                    <a:pt x="7633" y="13141"/>
                    <a:pt x="8627" y="12902"/>
                    <a:pt x="9507" y="12449"/>
                  </a:cubicBezTo>
                  <a:cubicBezTo>
                    <a:pt x="10148" y="12135"/>
                    <a:pt x="10727" y="11720"/>
                    <a:pt x="11217" y="11217"/>
                  </a:cubicBezTo>
                  <a:cubicBezTo>
                    <a:pt x="12412" y="10035"/>
                    <a:pt x="13141" y="8387"/>
                    <a:pt x="13141" y="6577"/>
                  </a:cubicBezTo>
                  <a:cubicBezTo>
                    <a:pt x="13141" y="4766"/>
                    <a:pt x="12412" y="3119"/>
                    <a:pt x="11217" y="1937"/>
                  </a:cubicBezTo>
                  <a:cubicBezTo>
                    <a:pt x="10727" y="1434"/>
                    <a:pt x="10148" y="1019"/>
                    <a:pt x="9507" y="704"/>
                  </a:cubicBezTo>
                  <a:cubicBezTo>
                    <a:pt x="8627" y="252"/>
                    <a:pt x="7633" y="0"/>
                    <a:pt x="6577" y="0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5233475" y="3677400"/>
              <a:ext cx="311875" cy="311875"/>
            </a:xfrm>
            <a:custGeom>
              <a:avLst/>
              <a:gdLst/>
              <a:ahLst/>
              <a:cxnLst/>
              <a:rect l="l" t="t" r="r" b="b"/>
              <a:pathLst>
                <a:path w="12475" h="12475" extrusionOk="0">
                  <a:moveTo>
                    <a:pt x="3270" y="742"/>
                  </a:moveTo>
                  <a:cubicBezTo>
                    <a:pt x="2742" y="1032"/>
                    <a:pt x="2252" y="1396"/>
                    <a:pt x="1824" y="1824"/>
                  </a:cubicBezTo>
                  <a:cubicBezTo>
                    <a:pt x="655" y="3006"/>
                    <a:pt x="1" y="4578"/>
                    <a:pt x="1" y="6238"/>
                  </a:cubicBezTo>
                  <a:cubicBezTo>
                    <a:pt x="1" y="7898"/>
                    <a:pt x="655" y="9469"/>
                    <a:pt x="1824" y="10651"/>
                  </a:cubicBezTo>
                  <a:cubicBezTo>
                    <a:pt x="2252" y="11079"/>
                    <a:pt x="2742" y="11444"/>
                    <a:pt x="3270" y="11733"/>
                  </a:cubicBezTo>
                  <a:lnTo>
                    <a:pt x="3270" y="10991"/>
                  </a:lnTo>
                  <a:cubicBezTo>
                    <a:pt x="2918" y="10765"/>
                    <a:pt x="2579" y="10500"/>
                    <a:pt x="2277" y="10199"/>
                  </a:cubicBezTo>
                  <a:cubicBezTo>
                    <a:pt x="1397" y="9318"/>
                    <a:pt x="831" y="8174"/>
                    <a:pt x="680" y="6929"/>
                  </a:cubicBezTo>
                  <a:lnTo>
                    <a:pt x="629" y="6565"/>
                  </a:lnTo>
                  <a:lnTo>
                    <a:pt x="3270" y="6565"/>
                  </a:lnTo>
                  <a:lnTo>
                    <a:pt x="3270" y="5911"/>
                  </a:lnTo>
                  <a:lnTo>
                    <a:pt x="629" y="5911"/>
                  </a:lnTo>
                  <a:lnTo>
                    <a:pt x="680" y="5546"/>
                  </a:lnTo>
                  <a:cubicBezTo>
                    <a:pt x="831" y="4301"/>
                    <a:pt x="1397" y="3157"/>
                    <a:pt x="2277" y="2277"/>
                  </a:cubicBezTo>
                  <a:cubicBezTo>
                    <a:pt x="2579" y="1975"/>
                    <a:pt x="2918" y="1711"/>
                    <a:pt x="3270" y="1484"/>
                  </a:cubicBezTo>
                  <a:close/>
                  <a:moveTo>
                    <a:pt x="6238" y="1"/>
                  </a:moveTo>
                  <a:cubicBezTo>
                    <a:pt x="5182" y="1"/>
                    <a:pt x="4176" y="265"/>
                    <a:pt x="3270" y="742"/>
                  </a:cubicBezTo>
                  <a:lnTo>
                    <a:pt x="3270" y="1484"/>
                  </a:lnTo>
                  <a:cubicBezTo>
                    <a:pt x="3962" y="1057"/>
                    <a:pt x="4729" y="780"/>
                    <a:pt x="5534" y="680"/>
                  </a:cubicBezTo>
                  <a:lnTo>
                    <a:pt x="5911" y="642"/>
                  </a:lnTo>
                  <a:lnTo>
                    <a:pt x="5911" y="5911"/>
                  </a:lnTo>
                  <a:lnTo>
                    <a:pt x="3270" y="5911"/>
                  </a:lnTo>
                  <a:lnTo>
                    <a:pt x="3270" y="6565"/>
                  </a:lnTo>
                  <a:lnTo>
                    <a:pt x="5911" y="6565"/>
                  </a:lnTo>
                  <a:lnTo>
                    <a:pt x="5911" y="11833"/>
                  </a:lnTo>
                  <a:lnTo>
                    <a:pt x="5534" y="11783"/>
                  </a:lnTo>
                  <a:cubicBezTo>
                    <a:pt x="4729" y="11683"/>
                    <a:pt x="3962" y="11406"/>
                    <a:pt x="3270" y="10991"/>
                  </a:cubicBezTo>
                  <a:lnTo>
                    <a:pt x="3270" y="11733"/>
                  </a:lnTo>
                  <a:cubicBezTo>
                    <a:pt x="4176" y="12211"/>
                    <a:pt x="5182" y="12475"/>
                    <a:pt x="6238" y="12475"/>
                  </a:cubicBezTo>
                  <a:cubicBezTo>
                    <a:pt x="7282" y="12475"/>
                    <a:pt x="8288" y="12211"/>
                    <a:pt x="9193" y="11733"/>
                  </a:cubicBezTo>
                  <a:lnTo>
                    <a:pt x="9193" y="10991"/>
                  </a:lnTo>
                  <a:cubicBezTo>
                    <a:pt x="8514" y="11406"/>
                    <a:pt x="7734" y="11683"/>
                    <a:pt x="6929" y="11783"/>
                  </a:cubicBezTo>
                  <a:lnTo>
                    <a:pt x="6552" y="11833"/>
                  </a:lnTo>
                  <a:lnTo>
                    <a:pt x="6552" y="6565"/>
                  </a:lnTo>
                  <a:lnTo>
                    <a:pt x="9193" y="6565"/>
                  </a:lnTo>
                  <a:lnTo>
                    <a:pt x="9193" y="5911"/>
                  </a:lnTo>
                  <a:lnTo>
                    <a:pt x="6552" y="5911"/>
                  </a:lnTo>
                  <a:lnTo>
                    <a:pt x="6552" y="642"/>
                  </a:lnTo>
                  <a:lnTo>
                    <a:pt x="6929" y="680"/>
                  </a:lnTo>
                  <a:cubicBezTo>
                    <a:pt x="7734" y="780"/>
                    <a:pt x="8514" y="1057"/>
                    <a:pt x="9193" y="1484"/>
                  </a:cubicBezTo>
                  <a:lnTo>
                    <a:pt x="9193" y="742"/>
                  </a:lnTo>
                  <a:cubicBezTo>
                    <a:pt x="8288" y="265"/>
                    <a:pt x="7282" y="1"/>
                    <a:pt x="6238" y="1"/>
                  </a:cubicBezTo>
                  <a:close/>
                  <a:moveTo>
                    <a:pt x="9193" y="11733"/>
                  </a:moveTo>
                  <a:cubicBezTo>
                    <a:pt x="9721" y="11444"/>
                    <a:pt x="10211" y="11079"/>
                    <a:pt x="10639" y="10651"/>
                  </a:cubicBezTo>
                  <a:cubicBezTo>
                    <a:pt x="11821" y="9469"/>
                    <a:pt x="12475" y="7898"/>
                    <a:pt x="12475" y="6238"/>
                  </a:cubicBezTo>
                  <a:cubicBezTo>
                    <a:pt x="12475" y="4578"/>
                    <a:pt x="11821" y="3006"/>
                    <a:pt x="10639" y="1824"/>
                  </a:cubicBezTo>
                  <a:cubicBezTo>
                    <a:pt x="10211" y="1396"/>
                    <a:pt x="9721" y="1032"/>
                    <a:pt x="9193" y="742"/>
                  </a:cubicBezTo>
                  <a:lnTo>
                    <a:pt x="9193" y="1484"/>
                  </a:lnTo>
                  <a:cubicBezTo>
                    <a:pt x="9558" y="1711"/>
                    <a:pt x="9885" y="1975"/>
                    <a:pt x="10186" y="2277"/>
                  </a:cubicBezTo>
                  <a:cubicBezTo>
                    <a:pt x="11067" y="3157"/>
                    <a:pt x="11632" y="4301"/>
                    <a:pt x="11783" y="5546"/>
                  </a:cubicBezTo>
                  <a:lnTo>
                    <a:pt x="11834" y="5911"/>
                  </a:lnTo>
                  <a:lnTo>
                    <a:pt x="9193" y="5911"/>
                  </a:lnTo>
                  <a:lnTo>
                    <a:pt x="9193" y="6565"/>
                  </a:lnTo>
                  <a:lnTo>
                    <a:pt x="11834" y="6565"/>
                  </a:lnTo>
                  <a:lnTo>
                    <a:pt x="11783" y="6929"/>
                  </a:lnTo>
                  <a:cubicBezTo>
                    <a:pt x="11632" y="8174"/>
                    <a:pt x="11067" y="9318"/>
                    <a:pt x="10186" y="10199"/>
                  </a:cubicBezTo>
                  <a:cubicBezTo>
                    <a:pt x="9885" y="10500"/>
                    <a:pt x="9558" y="10765"/>
                    <a:pt x="9193" y="109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4990150" y="3607300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0"/>
                  </a:moveTo>
                  <a:lnTo>
                    <a:pt x="4213" y="0"/>
                  </a:lnTo>
                  <a:lnTo>
                    <a:pt x="4213" y="4527"/>
                  </a:lnTo>
                  <a:lnTo>
                    <a:pt x="680" y="4527"/>
                  </a:lnTo>
                  <a:cubicBezTo>
                    <a:pt x="303" y="4527"/>
                    <a:pt x="1" y="4213"/>
                    <a:pt x="1" y="3848"/>
                  </a:cubicBezTo>
                  <a:lnTo>
                    <a:pt x="1" y="679"/>
                  </a:lnTo>
                  <a:cubicBezTo>
                    <a:pt x="1" y="302"/>
                    <a:pt x="303" y="0"/>
                    <a:pt x="680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4990150" y="3946175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1"/>
                  </a:moveTo>
                  <a:lnTo>
                    <a:pt x="4213" y="1"/>
                  </a:lnTo>
                  <a:lnTo>
                    <a:pt x="4213" y="4528"/>
                  </a:lnTo>
                  <a:lnTo>
                    <a:pt x="680" y="4528"/>
                  </a:lnTo>
                  <a:cubicBezTo>
                    <a:pt x="303" y="4528"/>
                    <a:pt x="1" y="4226"/>
                    <a:pt x="1" y="3849"/>
                  </a:cubicBezTo>
                  <a:lnTo>
                    <a:pt x="1" y="680"/>
                  </a:lnTo>
                  <a:cubicBezTo>
                    <a:pt x="1" y="315"/>
                    <a:pt x="303" y="1"/>
                    <a:pt x="680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5002100" y="36201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7"/>
                  </a:lnTo>
                  <a:lnTo>
                    <a:pt x="516" y="3497"/>
                  </a:lnTo>
                  <a:cubicBezTo>
                    <a:pt x="227" y="3497"/>
                    <a:pt x="1" y="3270"/>
                    <a:pt x="1" y="2981"/>
                  </a:cubicBezTo>
                  <a:lnTo>
                    <a:pt x="1" y="517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5002100" y="39590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6"/>
                  </a:lnTo>
                  <a:lnTo>
                    <a:pt x="516" y="3496"/>
                  </a:lnTo>
                  <a:cubicBezTo>
                    <a:pt x="227" y="3496"/>
                    <a:pt x="1" y="3270"/>
                    <a:pt x="1" y="2981"/>
                  </a:cubicBezTo>
                  <a:lnTo>
                    <a:pt x="1" y="516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5433425" y="3539700"/>
              <a:ext cx="157525" cy="157525"/>
            </a:xfrm>
            <a:custGeom>
              <a:avLst/>
              <a:gdLst/>
              <a:ahLst/>
              <a:cxnLst/>
              <a:rect l="l" t="t" r="r" b="b"/>
              <a:pathLst>
                <a:path w="6301" h="6301" extrusionOk="0">
                  <a:moveTo>
                    <a:pt x="3144" y="6301"/>
                  </a:moveTo>
                  <a:cubicBezTo>
                    <a:pt x="4879" y="6301"/>
                    <a:pt x="6300" y="4880"/>
                    <a:pt x="6300" y="3145"/>
                  </a:cubicBezTo>
                  <a:cubicBezTo>
                    <a:pt x="6300" y="1422"/>
                    <a:pt x="4879" y="1"/>
                    <a:pt x="3144" y="1"/>
                  </a:cubicBezTo>
                  <a:cubicBezTo>
                    <a:pt x="1421" y="1"/>
                    <a:pt x="0" y="1422"/>
                    <a:pt x="0" y="3145"/>
                  </a:cubicBezTo>
                  <a:cubicBezTo>
                    <a:pt x="0" y="4880"/>
                    <a:pt x="1421" y="6301"/>
                    <a:pt x="3144" y="6301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5509500" y="3547250"/>
              <a:ext cx="5375" cy="142425"/>
            </a:xfrm>
            <a:custGeom>
              <a:avLst/>
              <a:gdLst/>
              <a:ahLst/>
              <a:cxnLst/>
              <a:rect l="l" t="t" r="r" b="b"/>
              <a:pathLst>
                <a:path w="215" h="5697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lnTo>
                    <a:pt x="0" y="5596"/>
                  </a:lnTo>
                  <a:cubicBezTo>
                    <a:pt x="0" y="5647"/>
                    <a:pt x="51" y="5697"/>
                    <a:pt x="101" y="5697"/>
                  </a:cubicBezTo>
                  <a:cubicBezTo>
                    <a:pt x="164" y="5697"/>
                    <a:pt x="214" y="5647"/>
                    <a:pt x="214" y="5596"/>
                  </a:cubicBezTo>
                  <a:lnTo>
                    <a:pt x="214" y="101"/>
                  </a:lnTo>
                  <a:cubicBezTo>
                    <a:pt x="214" y="51"/>
                    <a:pt x="164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992" y="0"/>
                  </a:moveTo>
                  <a:cubicBezTo>
                    <a:pt x="1951" y="0"/>
                    <a:pt x="1918" y="26"/>
                    <a:pt x="1900" y="73"/>
                  </a:cubicBezTo>
                  <a:lnTo>
                    <a:pt x="26" y="5228"/>
                  </a:lnTo>
                  <a:cubicBezTo>
                    <a:pt x="1" y="5278"/>
                    <a:pt x="38" y="5341"/>
                    <a:pt x="89" y="5354"/>
                  </a:cubicBezTo>
                  <a:cubicBezTo>
                    <a:pt x="102" y="5360"/>
                    <a:pt x="116" y="5364"/>
                    <a:pt x="129" y="5364"/>
                  </a:cubicBezTo>
                  <a:cubicBezTo>
                    <a:pt x="169" y="5364"/>
                    <a:pt x="208" y="5338"/>
                    <a:pt x="227" y="5291"/>
                  </a:cubicBezTo>
                  <a:lnTo>
                    <a:pt x="2101" y="135"/>
                  </a:lnTo>
                  <a:cubicBezTo>
                    <a:pt x="2126" y="85"/>
                    <a:pt x="2088" y="22"/>
                    <a:pt x="2038" y="10"/>
                  </a:cubicBezTo>
                  <a:cubicBezTo>
                    <a:pt x="2022" y="3"/>
                    <a:pt x="2006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29" y="0"/>
                  </a:moveTo>
                  <a:cubicBezTo>
                    <a:pt x="116" y="0"/>
                    <a:pt x="102" y="3"/>
                    <a:pt x="89" y="10"/>
                  </a:cubicBezTo>
                  <a:cubicBezTo>
                    <a:pt x="38" y="22"/>
                    <a:pt x="1" y="85"/>
                    <a:pt x="26" y="135"/>
                  </a:cubicBezTo>
                  <a:lnTo>
                    <a:pt x="1900" y="5291"/>
                  </a:lnTo>
                  <a:cubicBezTo>
                    <a:pt x="1918" y="5338"/>
                    <a:pt x="1958" y="5364"/>
                    <a:pt x="1997" y="5364"/>
                  </a:cubicBezTo>
                  <a:cubicBezTo>
                    <a:pt x="2011" y="5364"/>
                    <a:pt x="2025" y="5360"/>
                    <a:pt x="2038" y="5354"/>
                  </a:cubicBezTo>
                  <a:cubicBezTo>
                    <a:pt x="2088" y="5341"/>
                    <a:pt x="2126" y="5278"/>
                    <a:pt x="2101" y="5228"/>
                  </a:cubicBezTo>
                  <a:lnTo>
                    <a:pt x="227" y="73"/>
                  </a:lnTo>
                  <a:cubicBezTo>
                    <a:pt x="208" y="26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3636" y="0"/>
                  </a:moveTo>
                  <a:cubicBezTo>
                    <a:pt x="3607" y="0"/>
                    <a:pt x="3579" y="13"/>
                    <a:pt x="3559" y="40"/>
                  </a:cubicBezTo>
                  <a:lnTo>
                    <a:pt x="38" y="4240"/>
                  </a:lnTo>
                  <a:cubicBezTo>
                    <a:pt x="0" y="4290"/>
                    <a:pt x="0" y="4353"/>
                    <a:pt x="51" y="4391"/>
                  </a:cubicBezTo>
                  <a:cubicBezTo>
                    <a:pt x="68" y="4408"/>
                    <a:pt x="94" y="4417"/>
                    <a:pt x="120" y="4417"/>
                  </a:cubicBezTo>
                  <a:cubicBezTo>
                    <a:pt x="150" y="4417"/>
                    <a:pt x="181" y="4405"/>
                    <a:pt x="202" y="4378"/>
                  </a:cubicBezTo>
                  <a:lnTo>
                    <a:pt x="3723" y="178"/>
                  </a:lnTo>
                  <a:cubicBezTo>
                    <a:pt x="3760" y="128"/>
                    <a:pt x="3760" y="65"/>
                    <a:pt x="3710" y="27"/>
                  </a:cubicBezTo>
                  <a:cubicBezTo>
                    <a:pt x="3687" y="10"/>
                    <a:pt x="3661" y="0"/>
                    <a:pt x="3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4869" y="0"/>
                  </a:moveTo>
                  <a:cubicBezTo>
                    <a:pt x="4851" y="0"/>
                    <a:pt x="4833" y="4"/>
                    <a:pt x="4816" y="13"/>
                  </a:cubicBezTo>
                  <a:lnTo>
                    <a:pt x="63" y="2754"/>
                  </a:lnTo>
                  <a:cubicBezTo>
                    <a:pt x="13" y="2792"/>
                    <a:pt x="0" y="2855"/>
                    <a:pt x="25" y="2905"/>
                  </a:cubicBezTo>
                  <a:cubicBezTo>
                    <a:pt x="50" y="2939"/>
                    <a:pt x="87" y="2955"/>
                    <a:pt x="123" y="2955"/>
                  </a:cubicBezTo>
                  <a:cubicBezTo>
                    <a:pt x="141" y="2955"/>
                    <a:pt x="159" y="2951"/>
                    <a:pt x="176" y="2943"/>
                  </a:cubicBezTo>
                  <a:lnTo>
                    <a:pt x="4930" y="201"/>
                  </a:lnTo>
                  <a:cubicBezTo>
                    <a:pt x="4980" y="164"/>
                    <a:pt x="4992" y="101"/>
                    <a:pt x="4967" y="51"/>
                  </a:cubicBezTo>
                  <a:cubicBezTo>
                    <a:pt x="4942" y="17"/>
                    <a:pt x="4906" y="0"/>
                    <a:pt x="48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5524" y="0"/>
                  </a:moveTo>
                  <a:cubicBezTo>
                    <a:pt x="5519" y="0"/>
                    <a:pt x="5513" y="1"/>
                    <a:pt x="5508" y="2"/>
                  </a:cubicBezTo>
                  <a:lnTo>
                    <a:pt x="101" y="958"/>
                  </a:lnTo>
                  <a:cubicBezTo>
                    <a:pt x="51" y="970"/>
                    <a:pt x="0" y="1021"/>
                    <a:pt x="13" y="1084"/>
                  </a:cubicBezTo>
                  <a:cubicBezTo>
                    <a:pt x="24" y="1128"/>
                    <a:pt x="66" y="1173"/>
                    <a:pt x="119" y="1173"/>
                  </a:cubicBezTo>
                  <a:cubicBezTo>
                    <a:pt x="125" y="1173"/>
                    <a:pt x="132" y="1173"/>
                    <a:pt x="139" y="1172"/>
                  </a:cubicBezTo>
                  <a:lnTo>
                    <a:pt x="5546" y="216"/>
                  </a:lnTo>
                  <a:cubicBezTo>
                    <a:pt x="5596" y="203"/>
                    <a:pt x="5634" y="153"/>
                    <a:pt x="5634" y="90"/>
                  </a:cubicBezTo>
                  <a:cubicBezTo>
                    <a:pt x="5623" y="45"/>
                    <a:pt x="5571" y="0"/>
                    <a:pt x="5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119" y="0"/>
                  </a:moveTo>
                  <a:cubicBezTo>
                    <a:pt x="66" y="0"/>
                    <a:pt x="24" y="45"/>
                    <a:pt x="13" y="90"/>
                  </a:cubicBezTo>
                  <a:cubicBezTo>
                    <a:pt x="0" y="153"/>
                    <a:pt x="51" y="203"/>
                    <a:pt x="101" y="216"/>
                  </a:cubicBezTo>
                  <a:lnTo>
                    <a:pt x="5508" y="1172"/>
                  </a:lnTo>
                  <a:cubicBezTo>
                    <a:pt x="5513" y="1173"/>
                    <a:pt x="5519" y="1173"/>
                    <a:pt x="5524" y="1173"/>
                  </a:cubicBezTo>
                  <a:cubicBezTo>
                    <a:pt x="5571" y="1173"/>
                    <a:pt x="5623" y="1128"/>
                    <a:pt x="5634" y="1084"/>
                  </a:cubicBezTo>
                  <a:cubicBezTo>
                    <a:pt x="5634" y="1021"/>
                    <a:pt x="5596" y="970"/>
                    <a:pt x="5546" y="958"/>
                  </a:cubicBezTo>
                  <a:lnTo>
                    <a:pt x="139" y="2"/>
                  </a:lnTo>
                  <a:cubicBezTo>
                    <a:pt x="132" y="1"/>
                    <a:pt x="12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123" y="0"/>
                  </a:moveTo>
                  <a:cubicBezTo>
                    <a:pt x="87" y="0"/>
                    <a:pt x="50" y="17"/>
                    <a:pt x="25" y="51"/>
                  </a:cubicBezTo>
                  <a:cubicBezTo>
                    <a:pt x="0" y="101"/>
                    <a:pt x="13" y="164"/>
                    <a:pt x="63" y="201"/>
                  </a:cubicBezTo>
                  <a:lnTo>
                    <a:pt x="4816" y="2943"/>
                  </a:lnTo>
                  <a:cubicBezTo>
                    <a:pt x="4833" y="2951"/>
                    <a:pt x="4851" y="2955"/>
                    <a:pt x="4869" y="2955"/>
                  </a:cubicBezTo>
                  <a:cubicBezTo>
                    <a:pt x="4906" y="2955"/>
                    <a:pt x="4942" y="2939"/>
                    <a:pt x="4967" y="2905"/>
                  </a:cubicBezTo>
                  <a:cubicBezTo>
                    <a:pt x="4992" y="2855"/>
                    <a:pt x="4980" y="2792"/>
                    <a:pt x="4930" y="2754"/>
                  </a:cubicBezTo>
                  <a:lnTo>
                    <a:pt x="176" y="13"/>
                  </a:lnTo>
                  <a:cubicBezTo>
                    <a:pt x="159" y="4"/>
                    <a:pt x="141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120" y="0"/>
                  </a:moveTo>
                  <a:cubicBezTo>
                    <a:pt x="94" y="0"/>
                    <a:pt x="68" y="10"/>
                    <a:pt x="51" y="27"/>
                  </a:cubicBezTo>
                  <a:cubicBezTo>
                    <a:pt x="0" y="65"/>
                    <a:pt x="0" y="128"/>
                    <a:pt x="38" y="178"/>
                  </a:cubicBezTo>
                  <a:lnTo>
                    <a:pt x="3559" y="4378"/>
                  </a:lnTo>
                  <a:cubicBezTo>
                    <a:pt x="3579" y="4405"/>
                    <a:pt x="3607" y="4417"/>
                    <a:pt x="3636" y="4417"/>
                  </a:cubicBezTo>
                  <a:cubicBezTo>
                    <a:pt x="3661" y="4417"/>
                    <a:pt x="3687" y="4408"/>
                    <a:pt x="3710" y="4391"/>
                  </a:cubicBezTo>
                  <a:cubicBezTo>
                    <a:pt x="3760" y="4353"/>
                    <a:pt x="3760" y="4290"/>
                    <a:pt x="3723" y="4240"/>
                  </a:cubicBezTo>
                  <a:lnTo>
                    <a:pt x="202" y="40"/>
                  </a:lnTo>
                  <a:cubicBezTo>
                    <a:pt x="181" y="13"/>
                    <a:pt x="150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5457300" y="3563600"/>
              <a:ext cx="109450" cy="109750"/>
            </a:xfrm>
            <a:custGeom>
              <a:avLst/>
              <a:gdLst/>
              <a:ahLst/>
              <a:cxnLst/>
              <a:rect l="l" t="t" r="r" b="b"/>
              <a:pathLst>
                <a:path w="4378" h="4390" extrusionOk="0">
                  <a:moveTo>
                    <a:pt x="2189" y="4389"/>
                  </a:moveTo>
                  <a:cubicBezTo>
                    <a:pt x="3396" y="4389"/>
                    <a:pt x="4377" y="3396"/>
                    <a:pt x="4377" y="2201"/>
                  </a:cubicBezTo>
                  <a:cubicBezTo>
                    <a:pt x="4377" y="994"/>
                    <a:pt x="3396" y="1"/>
                    <a:pt x="2189" y="1"/>
                  </a:cubicBezTo>
                  <a:cubicBezTo>
                    <a:pt x="994" y="1"/>
                    <a:pt x="1" y="994"/>
                    <a:pt x="1" y="2201"/>
                  </a:cubicBezTo>
                  <a:cubicBezTo>
                    <a:pt x="1" y="3396"/>
                    <a:pt x="994" y="4389"/>
                    <a:pt x="2189" y="43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5509175" y="3551425"/>
              <a:ext cx="29575" cy="69650"/>
            </a:xfrm>
            <a:custGeom>
              <a:avLst/>
              <a:gdLst/>
              <a:ahLst/>
              <a:cxnLst/>
              <a:rect l="l" t="t" r="r" b="b"/>
              <a:pathLst>
                <a:path w="1183" h="2786" extrusionOk="0">
                  <a:moveTo>
                    <a:pt x="1049" y="0"/>
                  </a:moveTo>
                  <a:cubicBezTo>
                    <a:pt x="1008" y="0"/>
                    <a:pt x="975" y="26"/>
                    <a:pt x="957" y="73"/>
                  </a:cubicBezTo>
                  <a:lnTo>
                    <a:pt x="13" y="2650"/>
                  </a:lnTo>
                  <a:cubicBezTo>
                    <a:pt x="1" y="2701"/>
                    <a:pt x="26" y="2764"/>
                    <a:pt x="89" y="2776"/>
                  </a:cubicBezTo>
                  <a:cubicBezTo>
                    <a:pt x="102" y="2783"/>
                    <a:pt x="116" y="2786"/>
                    <a:pt x="129" y="2786"/>
                  </a:cubicBezTo>
                  <a:cubicBezTo>
                    <a:pt x="168" y="2786"/>
                    <a:pt x="205" y="2760"/>
                    <a:pt x="215" y="2713"/>
                  </a:cubicBezTo>
                  <a:lnTo>
                    <a:pt x="1158" y="135"/>
                  </a:lnTo>
                  <a:cubicBezTo>
                    <a:pt x="1183" y="85"/>
                    <a:pt x="1145" y="22"/>
                    <a:pt x="1095" y="10"/>
                  </a:cubicBezTo>
                  <a:cubicBezTo>
                    <a:pt x="1079" y="3"/>
                    <a:pt x="1063" y="0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5474600" y="3580900"/>
              <a:ext cx="75150" cy="75150"/>
            </a:xfrm>
            <a:custGeom>
              <a:avLst/>
              <a:gdLst/>
              <a:ahLst/>
              <a:cxnLst/>
              <a:rect l="l" t="t" r="r" b="b"/>
              <a:pathLst>
                <a:path w="3006" h="3006" extrusionOk="0">
                  <a:moveTo>
                    <a:pt x="1497" y="3005"/>
                  </a:moveTo>
                  <a:cubicBezTo>
                    <a:pt x="2327" y="3005"/>
                    <a:pt x="3006" y="2326"/>
                    <a:pt x="3006" y="1509"/>
                  </a:cubicBezTo>
                  <a:cubicBezTo>
                    <a:pt x="3006" y="679"/>
                    <a:pt x="2327" y="0"/>
                    <a:pt x="1497" y="0"/>
                  </a:cubicBezTo>
                  <a:cubicBezTo>
                    <a:pt x="680" y="0"/>
                    <a:pt x="1" y="679"/>
                    <a:pt x="1" y="1509"/>
                  </a:cubicBezTo>
                  <a:cubicBezTo>
                    <a:pt x="1" y="2326"/>
                    <a:pt x="680" y="3005"/>
                    <a:pt x="1497" y="3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2" name="Google Shape;922;p14"/>
          <p:cNvSpPr/>
          <p:nvPr/>
        </p:nvSpPr>
        <p:spPr>
          <a:xfrm>
            <a:off x="3643297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3" name="Google Shape;923;p14"/>
          <p:cNvSpPr/>
          <p:nvPr/>
        </p:nvSpPr>
        <p:spPr>
          <a:xfrm>
            <a:off x="3797897" y="2322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24" name="Google Shape;924;p14"/>
          <p:cNvGrpSpPr/>
          <p:nvPr/>
        </p:nvGrpSpPr>
        <p:grpSpPr>
          <a:xfrm>
            <a:off x="3111032" y="4546729"/>
            <a:ext cx="1169808" cy="1170627"/>
            <a:chOff x="6076688" y="1982663"/>
            <a:chExt cx="564797" cy="565193"/>
          </a:xfrm>
        </p:grpSpPr>
        <p:sp>
          <p:nvSpPr>
            <p:cNvPr id="925" name="Google Shape;925;p1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9" name="Google Shape;929;p14"/>
          <p:cNvSpPr/>
          <p:nvPr/>
        </p:nvSpPr>
        <p:spPr>
          <a:xfrm>
            <a:off x="1213963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336714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dk1"/>
        </a:solid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" name="Google Shape;931;p1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932" name="Google Shape;932;p1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1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9" name="Google Shape;969;p15"/>
          <p:cNvSpPr/>
          <p:nvPr/>
        </p:nvSpPr>
        <p:spPr>
          <a:xfrm>
            <a:off x="3764633" y="1717067"/>
            <a:ext cx="74764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15"/>
          <p:cNvSpPr/>
          <p:nvPr/>
        </p:nvSpPr>
        <p:spPr>
          <a:xfrm>
            <a:off x="3764633" y="4380933"/>
            <a:ext cx="7476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15"/>
          <p:cNvSpPr/>
          <p:nvPr/>
        </p:nvSpPr>
        <p:spPr>
          <a:xfrm>
            <a:off x="1445067" y="16405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15"/>
          <p:cNvSpPr txBox="1">
            <a:spLocks noGrp="1"/>
          </p:cNvSpPr>
          <p:nvPr>
            <p:ph type="title"/>
          </p:nvPr>
        </p:nvSpPr>
        <p:spPr>
          <a:xfrm>
            <a:off x="3947433" y="2011733"/>
            <a:ext cx="7110800" cy="18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73" name="Google Shape;973;p15"/>
          <p:cNvSpPr txBox="1">
            <a:spLocks noGrp="1"/>
          </p:cNvSpPr>
          <p:nvPr>
            <p:ph type="subTitle" idx="1"/>
          </p:nvPr>
        </p:nvSpPr>
        <p:spPr>
          <a:xfrm>
            <a:off x="3964967" y="4442533"/>
            <a:ext cx="71108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74" name="Google Shape;974;p15"/>
          <p:cNvSpPr txBox="1">
            <a:spLocks noGrp="1"/>
          </p:cNvSpPr>
          <p:nvPr>
            <p:ph type="title" idx="2" hasCustomPrompt="1"/>
          </p:nvPr>
        </p:nvSpPr>
        <p:spPr>
          <a:xfrm>
            <a:off x="1468067" y="1799533"/>
            <a:ext cx="19116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975" name="Google Shape;975;p15"/>
          <p:cNvGrpSpPr/>
          <p:nvPr/>
        </p:nvGrpSpPr>
        <p:grpSpPr>
          <a:xfrm>
            <a:off x="1052581" y="4089081"/>
            <a:ext cx="2146184" cy="1051863"/>
            <a:chOff x="490825" y="1364150"/>
            <a:chExt cx="636850" cy="312150"/>
          </a:xfrm>
        </p:grpSpPr>
        <p:grpSp>
          <p:nvGrpSpPr>
            <p:cNvPr id="976" name="Google Shape;976;p15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977" name="Google Shape;977;p15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15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79" name="Google Shape;979;p15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980" name="Google Shape;980;p15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15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15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15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15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15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15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15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15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15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15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15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15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15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15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15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5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15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15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15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5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15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15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5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15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15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5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15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15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5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15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15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5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013" name="Google Shape;1013;p15"/>
          <p:cNvSpPr/>
          <p:nvPr/>
        </p:nvSpPr>
        <p:spPr>
          <a:xfrm>
            <a:off x="950930" y="3306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4" name="Google Shape;1014;p15"/>
          <p:cNvSpPr/>
          <p:nvPr/>
        </p:nvSpPr>
        <p:spPr>
          <a:xfrm>
            <a:off x="3109397" y="51409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0495462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925028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lt1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88" name="Google Shape;1088;p1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1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1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1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1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1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1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1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1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1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1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1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1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1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1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1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1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1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1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1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1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1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1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1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1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1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1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1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1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1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1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1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1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1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1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1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1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5" name="Google Shape;1125;p17"/>
          <p:cNvSpPr/>
          <p:nvPr/>
        </p:nvSpPr>
        <p:spPr>
          <a:xfrm>
            <a:off x="2826100" y="1425333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6" name="Google Shape;1126;p17"/>
          <p:cNvSpPr/>
          <p:nvPr/>
        </p:nvSpPr>
        <p:spPr>
          <a:xfrm>
            <a:off x="2826233" y="4643867"/>
            <a:ext cx="8052800" cy="788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7" name="Google Shape;1127;p17"/>
          <p:cNvSpPr txBox="1">
            <a:spLocks noGrp="1"/>
          </p:cNvSpPr>
          <p:nvPr>
            <p:ph type="title"/>
          </p:nvPr>
        </p:nvSpPr>
        <p:spPr>
          <a:xfrm>
            <a:off x="3110665" y="4683667"/>
            <a:ext cx="7497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28" name="Google Shape;1128;p17"/>
          <p:cNvSpPr txBox="1">
            <a:spLocks noGrp="1"/>
          </p:cNvSpPr>
          <p:nvPr>
            <p:ph type="subTitle" idx="1"/>
          </p:nvPr>
        </p:nvSpPr>
        <p:spPr>
          <a:xfrm>
            <a:off x="3100067" y="1965300"/>
            <a:ext cx="74972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129" name="Google Shape;1129;p17"/>
          <p:cNvGrpSpPr/>
          <p:nvPr/>
        </p:nvGrpSpPr>
        <p:grpSpPr>
          <a:xfrm>
            <a:off x="973653" y="2703978"/>
            <a:ext cx="2623051" cy="2823057"/>
            <a:chOff x="7627750" y="181828"/>
            <a:chExt cx="1196793" cy="1288048"/>
          </a:xfrm>
        </p:grpSpPr>
        <p:sp>
          <p:nvSpPr>
            <p:cNvPr id="1130" name="Google Shape;1130;p17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31" name="Google Shape;1131;p17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1132" name="Google Shape;1132;p17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17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7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7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7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7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17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17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7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7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7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7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17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17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17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17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17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17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17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17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17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17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17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17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17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7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7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7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7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17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17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17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17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17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17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17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8" name="Google Shape;1168;p17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9" name="Google Shape;1169;p17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17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17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17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17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17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17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17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17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17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17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180" name="Google Shape;1180;p17"/>
          <p:cNvSpPr/>
          <p:nvPr/>
        </p:nvSpPr>
        <p:spPr>
          <a:xfrm>
            <a:off x="973663" y="2052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1" name="Google Shape;1181;p17"/>
          <p:cNvSpPr/>
          <p:nvPr/>
        </p:nvSpPr>
        <p:spPr>
          <a:xfrm>
            <a:off x="1850830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52424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08203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3" name="Google Shape;1183;p1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184" name="Google Shape;1184;p1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1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1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1" name="Google Shape;1221;p18"/>
          <p:cNvSpPr/>
          <p:nvPr/>
        </p:nvSpPr>
        <p:spPr>
          <a:xfrm>
            <a:off x="2073433" y="1056467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2" name="Google Shape;1222;p18"/>
          <p:cNvSpPr/>
          <p:nvPr/>
        </p:nvSpPr>
        <p:spPr>
          <a:xfrm>
            <a:off x="2073567" y="4275000"/>
            <a:ext cx="8052800" cy="1191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3" name="Google Shape;1223;p18"/>
          <p:cNvSpPr txBox="1">
            <a:spLocks noGrp="1"/>
          </p:cNvSpPr>
          <p:nvPr>
            <p:ph type="subTitle" idx="1"/>
          </p:nvPr>
        </p:nvSpPr>
        <p:spPr>
          <a:xfrm>
            <a:off x="2115900" y="4412733"/>
            <a:ext cx="7968000" cy="9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18"/>
          <p:cNvSpPr txBox="1">
            <a:spLocks noGrp="1"/>
          </p:cNvSpPr>
          <p:nvPr>
            <p:ph type="title"/>
          </p:nvPr>
        </p:nvSpPr>
        <p:spPr>
          <a:xfrm>
            <a:off x="2107967" y="1536467"/>
            <a:ext cx="7968000" cy="22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25" name="Google Shape;1225;p18"/>
          <p:cNvGrpSpPr/>
          <p:nvPr/>
        </p:nvGrpSpPr>
        <p:grpSpPr>
          <a:xfrm>
            <a:off x="950919" y="5111574"/>
            <a:ext cx="1412916" cy="354621"/>
            <a:chOff x="-852632" y="3827781"/>
            <a:chExt cx="825752" cy="207251"/>
          </a:xfrm>
        </p:grpSpPr>
        <p:sp>
          <p:nvSpPr>
            <p:cNvPr id="1226" name="Google Shape;1226;p18"/>
            <p:cNvSpPr/>
            <p:nvPr/>
          </p:nvSpPr>
          <p:spPr>
            <a:xfrm>
              <a:off x="-852632" y="3842059"/>
              <a:ext cx="824684" cy="192973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775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-852632" y="3827781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1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18"/>
            <p:cNvSpPr/>
            <p:nvPr/>
          </p:nvSpPr>
          <p:spPr>
            <a:xfrm>
              <a:off x="-852632" y="3827781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0" y="1"/>
                  </a:moveTo>
                  <a:lnTo>
                    <a:pt x="0" y="594"/>
                  </a:lnTo>
                  <a:lnTo>
                    <a:pt x="17781" y="594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18"/>
            <p:cNvSpPr/>
            <p:nvPr/>
          </p:nvSpPr>
          <p:spPr>
            <a:xfrm>
              <a:off x="-782697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-67459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-565416" y="3827781"/>
              <a:ext cx="35060" cy="192927"/>
            </a:xfrm>
            <a:custGeom>
              <a:avLst/>
              <a:gdLst/>
              <a:ahLst/>
              <a:cxnLst/>
              <a:rect l="l" t="t" r="r" b="b"/>
              <a:pathLst>
                <a:path w="75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-45726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-349156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-24105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-13294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-534674" y="3827781"/>
              <a:ext cx="451605" cy="192927"/>
            </a:xfrm>
            <a:custGeom>
              <a:avLst/>
              <a:gdLst/>
              <a:ahLst/>
              <a:cxnLst/>
              <a:rect l="l" t="t" r="r" b="b"/>
              <a:pathLst>
                <a:path w="972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-197584" y="3827781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2465" y="4155"/>
                  </a:lnTo>
                  <a:lnTo>
                    <a:pt x="2465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38" name="Google Shape;1238;p18"/>
          <p:cNvSpPr/>
          <p:nvPr/>
        </p:nvSpPr>
        <p:spPr>
          <a:xfrm flipH="1">
            <a:off x="1330314" y="4274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39" name="Google Shape;1239;p18"/>
          <p:cNvGrpSpPr/>
          <p:nvPr/>
        </p:nvGrpSpPr>
        <p:grpSpPr>
          <a:xfrm>
            <a:off x="9673433" y="4336156"/>
            <a:ext cx="1567880" cy="1130181"/>
            <a:chOff x="7783413" y="3715033"/>
            <a:chExt cx="1091839" cy="786961"/>
          </a:xfrm>
        </p:grpSpPr>
        <p:sp>
          <p:nvSpPr>
            <p:cNvPr id="1240" name="Google Shape;1240;p1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6" name="Google Shape;1286;p18"/>
          <p:cNvSpPr/>
          <p:nvPr/>
        </p:nvSpPr>
        <p:spPr>
          <a:xfrm flipH="1">
            <a:off x="9556097" y="11628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284973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1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289" name="Google Shape;1289;p1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26" name="Google Shape;1326;p19"/>
          <p:cNvSpPr/>
          <p:nvPr/>
        </p:nvSpPr>
        <p:spPr>
          <a:xfrm>
            <a:off x="6657900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7" name="Google Shape;1327;p19"/>
          <p:cNvSpPr/>
          <p:nvPr/>
        </p:nvSpPr>
        <p:spPr>
          <a:xfrm>
            <a:off x="1720467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8" name="Google Shape;1328;p19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19"/>
          <p:cNvSpPr txBox="1">
            <a:spLocks noGrp="1"/>
          </p:cNvSpPr>
          <p:nvPr>
            <p:ph type="subTitle" idx="1"/>
          </p:nvPr>
        </p:nvSpPr>
        <p:spPr>
          <a:xfrm>
            <a:off x="2103533" y="3888724"/>
            <a:ext cx="30064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0" name="Google Shape;1330;p19"/>
          <p:cNvSpPr txBox="1">
            <a:spLocks noGrp="1"/>
          </p:cNvSpPr>
          <p:nvPr>
            <p:ph type="subTitle" idx="2"/>
          </p:nvPr>
        </p:nvSpPr>
        <p:spPr>
          <a:xfrm>
            <a:off x="7135900" y="3887900"/>
            <a:ext cx="28576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1" name="Google Shape;1331;p19"/>
          <p:cNvSpPr txBox="1">
            <a:spLocks noGrp="1"/>
          </p:cNvSpPr>
          <p:nvPr>
            <p:ph type="subTitle" idx="3"/>
          </p:nvPr>
        </p:nvSpPr>
        <p:spPr>
          <a:xfrm>
            <a:off x="2103533" y="4551467"/>
            <a:ext cx="30064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9"/>
          <p:cNvSpPr txBox="1">
            <a:spLocks noGrp="1"/>
          </p:cNvSpPr>
          <p:nvPr>
            <p:ph type="subTitle" idx="4"/>
          </p:nvPr>
        </p:nvSpPr>
        <p:spPr>
          <a:xfrm>
            <a:off x="7135900" y="4551467"/>
            <a:ext cx="28576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19"/>
          <p:cNvGrpSpPr/>
          <p:nvPr/>
        </p:nvGrpSpPr>
        <p:grpSpPr>
          <a:xfrm>
            <a:off x="2862932" y="1878796"/>
            <a:ext cx="1487619" cy="1488557"/>
            <a:chOff x="1300400" y="1688700"/>
            <a:chExt cx="481950" cy="482275"/>
          </a:xfrm>
        </p:grpSpPr>
        <p:sp>
          <p:nvSpPr>
            <p:cNvPr id="1335" name="Google Shape;1335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37" name="Google Shape;1337;p19"/>
          <p:cNvGrpSpPr/>
          <p:nvPr/>
        </p:nvGrpSpPr>
        <p:grpSpPr>
          <a:xfrm>
            <a:off x="8082908" y="2242199"/>
            <a:ext cx="963579" cy="964228"/>
            <a:chOff x="1300400" y="1688700"/>
            <a:chExt cx="481950" cy="482275"/>
          </a:xfrm>
        </p:grpSpPr>
        <p:sp>
          <p:nvSpPr>
            <p:cNvPr id="1338" name="Google Shape;1338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2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32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340" name="Google Shape;1340;p19"/>
          <p:cNvSpPr/>
          <p:nvPr/>
        </p:nvSpPr>
        <p:spPr>
          <a:xfrm>
            <a:off x="8630830" y="20810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1" name="Google Shape;1341;p19"/>
          <p:cNvSpPr/>
          <p:nvPr/>
        </p:nvSpPr>
        <p:spPr>
          <a:xfrm flipH="1">
            <a:off x="2933097" y="2748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312147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969515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8" name="Google Shape;1408;p2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09" name="Google Shape;1409;p2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6" name="Google Shape;1446;p2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7" name="Google Shape;1447;p21"/>
          <p:cNvSpPr txBox="1">
            <a:spLocks noGrp="1"/>
          </p:cNvSpPr>
          <p:nvPr>
            <p:ph type="title"/>
          </p:nvPr>
        </p:nvSpPr>
        <p:spPr>
          <a:xfrm>
            <a:off x="1077533" y="2316800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1"/>
          <p:cNvSpPr txBox="1">
            <a:spLocks noGrp="1"/>
          </p:cNvSpPr>
          <p:nvPr>
            <p:ph type="subTitle" idx="1"/>
          </p:nvPr>
        </p:nvSpPr>
        <p:spPr>
          <a:xfrm>
            <a:off x="1077579" y="3043767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1"/>
          <p:cNvSpPr txBox="1">
            <a:spLocks noGrp="1"/>
          </p:cNvSpPr>
          <p:nvPr>
            <p:ph type="title" idx="2"/>
          </p:nvPr>
        </p:nvSpPr>
        <p:spPr>
          <a:xfrm>
            <a:off x="8653149" y="23200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1"/>
          <p:cNvSpPr txBox="1">
            <a:spLocks noGrp="1"/>
          </p:cNvSpPr>
          <p:nvPr>
            <p:ph type="subTitle" idx="3"/>
          </p:nvPr>
        </p:nvSpPr>
        <p:spPr>
          <a:xfrm>
            <a:off x="8653196" y="3046984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1"/>
          <p:cNvSpPr txBox="1">
            <a:spLocks noGrp="1"/>
          </p:cNvSpPr>
          <p:nvPr>
            <p:ph type="title" idx="4"/>
          </p:nvPr>
        </p:nvSpPr>
        <p:spPr>
          <a:xfrm>
            <a:off x="1077517" y="45179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1"/>
          <p:cNvSpPr txBox="1">
            <a:spLocks noGrp="1"/>
          </p:cNvSpPr>
          <p:nvPr>
            <p:ph type="subTitle" idx="5"/>
          </p:nvPr>
        </p:nvSpPr>
        <p:spPr>
          <a:xfrm>
            <a:off x="1077539" y="5244551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1"/>
          <p:cNvSpPr txBox="1">
            <a:spLocks noGrp="1"/>
          </p:cNvSpPr>
          <p:nvPr>
            <p:ph type="title" idx="6"/>
          </p:nvPr>
        </p:nvSpPr>
        <p:spPr>
          <a:xfrm>
            <a:off x="8653188" y="451786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4" name="Google Shape;1454;p21"/>
          <p:cNvSpPr txBox="1">
            <a:spLocks noGrp="1"/>
          </p:cNvSpPr>
          <p:nvPr>
            <p:ph type="subTitle" idx="7"/>
          </p:nvPr>
        </p:nvSpPr>
        <p:spPr>
          <a:xfrm>
            <a:off x="8653200" y="5244533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21"/>
          <p:cNvSpPr txBox="1">
            <a:spLocks noGrp="1"/>
          </p:cNvSpPr>
          <p:nvPr>
            <p:ph type="title" idx="8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21"/>
          <p:cNvSpPr/>
          <p:nvPr/>
        </p:nvSpPr>
        <p:spPr>
          <a:xfrm>
            <a:off x="950933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7" name="Google Shape;1457;p21"/>
          <p:cNvSpPr/>
          <p:nvPr/>
        </p:nvSpPr>
        <p:spPr>
          <a:xfrm>
            <a:off x="85265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8" name="Google Shape;1458;p21"/>
          <p:cNvSpPr/>
          <p:nvPr/>
        </p:nvSpPr>
        <p:spPr>
          <a:xfrm>
            <a:off x="9509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9" name="Google Shape;1459;p21"/>
          <p:cNvSpPr/>
          <p:nvPr/>
        </p:nvSpPr>
        <p:spPr>
          <a:xfrm>
            <a:off x="8526567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60" name="Google Shape;1460;p21"/>
          <p:cNvGrpSpPr/>
          <p:nvPr/>
        </p:nvGrpSpPr>
        <p:grpSpPr>
          <a:xfrm>
            <a:off x="4390383" y="4794343"/>
            <a:ext cx="1044547" cy="1045251"/>
            <a:chOff x="1300400" y="1688700"/>
            <a:chExt cx="481950" cy="482275"/>
          </a:xfrm>
        </p:grpSpPr>
        <p:sp>
          <p:nvSpPr>
            <p:cNvPr id="1461" name="Google Shape;146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3" name="Google Shape;1463;p21"/>
          <p:cNvGrpSpPr/>
          <p:nvPr/>
        </p:nvGrpSpPr>
        <p:grpSpPr>
          <a:xfrm>
            <a:off x="4347097" y="2563988"/>
            <a:ext cx="1217599" cy="1218355"/>
            <a:chOff x="1300400" y="1688700"/>
            <a:chExt cx="481950" cy="482275"/>
          </a:xfrm>
        </p:grpSpPr>
        <p:sp>
          <p:nvSpPr>
            <p:cNvPr id="1464" name="Google Shape;1464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6" name="Google Shape;1466;p21"/>
          <p:cNvGrpSpPr/>
          <p:nvPr/>
        </p:nvGrpSpPr>
        <p:grpSpPr>
          <a:xfrm>
            <a:off x="6821989" y="2652283"/>
            <a:ext cx="891993" cy="892595"/>
            <a:chOff x="1300400" y="1688700"/>
            <a:chExt cx="481950" cy="482275"/>
          </a:xfrm>
        </p:grpSpPr>
        <p:sp>
          <p:nvSpPr>
            <p:cNvPr id="1467" name="Google Shape;1467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69" name="Google Shape;1469;p21"/>
          <p:cNvSpPr/>
          <p:nvPr/>
        </p:nvSpPr>
        <p:spPr>
          <a:xfrm>
            <a:off x="6303747" y="3274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70" name="Google Shape;1470;p21"/>
          <p:cNvGrpSpPr/>
          <p:nvPr/>
        </p:nvGrpSpPr>
        <p:grpSpPr>
          <a:xfrm>
            <a:off x="6521951" y="4451993"/>
            <a:ext cx="1492053" cy="1492931"/>
            <a:chOff x="1300400" y="1688700"/>
            <a:chExt cx="481950" cy="482275"/>
          </a:xfrm>
        </p:grpSpPr>
        <p:sp>
          <p:nvSpPr>
            <p:cNvPr id="1471" name="Google Shape;147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667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25¢</a:t>
              </a:r>
              <a:endParaRPr sz="4667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73" name="Google Shape;1473;p21"/>
          <p:cNvSpPr/>
          <p:nvPr/>
        </p:nvSpPr>
        <p:spPr>
          <a:xfrm>
            <a:off x="6821997" y="4257582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4" name="Google Shape;1474;p21"/>
          <p:cNvSpPr/>
          <p:nvPr/>
        </p:nvSpPr>
        <p:spPr>
          <a:xfrm>
            <a:off x="5593714" y="44329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5" name="Google Shape;1475;p21"/>
          <p:cNvSpPr/>
          <p:nvPr/>
        </p:nvSpPr>
        <p:spPr>
          <a:xfrm>
            <a:off x="4178063" y="2909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090267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2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78" name="Google Shape;1478;p2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15" name="Google Shape;1515;p22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6" name="Google Shape;1516;p22"/>
          <p:cNvSpPr/>
          <p:nvPr/>
        </p:nvSpPr>
        <p:spPr>
          <a:xfrm>
            <a:off x="1479633" y="2791567"/>
            <a:ext cx="3953600" cy="2602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7" name="Google Shape;151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518" name="Google Shape;1518;p22"/>
          <p:cNvSpPr txBox="1">
            <a:spLocks noGrp="1"/>
          </p:cNvSpPr>
          <p:nvPr>
            <p:ph type="body" idx="1"/>
          </p:nvPr>
        </p:nvSpPr>
        <p:spPr>
          <a:xfrm>
            <a:off x="1567433" y="3899033"/>
            <a:ext cx="3778000" cy="12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19" name="Google Shape;1519;p22"/>
          <p:cNvSpPr txBox="1">
            <a:spLocks noGrp="1"/>
          </p:cNvSpPr>
          <p:nvPr>
            <p:ph type="subTitle" idx="2"/>
          </p:nvPr>
        </p:nvSpPr>
        <p:spPr>
          <a:xfrm>
            <a:off x="1550433" y="3069000"/>
            <a:ext cx="3812000" cy="7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0" name="Google Shape;1520;p22"/>
          <p:cNvGrpSpPr/>
          <p:nvPr/>
        </p:nvGrpSpPr>
        <p:grpSpPr>
          <a:xfrm>
            <a:off x="7919743" y="2252520"/>
            <a:ext cx="2578215" cy="3082848"/>
            <a:chOff x="135325" y="344450"/>
            <a:chExt cx="756400" cy="904450"/>
          </a:xfrm>
        </p:grpSpPr>
        <p:sp>
          <p:nvSpPr>
            <p:cNvPr id="1521" name="Google Shape;1521;p22"/>
            <p:cNvSpPr/>
            <p:nvPr/>
          </p:nvSpPr>
          <p:spPr>
            <a:xfrm>
              <a:off x="135325" y="344450"/>
              <a:ext cx="756400" cy="904450"/>
            </a:xfrm>
            <a:custGeom>
              <a:avLst/>
              <a:gdLst/>
              <a:ahLst/>
              <a:cxnLst/>
              <a:rect l="l" t="t" r="r" b="b"/>
              <a:pathLst>
                <a:path w="30256" h="36178" extrusionOk="0">
                  <a:moveTo>
                    <a:pt x="17681" y="3106"/>
                  </a:moveTo>
                  <a:cubicBezTo>
                    <a:pt x="18812" y="3106"/>
                    <a:pt x="19743" y="4037"/>
                    <a:pt x="19743" y="5169"/>
                  </a:cubicBezTo>
                  <a:lnTo>
                    <a:pt x="19743" y="5923"/>
                  </a:lnTo>
                  <a:lnTo>
                    <a:pt x="10551" y="5923"/>
                  </a:lnTo>
                  <a:lnTo>
                    <a:pt x="10551" y="5169"/>
                  </a:lnTo>
                  <a:cubicBezTo>
                    <a:pt x="10551" y="4037"/>
                    <a:pt x="11481" y="3106"/>
                    <a:pt x="12613" y="3106"/>
                  </a:cubicBezTo>
                  <a:close/>
                  <a:moveTo>
                    <a:pt x="11431" y="0"/>
                  </a:moveTo>
                  <a:cubicBezTo>
                    <a:pt x="9847" y="0"/>
                    <a:pt x="8551" y="1296"/>
                    <a:pt x="8551" y="2880"/>
                  </a:cubicBezTo>
                  <a:lnTo>
                    <a:pt x="8551" y="5923"/>
                  </a:lnTo>
                  <a:lnTo>
                    <a:pt x="4792" y="5923"/>
                  </a:lnTo>
                  <a:cubicBezTo>
                    <a:pt x="2163" y="5923"/>
                    <a:pt x="1" y="8073"/>
                    <a:pt x="1" y="10714"/>
                  </a:cubicBezTo>
                  <a:lnTo>
                    <a:pt x="1" y="31387"/>
                  </a:lnTo>
                  <a:cubicBezTo>
                    <a:pt x="1" y="34028"/>
                    <a:pt x="2163" y="36178"/>
                    <a:pt x="4792" y="36178"/>
                  </a:cubicBezTo>
                  <a:lnTo>
                    <a:pt x="25477" y="36178"/>
                  </a:lnTo>
                  <a:cubicBezTo>
                    <a:pt x="28105" y="36178"/>
                    <a:pt x="30256" y="34028"/>
                    <a:pt x="30256" y="31387"/>
                  </a:cubicBezTo>
                  <a:lnTo>
                    <a:pt x="30256" y="10714"/>
                  </a:lnTo>
                  <a:cubicBezTo>
                    <a:pt x="30256" y="8073"/>
                    <a:pt x="28105" y="5923"/>
                    <a:pt x="25477" y="5923"/>
                  </a:cubicBezTo>
                  <a:lnTo>
                    <a:pt x="21717" y="5923"/>
                  </a:lnTo>
                  <a:lnTo>
                    <a:pt x="21717" y="2880"/>
                  </a:lnTo>
                  <a:cubicBezTo>
                    <a:pt x="21717" y="1296"/>
                    <a:pt x="20422" y="0"/>
                    <a:pt x="18838" y="0"/>
                  </a:cubicBez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2"/>
            <p:cNvSpPr/>
            <p:nvPr/>
          </p:nvSpPr>
          <p:spPr>
            <a:xfrm>
              <a:off x="135325" y="870700"/>
              <a:ext cx="756400" cy="378200"/>
            </a:xfrm>
            <a:custGeom>
              <a:avLst/>
              <a:gdLst/>
              <a:ahLst/>
              <a:cxnLst/>
              <a:rect l="l" t="t" r="r" b="b"/>
              <a:pathLst>
                <a:path w="30256" h="15128" extrusionOk="0">
                  <a:moveTo>
                    <a:pt x="30256" y="0"/>
                  </a:moveTo>
                  <a:lnTo>
                    <a:pt x="30256" y="10337"/>
                  </a:lnTo>
                  <a:cubicBezTo>
                    <a:pt x="30256" y="12978"/>
                    <a:pt x="28093" y="15128"/>
                    <a:pt x="25465" y="15128"/>
                  </a:cubicBezTo>
                  <a:lnTo>
                    <a:pt x="4792" y="15128"/>
                  </a:lnTo>
                  <a:cubicBezTo>
                    <a:pt x="2151" y="15128"/>
                    <a:pt x="1" y="12978"/>
                    <a:pt x="1" y="103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2"/>
            <p:cNvSpPr/>
            <p:nvPr/>
          </p:nvSpPr>
          <p:spPr>
            <a:xfrm>
              <a:off x="135325" y="870700"/>
              <a:ext cx="756400" cy="280450"/>
            </a:xfrm>
            <a:custGeom>
              <a:avLst/>
              <a:gdLst/>
              <a:ahLst/>
              <a:cxnLst/>
              <a:rect l="l" t="t" r="r" b="b"/>
              <a:pathLst>
                <a:path w="30256" h="11218" extrusionOk="0">
                  <a:moveTo>
                    <a:pt x="30256" y="0"/>
                  </a:moveTo>
                  <a:lnTo>
                    <a:pt x="30256" y="7658"/>
                  </a:lnTo>
                  <a:cubicBezTo>
                    <a:pt x="30256" y="9620"/>
                    <a:pt x="28659" y="11217"/>
                    <a:pt x="26710" y="11217"/>
                  </a:cubicBezTo>
                  <a:lnTo>
                    <a:pt x="3547" y="11217"/>
                  </a:lnTo>
                  <a:cubicBezTo>
                    <a:pt x="1598" y="11217"/>
                    <a:pt x="1" y="9620"/>
                    <a:pt x="1" y="765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99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2"/>
            <p:cNvSpPr/>
            <p:nvPr/>
          </p:nvSpPr>
          <p:spPr>
            <a:xfrm>
              <a:off x="164875" y="870700"/>
              <a:ext cx="697000" cy="243650"/>
            </a:xfrm>
            <a:custGeom>
              <a:avLst/>
              <a:gdLst/>
              <a:ahLst/>
              <a:cxnLst/>
              <a:rect l="l" t="t" r="r" b="b"/>
              <a:pathLst>
                <a:path w="27880" h="9746" extrusionOk="0">
                  <a:moveTo>
                    <a:pt x="27879" y="0"/>
                  </a:moveTo>
                  <a:lnTo>
                    <a:pt x="27879" y="6665"/>
                  </a:lnTo>
                  <a:cubicBezTo>
                    <a:pt x="27879" y="8363"/>
                    <a:pt x="26508" y="9746"/>
                    <a:pt x="24836" y="9746"/>
                  </a:cubicBezTo>
                  <a:lnTo>
                    <a:pt x="3056" y="9746"/>
                  </a:lnTo>
                  <a:cubicBezTo>
                    <a:pt x="1371" y="9746"/>
                    <a:pt x="1" y="8363"/>
                    <a:pt x="1" y="66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2"/>
            <p:cNvSpPr/>
            <p:nvPr/>
          </p:nvSpPr>
          <p:spPr>
            <a:xfrm>
              <a:off x="348775" y="344450"/>
              <a:ext cx="329175" cy="205300"/>
            </a:xfrm>
            <a:custGeom>
              <a:avLst/>
              <a:gdLst/>
              <a:ahLst/>
              <a:cxnLst/>
              <a:rect l="l" t="t" r="r" b="b"/>
              <a:pathLst>
                <a:path w="13167" h="8212" extrusionOk="0">
                  <a:moveTo>
                    <a:pt x="2881" y="0"/>
                  </a:moveTo>
                  <a:lnTo>
                    <a:pt x="10287" y="0"/>
                  </a:lnTo>
                  <a:cubicBezTo>
                    <a:pt x="11872" y="0"/>
                    <a:pt x="13167" y="1295"/>
                    <a:pt x="13167" y="2880"/>
                  </a:cubicBezTo>
                  <a:lnTo>
                    <a:pt x="13167" y="8212"/>
                  </a:lnTo>
                  <a:lnTo>
                    <a:pt x="11821" y="8212"/>
                  </a:lnTo>
                  <a:lnTo>
                    <a:pt x="11821" y="4439"/>
                  </a:lnTo>
                  <a:cubicBezTo>
                    <a:pt x="11821" y="3307"/>
                    <a:pt x="10891" y="2377"/>
                    <a:pt x="9759" y="2377"/>
                  </a:cubicBezTo>
                  <a:lnTo>
                    <a:pt x="3409" y="2377"/>
                  </a:lnTo>
                  <a:cubicBezTo>
                    <a:pt x="2277" y="2377"/>
                    <a:pt x="1346" y="3307"/>
                    <a:pt x="1346" y="4439"/>
                  </a:cubicBezTo>
                  <a:lnTo>
                    <a:pt x="1346" y="8212"/>
                  </a:lnTo>
                  <a:lnTo>
                    <a:pt x="1" y="8212"/>
                  </a:lnTo>
                  <a:lnTo>
                    <a:pt x="1" y="2880"/>
                  </a:lnTo>
                  <a:cubicBezTo>
                    <a:pt x="1" y="1295"/>
                    <a:pt x="1296" y="0"/>
                    <a:pt x="2881" y="0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2"/>
            <p:cNvSpPr/>
            <p:nvPr/>
          </p:nvSpPr>
          <p:spPr>
            <a:xfrm>
              <a:off x="348775" y="376500"/>
              <a:ext cx="329175" cy="173250"/>
            </a:xfrm>
            <a:custGeom>
              <a:avLst/>
              <a:gdLst/>
              <a:ahLst/>
              <a:cxnLst/>
              <a:rect l="l" t="t" r="r" b="b"/>
              <a:pathLst>
                <a:path w="13167" h="6930" extrusionOk="0">
                  <a:moveTo>
                    <a:pt x="2881" y="1"/>
                  </a:moveTo>
                  <a:lnTo>
                    <a:pt x="10287" y="1"/>
                  </a:lnTo>
                  <a:cubicBezTo>
                    <a:pt x="11872" y="1"/>
                    <a:pt x="13167" y="1296"/>
                    <a:pt x="13167" y="2880"/>
                  </a:cubicBezTo>
                  <a:lnTo>
                    <a:pt x="13167" y="6930"/>
                  </a:lnTo>
                  <a:lnTo>
                    <a:pt x="11193" y="6930"/>
                  </a:lnTo>
                  <a:lnTo>
                    <a:pt x="11193" y="3886"/>
                  </a:lnTo>
                  <a:cubicBezTo>
                    <a:pt x="11193" y="2755"/>
                    <a:pt x="10262" y="1824"/>
                    <a:pt x="9130" y="1824"/>
                  </a:cubicBezTo>
                  <a:lnTo>
                    <a:pt x="4075" y="1824"/>
                  </a:lnTo>
                  <a:cubicBezTo>
                    <a:pt x="2931" y="1824"/>
                    <a:pt x="2000" y="2755"/>
                    <a:pt x="2000" y="3886"/>
                  </a:cubicBezTo>
                  <a:lnTo>
                    <a:pt x="2000" y="6930"/>
                  </a:lnTo>
                  <a:lnTo>
                    <a:pt x="1" y="6930"/>
                  </a:lnTo>
                  <a:lnTo>
                    <a:pt x="1" y="2880"/>
                  </a:lnTo>
                  <a:cubicBezTo>
                    <a:pt x="1" y="1296"/>
                    <a:pt x="1296" y="1"/>
                    <a:pt x="2881" y="1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2"/>
            <p:cNvSpPr/>
            <p:nvPr/>
          </p:nvSpPr>
          <p:spPr>
            <a:xfrm>
              <a:off x="135325" y="492500"/>
              <a:ext cx="756400" cy="378225"/>
            </a:xfrm>
            <a:custGeom>
              <a:avLst/>
              <a:gdLst/>
              <a:ahLst/>
              <a:cxnLst/>
              <a:rect l="l" t="t" r="r" b="b"/>
              <a:pathLst>
                <a:path w="30256" h="15129" extrusionOk="0">
                  <a:moveTo>
                    <a:pt x="4792" y="1"/>
                  </a:moveTo>
                  <a:lnTo>
                    <a:pt x="25465" y="1"/>
                  </a:lnTo>
                  <a:cubicBezTo>
                    <a:pt x="28093" y="1"/>
                    <a:pt x="30256" y="2151"/>
                    <a:pt x="30256" y="4792"/>
                  </a:cubicBezTo>
                  <a:lnTo>
                    <a:pt x="30256" y="15128"/>
                  </a:lnTo>
                  <a:lnTo>
                    <a:pt x="1" y="15128"/>
                  </a:lnTo>
                  <a:lnTo>
                    <a:pt x="1" y="4792"/>
                  </a:lnTo>
                  <a:cubicBezTo>
                    <a:pt x="1" y="2151"/>
                    <a:pt x="2151" y="1"/>
                    <a:pt x="4792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2"/>
            <p:cNvSpPr/>
            <p:nvPr/>
          </p:nvSpPr>
          <p:spPr>
            <a:xfrm>
              <a:off x="135325" y="590600"/>
              <a:ext cx="756400" cy="280125"/>
            </a:xfrm>
            <a:custGeom>
              <a:avLst/>
              <a:gdLst/>
              <a:ahLst/>
              <a:cxnLst/>
              <a:rect l="l" t="t" r="r" b="b"/>
              <a:pathLst>
                <a:path w="30256" h="11205" extrusionOk="0">
                  <a:moveTo>
                    <a:pt x="3547" y="0"/>
                  </a:moveTo>
                  <a:lnTo>
                    <a:pt x="26710" y="0"/>
                  </a:lnTo>
                  <a:cubicBezTo>
                    <a:pt x="28659" y="0"/>
                    <a:pt x="30256" y="1597"/>
                    <a:pt x="30256" y="3546"/>
                  </a:cubicBezTo>
                  <a:lnTo>
                    <a:pt x="30256" y="11204"/>
                  </a:lnTo>
                  <a:lnTo>
                    <a:pt x="1" y="11204"/>
                  </a:lnTo>
                  <a:lnTo>
                    <a:pt x="1" y="3546"/>
                  </a:lnTo>
                  <a:cubicBezTo>
                    <a:pt x="1" y="1597"/>
                    <a:pt x="1598" y="0"/>
                    <a:pt x="3547" y="0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2"/>
            <p:cNvSpPr/>
            <p:nvPr/>
          </p:nvSpPr>
          <p:spPr>
            <a:xfrm>
              <a:off x="194725" y="627050"/>
              <a:ext cx="642913" cy="224766"/>
            </a:xfrm>
            <a:custGeom>
              <a:avLst/>
              <a:gdLst/>
              <a:ahLst/>
              <a:cxnLst/>
              <a:rect l="l" t="t" r="r" b="b"/>
              <a:pathLst>
                <a:path w="27880" h="9747" extrusionOk="0">
                  <a:moveTo>
                    <a:pt x="3056" y="1"/>
                  </a:moveTo>
                  <a:lnTo>
                    <a:pt x="24823" y="1"/>
                  </a:lnTo>
                  <a:cubicBezTo>
                    <a:pt x="26508" y="1"/>
                    <a:pt x="27879" y="1397"/>
                    <a:pt x="27879" y="3094"/>
                  </a:cubicBezTo>
                  <a:lnTo>
                    <a:pt x="27879" y="9746"/>
                  </a:lnTo>
                  <a:lnTo>
                    <a:pt x="1" y="9746"/>
                  </a:lnTo>
                  <a:lnTo>
                    <a:pt x="1" y="3094"/>
                  </a:lnTo>
                  <a:cubicBezTo>
                    <a:pt x="1" y="1397"/>
                    <a:pt x="1371" y="1"/>
                    <a:pt x="3056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0" name="Google Shape;1530;p22"/>
            <p:cNvGrpSpPr/>
            <p:nvPr/>
          </p:nvGrpSpPr>
          <p:grpSpPr>
            <a:xfrm>
              <a:off x="219699" y="756013"/>
              <a:ext cx="436027" cy="279696"/>
              <a:chOff x="861850" y="1725175"/>
              <a:chExt cx="676850" cy="434175"/>
            </a:xfrm>
          </p:grpSpPr>
          <p:sp>
            <p:nvSpPr>
              <p:cNvPr id="1531" name="Google Shape;1531;p2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2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2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4" name="Google Shape;1534;p2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2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2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2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2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2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0" name="Google Shape;1540;p2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2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2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2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2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2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546" name="Google Shape;1546;p22"/>
          <p:cNvSpPr/>
          <p:nvPr/>
        </p:nvSpPr>
        <p:spPr>
          <a:xfrm>
            <a:off x="7166197" y="2237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7" name="Google Shape;1547;p22"/>
          <p:cNvSpPr/>
          <p:nvPr/>
        </p:nvSpPr>
        <p:spPr>
          <a:xfrm>
            <a:off x="6921797" y="3441597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8" name="Google Shape;1548;p22"/>
          <p:cNvSpPr/>
          <p:nvPr/>
        </p:nvSpPr>
        <p:spPr>
          <a:xfrm>
            <a:off x="10835847" y="276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9" name="Google Shape;1549;p22"/>
          <p:cNvSpPr/>
          <p:nvPr/>
        </p:nvSpPr>
        <p:spPr>
          <a:xfrm>
            <a:off x="10497963" y="18550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50" name="Google Shape;1550;p22"/>
          <p:cNvGrpSpPr/>
          <p:nvPr/>
        </p:nvGrpSpPr>
        <p:grpSpPr>
          <a:xfrm>
            <a:off x="6914137" y="4335029"/>
            <a:ext cx="1058233" cy="1058947"/>
            <a:chOff x="1300400" y="1688700"/>
            <a:chExt cx="481950" cy="482275"/>
          </a:xfrm>
        </p:grpSpPr>
        <p:sp>
          <p:nvSpPr>
            <p:cNvPr id="1551" name="Google Shape;1551;p22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2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547108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" name="Google Shape;1554;p2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55" name="Google Shape;1555;p2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92" name="Google Shape;1592;p23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3" name="Google Shape;1593;p23"/>
          <p:cNvSpPr/>
          <p:nvPr/>
        </p:nvSpPr>
        <p:spPr>
          <a:xfrm>
            <a:off x="951000" y="1881000"/>
            <a:ext cx="102900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4" name="Google Shape;1594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23"/>
          <p:cNvSpPr txBox="1">
            <a:spLocks noGrp="1"/>
          </p:cNvSpPr>
          <p:nvPr>
            <p:ph type="body" idx="1"/>
          </p:nvPr>
        </p:nvSpPr>
        <p:spPr>
          <a:xfrm>
            <a:off x="950967" y="1912708"/>
            <a:ext cx="10290000" cy="43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923402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dk1"/>
        </a:solidFill>
        <a:effectLst/>
      </p:bgPr>
    </p:bg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" name="Google Shape;1597;p2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98" name="Google Shape;1598;p2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35" name="Google Shape;1635;p24"/>
          <p:cNvSpPr/>
          <p:nvPr/>
        </p:nvSpPr>
        <p:spPr>
          <a:xfrm>
            <a:off x="950967" y="1355600"/>
            <a:ext cx="4180000" cy="42592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36" name="Google Shape;1636;p24"/>
          <p:cNvSpPr txBox="1">
            <a:spLocks noGrp="1"/>
          </p:cNvSpPr>
          <p:nvPr>
            <p:ph type="title"/>
          </p:nvPr>
        </p:nvSpPr>
        <p:spPr>
          <a:xfrm>
            <a:off x="1072600" y="1585784"/>
            <a:ext cx="4180000" cy="25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4"/>
          <p:cNvSpPr txBox="1">
            <a:spLocks noGrp="1"/>
          </p:cNvSpPr>
          <p:nvPr>
            <p:ph type="body" idx="1"/>
          </p:nvPr>
        </p:nvSpPr>
        <p:spPr>
          <a:xfrm>
            <a:off x="1072600" y="4238784"/>
            <a:ext cx="4180000" cy="12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38" name="Google Shape;1638;p24"/>
          <p:cNvGrpSpPr/>
          <p:nvPr/>
        </p:nvGrpSpPr>
        <p:grpSpPr>
          <a:xfrm>
            <a:off x="4645218" y="1122785"/>
            <a:ext cx="753063" cy="753591"/>
            <a:chOff x="6076688" y="1982663"/>
            <a:chExt cx="564797" cy="565193"/>
          </a:xfrm>
        </p:grpSpPr>
        <p:sp>
          <p:nvSpPr>
            <p:cNvPr id="1639" name="Google Shape;1639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3" name="Google Shape;1643;p24"/>
          <p:cNvSpPr/>
          <p:nvPr/>
        </p:nvSpPr>
        <p:spPr>
          <a:xfrm>
            <a:off x="6339381" y="20703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44" name="Google Shape;1644;p24"/>
          <p:cNvGrpSpPr/>
          <p:nvPr/>
        </p:nvGrpSpPr>
        <p:grpSpPr>
          <a:xfrm rot="718916">
            <a:off x="5787909" y="2773070"/>
            <a:ext cx="617023" cy="617455"/>
            <a:chOff x="6076688" y="1982663"/>
            <a:chExt cx="564797" cy="565193"/>
          </a:xfrm>
        </p:grpSpPr>
        <p:sp>
          <p:nvSpPr>
            <p:cNvPr id="1645" name="Google Shape;1645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9" name="Google Shape;1649;p24"/>
          <p:cNvSpPr/>
          <p:nvPr/>
        </p:nvSpPr>
        <p:spPr>
          <a:xfrm>
            <a:off x="5660363" y="455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50" name="Google Shape;1650;p24"/>
          <p:cNvGrpSpPr/>
          <p:nvPr/>
        </p:nvGrpSpPr>
        <p:grpSpPr>
          <a:xfrm rot="718916">
            <a:off x="6238691" y="3739903"/>
            <a:ext cx="617023" cy="617455"/>
            <a:chOff x="6076688" y="1982663"/>
            <a:chExt cx="564797" cy="565193"/>
          </a:xfrm>
        </p:grpSpPr>
        <p:sp>
          <p:nvSpPr>
            <p:cNvPr id="1651" name="Google Shape;1651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240878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6" name="Google Shape;1656;p2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657" name="Google Shape;1657;p2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94" name="Google Shape;1694;p25"/>
          <p:cNvSpPr/>
          <p:nvPr/>
        </p:nvSpPr>
        <p:spPr>
          <a:xfrm>
            <a:off x="858167" y="2394967"/>
            <a:ext cx="4678000" cy="28860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25"/>
          <p:cNvSpPr txBox="1">
            <a:spLocks noGrp="1"/>
          </p:cNvSpPr>
          <p:nvPr>
            <p:ph type="title"/>
          </p:nvPr>
        </p:nvSpPr>
        <p:spPr>
          <a:xfrm>
            <a:off x="1000967" y="2791951"/>
            <a:ext cx="43924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6" name="Google Shape;1696;p25"/>
          <p:cNvSpPr txBox="1">
            <a:spLocks noGrp="1"/>
          </p:cNvSpPr>
          <p:nvPr>
            <p:ph type="body" idx="1"/>
          </p:nvPr>
        </p:nvSpPr>
        <p:spPr>
          <a:xfrm>
            <a:off x="1000967" y="3685984"/>
            <a:ext cx="4392400" cy="13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97" name="Google Shape;1697;p25"/>
          <p:cNvGrpSpPr/>
          <p:nvPr/>
        </p:nvGrpSpPr>
        <p:grpSpPr>
          <a:xfrm>
            <a:off x="858180" y="1577046"/>
            <a:ext cx="1818397" cy="952807"/>
            <a:chOff x="803899" y="422750"/>
            <a:chExt cx="1476451" cy="773633"/>
          </a:xfrm>
        </p:grpSpPr>
        <p:sp>
          <p:nvSpPr>
            <p:cNvPr id="1698" name="Google Shape;1698;p25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99" name="Google Shape;1699;p25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1700" name="Google Shape;1700;p25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25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25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25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25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25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25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25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25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25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25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25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25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25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25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25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25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25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718" name="Google Shape;1718;p25"/>
          <p:cNvSpPr/>
          <p:nvPr/>
        </p:nvSpPr>
        <p:spPr>
          <a:xfrm>
            <a:off x="2769363" y="995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19" name="Google Shape;1719;p25"/>
          <p:cNvGrpSpPr/>
          <p:nvPr/>
        </p:nvGrpSpPr>
        <p:grpSpPr>
          <a:xfrm>
            <a:off x="5846082" y="1886547"/>
            <a:ext cx="5487748" cy="3394420"/>
            <a:chOff x="4443436" y="1298847"/>
            <a:chExt cx="4115811" cy="2545815"/>
          </a:xfrm>
        </p:grpSpPr>
        <p:sp>
          <p:nvSpPr>
            <p:cNvPr id="1720" name="Google Shape;1720;p25"/>
            <p:cNvSpPr/>
            <p:nvPr/>
          </p:nvSpPr>
          <p:spPr>
            <a:xfrm>
              <a:off x="4443436" y="1299148"/>
              <a:ext cx="4115811" cy="2545213"/>
            </a:xfrm>
            <a:custGeom>
              <a:avLst/>
              <a:gdLst/>
              <a:ahLst/>
              <a:cxnLst/>
              <a:rect l="l" t="t" r="r" b="b"/>
              <a:pathLst>
                <a:path w="116192" h="71853" extrusionOk="0">
                  <a:moveTo>
                    <a:pt x="4795" y="0"/>
                  </a:moveTo>
                  <a:cubicBezTo>
                    <a:pt x="2152" y="0"/>
                    <a:pt x="0" y="2135"/>
                    <a:pt x="0" y="4795"/>
                  </a:cubicBezTo>
                  <a:lnTo>
                    <a:pt x="0" y="67058"/>
                  </a:lnTo>
                  <a:cubicBezTo>
                    <a:pt x="0" y="69701"/>
                    <a:pt x="2152" y="71853"/>
                    <a:pt x="4795" y="71853"/>
                  </a:cubicBezTo>
                  <a:lnTo>
                    <a:pt x="111397" y="71853"/>
                  </a:lnTo>
                  <a:cubicBezTo>
                    <a:pt x="114056" y="71853"/>
                    <a:pt x="116191" y="69701"/>
                    <a:pt x="116191" y="67058"/>
                  </a:cubicBezTo>
                  <a:lnTo>
                    <a:pt x="116191" y="4795"/>
                  </a:lnTo>
                  <a:cubicBezTo>
                    <a:pt x="116191" y="2135"/>
                    <a:pt x="114056" y="0"/>
                    <a:pt x="11139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4443436" y="1298847"/>
              <a:ext cx="4115811" cy="2545815"/>
            </a:xfrm>
            <a:custGeom>
              <a:avLst/>
              <a:gdLst/>
              <a:ahLst/>
              <a:cxnLst/>
              <a:rect l="l" t="t" r="r" b="b"/>
              <a:pathLst>
                <a:path w="116192" h="71870" extrusionOk="0">
                  <a:moveTo>
                    <a:pt x="106602" y="9606"/>
                  </a:moveTo>
                  <a:lnTo>
                    <a:pt x="106602" y="62263"/>
                  </a:lnTo>
                  <a:lnTo>
                    <a:pt x="9607" y="62263"/>
                  </a:lnTo>
                  <a:lnTo>
                    <a:pt x="9607" y="9606"/>
                  </a:lnTo>
                  <a:close/>
                  <a:moveTo>
                    <a:pt x="4796" y="0"/>
                  </a:moveTo>
                  <a:cubicBezTo>
                    <a:pt x="2153" y="0"/>
                    <a:pt x="1" y="2152"/>
                    <a:pt x="1" y="4795"/>
                  </a:cubicBezTo>
                  <a:lnTo>
                    <a:pt x="1" y="67058"/>
                  </a:lnTo>
                  <a:cubicBezTo>
                    <a:pt x="1" y="69718"/>
                    <a:pt x="2153" y="71870"/>
                    <a:pt x="4796" y="71870"/>
                  </a:cubicBezTo>
                  <a:lnTo>
                    <a:pt x="111397" y="71870"/>
                  </a:lnTo>
                  <a:cubicBezTo>
                    <a:pt x="114040" y="71870"/>
                    <a:pt x="116192" y="69718"/>
                    <a:pt x="116192" y="67058"/>
                  </a:cubicBezTo>
                  <a:lnTo>
                    <a:pt x="116192" y="4795"/>
                  </a:lnTo>
                  <a:cubicBezTo>
                    <a:pt x="116192" y="2152"/>
                    <a:pt x="114040" y="0"/>
                    <a:pt x="111397" y="0"/>
                  </a:cubicBezTo>
                  <a:close/>
                </a:path>
              </a:pathLst>
            </a:custGeom>
            <a:solidFill>
              <a:srgbClr val="1C2A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pic>
          <p:nvPicPr>
            <p:cNvPr id="1722" name="Google Shape;1722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27644" y="1520476"/>
              <a:ext cx="3747395" cy="2133526"/>
            </a:xfrm>
            <a:prstGeom prst="rect">
              <a:avLst/>
            </a:prstGeom>
            <a:noFill/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22656529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bg>
      <p:bgPr>
        <a:solidFill>
          <a:schemeClr val="dk1"/>
        </a:solidFill>
        <a:effectLst/>
      </p:bgPr>
    </p:bg>
    <p:spTree>
      <p:nvGrpSpPr>
        <p:cNvPr id="1" name="Shape 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4" name="Google Shape;1724;p2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25" name="Google Shape;1725;p2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62" name="Google Shape;1762;p26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3" name="Google Shape;1763;p26"/>
          <p:cNvSpPr/>
          <p:nvPr/>
        </p:nvSpPr>
        <p:spPr>
          <a:xfrm>
            <a:off x="950933" y="2054600"/>
            <a:ext cx="10290000" cy="4039600"/>
          </a:xfrm>
          <a:prstGeom prst="roundRect">
            <a:avLst>
              <a:gd name="adj" fmla="val 463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4" name="Google Shape;1764;p26"/>
          <p:cNvSpPr txBox="1">
            <a:spLocks noGrp="1"/>
          </p:cNvSpPr>
          <p:nvPr>
            <p:ph type="title"/>
          </p:nvPr>
        </p:nvSpPr>
        <p:spPr>
          <a:xfrm>
            <a:off x="9600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5" name="Google Shape;1765;p26"/>
          <p:cNvSpPr txBox="1">
            <a:spLocks noGrp="1"/>
          </p:cNvSpPr>
          <p:nvPr>
            <p:ph type="subTitle" idx="1"/>
          </p:nvPr>
        </p:nvSpPr>
        <p:spPr>
          <a:xfrm>
            <a:off x="959995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6"/>
          <p:cNvSpPr txBox="1">
            <a:spLocks noGrp="1"/>
          </p:cNvSpPr>
          <p:nvPr>
            <p:ph type="title" idx="2"/>
          </p:nvPr>
        </p:nvSpPr>
        <p:spPr>
          <a:xfrm>
            <a:off x="46727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7" name="Google Shape;1767;p26"/>
          <p:cNvSpPr txBox="1">
            <a:spLocks noGrp="1"/>
          </p:cNvSpPr>
          <p:nvPr>
            <p:ph type="subTitle" idx="3"/>
          </p:nvPr>
        </p:nvSpPr>
        <p:spPr>
          <a:xfrm>
            <a:off x="4672688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" name="Google Shape;1768;p26"/>
          <p:cNvSpPr txBox="1">
            <a:spLocks noGrp="1"/>
          </p:cNvSpPr>
          <p:nvPr>
            <p:ph type="title" idx="4"/>
          </p:nvPr>
        </p:nvSpPr>
        <p:spPr>
          <a:xfrm>
            <a:off x="960079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9" name="Google Shape;1769;p26"/>
          <p:cNvSpPr txBox="1">
            <a:spLocks noGrp="1"/>
          </p:cNvSpPr>
          <p:nvPr>
            <p:ph type="subTitle" idx="5"/>
          </p:nvPr>
        </p:nvSpPr>
        <p:spPr>
          <a:xfrm>
            <a:off x="960045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" name="Google Shape;1770;p26"/>
          <p:cNvSpPr txBox="1">
            <a:spLocks noGrp="1"/>
          </p:cNvSpPr>
          <p:nvPr>
            <p:ph type="title" idx="6"/>
          </p:nvPr>
        </p:nvSpPr>
        <p:spPr>
          <a:xfrm>
            <a:off x="4672773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1" name="Google Shape;1771;p26"/>
          <p:cNvSpPr txBox="1">
            <a:spLocks noGrp="1"/>
          </p:cNvSpPr>
          <p:nvPr>
            <p:ph type="subTitle" idx="7"/>
          </p:nvPr>
        </p:nvSpPr>
        <p:spPr>
          <a:xfrm>
            <a:off x="4672737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" name="Google Shape;1772;p26"/>
          <p:cNvSpPr txBox="1">
            <a:spLocks noGrp="1"/>
          </p:cNvSpPr>
          <p:nvPr>
            <p:ph type="title" idx="8"/>
          </p:nvPr>
        </p:nvSpPr>
        <p:spPr>
          <a:xfrm>
            <a:off x="8385367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3" name="Google Shape;1773;p26"/>
          <p:cNvSpPr txBox="1">
            <a:spLocks noGrp="1"/>
          </p:cNvSpPr>
          <p:nvPr>
            <p:ph type="subTitle" idx="9"/>
          </p:nvPr>
        </p:nvSpPr>
        <p:spPr>
          <a:xfrm>
            <a:off x="8385323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4" name="Google Shape;1774;p26"/>
          <p:cNvSpPr txBox="1">
            <a:spLocks noGrp="1"/>
          </p:cNvSpPr>
          <p:nvPr>
            <p:ph type="title" idx="13"/>
          </p:nvPr>
        </p:nvSpPr>
        <p:spPr>
          <a:xfrm>
            <a:off x="8385411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5" name="Google Shape;1775;p26"/>
          <p:cNvSpPr txBox="1">
            <a:spLocks noGrp="1"/>
          </p:cNvSpPr>
          <p:nvPr>
            <p:ph type="subTitle" idx="14"/>
          </p:nvPr>
        </p:nvSpPr>
        <p:spPr>
          <a:xfrm>
            <a:off x="8385372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26"/>
          <p:cNvSpPr txBox="1">
            <a:spLocks noGrp="1"/>
          </p:cNvSpPr>
          <p:nvPr>
            <p:ph type="title" idx="15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913680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8" name="Google Shape;1778;p2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79" name="Google Shape;1779;p2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27"/>
          <p:cNvSpPr/>
          <p:nvPr/>
        </p:nvSpPr>
        <p:spPr>
          <a:xfrm>
            <a:off x="951033" y="2090800"/>
            <a:ext cx="5160800" cy="4003600"/>
          </a:xfrm>
          <a:prstGeom prst="roundRect">
            <a:avLst>
              <a:gd name="adj" fmla="val 44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27"/>
          <p:cNvSpPr txBox="1">
            <a:spLocks noGrp="1"/>
          </p:cNvSpPr>
          <p:nvPr>
            <p:ph type="title" hasCustomPrompt="1"/>
          </p:nvPr>
        </p:nvSpPr>
        <p:spPr>
          <a:xfrm>
            <a:off x="4373667" y="2231800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18" name="Google Shape;1818;p27"/>
          <p:cNvSpPr txBox="1">
            <a:spLocks noGrp="1"/>
          </p:cNvSpPr>
          <p:nvPr>
            <p:ph type="subTitle" idx="1"/>
          </p:nvPr>
        </p:nvSpPr>
        <p:spPr>
          <a:xfrm>
            <a:off x="1108567" y="24859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" name="Google Shape;1819;p27"/>
          <p:cNvSpPr txBox="1">
            <a:spLocks noGrp="1"/>
          </p:cNvSpPr>
          <p:nvPr>
            <p:ph type="title" idx="2" hasCustomPrompt="1"/>
          </p:nvPr>
        </p:nvSpPr>
        <p:spPr>
          <a:xfrm>
            <a:off x="4373667" y="36958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0" name="Google Shape;1820;p27"/>
          <p:cNvSpPr txBox="1">
            <a:spLocks noGrp="1"/>
          </p:cNvSpPr>
          <p:nvPr>
            <p:ph type="subTitle" idx="3"/>
          </p:nvPr>
        </p:nvSpPr>
        <p:spPr>
          <a:xfrm>
            <a:off x="1108567" y="395075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p27"/>
          <p:cNvSpPr txBox="1">
            <a:spLocks noGrp="1"/>
          </p:cNvSpPr>
          <p:nvPr>
            <p:ph type="title" idx="4" hasCustomPrompt="1"/>
          </p:nvPr>
        </p:nvSpPr>
        <p:spPr>
          <a:xfrm>
            <a:off x="4373667" y="48844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2" name="Google Shape;1822;p27"/>
          <p:cNvSpPr txBox="1">
            <a:spLocks noGrp="1"/>
          </p:cNvSpPr>
          <p:nvPr>
            <p:ph type="subTitle" idx="5"/>
          </p:nvPr>
        </p:nvSpPr>
        <p:spPr>
          <a:xfrm>
            <a:off x="1108567" y="51330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3" name="Google Shape;1823;p27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4" name="Google Shape;1824;p27"/>
          <p:cNvSpPr txBox="1">
            <a:spLocks noGrp="1"/>
          </p:cNvSpPr>
          <p:nvPr>
            <p:ph type="title" idx="6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79453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60" name="Google Shape;360;p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97" name="Google Shape;397;p7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8" name="Google Shape;398;p7"/>
          <p:cNvSpPr/>
          <p:nvPr/>
        </p:nvSpPr>
        <p:spPr>
          <a:xfrm>
            <a:off x="934533" y="2174067"/>
            <a:ext cx="4562400" cy="39056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9" name="Google Shape;399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00" name="Google Shape;400;p7"/>
          <p:cNvSpPr txBox="1">
            <a:spLocks noGrp="1"/>
          </p:cNvSpPr>
          <p:nvPr>
            <p:ph type="body" idx="1"/>
          </p:nvPr>
        </p:nvSpPr>
        <p:spPr>
          <a:xfrm>
            <a:off x="1043000" y="2281000"/>
            <a:ext cx="4401200" cy="3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FFBE00"/>
              </a:buClr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01" name="Google Shape;401;p7"/>
          <p:cNvSpPr/>
          <p:nvPr/>
        </p:nvSpPr>
        <p:spPr>
          <a:xfrm>
            <a:off x="6484247" y="355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7"/>
          <p:cNvSpPr/>
          <p:nvPr/>
        </p:nvSpPr>
        <p:spPr>
          <a:xfrm>
            <a:off x="10662030" y="21740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03" name="Google Shape;403;p7"/>
          <p:cNvGrpSpPr/>
          <p:nvPr/>
        </p:nvGrpSpPr>
        <p:grpSpPr>
          <a:xfrm>
            <a:off x="8911694" y="2174051"/>
            <a:ext cx="2015685" cy="2260824"/>
            <a:chOff x="6683770" y="1630538"/>
            <a:chExt cx="1511764" cy="1695618"/>
          </a:xfrm>
        </p:grpSpPr>
        <p:sp>
          <p:nvSpPr>
            <p:cNvPr id="404" name="Google Shape;404;p7"/>
            <p:cNvSpPr/>
            <p:nvPr/>
          </p:nvSpPr>
          <p:spPr>
            <a:xfrm>
              <a:off x="6712883" y="1630639"/>
              <a:ext cx="1453698" cy="1695517"/>
            </a:xfrm>
            <a:custGeom>
              <a:avLst/>
              <a:gdLst/>
              <a:ahLst/>
              <a:cxnLst/>
              <a:rect l="l" t="t" r="r" b="b"/>
              <a:pathLst>
                <a:path w="52174" h="60853" extrusionOk="0">
                  <a:moveTo>
                    <a:pt x="26097" y="1"/>
                  </a:moveTo>
                  <a:cubicBezTo>
                    <a:pt x="16812" y="9286"/>
                    <a:pt x="12159" y="21465"/>
                    <a:pt x="12159" y="33623"/>
                  </a:cubicBezTo>
                  <a:lnTo>
                    <a:pt x="12159" y="33643"/>
                  </a:lnTo>
                  <a:cubicBezTo>
                    <a:pt x="11855" y="33846"/>
                    <a:pt x="11491" y="34088"/>
                    <a:pt x="11107" y="34351"/>
                  </a:cubicBezTo>
                  <a:cubicBezTo>
                    <a:pt x="11006" y="34412"/>
                    <a:pt x="10925" y="34493"/>
                    <a:pt x="10823" y="34554"/>
                  </a:cubicBezTo>
                  <a:cubicBezTo>
                    <a:pt x="10621" y="34695"/>
                    <a:pt x="10439" y="34837"/>
                    <a:pt x="10237" y="34999"/>
                  </a:cubicBezTo>
                  <a:cubicBezTo>
                    <a:pt x="10035" y="35160"/>
                    <a:pt x="9812" y="35322"/>
                    <a:pt x="9610" y="35504"/>
                  </a:cubicBezTo>
                  <a:cubicBezTo>
                    <a:pt x="9488" y="35606"/>
                    <a:pt x="9367" y="35707"/>
                    <a:pt x="9266" y="35808"/>
                  </a:cubicBezTo>
                  <a:cubicBezTo>
                    <a:pt x="9165" y="35889"/>
                    <a:pt x="9063" y="35990"/>
                    <a:pt x="8962" y="36091"/>
                  </a:cubicBezTo>
                  <a:cubicBezTo>
                    <a:pt x="8841" y="36172"/>
                    <a:pt x="8740" y="36293"/>
                    <a:pt x="8618" y="36394"/>
                  </a:cubicBezTo>
                  <a:cubicBezTo>
                    <a:pt x="8537" y="36475"/>
                    <a:pt x="8436" y="36577"/>
                    <a:pt x="8335" y="36678"/>
                  </a:cubicBezTo>
                  <a:cubicBezTo>
                    <a:pt x="8194" y="36799"/>
                    <a:pt x="8052" y="36941"/>
                    <a:pt x="7910" y="37103"/>
                  </a:cubicBezTo>
                  <a:cubicBezTo>
                    <a:pt x="7708" y="37305"/>
                    <a:pt x="7506" y="37527"/>
                    <a:pt x="7303" y="37750"/>
                  </a:cubicBezTo>
                  <a:cubicBezTo>
                    <a:pt x="7061" y="38013"/>
                    <a:pt x="6838" y="38296"/>
                    <a:pt x="6595" y="38600"/>
                  </a:cubicBezTo>
                  <a:cubicBezTo>
                    <a:pt x="6494" y="38721"/>
                    <a:pt x="6393" y="38863"/>
                    <a:pt x="6272" y="39004"/>
                  </a:cubicBezTo>
                  <a:cubicBezTo>
                    <a:pt x="2954" y="43293"/>
                    <a:pt x="0" y="50212"/>
                    <a:pt x="992" y="60853"/>
                  </a:cubicBezTo>
                  <a:lnTo>
                    <a:pt x="2792" y="60853"/>
                  </a:lnTo>
                  <a:cubicBezTo>
                    <a:pt x="2792" y="60853"/>
                    <a:pt x="7405" y="54763"/>
                    <a:pt x="13777" y="51405"/>
                  </a:cubicBezTo>
                  <a:cubicBezTo>
                    <a:pt x="14283" y="51142"/>
                    <a:pt x="14789" y="50879"/>
                    <a:pt x="15315" y="50657"/>
                  </a:cubicBezTo>
                  <a:cubicBezTo>
                    <a:pt x="15841" y="52053"/>
                    <a:pt x="16447" y="53428"/>
                    <a:pt x="17115" y="54784"/>
                  </a:cubicBezTo>
                  <a:lnTo>
                    <a:pt x="18713" y="54784"/>
                  </a:lnTo>
                  <a:lnTo>
                    <a:pt x="18814" y="55188"/>
                  </a:lnTo>
                  <a:cubicBezTo>
                    <a:pt x="18855" y="55330"/>
                    <a:pt x="18875" y="55471"/>
                    <a:pt x="18916" y="55633"/>
                  </a:cubicBezTo>
                  <a:cubicBezTo>
                    <a:pt x="18956" y="55775"/>
                    <a:pt x="18996" y="55916"/>
                    <a:pt x="19037" y="56058"/>
                  </a:cubicBezTo>
                  <a:cubicBezTo>
                    <a:pt x="19138" y="56361"/>
                    <a:pt x="19219" y="56645"/>
                    <a:pt x="19320" y="56948"/>
                  </a:cubicBezTo>
                  <a:cubicBezTo>
                    <a:pt x="19725" y="58243"/>
                    <a:pt x="20251" y="59517"/>
                    <a:pt x="20858" y="60751"/>
                  </a:cubicBezTo>
                  <a:lnTo>
                    <a:pt x="31317" y="60751"/>
                  </a:lnTo>
                  <a:cubicBezTo>
                    <a:pt x="31964" y="59436"/>
                    <a:pt x="32510" y="58081"/>
                    <a:pt x="32935" y="56705"/>
                  </a:cubicBezTo>
                  <a:cubicBezTo>
                    <a:pt x="32996" y="56523"/>
                    <a:pt x="33056" y="56341"/>
                    <a:pt x="33117" y="56139"/>
                  </a:cubicBezTo>
                  <a:cubicBezTo>
                    <a:pt x="33158" y="55957"/>
                    <a:pt x="33218" y="55755"/>
                    <a:pt x="33279" y="55552"/>
                  </a:cubicBezTo>
                  <a:cubicBezTo>
                    <a:pt x="33340" y="55310"/>
                    <a:pt x="33400" y="55047"/>
                    <a:pt x="33461" y="54784"/>
                  </a:cubicBezTo>
                  <a:lnTo>
                    <a:pt x="35059" y="54784"/>
                  </a:lnTo>
                  <a:cubicBezTo>
                    <a:pt x="35261" y="54359"/>
                    <a:pt x="35464" y="53914"/>
                    <a:pt x="35666" y="53489"/>
                  </a:cubicBezTo>
                  <a:cubicBezTo>
                    <a:pt x="35767" y="53287"/>
                    <a:pt x="35848" y="53084"/>
                    <a:pt x="35949" y="52882"/>
                  </a:cubicBezTo>
                  <a:cubicBezTo>
                    <a:pt x="36273" y="52154"/>
                    <a:pt x="36576" y="51405"/>
                    <a:pt x="36860" y="50657"/>
                  </a:cubicBezTo>
                  <a:cubicBezTo>
                    <a:pt x="37386" y="50879"/>
                    <a:pt x="37891" y="51142"/>
                    <a:pt x="38397" y="51405"/>
                  </a:cubicBezTo>
                  <a:cubicBezTo>
                    <a:pt x="44770" y="54763"/>
                    <a:pt x="49382" y="60853"/>
                    <a:pt x="49382" y="60853"/>
                  </a:cubicBezTo>
                  <a:lnTo>
                    <a:pt x="51203" y="60853"/>
                  </a:lnTo>
                  <a:cubicBezTo>
                    <a:pt x="52174" y="50212"/>
                    <a:pt x="49220" y="43293"/>
                    <a:pt x="45902" y="39004"/>
                  </a:cubicBezTo>
                  <a:cubicBezTo>
                    <a:pt x="45801" y="38863"/>
                    <a:pt x="45680" y="38721"/>
                    <a:pt x="45579" y="38600"/>
                  </a:cubicBezTo>
                  <a:cubicBezTo>
                    <a:pt x="45336" y="38296"/>
                    <a:pt x="45114" y="38013"/>
                    <a:pt x="44871" y="37750"/>
                  </a:cubicBezTo>
                  <a:cubicBezTo>
                    <a:pt x="44668" y="37527"/>
                    <a:pt x="44466" y="37305"/>
                    <a:pt x="44264" y="37103"/>
                  </a:cubicBezTo>
                  <a:cubicBezTo>
                    <a:pt x="44122" y="36941"/>
                    <a:pt x="43981" y="36799"/>
                    <a:pt x="43839" y="36678"/>
                  </a:cubicBezTo>
                  <a:cubicBezTo>
                    <a:pt x="43738" y="36577"/>
                    <a:pt x="43637" y="36475"/>
                    <a:pt x="43556" y="36394"/>
                  </a:cubicBezTo>
                  <a:cubicBezTo>
                    <a:pt x="43434" y="36293"/>
                    <a:pt x="43333" y="36172"/>
                    <a:pt x="43212" y="36091"/>
                  </a:cubicBezTo>
                  <a:cubicBezTo>
                    <a:pt x="43111" y="35990"/>
                    <a:pt x="43010" y="35889"/>
                    <a:pt x="42908" y="35808"/>
                  </a:cubicBezTo>
                  <a:cubicBezTo>
                    <a:pt x="42807" y="35707"/>
                    <a:pt x="42686" y="35606"/>
                    <a:pt x="42565" y="35504"/>
                  </a:cubicBezTo>
                  <a:cubicBezTo>
                    <a:pt x="42362" y="35322"/>
                    <a:pt x="42160" y="35160"/>
                    <a:pt x="41958" y="34999"/>
                  </a:cubicBezTo>
                  <a:cubicBezTo>
                    <a:pt x="41755" y="34837"/>
                    <a:pt x="41553" y="34695"/>
                    <a:pt x="41351" y="34554"/>
                  </a:cubicBezTo>
                  <a:cubicBezTo>
                    <a:pt x="41250" y="34493"/>
                    <a:pt x="41169" y="34412"/>
                    <a:pt x="41067" y="34351"/>
                  </a:cubicBezTo>
                  <a:cubicBezTo>
                    <a:pt x="40683" y="34088"/>
                    <a:pt x="40339" y="33846"/>
                    <a:pt x="40016" y="33643"/>
                  </a:cubicBezTo>
                  <a:cubicBezTo>
                    <a:pt x="40016" y="26381"/>
                    <a:pt x="38357" y="19118"/>
                    <a:pt x="35059" y="12462"/>
                  </a:cubicBezTo>
                  <a:cubicBezTo>
                    <a:pt x="35059" y="12462"/>
                    <a:pt x="35059" y="12462"/>
                    <a:pt x="35059" y="12442"/>
                  </a:cubicBezTo>
                  <a:cubicBezTo>
                    <a:pt x="34796" y="11936"/>
                    <a:pt x="34533" y="11410"/>
                    <a:pt x="34250" y="10884"/>
                  </a:cubicBezTo>
                  <a:cubicBezTo>
                    <a:pt x="32126" y="6980"/>
                    <a:pt x="29415" y="3318"/>
                    <a:pt x="26117" y="1"/>
                  </a:cubicBezTo>
                  <a:lnTo>
                    <a:pt x="26097" y="21"/>
                  </a:lnTo>
                  <a:lnTo>
                    <a:pt x="26097" y="1"/>
                  </a:ln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05" name="Google Shape;405;p7"/>
            <p:cNvGrpSpPr/>
            <p:nvPr/>
          </p:nvGrpSpPr>
          <p:grpSpPr>
            <a:xfrm>
              <a:off x="6683770" y="1630538"/>
              <a:ext cx="1511764" cy="1695517"/>
              <a:chOff x="3995850" y="2982150"/>
              <a:chExt cx="1356450" cy="1521325"/>
            </a:xfrm>
          </p:grpSpPr>
          <p:sp>
            <p:nvSpPr>
              <p:cNvPr id="406" name="Google Shape;406;p7"/>
              <p:cNvSpPr/>
              <p:nvPr/>
            </p:nvSpPr>
            <p:spPr>
              <a:xfrm>
                <a:off x="3995850" y="3801450"/>
                <a:ext cx="467350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4" h="28081" extrusionOk="0">
                    <a:moveTo>
                      <a:pt x="14849" y="1"/>
                    </a:moveTo>
                    <a:cubicBezTo>
                      <a:pt x="14849" y="1"/>
                      <a:pt x="1" y="6009"/>
                      <a:pt x="2024" y="28080"/>
                    </a:cubicBezTo>
                    <a:lnTo>
                      <a:pt x="3844" y="28080"/>
                    </a:lnTo>
                    <a:cubicBezTo>
                      <a:pt x="3844" y="28080"/>
                      <a:pt x="10399" y="19401"/>
                      <a:pt x="18693" y="17034"/>
                    </a:cubicBezTo>
                    <a:lnTo>
                      <a:pt x="148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7"/>
              <p:cNvSpPr/>
              <p:nvPr/>
            </p:nvSpPr>
            <p:spPr>
              <a:xfrm>
                <a:off x="4178425" y="3801450"/>
                <a:ext cx="284775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8633" extrusionOk="0">
                    <a:moveTo>
                      <a:pt x="7546" y="1"/>
                    </a:moveTo>
                    <a:cubicBezTo>
                      <a:pt x="7546" y="1"/>
                      <a:pt x="3561" y="1599"/>
                      <a:pt x="1" y="6211"/>
                    </a:cubicBezTo>
                    <a:cubicBezTo>
                      <a:pt x="3116" y="8841"/>
                      <a:pt x="5867" y="14627"/>
                      <a:pt x="7506" y="18633"/>
                    </a:cubicBezTo>
                    <a:cubicBezTo>
                      <a:pt x="8740" y="17965"/>
                      <a:pt x="10035" y="17419"/>
                      <a:pt x="11390" y="17034"/>
                    </a:cubicBezTo>
                    <a:lnTo>
                      <a:pt x="75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7"/>
              <p:cNvSpPr/>
              <p:nvPr/>
            </p:nvSpPr>
            <p:spPr>
              <a:xfrm>
                <a:off x="4884975" y="3801450"/>
                <a:ext cx="467325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3" h="28081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8274" y="19401"/>
                      <a:pt x="14849" y="28080"/>
                      <a:pt x="14849" y="28080"/>
                    </a:cubicBezTo>
                    <a:lnTo>
                      <a:pt x="16670" y="28080"/>
                    </a:lnTo>
                    <a:cubicBezTo>
                      <a:pt x="18693" y="600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7"/>
              <p:cNvSpPr/>
              <p:nvPr/>
            </p:nvSpPr>
            <p:spPr>
              <a:xfrm>
                <a:off x="4884975" y="3801450"/>
                <a:ext cx="284250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70" h="18633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1335" y="17419"/>
                      <a:pt x="2630" y="17965"/>
                      <a:pt x="3884" y="18633"/>
                    </a:cubicBezTo>
                    <a:cubicBezTo>
                      <a:pt x="5503" y="14627"/>
                      <a:pt x="8254" y="8841"/>
                      <a:pt x="11369" y="6211"/>
                    </a:cubicBezTo>
                    <a:cubicBezTo>
                      <a:pt x="7809" y="159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7"/>
              <p:cNvSpPr/>
              <p:nvPr/>
            </p:nvSpPr>
            <p:spPr>
              <a:xfrm>
                <a:off x="4476825" y="4283425"/>
                <a:ext cx="394000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8680" extrusionOk="0">
                    <a:moveTo>
                      <a:pt x="0" y="1"/>
                    </a:moveTo>
                    <a:cubicBezTo>
                      <a:pt x="405" y="2995"/>
                      <a:pt x="1275" y="5928"/>
                      <a:pt x="2651" y="8680"/>
                    </a:cubicBezTo>
                    <a:lnTo>
                      <a:pt x="13109" y="8680"/>
                    </a:lnTo>
                    <a:cubicBezTo>
                      <a:pt x="14485" y="5928"/>
                      <a:pt x="15375" y="2995"/>
                      <a:pt x="15760" y="1"/>
                    </a:cubicBez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7"/>
              <p:cNvSpPr/>
              <p:nvPr/>
            </p:nvSpPr>
            <p:spPr>
              <a:xfrm>
                <a:off x="4476825" y="4283425"/>
                <a:ext cx="394000" cy="17605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7042" extrusionOk="0">
                    <a:moveTo>
                      <a:pt x="0" y="1"/>
                    </a:moveTo>
                    <a:cubicBezTo>
                      <a:pt x="324" y="2388"/>
                      <a:pt x="971" y="4775"/>
                      <a:pt x="1902" y="7041"/>
                    </a:cubicBezTo>
                    <a:cubicBezTo>
                      <a:pt x="4759" y="5084"/>
                      <a:pt x="8463" y="4522"/>
                      <a:pt x="11814" y="4522"/>
                    </a:cubicBezTo>
                    <a:cubicBezTo>
                      <a:pt x="12829" y="4522"/>
                      <a:pt x="13811" y="4574"/>
                      <a:pt x="14728" y="4654"/>
                    </a:cubicBezTo>
                    <a:cubicBezTo>
                      <a:pt x="15213" y="3137"/>
                      <a:pt x="15557" y="1559"/>
                      <a:pt x="1576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7"/>
              <p:cNvSpPr/>
              <p:nvPr/>
            </p:nvSpPr>
            <p:spPr>
              <a:xfrm>
                <a:off x="4229000" y="2982150"/>
                <a:ext cx="890150" cy="1369075"/>
              </a:xfrm>
              <a:custGeom>
                <a:avLst/>
                <a:gdLst/>
                <a:ahLst/>
                <a:cxnLst/>
                <a:rect l="l" t="t" r="r" b="b"/>
                <a:pathLst>
                  <a:path w="35606" h="54763" extrusionOk="0">
                    <a:moveTo>
                      <a:pt x="17803" y="0"/>
                    </a:moveTo>
                    <a:cubicBezTo>
                      <a:pt x="2974" y="14829"/>
                      <a:pt x="1" y="36981"/>
                      <a:pt x="8821" y="54763"/>
                    </a:cubicBezTo>
                    <a:lnTo>
                      <a:pt x="26765" y="54763"/>
                    </a:lnTo>
                    <a:cubicBezTo>
                      <a:pt x="35606" y="36981"/>
                      <a:pt x="32612" y="14829"/>
                      <a:pt x="17803" y="0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7"/>
              <p:cNvSpPr/>
              <p:nvPr/>
            </p:nvSpPr>
            <p:spPr>
              <a:xfrm>
                <a:off x="4308400" y="3691500"/>
                <a:ext cx="694925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27797" h="26389" extrusionOk="0">
                    <a:moveTo>
                      <a:pt x="1332" y="1"/>
                    </a:moveTo>
                    <a:cubicBezTo>
                      <a:pt x="1217" y="1"/>
                      <a:pt x="1104" y="10"/>
                      <a:pt x="992" y="29"/>
                    </a:cubicBezTo>
                    <a:cubicBezTo>
                      <a:pt x="1" y="8971"/>
                      <a:pt x="1558" y="18155"/>
                      <a:pt x="5645" y="26389"/>
                    </a:cubicBezTo>
                    <a:lnTo>
                      <a:pt x="23589" y="26389"/>
                    </a:lnTo>
                    <a:cubicBezTo>
                      <a:pt x="25612" y="22343"/>
                      <a:pt x="27008" y="18054"/>
                      <a:pt x="27797" y="13684"/>
                    </a:cubicBezTo>
                    <a:lnTo>
                      <a:pt x="27797" y="13684"/>
                    </a:lnTo>
                    <a:cubicBezTo>
                      <a:pt x="26321" y="14211"/>
                      <a:pt x="24907" y="14445"/>
                      <a:pt x="23550" y="14445"/>
                    </a:cubicBezTo>
                    <a:cubicBezTo>
                      <a:pt x="12888" y="14445"/>
                      <a:pt x="5848" y="1"/>
                      <a:pt x="1332" y="1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7"/>
              <p:cNvSpPr/>
              <p:nvPr/>
            </p:nvSpPr>
            <p:spPr>
              <a:xfrm>
                <a:off x="4445975" y="3454525"/>
                <a:ext cx="455700" cy="455700"/>
              </a:xfrm>
              <a:custGeom>
                <a:avLst/>
                <a:gdLst/>
                <a:ahLst/>
                <a:cxnLst/>
                <a:rect l="l" t="t" r="r" b="b"/>
                <a:pathLst>
                  <a:path w="18228" h="18228" extrusionOk="0">
                    <a:moveTo>
                      <a:pt x="9124" y="0"/>
                    </a:moveTo>
                    <a:cubicBezTo>
                      <a:pt x="4087" y="0"/>
                      <a:pt x="0" y="4086"/>
                      <a:pt x="0" y="9104"/>
                    </a:cubicBezTo>
                    <a:cubicBezTo>
                      <a:pt x="0" y="14141"/>
                      <a:pt x="4087" y="18227"/>
                      <a:pt x="9124" y="18227"/>
                    </a:cubicBezTo>
                    <a:cubicBezTo>
                      <a:pt x="14161" y="18227"/>
                      <a:pt x="18228" y="14141"/>
                      <a:pt x="18228" y="9104"/>
                    </a:cubicBezTo>
                    <a:cubicBezTo>
                      <a:pt x="18228" y="4086"/>
                      <a:pt x="14161" y="0"/>
                      <a:pt x="9124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7"/>
              <p:cNvSpPr/>
              <p:nvPr/>
            </p:nvSpPr>
            <p:spPr>
              <a:xfrm>
                <a:off x="4445975" y="3571350"/>
                <a:ext cx="453175" cy="338875"/>
              </a:xfrm>
              <a:custGeom>
                <a:avLst/>
                <a:gdLst/>
                <a:ahLst/>
                <a:cxnLst/>
                <a:rect l="l" t="t" r="r" b="b"/>
                <a:pathLst>
                  <a:path w="18127" h="13555" extrusionOk="0">
                    <a:moveTo>
                      <a:pt x="1153" y="0"/>
                    </a:moveTo>
                    <a:cubicBezTo>
                      <a:pt x="425" y="1315"/>
                      <a:pt x="0" y="2832"/>
                      <a:pt x="0" y="4431"/>
                    </a:cubicBezTo>
                    <a:cubicBezTo>
                      <a:pt x="0" y="9468"/>
                      <a:pt x="4087" y="13554"/>
                      <a:pt x="9124" y="13554"/>
                    </a:cubicBezTo>
                    <a:cubicBezTo>
                      <a:pt x="13696" y="13554"/>
                      <a:pt x="17499" y="10176"/>
                      <a:pt x="18127" y="5766"/>
                    </a:cubicBezTo>
                    <a:lnTo>
                      <a:pt x="18127" y="5766"/>
                    </a:lnTo>
                    <a:cubicBezTo>
                      <a:pt x="17488" y="6138"/>
                      <a:pt x="16812" y="6298"/>
                      <a:pt x="16107" y="6298"/>
                    </a:cubicBezTo>
                    <a:cubicBezTo>
                      <a:pt x="11783" y="6298"/>
                      <a:pt x="6319" y="278"/>
                      <a:pt x="115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4501100" y="3509650"/>
                <a:ext cx="345950" cy="345450"/>
              </a:xfrm>
              <a:custGeom>
                <a:avLst/>
                <a:gdLst/>
                <a:ahLst/>
                <a:cxnLst/>
                <a:rect l="l" t="t" r="r" b="b"/>
                <a:pathLst>
                  <a:path w="13838" h="13818" extrusionOk="0">
                    <a:moveTo>
                      <a:pt x="6919" y="0"/>
                    </a:moveTo>
                    <a:cubicBezTo>
                      <a:pt x="3096" y="0"/>
                      <a:pt x="0" y="3095"/>
                      <a:pt x="0" y="6899"/>
                    </a:cubicBezTo>
                    <a:cubicBezTo>
                      <a:pt x="0" y="10722"/>
                      <a:pt x="3096" y="13817"/>
                      <a:pt x="6919" y="13817"/>
                    </a:cubicBezTo>
                    <a:cubicBezTo>
                      <a:pt x="10743" y="13817"/>
                      <a:pt x="13838" y="10722"/>
                      <a:pt x="13838" y="6899"/>
                    </a:cubicBezTo>
                    <a:cubicBezTo>
                      <a:pt x="13838" y="3095"/>
                      <a:pt x="10743" y="0"/>
                      <a:pt x="6919" y="0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4504650" y="3513175"/>
                <a:ext cx="236200" cy="236225"/>
              </a:xfrm>
              <a:custGeom>
                <a:avLst/>
                <a:gdLst/>
                <a:ahLst/>
                <a:cxnLst/>
                <a:rect l="l" t="t" r="r" b="b"/>
                <a:pathLst>
                  <a:path w="9448" h="9449" extrusionOk="0">
                    <a:moveTo>
                      <a:pt x="8193" y="1"/>
                    </a:moveTo>
                    <a:lnTo>
                      <a:pt x="0" y="8194"/>
                    </a:lnTo>
                    <a:cubicBezTo>
                      <a:pt x="101" y="8619"/>
                      <a:pt x="223" y="9044"/>
                      <a:pt x="405" y="9448"/>
                    </a:cubicBezTo>
                    <a:lnTo>
                      <a:pt x="9447" y="385"/>
                    </a:lnTo>
                    <a:cubicBezTo>
                      <a:pt x="9063" y="223"/>
                      <a:pt x="8638" y="82"/>
                      <a:pt x="81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7"/>
              <p:cNvSpPr/>
              <p:nvPr/>
            </p:nvSpPr>
            <p:spPr>
              <a:xfrm>
                <a:off x="4547125" y="3555150"/>
                <a:ext cx="298925" cy="299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11977" extrusionOk="0">
                    <a:moveTo>
                      <a:pt x="9751" y="1"/>
                    </a:moveTo>
                    <a:lnTo>
                      <a:pt x="0" y="9772"/>
                    </a:lnTo>
                    <a:cubicBezTo>
                      <a:pt x="1133" y="11006"/>
                      <a:pt x="2711" y="11815"/>
                      <a:pt x="4471" y="11977"/>
                    </a:cubicBezTo>
                    <a:lnTo>
                      <a:pt x="11956" y="4492"/>
                    </a:lnTo>
                    <a:cubicBezTo>
                      <a:pt x="11815" y="2712"/>
                      <a:pt x="10985" y="1154"/>
                      <a:pt x="9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7"/>
              <p:cNvSpPr/>
              <p:nvPr/>
            </p:nvSpPr>
            <p:spPr>
              <a:xfrm>
                <a:off x="4449500" y="2982150"/>
                <a:ext cx="4491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14445" extrusionOk="0">
                    <a:moveTo>
                      <a:pt x="9003" y="0"/>
                    </a:moveTo>
                    <a:cubicBezTo>
                      <a:pt x="5241" y="3763"/>
                      <a:pt x="2246" y="8011"/>
                      <a:pt x="1" y="12523"/>
                    </a:cubicBezTo>
                    <a:cubicBezTo>
                      <a:pt x="2570" y="13736"/>
                      <a:pt x="5605" y="14444"/>
                      <a:pt x="8902" y="14444"/>
                    </a:cubicBezTo>
                    <a:cubicBezTo>
                      <a:pt x="12240" y="14444"/>
                      <a:pt x="15356" y="13696"/>
                      <a:pt x="17965" y="12442"/>
                    </a:cubicBezTo>
                    <a:cubicBezTo>
                      <a:pt x="15720" y="7951"/>
                      <a:pt x="12746" y="3743"/>
                      <a:pt x="90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7"/>
              <p:cNvSpPr/>
              <p:nvPr/>
            </p:nvSpPr>
            <p:spPr>
              <a:xfrm>
                <a:off x="4449500" y="3097450"/>
                <a:ext cx="449150" cy="2458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9833" extrusionOk="0">
                    <a:moveTo>
                      <a:pt x="4937" y="1"/>
                    </a:moveTo>
                    <a:cubicBezTo>
                      <a:pt x="3015" y="2509"/>
                      <a:pt x="1356" y="5159"/>
                      <a:pt x="1" y="7911"/>
                    </a:cubicBezTo>
                    <a:cubicBezTo>
                      <a:pt x="2570" y="9124"/>
                      <a:pt x="5605" y="9832"/>
                      <a:pt x="8902" y="9832"/>
                    </a:cubicBezTo>
                    <a:cubicBezTo>
                      <a:pt x="12240" y="9832"/>
                      <a:pt x="15356" y="9084"/>
                      <a:pt x="17965" y="7830"/>
                    </a:cubicBezTo>
                    <a:cubicBezTo>
                      <a:pt x="17702" y="7304"/>
                      <a:pt x="17419" y="6798"/>
                      <a:pt x="17136" y="6272"/>
                    </a:cubicBezTo>
                    <a:cubicBezTo>
                      <a:pt x="15788" y="6668"/>
                      <a:pt x="14594" y="6844"/>
                      <a:pt x="13530" y="6844"/>
                    </a:cubicBezTo>
                    <a:cubicBezTo>
                      <a:pt x="8674" y="6844"/>
                      <a:pt x="6547" y="3171"/>
                      <a:pt x="49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1" name="Google Shape;421;p7"/>
          <p:cNvGrpSpPr/>
          <p:nvPr/>
        </p:nvGrpSpPr>
        <p:grpSpPr>
          <a:xfrm>
            <a:off x="7066367" y="3509301"/>
            <a:ext cx="753063" cy="753591"/>
            <a:chOff x="5627938" y="2547425"/>
            <a:chExt cx="564797" cy="565193"/>
          </a:xfrm>
        </p:grpSpPr>
        <p:sp>
          <p:nvSpPr>
            <p:cNvPr id="422" name="Google Shape;422;p7"/>
            <p:cNvSpPr/>
            <p:nvPr/>
          </p:nvSpPr>
          <p:spPr>
            <a:xfrm>
              <a:off x="5627938" y="2547440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5627938" y="2547425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5682811" y="2602329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5826513" y="2676365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6" name="Google Shape;426;p7"/>
          <p:cNvGrpSpPr/>
          <p:nvPr/>
        </p:nvGrpSpPr>
        <p:grpSpPr>
          <a:xfrm>
            <a:off x="7933567" y="2609067"/>
            <a:ext cx="753063" cy="753591"/>
            <a:chOff x="6076688" y="1982663"/>
            <a:chExt cx="564797" cy="565193"/>
          </a:xfrm>
        </p:grpSpPr>
        <p:sp>
          <p:nvSpPr>
            <p:cNvPr id="427" name="Google Shape;427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1" name="Google Shape;431;p7"/>
          <p:cNvGrpSpPr/>
          <p:nvPr/>
        </p:nvGrpSpPr>
        <p:grpSpPr>
          <a:xfrm>
            <a:off x="9422785" y="4857785"/>
            <a:ext cx="753063" cy="753591"/>
            <a:chOff x="6076688" y="1982663"/>
            <a:chExt cx="564797" cy="565193"/>
          </a:xfrm>
        </p:grpSpPr>
        <p:sp>
          <p:nvSpPr>
            <p:cNvPr id="432" name="Google Shape;432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6" name="Google Shape;436;p7"/>
          <p:cNvSpPr/>
          <p:nvPr/>
        </p:nvSpPr>
        <p:spPr>
          <a:xfrm>
            <a:off x="7933581" y="2281015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7" name="Google Shape;437;p7"/>
          <p:cNvSpPr/>
          <p:nvPr/>
        </p:nvSpPr>
        <p:spPr>
          <a:xfrm>
            <a:off x="8022985" y="4668104"/>
            <a:ext cx="771353" cy="671576"/>
          </a:xfrm>
          <a:custGeom>
            <a:avLst/>
            <a:gdLst/>
            <a:ahLst/>
            <a:cxnLst/>
            <a:rect l="l" t="t" r="r" b="b"/>
            <a:pathLst>
              <a:path w="10251" h="8925" extrusionOk="0">
                <a:moveTo>
                  <a:pt x="2798" y="0"/>
                </a:moveTo>
                <a:cubicBezTo>
                  <a:pt x="1933" y="0"/>
                  <a:pt x="1022" y="358"/>
                  <a:pt x="451" y="1596"/>
                </a:cubicBezTo>
                <a:cubicBezTo>
                  <a:pt x="151" y="2248"/>
                  <a:pt x="0" y="2975"/>
                  <a:pt x="0" y="3702"/>
                </a:cubicBezTo>
                <a:cubicBezTo>
                  <a:pt x="25" y="5055"/>
                  <a:pt x="476" y="6784"/>
                  <a:pt x="1379" y="7862"/>
                </a:cubicBezTo>
                <a:cubicBezTo>
                  <a:pt x="1921" y="8513"/>
                  <a:pt x="2723" y="8890"/>
                  <a:pt x="3533" y="8890"/>
                </a:cubicBezTo>
                <a:cubicBezTo>
                  <a:pt x="3846" y="8890"/>
                  <a:pt x="4161" y="8833"/>
                  <a:pt x="4461" y="8714"/>
                </a:cubicBezTo>
                <a:cubicBezTo>
                  <a:pt x="4662" y="8639"/>
                  <a:pt x="4862" y="8614"/>
                  <a:pt x="5063" y="8614"/>
                </a:cubicBezTo>
                <a:cubicBezTo>
                  <a:pt x="5138" y="8614"/>
                  <a:pt x="5339" y="8639"/>
                  <a:pt x="5539" y="8689"/>
                </a:cubicBezTo>
                <a:cubicBezTo>
                  <a:pt x="5589" y="8714"/>
                  <a:pt x="5664" y="8739"/>
                  <a:pt x="5715" y="8764"/>
                </a:cubicBezTo>
                <a:cubicBezTo>
                  <a:pt x="5840" y="8815"/>
                  <a:pt x="5940" y="8865"/>
                  <a:pt x="5965" y="8865"/>
                </a:cubicBezTo>
                <a:lnTo>
                  <a:pt x="5990" y="8865"/>
                </a:lnTo>
                <a:cubicBezTo>
                  <a:pt x="6156" y="8906"/>
                  <a:pt x="6321" y="8925"/>
                  <a:pt x="6487" y="8925"/>
                </a:cubicBezTo>
                <a:cubicBezTo>
                  <a:pt x="6622" y="8925"/>
                  <a:pt x="6757" y="8912"/>
                  <a:pt x="6892" y="8890"/>
                </a:cubicBezTo>
                <a:cubicBezTo>
                  <a:pt x="7394" y="8815"/>
                  <a:pt x="7870" y="8589"/>
                  <a:pt x="8271" y="8288"/>
                </a:cubicBezTo>
                <a:cubicBezTo>
                  <a:pt x="9148" y="7637"/>
                  <a:pt x="9524" y="6484"/>
                  <a:pt x="9825" y="5481"/>
                </a:cubicBezTo>
                <a:cubicBezTo>
                  <a:pt x="10176" y="4228"/>
                  <a:pt x="10251" y="2850"/>
                  <a:pt x="9700" y="1622"/>
                </a:cubicBezTo>
                <a:cubicBezTo>
                  <a:pt x="9223" y="544"/>
                  <a:pt x="8497" y="143"/>
                  <a:pt x="7770" y="43"/>
                </a:cubicBezTo>
                <a:cubicBezTo>
                  <a:pt x="7610" y="14"/>
                  <a:pt x="7451" y="2"/>
                  <a:pt x="7294" y="2"/>
                </a:cubicBezTo>
                <a:cubicBezTo>
                  <a:pt x="6610" y="2"/>
                  <a:pt x="5967" y="235"/>
                  <a:pt x="5539" y="418"/>
                </a:cubicBezTo>
                <a:cubicBezTo>
                  <a:pt x="5389" y="494"/>
                  <a:pt x="5226" y="531"/>
                  <a:pt x="5063" y="531"/>
                </a:cubicBezTo>
                <a:cubicBezTo>
                  <a:pt x="4900" y="531"/>
                  <a:pt x="4737" y="494"/>
                  <a:pt x="4587" y="418"/>
                </a:cubicBezTo>
                <a:cubicBezTo>
                  <a:pt x="4152" y="229"/>
                  <a:pt x="3490" y="0"/>
                  <a:pt x="279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7"/>
          <p:cNvSpPr/>
          <p:nvPr/>
        </p:nvSpPr>
        <p:spPr>
          <a:xfrm>
            <a:off x="9422814" y="53164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403460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6" name="Google Shape;1826;p2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27" name="Google Shape;1827;p2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64" name="Google Shape;1864;p28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5" name="Google Shape;1865;p2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340836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" name="Google Shape;1867;p2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68" name="Google Shape;1868;p2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05" name="Google Shape;1905;p29"/>
          <p:cNvSpPr/>
          <p:nvPr/>
        </p:nvSpPr>
        <p:spPr>
          <a:xfrm>
            <a:off x="9508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06" name="Google Shape;1906;p2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468212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8" name="Google Shape;1908;p3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09" name="Google Shape;1909;p3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3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3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3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3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3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3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3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3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3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3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3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3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3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3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3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3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3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3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3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3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3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3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3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3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3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3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3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3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3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3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3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3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3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3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3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3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6" name="Google Shape;1946;p30"/>
          <p:cNvSpPr/>
          <p:nvPr/>
        </p:nvSpPr>
        <p:spPr>
          <a:xfrm>
            <a:off x="9511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47" name="Google Shape;1947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93922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9" name="Google Shape;1949;p3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50" name="Google Shape;1950;p3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3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3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3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3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3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3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3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3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3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3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3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3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3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3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3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3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3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3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3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3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3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3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3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3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3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3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3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3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3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3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3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3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3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3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3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3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87" name="Google Shape;1987;p3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8" name="Google Shape;1988;p3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033889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dk1"/>
        </a:solidFill>
        <a:effectLst/>
      </p:bgPr>
    </p:bg>
    <p:spTree>
      <p:nvGrpSpPr>
        <p:cNvPr id="1" name="Shape 1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0" name="Google Shape;1990;p3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91" name="Google Shape;1991;p3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8" name="Google Shape;2028;p32"/>
          <p:cNvSpPr/>
          <p:nvPr/>
        </p:nvSpPr>
        <p:spPr>
          <a:xfrm>
            <a:off x="2512600" y="719333"/>
            <a:ext cx="7166800" cy="38464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9" name="Google Shape;2029;p32"/>
          <p:cNvSpPr/>
          <p:nvPr/>
        </p:nvSpPr>
        <p:spPr>
          <a:xfrm>
            <a:off x="2512600" y="4758700"/>
            <a:ext cx="71668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0" name="Google Shape;2030;p32"/>
          <p:cNvSpPr txBox="1">
            <a:spLocks noGrp="1"/>
          </p:cNvSpPr>
          <p:nvPr>
            <p:ph type="ctrTitle"/>
          </p:nvPr>
        </p:nvSpPr>
        <p:spPr>
          <a:xfrm>
            <a:off x="2512600" y="746633"/>
            <a:ext cx="71668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10666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031" name="Google Shape;2031;p32"/>
          <p:cNvSpPr txBox="1">
            <a:spLocks noGrp="1"/>
          </p:cNvSpPr>
          <p:nvPr>
            <p:ph type="subTitle" idx="1"/>
          </p:nvPr>
        </p:nvSpPr>
        <p:spPr>
          <a:xfrm>
            <a:off x="3523400" y="2241833"/>
            <a:ext cx="51452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2" name="Google Shape;2032;p32"/>
          <p:cNvSpPr txBox="1"/>
          <p:nvPr/>
        </p:nvSpPr>
        <p:spPr>
          <a:xfrm>
            <a:off x="3202033" y="4629300"/>
            <a:ext cx="5712000" cy="11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 and infographics &amp; images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2F3C7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2033" name="Google Shape;2033;p32"/>
          <p:cNvGrpSpPr/>
          <p:nvPr/>
        </p:nvGrpSpPr>
        <p:grpSpPr>
          <a:xfrm>
            <a:off x="1315041" y="2987388"/>
            <a:ext cx="2020652" cy="1578465"/>
            <a:chOff x="2043188" y="1074750"/>
            <a:chExt cx="982425" cy="767388"/>
          </a:xfrm>
        </p:grpSpPr>
        <p:sp>
          <p:nvSpPr>
            <p:cNvPr id="2034" name="Google Shape;2034;p32"/>
            <p:cNvSpPr/>
            <p:nvPr/>
          </p:nvSpPr>
          <p:spPr>
            <a:xfrm>
              <a:off x="2047650" y="1074750"/>
              <a:ext cx="973500" cy="758900"/>
            </a:xfrm>
            <a:custGeom>
              <a:avLst/>
              <a:gdLst/>
              <a:ahLst/>
              <a:cxnLst/>
              <a:rect l="l" t="t" r="r" b="b"/>
              <a:pathLst>
                <a:path w="38940" h="30356" extrusionOk="0">
                  <a:moveTo>
                    <a:pt x="7457" y="0"/>
                  </a:moveTo>
                  <a:cubicBezTo>
                    <a:pt x="6917" y="0"/>
                    <a:pt x="6401" y="76"/>
                    <a:pt x="5923" y="226"/>
                  </a:cubicBezTo>
                  <a:cubicBezTo>
                    <a:pt x="6678" y="1308"/>
                    <a:pt x="7017" y="2666"/>
                    <a:pt x="6816" y="4011"/>
                  </a:cubicBezTo>
                  <a:cubicBezTo>
                    <a:pt x="5093" y="5294"/>
                    <a:pt x="3723" y="6878"/>
                    <a:pt x="2817" y="8639"/>
                  </a:cubicBezTo>
                  <a:cubicBezTo>
                    <a:pt x="2692" y="8614"/>
                    <a:pt x="2578" y="8614"/>
                    <a:pt x="2453" y="8614"/>
                  </a:cubicBezTo>
                  <a:lnTo>
                    <a:pt x="2126" y="8614"/>
                  </a:lnTo>
                  <a:cubicBezTo>
                    <a:pt x="956" y="8614"/>
                    <a:pt x="1" y="9569"/>
                    <a:pt x="1" y="10739"/>
                  </a:cubicBezTo>
                  <a:lnTo>
                    <a:pt x="1" y="17051"/>
                  </a:lnTo>
                  <a:cubicBezTo>
                    <a:pt x="1" y="18221"/>
                    <a:pt x="956" y="19189"/>
                    <a:pt x="2126" y="19189"/>
                  </a:cubicBezTo>
                  <a:lnTo>
                    <a:pt x="2453" y="19189"/>
                  </a:lnTo>
                  <a:cubicBezTo>
                    <a:pt x="2629" y="19189"/>
                    <a:pt x="2805" y="19164"/>
                    <a:pt x="2968" y="19126"/>
                  </a:cubicBezTo>
                  <a:cubicBezTo>
                    <a:pt x="3421" y="19944"/>
                    <a:pt x="3974" y="20723"/>
                    <a:pt x="4616" y="21453"/>
                  </a:cubicBezTo>
                  <a:cubicBezTo>
                    <a:pt x="4616" y="21453"/>
                    <a:pt x="4628" y="21465"/>
                    <a:pt x="4628" y="21465"/>
                  </a:cubicBezTo>
                  <a:cubicBezTo>
                    <a:pt x="4716" y="21566"/>
                    <a:pt x="4804" y="21666"/>
                    <a:pt x="4905" y="21767"/>
                  </a:cubicBezTo>
                  <a:cubicBezTo>
                    <a:pt x="4993" y="21855"/>
                    <a:pt x="5068" y="21943"/>
                    <a:pt x="5169" y="22031"/>
                  </a:cubicBezTo>
                  <a:cubicBezTo>
                    <a:pt x="5181" y="22056"/>
                    <a:pt x="5207" y="22081"/>
                    <a:pt x="5232" y="22094"/>
                  </a:cubicBezTo>
                  <a:cubicBezTo>
                    <a:pt x="5320" y="22195"/>
                    <a:pt x="5408" y="22283"/>
                    <a:pt x="5508" y="22371"/>
                  </a:cubicBezTo>
                  <a:cubicBezTo>
                    <a:pt x="5609" y="22471"/>
                    <a:pt x="5722" y="22559"/>
                    <a:pt x="5823" y="22660"/>
                  </a:cubicBezTo>
                  <a:cubicBezTo>
                    <a:pt x="5923" y="22748"/>
                    <a:pt x="6011" y="22823"/>
                    <a:pt x="6112" y="22911"/>
                  </a:cubicBezTo>
                  <a:cubicBezTo>
                    <a:pt x="6150" y="22949"/>
                    <a:pt x="6200" y="22974"/>
                    <a:pt x="6238" y="23012"/>
                  </a:cubicBezTo>
                  <a:cubicBezTo>
                    <a:pt x="6326" y="23087"/>
                    <a:pt x="6414" y="23150"/>
                    <a:pt x="6502" y="23226"/>
                  </a:cubicBezTo>
                  <a:cubicBezTo>
                    <a:pt x="6590" y="23301"/>
                    <a:pt x="6690" y="23377"/>
                    <a:pt x="6791" y="23439"/>
                  </a:cubicBezTo>
                  <a:cubicBezTo>
                    <a:pt x="6967" y="23590"/>
                    <a:pt x="7168" y="23729"/>
                    <a:pt x="7357" y="23854"/>
                  </a:cubicBezTo>
                  <a:cubicBezTo>
                    <a:pt x="7508" y="23968"/>
                    <a:pt x="7671" y="24068"/>
                    <a:pt x="7822" y="24169"/>
                  </a:cubicBezTo>
                  <a:cubicBezTo>
                    <a:pt x="7898" y="24207"/>
                    <a:pt x="7960" y="24257"/>
                    <a:pt x="8036" y="24295"/>
                  </a:cubicBezTo>
                  <a:cubicBezTo>
                    <a:pt x="8136" y="24357"/>
                    <a:pt x="8237" y="24420"/>
                    <a:pt x="8338" y="24483"/>
                  </a:cubicBezTo>
                  <a:cubicBezTo>
                    <a:pt x="8451" y="24546"/>
                    <a:pt x="8564" y="24609"/>
                    <a:pt x="8677" y="24672"/>
                  </a:cubicBezTo>
                  <a:cubicBezTo>
                    <a:pt x="8702" y="24684"/>
                    <a:pt x="8728" y="24710"/>
                    <a:pt x="8765" y="24722"/>
                  </a:cubicBezTo>
                  <a:cubicBezTo>
                    <a:pt x="8891" y="24785"/>
                    <a:pt x="9004" y="24860"/>
                    <a:pt x="9130" y="24923"/>
                  </a:cubicBezTo>
                  <a:cubicBezTo>
                    <a:pt x="9142" y="24923"/>
                    <a:pt x="9155" y="24936"/>
                    <a:pt x="9168" y="24936"/>
                  </a:cubicBezTo>
                  <a:cubicBezTo>
                    <a:pt x="9293" y="24999"/>
                    <a:pt x="9419" y="25062"/>
                    <a:pt x="9545" y="25124"/>
                  </a:cubicBezTo>
                  <a:cubicBezTo>
                    <a:pt x="9683" y="25187"/>
                    <a:pt x="9809" y="25263"/>
                    <a:pt x="9947" y="25326"/>
                  </a:cubicBezTo>
                  <a:lnTo>
                    <a:pt x="9972" y="25326"/>
                  </a:lnTo>
                  <a:cubicBezTo>
                    <a:pt x="10086" y="25376"/>
                    <a:pt x="10199" y="25426"/>
                    <a:pt x="10312" y="25477"/>
                  </a:cubicBezTo>
                  <a:cubicBezTo>
                    <a:pt x="10387" y="25514"/>
                    <a:pt x="10463" y="25539"/>
                    <a:pt x="10551" y="25577"/>
                  </a:cubicBezTo>
                  <a:cubicBezTo>
                    <a:pt x="10664" y="25627"/>
                    <a:pt x="10777" y="25665"/>
                    <a:pt x="10890" y="25715"/>
                  </a:cubicBezTo>
                  <a:cubicBezTo>
                    <a:pt x="10890" y="25715"/>
                    <a:pt x="10903" y="25715"/>
                    <a:pt x="10903" y="25728"/>
                  </a:cubicBezTo>
                  <a:lnTo>
                    <a:pt x="10928" y="25728"/>
                  </a:lnTo>
                  <a:cubicBezTo>
                    <a:pt x="10903" y="25879"/>
                    <a:pt x="10890" y="26030"/>
                    <a:pt x="10890" y="26193"/>
                  </a:cubicBezTo>
                  <a:lnTo>
                    <a:pt x="10890" y="27514"/>
                  </a:lnTo>
                  <a:cubicBezTo>
                    <a:pt x="10890" y="28293"/>
                    <a:pt x="11205" y="29010"/>
                    <a:pt x="11720" y="29526"/>
                  </a:cubicBezTo>
                  <a:cubicBezTo>
                    <a:pt x="12236" y="30041"/>
                    <a:pt x="12940" y="30356"/>
                    <a:pt x="13720" y="30356"/>
                  </a:cubicBezTo>
                  <a:cubicBezTo>
                    <a:pt x="15292" y="30356"/>
                    <a:pt x="16562" y="29073"/>
                    <a:pt x="16562" y="27514"/>
                  </a:cubicBezTo>
                  <a:lnTo>
                    <a:pt x="16562" y="26986"/>
                  </a:lnTo>
                  <a:cubicBezTo>
                    <a:pt x="16637" y="26986"/>
                    <a:pt x="16713" y="26986"/>
                    <a:pt x="16788" y="26998"/>
                  </a:cubicBezTo>
                  <a:lnTo>
                    <a:pt x="16801" y="26998"/>
                  </a:lnTo>
                  <a:cubicBezTo>
                    <a:pt x="16901" y="26998"/>
                    <a:pt x="17014" y="27011"/>
                    <a:pt x="17127" y="27011"/>
                  </a:cubicBezTo>
                  <a:cubicBezTo>
                    <a:pt x="17228" y="27023"/>
                    <a:pt x="17341" y="27023"/>
                    <a:pt x="17454" y="27023"/>
                  </a:cubicBezTo>
                  <a:cubicBezTo>
                    <a:pt x="17656" y="27036"/>
                    <a:pt x="17857" y="27036"/>
                    <a:pt x="18071" y="27036"/>
                  </a:cubicBezTo>
                  <a:cubicBezTo>
                    <a:pt x="18863" y="27036"/>
                    <a:pt x="19642" y="26986"/>
                    <a:pt x="20397" y="26898"/>
                  </a:cubicBezTo>
                  <a:lnTo>
                    <a:pt x="20397" y="27514"/>
                  </a:lnTo>
                  <a:cubicBezTo>
                    <a:pt x="20397" y="28293"/>
                    <a:pt x="20724" y="29010"/>
                    <a:pt x="21239" y="29526"/>
                  </a:cubicBezTo>
                  <a:cubicBezTo>
                    <a:pt x="21742" y="30041"/>
                    <a:pt x="22459" y="30356"/>
                    <a:pt x="23239" y="30356"/>
                  </a:cubicBezTo>
                  <a:cubicBezTo>
                    <a:pt x="24798" y="30356"/>
                    <a:pt x="26081" y="29073"/>
                    <a:pt x="26081" y="27514"/>
                  </a:cubicBezTo>
                  <a:lnTo>
                    <a:pt x="26081" y="26193"/>
                  </a:lnTo>
                  <a:cubicBezTo>
                    <a:pt x="26081" y="25929"/>
                    <a:pt x="26043" y="25665"/>
                    <a:pt x="25968" y="25414"/>
                  </a:cubicBezTo>
                  <a:cubicBezTo>
                    <a:pt x="31098" y="23163"/>
                    <a:pt x="34581" y="18774"/>
                    <a:pt x="34581" y="13744"/>
                  </a:cubicBezTo>
                  <a:cubicBezTo>
                    <a:pt x="34581" y="13631"/>
                    <a:pt x="34581" y="13518"/>
                    <a:pt x="34569" y="13392"/>
                  </a:cubicBezTo>
                  <a:cubicBezTo>
                    <a:pt x="34569" y="13292"/>
                    <a:pt x="34569" y="13191"/>
                    <a:pt x="34556" y="13090"/>
                  </a:cubicBezTo>
                  <a:cubicBezTo>
                    <a:pt x="34556" y="13065"/>
                    <a:pt x="34556" y="13028"/>
                    <a:pt x="34556" y="13002"/>
                  </a:cubicBezTo>
                  <a:cubicBezTo>
                    <a:pt x="34544" y="12927"/>
                    <a:pt x="34544" y="12852"/>
                    <a:pt x="34531" y="12776"/>
                  </a:cubicBezTo>
                  <a:cubicBezTo>
                    <a:pt x="34518" y="12650"/>
                    <a:pt x="34506" y="12525"/>
                    <a:pt x="34493" y="12399"/>
                  </a:cubicBezTo>
                  <a:lnTo>
                    <a:pt x="34493" y="12399"/>
                  </a:lnTo>
                  <a:cubicBezTo>
                    <a:pt x="34614" y="12407"/>
                    <a:pt x="34735" y="12411"/>
                    <a:pt x="34854" y="12411"/>
                  </a:cubicBezTo>
                  <a:cubicBezTo>
                    <a:pt x="36553" y="12411"/>
                    <a:pt x="38019" y="11560"/>
                    <a:pt x="38442" y="9456"/>
                  </a:cubicBezTo>
                  <a:cubicBezTo>
                    <a:pt x="38940" y="7025"/>
                    <a:pt x="37284" y="5861"/>
                    <a:pt x="35847" y="5861"/>
                  </a:cubicBezTo>
                  <a:cubicBezTo>
                    <a:pt x="34816" y="5861"/>
                    <a:pt x="33897" y="6460"/>
                    <a:pt x="33965" y="7620"/>
                  </a:cubicBezTo>
                  <a:cubicBezTo>
                    <a:pt x="33978" y="7796"/>
                    <a:pt x="33990" y="7859"/>
                    <a:pt x="34028" y="7922"/>
                  </a:cubicBezTo>
                  <a:cubicBezTo>
                    <a:pt x="34066" y="7985"/>
                    <a:pt x="34141" y="8035"/>
                    <a:pt x="34280" y="8186"/>
                  </a:cubicBezTo>
                  <a:cubicBezTo>
                    <a:pt x="34443" y="7935"/>
                    <a:pt x="34581" y="7633"/>
                    <a:pt x="34808" y="7432"/>
                  </a:cubicBezTo>
                  <a:cubicBezTo>
                    <a:pt x="35116" y="7160"/>
                    <a:pt x="35388" y="7047"/>
                    <a:pt x="35618" y="7047"/>
                  </a:cubicBezTo>
                  <a:cubicBezTo>
                    <a:pt x="36779" y="7047"/>
                    <a:pt x="36879" y="9920"/>
                    <a:pt x="35150" y="9920"/>
                  </a:cubicBezTo>
                  <a:cubicBezTo>
                    <a:pt x="34756" y="9920"/>
                    <a:pt x="34268" y="9771"/>
                    <a:pt x="33676" y="9406"/>
                  </a:cubicBezTo>
                  <a:cubicBezTo>
                    <a:pt x="33651" y="9331"/>
                    <a:pt x="33613" y="9243"/>
                    <a:pt x="33575" y="9167"/>
                  </a:cubicBezTo>
                  <a:cubicBezTo>
                    <a:pt x="33487" y="8978"/>
                    <a:pt x="33387" y="8777"/>
                    <a:pt x="33286" y="8589"/>
                  </a:cubicBezTo>
                  <a:cubicBezTo>
                    <a:pt x="33223" y="8450"/>
                    <a:pt x="33148" y="8325"/>
                    <a:pt x="33085" y="8199"/>
                  </a:cubicBezTo>
                  <a:cubicBezTo>
                    <a:pt x="33047" y="8136"/>
                    <a:pt x="32997" y="8061"/>
                    <a:pt x="32959" y="7998"/>
                  </a:cubicBezTo>
                  <a:cubicBezTo>
                    <a:pt x="32657" y="7482"/>
                    <a:pt x="32318" y="6992"/>
                    <a:pt x="31928" y="6514"/>
                  </a:cubicBezTo>
                  <a:cubicBezTo>
                    <a:pt x="31878" y="6451"/>
                    <a:pt x="31827" y="6388"/>
                    <a:pt x="31777" y="6325"/>
                  </a:cubicBezTo>
                  <a:cubicBezTo>
                    <a:pt x="31563" y="6074"/>
                    <a:pt x="31324" y="5810"/>
                    <a:pt x="31086" y="5571"/>
                  </a:cubicBezTo>
                  <a:lnTo>
                    <a:pt x="31086" y="5558"/>
                  </a:lnTo>
                  <a:cubicBezTo>
                    <a:pt x="28068" y="2452"/>
                    <a:pt x="23352" y="453"/>
                    <a:pt x="18071" y="453"/>
                  </a:cubicBezTo>
                  <a:cubicBezTo>
                    <a:pt x="15631" y="453"/>
                    <a:pt x="13330" y="868"/>
                    <a:pt x="11255" y="1635"/>
                  </a:cubicBezTo>
                  <a:cubicBezTo>
                    <a:pt x="10299" y="629"/>
                    <a:pt x="8954" y="0"/>
                    <a:pt x="745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35" name="Google Shape;2035;p32"/>
            <p:cNvGrpSpPr/>
            <p:nvPr/>
          </p:nvGrpSpPr>
          <p:grpSpPr>
            <a:xfrm>
              <a:off x="2043188" y="1083213"/>
              <a:ext cx="982425" cy="758925"/>
              <a:chOff x="2989200" y="664800"/>
              <a:chExt cx="982425" cy="758925"/>
            </a:xfrm>
          </p:grpSpPr>
          <p:sp>
            <p:nvSpPr>
              <p:cNvPr id="2036" name="Google Shape;2036;p32"/>
              <p:cNvSpPr/>
              <p:nvPr/>
            </p:nvSpPr>
            <p:spPr>
              <a:xfrm>
                <a:off x="2989200" y="880150"/>
                <a:ext cx="114450" cy="26440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0576" extrusionOk="0">
                    <a:moveTo>
                      <a:pt x="2138" y="0"/>
                    </a:moveTo>
                    <a:lnTo>
                      <a:pt x="2452" y="0"/>
                    </a:lnTo>
                    <a:cubicBezTo>
                      <a:pt x="3622" y="0"/>
                      <a:pt x="4577" y="956"/>
                      <a:pt x="4577" y="2125"/>
                    </a:cubicBezTo>
                    <a:lnTo>
                      <a:pt x="4577" y="8451"/>
                    </a:lnTo>
                    <a:cubicBezTo>
                      <a:pt x="4577" y="9620"/>
                      <a:pt x="3622" y="10576"/>
                      <a:pt x="2452" y="10576"/>
                    </a:cubicBezTo>
                    <a:lnTo>
                      <a:pt x="2138" y="10576"/>
                    </a:lnTo>
                    <a:cubicBezTo>
                      <a:pt x="956" y="10576"/>
                      <a:pt x="0" y="9620"/>
                      <a:pt x="0" y="8451"/>
                    </a:cubicBezTo>
                    <a:lnTo>
                      <a:pt x="0" y="2125"/>
                    </a:lnTo>
                    <a:cubicBezTo>
                      <a:pt x="0" y="956"/>
                      <a:pt x="956" y="0"/>
                      <a:pt x="2138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037" name="Google Shape;2037;p32"/>
              <p:cNvGrpSpPr/>
              <p:nvPr/>
            </p:nvGrpSpPr>
            <p:grpSpPr>
              <a:xfrm>
                <a:off x="3028175" y="664800"/>
                <a:ext cx="943450" cy="758925"/>
                <a:chOff x="3028175" y="664800"/>
                <a:chExt cx="943450" cy="758925"/>
              </a:xfrm>
            </p:grpSpPr>
            <p:grpSp>
              <p:nvGrpSpPr>
                <p:cNvPr id="2038" name="Google Shape;2038;p32"/>
                <p:cNvGrpSpPr/>
                <p:nvPr/>
              </p:nvGrpSpPr>
              <p:grpSpPr>
                <a:xfrm>
                  <a:off x="3028175" y="664800"/>
                  <a:ext cx="943450" cy="675925"/>
                  <a:chOff x="3028175" y="664800"/>
                  <a:chExt cx="943450" cy="675925"/>
                </a:xfrm>
              </p:grpSpPr>
              <p:sp>
                <p:nvSpPr>
                  <p:cNvPr id="2039" name="Google Shape;2039;p32"/>
                  <p:cNvSpPr/>
                  <p:nvPr/>
                </p:nvSpPr>
                <p:spPr>
                  <a:xfrm>
                    <a:off x="3028175" y="676125"/>
                    <a:ext cx="825550" cy="66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022" h="26584" extrusionOk="0">
                        <a:moveTo>
                          <a:pt x="16511" y="0"/>
                        </a:moveTo>
                        <a:cubicBezTo>
                          <a:pt x="25628" y="0"/>
                          <a:pt x="33022" y="5948"/>
                          <a:pt x="33022" y="13292"/>
                        </a:cubicBezTo>
                        <a:cubicBezTo>
                          <a:pt x="33022" y="20635"/>
                          <a:pt x="25628" y="26583"/>
                          <a:pt x="16511" y="26583"/>
                        </a:cubicBezTo>
                        <a:cubicBezTo>
                          <a:pt x="7394" y="26583"/>
                          <a:pt x="0" y="20635"/>
                          <a:pt x="0" y="13292"/>
                        </a:cubicBezTo>
                        <a:cubicBezTo>
                          <a:pt x="0" y="5948"/>
                          <a:pt x="7394" y="0"/>
                          <a:pt x="1651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0" name="Google Shape;2040;p32"/>
                  <p:cNvSpPr/>
                  <p:nvPr/>
                </p:nvSpPr>
                <p:spPr>
                  <a:xfrm>
                    <a:off x="3137250" y="664800"/>
                    <a:ext cx="166975" cy="15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79" h="6012" extrusionOk="0">
                        <a:moveTo>
                          <a:pt x="1535" y="1"/>
                        </a:moveTo>
                        <a:cubicBezTo>
                          <a:pt x="4113" y="1"/>
                          <a:pt x="6263" y="1874"/>
                          <a:pt x="6678" y="4339"/>
                        </a:cubicBezTo>
                        <a:cubicBezTo>
                          <a:pt x="4327" y="4515"/>
                          <a:pt x="2113" y="5106"/>
                          <a:pt x="152" y="6011"/>
                        </a:cubicBezTo>
                        <a:cubicBezTo>
                          <a:pt x="328" y="5735"/>
                          <a:pt x="479" y="5433"/>
                          <a:pt x="604" y="5106"/>
                        </a:cubicBezTo>
                        <a:cubicBezTo>
                          <a:pt x="1246" y="3421"/>
                          <a:pt x="969" y="1610"/>
                          <a:pt x="1" y="227"/>
                        </a:cubicBezTo>
                        <a:cubicBezTo>
                          <a:pt x="479" y="76"/>
                          <a:pt x="1007" y="1"/>
                          <a:pt x="1535" y="1"/>
                        </a:cubicBezTo>
                        <a:close/>
                      </a:path>
                    </a:pathLst>
                  </a:custGeom>
                  <a:solidFill>
                    <a:srgbClr val="FFD5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1" name="Google Shape;2041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rgbClr val="FFCC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2" name="Google Shape;2042;p32"/>
                  <p:cNvSpPr/>
                  <p:nvPr/>
                </p:nvSpPr>
                <p:spPr>
                  <a:xfrm>
                    <a:off x="3144500" y="859400"/>
                    <a:ext cx="30825" cy="8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3" h="3409" extrusionOk="0">
                        <a:moveTo>
                          <a:pt x="616" y="0"/>
                        </a:moveTo>
                        <a:cubicBezTo>
                          <a:pt x="956" y="0"/>
                          <a:pt x="1232" y="767"/>
                          <a:pt x="1232" y="1711"/>
                        </a:cubicBezTo>
                        <a:cubicBezTo>
                          <a:pt x="1232" y="2654"/>
                          <a:pt x="956" y="3408"/>
                          <a:pt x="616" y="3408"/>
                        </a:cubicBezTo>
                        <a:cubicBezTo>
                          <a:pt x="277" y="3408"/>
                          <a:pt x="0" y="2654"/>
                          <a:pt x="0" y="1711"/>
                        </a:cubicBezTo>
                        <a:cubicBezTo>
                          <a:pt x="0" y="767"/>
                          <a:pt x="277" y="0"/>
                          <a:pt x="616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3" name="Google Shape;2043;p32"/>
                  <p:cNvSpPr/>
                  <p:nvPr/>
                </p:nvSpPr>
                <p:spPr>
                  <a:xfrm>
                    <a:off x="3320225" y="702850"/>
                    <a:ext cx="277600" cy="8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3232" extrusionOk="0">
                        <a:moveTo>
                          <a:pt x="4829" y="0"/>
                        </a:moveTo>
                        <a:cubicBezTo>
                          <a:pt x="7067" y="0"/>
                          <a:pt x="9193" y="390"/>
                          <a:pt x="11104" y="1094"/>
                        </a:cubicBezTo>
                        <a:lnTo>
                          <a:pt x="11104" y="3232"/>
                        </a:lnTo>
                        <a:cubicBezTo>
                          <a:pt x="9243" y="2389"/>
                          <a:pt x="7118" y="1912"/>
                          <a:pt x="4829" y="1912"/>
                        </a:cubicBezTo>
                        <a:cubicBezTo>
                          <a:pt x="3119" y="1912"/>
                          <a:pt x="1497" y="2176"/>
                          <a:pt x="0" y="2666"/>
                        </a:cubicBezTo>
                        <a:lnTo>
                          <a:pt x="0" y="641"/>
                        </a:lnTo>
                        <a:cubicBezTo>
                          <a:pt x="1522" y="227"/>
                          <a:pt x="3144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FFC0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4" name="Google Shape;2044;p32"/>
                  <p:cNvSpPr/>
                  <p:nvPr/>
                </p:nvSpPr>
                <p:spPr>
                  <a:xfrm>
                    <a:off x="3320225" y="729575"/>
                    <a:ext cx="277600" cy="65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2616" extrusionOk="0">
                        <a:moveTo>
                          <a:pt x="4829" y="0"/>
                        </a:moveTo>
                        <a:cubicBezTo>
                          <a:pt x="7093" y="0"/>
                          <a:pt x="9218" y="440"/>
                          <a:pt x="11104" y="1207"/>
                        </a:cubicBezTo>
                        <a:lnTo>
                          <a:pt x="11104" y="2616"/>
                        </a:lnTo>
                        <a:cubicBezTo>
                          <a:pt x="9268" y="1748"/>
                          <a:pt x="7118" y="1232"/>
                          <a:pt x="4829" y="1232"/>
                        </a:cubicBezTo>
                        <a:cubicBezTo>
                          <a:pt x="3106" y="1232"/>
                          <a:pt x="1484" y="1522"/>
                          <a:pt x="0" y="2025"/>
                        </a:cubicBezTo>
                        <a:lnTo>
                          <a:pt x="0" y="692"/>
                        </a:lnTo>
                        <a:cubicBezTo>
                          <a:pt x="1509" y="239"/>
                          <a:pt x="3132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5" name="Google Shape;2045;p32"/>
                  <p:cNvSpPr/>
                  <p:nvPr/>
                </p:nvSpPr>
                <p:spPr>
                  <a:xfrm>
                    <a:off x="3104575" y="804075"/>
                    <a:ext cx="749150" cy="53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66" h="21466" extrusionOk="0">
                        <a:moveTo>
                          <a:pt x="26470" y="0"/>
                        </a:moveTo>
                        <a:cubicBezTo>
                          <a:pt x="28658" y="2251"/>
                          <a:pt x="29966" y="5093"/>
                          <a:pt x="29966" y="8174"/>
                        </a:cubicBezTo>
                        <a:cubicBezTo>
                          <a:pt x="29966" y="15517"/>
                          <a:pt x="22572" y="21465"/>
                          <a:pt x="13455" y="21465"/>
                        </a:cubicBezTo>
                        <a:cubicBezTo>
                          <a:pt x="7910" y="21465"/>
                          <a:pt x="2993" y="19265"/>
                          <a:pt x="0" y="15882"/>
                        </a:cubicBezTo>
                        <a:cubicBezTo>
                          <a:pt x="11292" y="21063"/>
                          <a:pt x="27652" y="11971"/>
                          <a:pt x="2647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6" name="Google Shape;2046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047" name="Google Shape;2047;p32"/>
                <p:cNvSpPr/>
                <p:nvPr/>
              </p:nvSpPr>
              <p:spPr>
                <a:xfrm>
                  <a:off x="3261425" y="1248900"/>
                  <a:ext cx="1418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3" h="6993" extrusionOk="0">
                      <a:moveTo>
                        <a:pt x="2830" y="1"/>
                      </a:moveTo>
                      <a:lnTo>
                        <a:pt x="2830" y="1"/>
                      </a:lnTo>
                      <a:cubicBezTo>
                        <a:pt x="4402" y="1"/>
                        <a:pt x="5672" y="1271"/>
                        <a:pt x="5672" y="2830"/>
                      </a:cubicBezTo>
                      <a:lnTo>
                        <a:pt x="5672" y="4150"/>
                      </a:lnTo>
                      <a:cubicBezTo>
                        <a:pt x="5672" y="5722"/>
                        <a:pt x="4402" y="6992"/>
                        <a:pt x="2830" y="6992"/>
                      </a:cubicBezTo>
                      <a:cubicBezTo>
                        <a:pt x="1284" y="6992"/>
                        <a:pt x="1" y="5722"/>
                        <a:pt x="1" y="4150"/>
                      </a:cubicBezTo>
                      <a:lnTo>
                        <a:pt x="1" y="2830"/>
                      </a:lnTo>
                      <a:cubicBezTo>
                        <a:pt x="1" y="1271"/>
                        <a:pt x="1284" y="1"/>
                        <a:pt x="283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48" name="Google Shape;2048;p32"/>
                <p:cNvSpPr/>
                <p:nvPr/>
              </p:nvSpPr>
              <p:spPr>
                <a:xfrm>
                  <a:off x="3499100" y="1248900"/>
                  <a:ext cx="1421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6993" extrusionOk="0">
                      <a:moveTo>
                        <a:pt x="2842" y="1"/>
                      </a:moveTo>
                      <a:lnTo>
                        <a:pt x="2842" y="1"/>
                      </a:lnTo>
                      <a:cubicBezTo>
                        <a:pt x="4402" y="1"/>
                        <a:pt x="5684" y="1271"/>
                        <a:pt x="5684" y="2830"/>
                      </a:cubicBezTo>
                      <a:lnTo>
                        <a:pt x="5684" y="4150"/>
                      </a:lnTo>
                      <a:cubicBezTo>
                        <a:pt x="5684" y="5722"/>
                        <a:pt x="4402" y="6992"/>
                        <a:pt x="2842" y="6992"/>
                      </a:cubicBezTo>
                      <a:cubicBezTo>
                        <a:pt x="1283" y="6992"/>
                        <a:pt x="0" y="5722"/>
                        <a:pt x="0" y="4150"/>
                      </a:cubicBezTo>
                      <a:lnTo>
                        <a:pt x="0" y="2830"/>
                      </a:lnTo>
                      <a:cubicBezTo>
                        <a:pt x="0" y="1271"/>
                        <a:pt x="1283" y="1"/>
                        <a:pt x="2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049" name="Google Shape;2049;p32"/>
          <p:cNvGrpSpPr/>
          <p:nvPr/>
        </p:nvGrpSpPr>
        <p:grpSpPr>
          <a:xfrm>
            <a:off x="8856311" y="3463397"/>
            <a:ext cx="2104140" cy="1102480"/>
            <a:chOff x="-1511962" y="1993319"/>
            <a:chExt cx="920500" cy="482275"/>
          </a:xfrm>
        </p:grpSpPr>
        <p:sp>
          <p:nvSpPr>
            <p:cNvPr id="2050" name="Google Shape;2050;p32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51" name="Google Shape;2051;p32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052" name="Google Shape;2052;p3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3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3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3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3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3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3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3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3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3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32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32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32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070" name="Google Shape;2070;p32"/>
          <p:cNvSpPr/>
          <p:nvPr/>
        </p:nvSpPr>
        <p:spPr>
          <a:xfrm>
            <a:off x="10544797" y="2559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1" name="Google Shape;2071;p32"/>
          <p:cNvGrpSpPr/>
          <p:nvPr/>
        </p:nvGrpSpPr>
        <p:grpSpPr>
          <a:xfrm rot="-2700000">
            <a:off x="1816076" y="2071497"/>
            <a:ext cx="404381" cy="404449"/>
            <a:chOff x="3312800" y="1179225"/>
            <a:chExt cx="473725" cy="473700"/>
          </a:xfrm>
        </p:grpSpPr>
        <p:sp>
          <p:nvSpPr>
            <p:cNvPr id="2072" name="Google Shape;2072;p3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031899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1"/>
        </a:solidFill>
        <a:effectLst/>
      </p:bgPr>
    </p:bg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6" name="Google Shape;2076;p3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077" name="Google Shape;2077;p3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3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3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3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3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3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3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3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3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3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3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3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3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3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3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3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3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3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33"/>
          <p:cNvGrpSpPr/>
          <p:nvPr/>
        </p:nvGrpSpPr>
        <p:grpSpPr>
          <a:xfrm>
            <a:off x="1026147" y="3971824"/>
            <a:ext cx="2807772" cy="1703217"/>
            <a:chOff x="3074375" y="4048988"/>
            <a:chExt cx="1238650" cy="751375"/>
          </a:xfrm>
        </p:grpSpPr>
        <p:sp>
          <p:nvSpPr>
            <p:cNvPr id="2115" name="Google Shape;2115;p33"/>
            <p:cNvSpPr/>
            <p:nvPr/>
          </p:nvSpPr>
          <p:spPr>
            <a:xfrm>
              <a:off x="3074375" y="4048988"/>
              <a:ext cx="1238650" cy="751375"/>
            </a:xfrm>
            <a:custGeom>
              <a:avLst/>
              <a:gdLst/>
              <a:ahLst/>
              <a:cxnLst/>
              <a:rect l="l" t="t" r="r" b="b"/>
              <a:pathLst>
                <a:path w="49546" h="30055" extrusionOk="0">
                  <a:moveTo>
                    <a:pt x="36920" y="1"/>
                  </a:moveTo>
                  <a:lnTo>
                    <a:pt x="20309" y="7960"/>
                  </a:lnTo>
                  <a:cubicBezTo>
                    <a:pt x="20171" y="7709"/>
                    <a:pt x="19907" y="7533"/>
                    <a:pt x="19592" y="7533"/>
                  </a:cubicBezTo>
                  <a:lnTo>
                    <a:pt x="15430" y="7533"/>
                  </a:lnTo>
                  <a:cubicBezTo>
                    <a:pt x="14990" y="7533"/>
                    <a:pt x="14625" y="7898"/>
                    <a:pt x="14625" y="8350"/>
                  </a:cubicBezTo>
                  <a:lnTo>
                    <a:pt x="14625" y="8426"/>
                  </a:lnTo>
                  <a:lnTo>
                    <a:pt x="2994" y="8426"/>
                  </a:lnTo>
                  <a:cubicBezTo>
                    <a:pt x="1346" y="8426"/>
                    <a:pt x="1" y="9771"/>
                    <a:pt x="1" y="11419"/>
                  </a:cubicBezTo>
                  <a:lnTo>
                    <a:pt x="1" y="26785"/>
                  </a:lnTo>
                  <a:cubicBezTo>
                    <a:pt x="1" y="28432"/>
                    <a:pt x="1346" y="29778"/>
                    <a:pt x="2994" y="29778"/>
                  </a:cubicBezTo>
                  <a:lnTo>
                    <a:pt x="32041" y="29778"/>
                  </a:lnTo>
                  <a:cubicBezTo>
                    <a:pt x="32808" y="29778"/>
                    <a:pt x="33525" y="29476"/>
                    <a:pt x="34053" y="28985"/>
                  </a:cubicBezTo>
                  <a:lnTo>
                    <a:pt x="42328" y="30054"/>
                  </a:lnTo>
                  <a:lnTo>
                    <a:pt x="43296" y="22547"/>
                  </a:lnTo>
                  <a:lnTo>
                    <a:pt x="49546" y="21164"/>
                  </a:lnTo>
                  <a:lnTo>
                    <a:pt x="46113" y="5672"/>
                  </a:lnTo>
                  <a:lnTo>
                    <a:pt x="40265" y="6967"/>
                  </a:lnTo>
                  <a:lnTo>
                    <a:pt x="36920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16" name="Google Shape;2116;p33"/>
            <p:cNvGrpSpPr/>
            <p:nvPr/>
          </p:nvGrpSpPr>
          <p:grpSpPr>
            <a:xfrm>
              <a:off x="3074525" y="4049000"/>
              <a:ext cx="1238350" cy="751350"/>
              <a:chOff x="3580825" y="3924500"/>
              <a:chExt cx="1238350" cy="751350"/>
            </a:xfrm>
          </p:grpSpPr>
          <p:sp>
            <p:nvSpPr>
              <p:cNvPr id="2117" name="Google Shape;2117;p33"/>
              <p:cNvSpPr/>
              <p:nvPr/>
            </p:nvSpPr>
            <p:spPr>
              <a:xfrm>
                <a:off x="3741475" y="3924500"/>
                <a:ext cx="933700" cy="723375"/>
              </a:xfrm>
              <a:custGeom>
                <a:avLst/>
                <a:gdLst/>
                <a:ahLst/>
                <a:cxnLst/>
                <a:rect l="l" t="t" r="r" b="b"/>
                <a:pathLst>
                  <a:path w="37348" h="28935" extrusionOk="0">
                    <a:moveTo>
                      <a:pt x="1" y="14625"/>
                    </a:moveTo>
                    <a:lnTo>
                      <a:pt x="30482" y="0"/>
                    </a:lnTo>
                    <a:lnTo>
                      <a:pt x="37348" y="14310"/>
                    </a:lnTo>
                    <a:lnTo>
                      <a:pt x="6854" y="2893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33"/>
              <p:cNvSpPr/>
              <p:nvPr/>
            </p:nvSpPr>
            <p:spPr>
              <a:xfrm>
                <a:off x="3806250" y="3988950"/>
                <a:ext cx="803850" cy="594500"/>
              </a:xfrm>
              <a:custGeom>
                <a:avLst/>
                <a:gdLst/>
                <a:ahLst/>
                <a:cxnLst/>
                <a:rect l="l" t="t" r="r" b="b"/>
                <a:pathLst>
                  <a:path w="32154" h="23780" extrusionOk="0">
                    <a:moveTo>
                      <a:pt x="0" y="12927"/>
                    </a:moveTo>
                    <a:lnTo>
                      <a:pt x="26948" y="0"/>
                    </a:lnTo>
                    <a:lnTo>
                      <a:pt x="32154" y="10852"/>
                    </a:lnTo>
                    <a:lnTo>
                      <a:pt x="5206" y="2377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33"/>
              <p:cNvSpPr/>
              <p:nvPr/>
            </p:nvSpPr>
            <p:spPr>
              <a:xfrm>
                <a:off x="3806250" y="4271550"/>
                <a:ext cx="106900" cy="124850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994" extrusionOk="0">
                    <a:moveTo>
                      <a:pt x="3383" y="1"/>
                    </a:moveTo>
                    <a:cubicBezTo>
                      <a:pt x="4276" y="1862"/>
                      <a:pt x="3483" y="4100"/>
                      <a:pt x="1622" y="4993"/>
                    </a:cubicBezTo>
                    <a:lnTo>
                      <a:pt x="0" y="162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3"/>
              <p:cNvSpPr/>
              <p:nvPr/>
            </p:nvSpPr>
            <p:spPr>
              <a:xfrm>
                <a:off x="4395675" y="3988950"/>
                <a:ext cx="124850" cy="106575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4263" extrusionOk="0">
                    <a:moveTo>
                      <a:pt x="1" y="1610"/>
                    </a:moveTo>
                    <a:cubicBezTo>
                      <a:pt x="894" y="3483"/>
                      <a:pt x="3132" y="4263"/>
                      <a:pt x="4993" y="3370"/>
                    </a:cubicBezTo>
                    <a:lnTo>
                      <a:pt x="3371" y="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33"/>
              <p:cNvSpPr/>
              <p:nvPr/>
            </p:nvSpPr>
            <p:spPr>
              <a:xfrm>
                <a:off x="3899300" y="4483450"/>
                <a:ext cx="1248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4993" h="4276" extrusionOk="0">
                    <a:moveTo>
                      <a:pt x="4992" y="2654"/>
                    </a:moveTo>
                    <a:cubicBezTo>
                      <a:pt x="4100" y="792"/>
                      <a:pt x="1874" y="0"/>
                      <a:pt x="0" y="893"/>
                    </a:cubicBezTo>
                    <a:lnTo>
                      <a:pt x="1622" y="4276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2" name="Google Shape;2122;p33"/>
              <p:cNvSpPr/>
              <p:nvPr/>
            </p:nvSpPr>
            <p:spPr>
              <a:xfrm>
                <a:off x="4506650" y="4182600"/>
                <a:ext cx="106925" cy="125125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5005" extrusionOk="0">
                    <a:moveTo>
                      <a:pt x="894" y="5005"/>
                    </a:moveTo>
                    <a:cubicBezTo>
                      <a:pt x="1" y="3131"/>
                      <a:pt x="793" y="893"/>
                      <a:pt x="2654" y="0"/>
                    </a:cubicBezTo>
                    <a:lnTo>
                      <a:pt x="4276" y="338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3"/>
              <p:cNvSpPr/>
              <p:nvPr/>
            </p:nvSpPr>
            <p:spPr>
              <a:xfrm>
                <a:off x="4082575" y="4160275"/>
                <a:ext cx="251525" cy="251525"/>
              </a:xfrm>
              <a:custGeom>
                <a:avLst/>
                <a:gdLst/>
                <a:ahLst/>
                <a:cxnLst/>
                <a:rect l="l" t="t" r="r" b="b"/>
                <a:pathLst>
                  <a:path w="10061" h="10061" extrusionOk="0">
                    <a:moveTo>
                      <a:pt x="3119" y="1057"/>
                    </a:moveTo>
                    <a:cubicBezTo>
                      <a:pt x="5319" y="0"/>
                      <a:pt x="7948" y="931"/>
                      <a:pt x="9004" y="3119"/>
                    </a:cubicBezTo>
                    <a:cubicBezTo>
                      <a:pt x="10060" y="5320"/>
                      <a:pt x="9130" y="7948"/>
                      <a:pt x="6929" y="9004"/>
                    </a:cubicBezTo>
                    <a:cubicBezTo>
                      <a:pt x="4741" y="10060"/>
                      <a:pt x="2100" y="9130"/>
                      <a:pt x="1057" y="6942"/>
                    </a:cubicBezTo>
                    <a:cubicBezTo>
                      <a:pt x="0" y="4741"/>
                      <a:pt x="931" y="2113"/>
                      <a:pt x="3119" y="1057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33"/>
              <p:cNvSpPr/>
              <p:nvPr/>
            </p:nvSpPr>
            <p:spPr>
              <a:xfrm>
                <a:off x="3800575" y="4173800"/>
                <a:ext cx="889375" cy="502050"/>
              </a:xfrm>
              <a:custGeom>
                <a:avLst/>
                <a:gdLst/>
                <a:ahLst/>
                <a:cxnLst/>
                <a:rect l="l" t="t" r="r" b="b"/>
                <a:pathLst>
                  <a:path w="35575" h="20082" extrusionOk="0">
                    <a:moveTo>
                      <a:pt x="2038" y="0"/>
                    </a:moveTo>
                    <a:lnTo>
                      <a:pt x="35575" y="4351"/>
                    </a:lnTo>
                    <a:lnTo>
                      <a:pt x="33525" y="20082"/>
                    </a:lnTo>
                    <a:lnTo>
                      <a:pt x="1" y="15744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33"/>
              <p:cNvSpPr/>
              <p:nvPr/>
            </p:nvSpPr>
            <p:spPr>
              <a:xfrm>
                <a:off x="3855275" y="4227850"/>
                <a:ext cx="779675" cy="394250"/>
              </a:xfrm>
              <a:custGeom>
                <a:avLst/>
                <a:gdLst/>
                <a:ahLst/>
                <a:cxnLst/>
                <a:rect l="l" t="t" r="r" b="b"/>
                <a:pathLst>
                  <a:path w="31187" h="15770" extrusionOk="0">
                    <a:moveTo>
                      <a:pt x="1547" y="1"/>
                    </a:moveTo>
                    <a:lnTo>
                      <a:pt x="31186" y="3836"/>
                    </a:lnTo>
                    <a:lnTo>
                      <a:pt x="29640" y="15770"/>
                    </a:lnTo>
                    <a:lnTo>
                      <a:pt x="1" y="11934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3"/>
              <p:cNvSpPr/>
              <p:nvPr/>
            </p:nvSpPr>
            <p:spPr>
              <a:xfrm>
                <a:off x="3882000" y="4227850"/>
                <a:ext cx="10472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9" h="3975" extrusionOk="0">
                    <a:moveTo>
                      <a:pt x="4188" y="479"/>
                    </a:moveTo>
                    <a:cubicBezTo>
                      <a:pt x="3924" y="2529"/>
                      <a:pt x="2050" y="3975"/>
                      <a:pt x="1" y="3711"/>
                    </a:cubicBezTo>
                    <a:lnTo>
                      <a:pt x="478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33"/>
              <p:cNvSpPr/>
              <p:nvPr/>
            </p:nvSpPr>
            <p:spPr>
              <a:xfrm>
                <a:off x="4535575" y="4311800"/>
                <a:ext cx="99375" cy="104700"/>
              </a:xfrm>
              <a:custGeom>
                <a:avLst/>
                <a:gdLst/>
                <a:ahLst/>
                <a:cxnLst/>
                <a:rect l="l" t="t" r="r" b="b"/>
                <a:pathLst>
                  <a:path w="3975" h="4188" extrusionOk="0">
                    <a:moveTo>
                      <a:pt x="265" y="0"/>
                    </a:moveTo>
                    <a:cubicBezTo>
                      <a:pt x="1" y="2050"/>
                      <a:pt x="1447" y="3924"/>
                      <a:pt x="3496" y="4188"/>
                    </a:cubicBezTo>
                    <a:lnTo>
                      <a:pt x="3974" y="478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3"/>
              <p:cNvSpPr/>
              <p:nvPr/>
            </p:nvSpPr>
            <p:spPr>
              <a:xfrm>
                <a:off x="3854350" y="4441000"/>
                <a:ext cx="99350" cy="105025"/>
              </a:xfrm>
              <a:custGeom>
                <a:avLst/>
                <a:gdLst/>
                <a:ahLst/>
                <a:cxnLst/>
                <a:rect l="l" t="t" r="r" b="b"/>
                <a:pathLst>
                  <a:path w="3974" h="4201" extrusionOk="0">
                    <a:moveTo>
                      <a:pt x="3710" y="4201"/>
                    </a:moveTo>
                    <a:cubicBezTo>
                      <a:pt x="3974" y="2138"/>
                      <a:pt x="2528" y="265"/>
                      <a:pt x="478" y="1"/>
                    </a:cubicBezTo>
                    <a:lnTo>
                      <a:pt x="0" y="371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3"/>
              <p:cNvSpPr/>
              <p:nvPr/>
            </p:nvSpPr>
            <p:spPr>
              <a:xfrm>
                <a:off x="4502575" y="4530275"/>
                <a:ext cx="104700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3975" extrusionOk="0">
                    <a:moveTo>
                      <a:pt x="0" y="3497"/>
                    </a:moveTo>
                    <a:cubicBezTo>
                      <a:pt x="264" y="1447"/>
                      <a:pt x="2138" y="1"/>
                      <a:pt x="4188" y="265"/>
                    </a:cubicBezTo>
                    <a:lnTo>
                      <a:pt x="3710" y="397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33"/>
              <p:cNvSpPr/>
              <p:nvPr/>
            </p:nvSpPr>
            <p:spPr>
              <a:xfrm>
                <a:off x="4128150" y="4307700"/>
                <a:ext cx="234225" cy="234250"/>
              </a:xfrm>
              <a:custGeom>
                <a:avLst/>
                <a:gdLst/>
                <a:ahLst/>
                <a:cxnLst/>
                <a:rect l="l" t="t" r="r" b="b"/>
                <a:pathLst>
                  <a:path w="9369" h="9370" extrusionOk="0">
                    <a:moveTo>
                      <a:pt x="5244" y="315"/>
                    </a:moveTo>
                    <a:cubicBezTo>
                      <a:pt x="7659" y="630"/>
                      <a:pt x="9369" y="2843"/>
                      <a:pt x="9055" y="5257"/>
                    </a:cubicBezTo>
                    <a:cubicBezTo>
                      <a:pt x="8740" y="7672"/>
                      <a:pt x="6527" y="9369"/>
                      <a:pt x="4113" y="9067"/>
                    </a:cubicBezTo>
                    <a:cubicBezTo>
                      <a:pt x="1698" y="8753"/>
                      <a:pt x="1" y="6540"/>
                      <a:pt x="302" y="4125"/>
                    </a:cubicBezTo>
                    <a:cubicBezTo>
                      <a:pt x="617" y="1711"/>
                      <a:pt x="2830" y="1"/>
                      <a:pt x="5244" y="315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33"/>
              <p:cNvSpPr/>
              <p:nvPr/>
            </p:nvSpPr>
            <p:spPr>
              <a:xfrm>
                <a:off x="3908100" y="4066275"/>
                <a:ext cx="911075" cy="570300"/>
              </a:xfrm>
              <a:custGeom>
                <a:avLst/>
                <a:gdLst/>
                <a:ahLst/>
                <a:cxnLst/>
                <a:rect l="l" t="t" r="r" b="b"/>
                <a:pathLst>
                  <a:path w="36443" h="22812" extrusionOk="0">
                    <a:moveTo>
                      <a:pt x="0" y="7319"/>
                    </a:moveTo>
                    <a:lnTo>
                      <a:pt x="33009" y="1"/>
                    </a:lnTo>
                    <a:lnTo>
                      <a:pt x="36442" y="15493"/>
                    </a:lnTo>
                    <a:lnTo>
                      <a:pt x="3433" y="2281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3"/>
              <p:cNvSpPr/>
              <p:nvPr/>
            </p:nvSpPr>
            <p:spPr>
              <a:xfrm>
                <a:off x="3966575" y="4123800"/>
                <a:ext cx="794425" cy="455225"/>
              </a:xfrm>
              <a:custGeom>
                <a:avLst/>
                <a:gdLst/>
                <a:ahLst/>
                <a:cxnLst/>
                <a:rect l="l" t="t" r="r" b="b"/>
                <a:pathLst>
                  <a:path w="31777" h="18209" extrusionOk="0">
                    <a:moveTo>
                      <a:pt x="0" y="6464"/>
                    </a:moveTo>
                    <a:lnTo>
                      <a:pt x="29174" y="1"/>
                    </a:lnTo>
                    <a:lnTo>
                      <a:pt x="31777" y="11746"/>
                    </a:lnTo>
                    <a:lnTo>
                      <a:pt x="2603" y="1820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33"/>
              <p:cNvSpPr/>
              <p:nvPr/>
            </p:nvSpPr>
            <p:spPr>
              <a:xfrm>
                <a:off x="3966575" y="4265275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3647" y="0"/>
                    </a:moveTo>
                    <a:cubicBezTo>
                      <a:pt x="4100" y="2012"/>
                      <a:pt x="2817" y="4012"/>
                      <a:pt x="805" y="4464"/>
                    </a:cubicBezTo>
                    <a:lnTo>
                      <a:pt x="0" y="80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33"/>
              <p:cNvSpPr/>
              <p:nvPr/>
            </p:nvSpPr>
            <p:spPr>
              <a:xfrm>
                <a:off x="4604425" y="4123800"/>
                <a:ext cx="111625" cy="10252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4101" extrusionOk="0">
                    <a:moveTo>
                      <a:pt x="1" y="806"/>
                    </a:moveTo>
                    <a:cubicBezTo>
                      <a:pt x="453" y="2830"/>
                      <a:pt x="2453" y="4100"/>
                      <a:pt x="4465" y="3660"/>
                    </a:cubicBezTo>
                    <a:lnTo>
                      <a:pt x="3660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33"/>
              <p:cNvSpPr/>
              <p:nvPr/>
            </p:nvSpPr>
            <p:spPr>
              <a:xfrm>
                <a:off x="4012775" y="4484075"/>
                <a:ext cx="111950" cy="102500"/>
              </a:xfrm>
              <a:custGeom>
                <a:avLst/>
                <a:gdLst/>
                <a:ahLst/>
                <a:cxnLst/>
                <a:rect l="l" t="t" r="r" b="b"/>
                <a:pathLst>
                  <a:path w="4478" h="4100" extrusionOk="0">
                    <a:moveTo>
                      <a:pt x="4477" y="3295"/>
                    </a:moveTo>
                    <a:cubicBezTo>
                      <a:pt x="4025" y="1270"/>
                      <a:pt x="2025" y="0"/>
                      <a:pt x="1" y="453"/>
                    </a:cubicBezTo>
                    <a:lnTo>
                      <a:pt x="818" y="410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3"/>
              <p:cNvSpPr/>
              <p:nvPr/>
            </p:nvSpPr>
            <p:spPr>
              <a:xfrm>
                <a:off x="4660075" y="4333800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440" y="4465"/>
                    </a:moveTo>
                    <a:cubicBezTo>
                      <a:pt x="0" y="2440"/>
                      <a:pt x="1270" y="441"/>
                      <a:pt x="3295" y="1"/>
                    </a:cubicBezTo>
                    <a:lnTo>
                      <a:pt x="4100" y="3647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3"/>
              <p:cNvSpPr/>
              <p:nvPr/>
            </p:nvSpPr>
            <p:spPr>
              <a:xfrm>
                <a:off x="4242900" y="4230700"/>
                <a:ext cx="241450" cy="241450"/>
              </a:xfrm>
              <a:custGeom>
                <a:avLst/>
                <a:gdLst/>
                <a:ahLst/>
                <a:cxnLst/>
                <a:rect l="l" t="t" r="r" b="b"/>
                <a:pathLst>
                  <a:path w="9658" h="9658" extrusionOk="0">
                    <a:moveTo>
                      <a:pt x="3874" y="528"/>
                    </a:moveTo>
                    <a:cubicBezTo>
                      <a:pt x="6250" y="0"/>
                      <a:pt x="8614" y="1497"/>
                      <a:pt x="9130" y="3873"/>
                    </a:cubicBezTo>
                    <a:cubicBezTo>
                      <a:pt x="9658" y="6250"/>
                      <a:pt x="8162" y="8614"/>
                      <a:pt x="5785" y="9129"/>
                    </a:cubicBezTo>
                    <a:cubicBezTo>
                      <a:pt x="3408" y="9658"/>
                      <a:pt x="1057" y="8161"/>
                      <a:pt x="529" y="5785"/>
                    </a:cubicBezTo>
                    <a:cubicBezTo>
                      <a:pt x="0" y="3408"/>
                      <a:pt x="1497" y="1056"/>
                      <a:pt x="3874" y="528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3"/>
              <p:cNvSpPr/>
              <p:nvPr/>
            </p:nvSpPr>
            <p:spPr>
              <a:xfrm>
                <a:off x="3580825" y="4135125"/>
                <a:ext cx="875550" cy="533825"/>
              </a:xfrm>
              <a:custGeom>
                <a:avLst/>
                <a:gdLst/>
                <a:ahLst/>
                <a:cxnLst/>
                <a:rect l="l" t="t" r="r" b="b"/>
                <a:pathLst>
                  <a:path w="35022" h="21353" extrusionOk="0">
                    <a:moveTo>
                      <a:pt x="2994" y="0"/>
                    </a:moveTo>
                    <a:lnTo>
                      <a:pt x="32029" y="0"/>
                    </a:lnTo>
                    <a:cubicBezTo>
                      <a:pt x="33676" y="0"/>
                      <a:pt x="35022" y="1346"/>
                      <a:pt x="35022" y="2993"/>
                    </a:cubicBezTo>
                    <a:lnTo>
                      <a:pt x="35022" y="18360"/>
                    </a:lnTo>
                    <a:cubicBezTo>
                      <a:pt x="35022" y="20007"/>
                      <a:pt x="33676" y="21352"/>
                      <a:pt x="32029" y="21352"/>
                    </a:cubicBezTo>
                    <a:lnTo>
                      <a:pt x="2994" y="21352"/>
                    </a:lnTo>
                    <a:cubicBezTo>
                      <a:pt x="1346" y="21352"/>
                      <a:pt x="1" y="20007"/>
                      <a:pt x="1" y="18360"/>
                    </a:cubicBezTo>
                    <a:lnTo>
                      <a:pt x="1" y="2993"/>
                    </a:lnTo>
                    <a:cubicBezTo>
                      <a:pt x="1" y="1346"/>
                      <a:pt x="1346" y="0"/>
                      <a:pt x="2994" y="0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3"/>
              <p:cNvSpPr/>
              <p:nvPr/>
            </p:nvSpPr>
            <p:spPr>
              <a:xfrm>
                <a:off x="3628925" y="4180700"/>
                <a:ext cx="779350" cy="442675"/>
              </a:xfrm>
              <a:custGeom>
                <a:avLst/>
                <a:gdLst/>
                <a:ahLst/>
                <a:cxnLst/>
                <a:rect l="l" t="t" r="r" b="b"/>
                <a:pathLst>
                  <a:path w="31174" h="17707" fill="none" extrusionOk="0">
                    <a:moveTo>
                      <a:pt x="1925" y="1"/>
                    </a:moveTo>
                    <a:lnTo>
                      <a:pt x="29250" y="1"/>
                    </a:lnTo>
                    <a:cubicBezTo>
                      <a:pt x="30306" y="1"/>
                      <a:pt x="31174" y="868"/>
                      <a:pt x="31174" y="1925"/>
                    </a:cubicBezTo>
                    <a:lnTo>
                      <a:pt x="31174" y="15782"/>
                    </a:lnTo>
                    <a:cubicBezTo>
                      <a:pt x="31174" y="16838"/>
                      <a:pt x="30306" y="17706"/>
                      <a:pt x="29250" y="17706"/>
                    </a:cubicBezTo>
                    <a:lnTo>
                      <a:pt x="1925" y="17706"/>
                    </a:lnTo>
                    <a:cubicBezTo>
                      <a:pt x="856" y="17706"/>
                      <a:pt x="1" y="16838"/>
                      <a:pt x="1" y="15782"/>
                    </a:cubicBezTo>
                    <a:lnTo>
                      <a:pt x="1" y="1925"/>
                    </a:lnTo>
                    <a:cubicBezTo>
                      <a:pt x="1" y="868"/>
                      <a:pt x="856" y="1"/>
                      <a:pt x="1925" y="1"/>
                    </a:cubicBezTo>
                    <a:close/>
                  </a:path>
                </a:pathLst>
              </a:custGeom>
              <a:noFill/>
              <a:ln w="16350" cap="rnd" cmpd="sng">
                <a:solidFill>
                  <a:srgbClr val="C9928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3"/>
              <p:cNvSpPr/>
              <p:nvPr/>
            </p:nvSpPr>
            <p:spPr>
              <a:xfrm>
                <a:off x="3946125" y="4112800"/>
                <a:ext cx="144650" cy="177025"/>
              </a:xfrm>
              <a:custGeom>
                <a:avLst/>
                <a:gdLst/>
                <a:ahLst/>
                <a:cxnLst/>
                <a:rect l="l" t="t" r="r" b="b"/>
                <a:pathLst>
                  <a:path w="5786" h="7081" extrusionOk="0">
                    <a:moveTo>
                      <a:pt x="818" y="1"/>
                    </a:moveTo>
                    <a:lnTo>
                      <a:pt x="4981" y="1"/>
                    </a:lnTo>
                    <a:cubicBezTo>
                      <a:pt x="5421" y="1"/>
                      <a:pt x="5785" y="365"/>
                      <a:pt x="5785" y="818"/>
                    </a:cubicBezTo>
                    <a:lnTo>
                      <a:pt x="5785" y="6275"/>
                    </a:lnTo>
                    <a:cubicBezTo>
                      <a:pt x="5785" y="6716"/>
                      <a:pt x="5421" y="7080"/>
                      <a:pt x="4981" y="7080"/>
                    </a:cubicBezTo>
                    <a:lnTo>
                      <a:pt x="818" y="7080"/>
                    </a:lnTo>
                    <a:cubicBezTo>
                      <a:pt x="366" y="7080"/>
                      <a:pt x="1" y="6716"/>
                      <a:pt x="1" y="6275"/>
                    </a:cubicBezTo>
                    <a:lnTo>
                      <a:pt x="1" y="818"/>
                    </a:lnTo>
                    <a:cubicBezTo>
                      <a:pt x="1" y="365"/>
                      <a:pt x="366" y="1"/>
                      <a:pt x="818" y="1"/>
                    </a:cubicBezTo>
                    <a:close/>
                  </a:path>
                </a:pathLst>
              </a:custGeom>
              <a:solidFill>
                <a:srgbClr val="C992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33"/>
              <p:cNvSpPr/>
              <p:nvPr/>
            </p:nvSpPr>
            <p:spPr>
              <a:xfrm>
                <a:off x="3981350" y="4199575"/>
                <a:ext cx="742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2968" extrusionOk="0">
                    <a:moveTo>
                      <a:pt x="1484" y="2968"/>
                    </a:moveTo>
                    <a:cubicBezTo>
                      <a:pt x="2301" y="2968"/>
                      <a:pt x="2968" y="2301"/>
                      <a:pt x="2968" y="1484"/>
                    </a:cubicBezTo>
                    <a:cubicBezTo>
                      <a:pt x="2968" y="667"/>
                      <a:pt x="2301" y="0"/>
                      <a:pt x="1484" y="0"/>
                    </a:cubicBezTo>
                    <a:cubicBezTo>
                      <a:pt x="667" y="0"/>
                      <a:pt x="0" y="667"/>
                      <a:pt x="0" y="1484"/>
                    </a:cubicBezTo>
                    <a:cubicBezTo>
                      <a:pt x="0" y="2301"/>
                      <a:pt x="667" y="2968"/>
                      <a:pt x="1484" y="2968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42" name="Google Shape;2142;p33"/>
          <p:cNvGrpSpPr/>
          <p:nvPr/>
        </p:nvGrpSpPr>
        <p:grpSpPr>
          <a:xfrm>
            <a:off x="2506581" y="5242629"/>
            <a:ext cx="1327361" cy="695440"/>
            <a:chOff x="-1511962" y="1993319"/>
            <a:chExt cx="920500" cy="482275"/>
          </a:xfrm>
        </p:grpSpPr>
        <p:sp>
          <p:nvSpPr>
            <p:cNvPr id="2143" name="Google Shape;2143;p33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44" name="Google Shape;2144;p33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145" name="Google Shape;2145;p3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3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3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3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1" name="Google Shape;2151;p3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2" name="Google Shape;2152;p3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3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3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7" name="Google Shape;2157;p3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8" name="Google Shape;2158;p3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3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3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163" name="Google Shape;2163;p33"/>
          <p:cNvSpPr/>
          <p:nvPr/>
        </p:nvSpPr>
        <p:spPr>
          <a:xfrm>
            <a:off x="1544830" y="32924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4" name="Google Shape;2164;p33"/>
          <p:cNvSpPr/>
          <p:nvPr/>
        </p:nvSpPr>
        <p:spPr>
          <a:xfrm>
            <a:off x="4246997" y="505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558485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122762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2F3C7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47;p2"/>
          <p:cNvSpPr/>
          <p:nvPr/>
        </p:nvSpPr>
        <p:spPr>
          <a:xfrm>
            <a:off x="976167" y="1353100"/>
            <a:ext cx="5614400" cy="3409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976167" y="5096533"/>
            <a:ext cx="5614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" name="Google Shape;49;p2"/>
          <p:cNvSpPr txBox="1">
            <a:spLocks noGrp="1"/>
          </p:cNvSpPr>
          <p:nvPr>
            <p:ph type="ctrTitle"/>
          </p:nvPr>
        </p:nvSpPr>
        <p:spPr>
          <a:xfrm>
            <a:off x="1093433" y="1442867"/>
            <a:ext cx="5380000" cy="32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" name="Google Shape;50;p2"/>
          <p:cNvSpPr txBox="1">
            <a:spLocks noGrp="1"/>
          </p:cNvSpPr>
          <p:nvPr>
            <p:ph type="subTitle" idx="1"/>
          </p:nvPr>
        </p:nvSpPr>
        <p:spPr>
          <a:xfrm>
            <a:off x="1093284" y="5171100"/>
            <a:ext cx="5380000" cy="6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51" name="Google Shape;51;p2"/>
          <p:cNvGrpSpPr/>
          <p:nvPr/>
        </p:nvGrpSpPr>
        <p:grpSpPr>
          <a:xfrm>
            <a:off x="7261095" y="2365056"/>
            <a:ext cx="4230055" cy="3436905"/>
            <a:chOff x="2582802" y="3026350"/>
            <a:chExt cx="2473716" cy="2009886"/>
          </a:xfrm>
        </p:grpSpPr>
        <p:sp>
          <p:nvSpPr>
            <p:cNvPr id="52" name="Google Shape;52;p2"/>
            <p:cNvSpPr/>
            <p:nvPr/>
          </p:nvSpPr>
          <p:spPr>
            <a:xfrm>
              <a:off x="2582802" y="3235361"/>
              <a:ext cx="2181100" cy="1800875"/>
            </a:xfrm>
            <a:custGeom>
              <a:avLst/>
              <a:gdLst/>
              <a:ahLst/>
              <a:cxnLst/>
              <a:rect l="l" t="t" r="r" b="b"/>
              <a:pathLst>
                <a:path w="87244" h="72035" extrusionOk="0">
                  <a:moveTo>
                    <a:pt x="20428" y="0"/>
                  </a:moveTo>
                  <a:cubicBezTo>
                    <a:pt x="19224" y="0"/>
                    <a:pt x="18001" y="179"/>
                    <a:pt x="16792" y="556"/>
                  </a:cubicBezTo>
                  <a:lnTo>
                    <a:pt x="20201" y="11483"/>
                  </a:lnTo>
                  <a:cubicBezTo>
                    <a:pt x="13509" y="16796"/>
                    <a:pt x="9098" y="24039"/>
                    <a:pt x="8321" y="32110"/>
                  </a:cubicBezTo>
                  <a:cubicBezTo>
                    <a:pt x="6592" y="33663"/>
                    <a:pt x="4186" y="35443"/>
                    <a:pt x="1529" y="36471"/>
                  </a:cubicBezTo>
                  <a:cubicBezTo>
                    <a:pt x="602" y="36821"/>
                    <a:pt x="0" y="37724"/>
                    <a:pt x="25" y="38726"/>
                  </a:cubicBezTo>
                  <a:cubicBezTo>
                    <a:pt x="100" y="41884"/>
                    <a:pt x="902" y="48626"/>
                    <a:pt x="6216" y="53438"/>
                  </a:cubicBezTo>
                  <a:cubicBezTo>
                    <a:pt x="6702" y="53884"/>
                    <a:pt x="7353" y="54101"/>
                    <a:pt x="8009" y="54101"/>
                  </a:cubicBezTo>
                  <a:cubicBezTo>
                    <a:pt x="8163" y="54101"/>
                    <a:pt x="8318" y="54089"/>
                    <a:pt x="8471" y="54065"/>
                  </a:cubicBezTo>
                  <a:cubicBezTo>
                    <a:pt x="9925" y="53814"/>
                    <a:pt x="12331" y="53238"/>
                    <a:pt x="14311" y="51934"/>
                  </a:cubicBezTo>
                  <a:cubicBezTo>
                    <a:pt x="16792" y="55167"/>
                    <a:pt x="19975" y="57974"/>
                    <a:pt x="23634" y="60305"/>
                  </a:cubicBezTo>
                  <a:lnTo>
                    <a:pt x="26842" y="72035"/>
                  </a:lnTo>
                  <a:lnTo>
                    <a:pt x="41454" y="72035"/>
                  </a:lnTo>
                  <a:lnTo>
                    <a:pt x="42306" y="66696"/>
                  </a:lnTo>
                  <a:cubicBezTo>
                    <a:pt x="44060" y="66897"/>
                    <a:pt x="45865" y="67022"/>
                    <a:pt x="47720" y="67022"/>
                  </a:cubicBezTo>
                  <a:cubicBezTo>
                    <a:pt x="49649" y="67022"/>
                    <a:pt x="51554" y="66897"/>
                    <a:pt x="53409" y="66671"/>
                  </a:cubicBezTo>
                  <a:lnTo>
                    <a:pt x="54261" y="72035"/>
                  </a:lnTo>
                  <a:lnTo>
                    <a:pt x="68873" y="72035"/>
                  </a:lnTo>
                  <a:lnTo>
                    <a:pt x="72131" y="60105"/>
                  </a:lnTo>
                  <a:cubicBezTo>
                    <a:pt x="81329" y="54190"/>
                    <a:pt x="87244" y="44992"/>
                    <a:pt x="87244" y="34666"/>
                  </a:cubicBezTo>
                  <a:cubicBezTo>
                    <a:pt x="87244" y="16821"/>
                    <a:pt x="69549" y="2335"/>
                    <a:pt x="47720" y="2335"/>
                  </a:cubicBezTo>
                  <a:cubicBezTo>
                    <a:pt x="41629" y="2335"/>
                    <a:pt x="35865" y="3463"/>
                    <a:pt x="30727" y="5493"/>
                  </a:cubicBezTo>
                  <a:cubicBezTo>
                    <a:pt x="28384" y="2066"/>
                    <a:pt x="24516" y="0"/>
                    <a:pt x="20428" y="0"/>
                  </a:cubicBezTo>
                  <a:close/>
                </a:path>
              </a:pathLst>
            </a:custGeom>
            <a:solidFill>
              <a:srgbClr val="FFABAB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28600" y="3263375"/>
              <a:ext cx="286350" cy="137050"/>
            </a:xfrm>
            <a:custGeom>
              <a:avLst/>
              <a:gdLst/>
              <a:ahLst/>
              <a:cxnLst/>
              <a:rect l="l" t="t" r="r" b="b"/>
              <a:pathLst>
                <a:path w="11454" h="5482" extrusionOk="0">
                  <a:moveTo>
                    <a:pt x="2011" y="1"/>
                  </a:moveTo>
                  <a:cubicBezTo>
                    <a:pt x="1345" y="1"/>
                    <a:pt x="673" y="56"/>
                    <a:pt x="0" y="169"/>
                  </a:cubicBezTo>
                  <a:cubicBezTo>
                    <a:pt x="3334" y="720"/>
                    <a:pt x="6341" y="2625"/>
                    <a:pt x="8296" y="5482"/>
                  </a:cubicBezTo>
                  <a:cubicBezTo>
                    <a:pt x="9324" y="5081"/>
                    <a:pt x="10376" y="4705"/>
                    <a:pt x="11454" y="4379"/>
                  </a:cubicBezTo>
                  <a:cubicBezTo>
                    <a:pt x="9082" y="1627"/>
                    <a:pt x="5638" y="1"/>
                    <a:pt x="20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10925" y="4929875"/>
              <a:ext cx="93375" cy="8800"/>
            </a:xfrm>
            <a:custGeom>
              <a:avLst/>
              <a:gdLst/>
              <a:ahLst/>
              <a:cxnLst/>
              <a:rect l="l" t="t" r="r" b="b"/>
              <a:pathLst>
                <a:path w="3735" h="352" extrusionOk="0">
                  <a:moveTo>
                    <a:pt x="3685" y="0"/>
                  </a:moveTo>
                  <a:cubicBezTo>
                    <a:pt x="2482" y="151"/>
                    <a:pt x="1254" y="251"/>
                    <a:pt x="1" y="301"/>
                  </a:cubicBezTo>
                  <a:cubicBezTo>
                    <a:pt x="652" y="326"/>
                    <a:pt x="1329" y="351"/>
                    <a:pt x="2006" y="351"/>
                  </a:cubicBezTo>
                  <a:cubicBezTo>
                    <a:pt x="2582" y="351"/>
                    <a:pt x="3159" y="326"/>
                    <a:pt x="3735" y="301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763893" y="3842300"/>
              <a:ext cx="292625" cy="243600"/>
            </a:xfrm>
            <a:custGeom>
              <a:avLst/>
              <a:gdLst/>
              <a:ahLst/>
              <a:cxnLst/>
              <a:rect l="l" t="t" r="r" b="b"/>
              <a:pathLst>
                <a:path w="11705" h="9744" extrusionOk="0">
                  <a:moveTo>
                    <a:pt x="4762" y="2500"/>
                  </a:moveTo>
                  <a:cubicBezTo>
                    <a:pt x="4813" y="2500"/>
                    <a:pt x="4913" y="2526"/>
                    <a:pt x="5013" y="2601"/>
                  </a:cubicBezTo>
                  <a:cubicBezTo>
                    <a:pt x="5690" y="3002"/>
                    <a:pt x="6216" y="4255"/>
                    <a:pt x="6191" y="4781"/>
                  </a:cubicBezTo>
                  <a:cubicBezTo>
                    <a:pt x="6191" y="4806"/>
                    <a:pt x="6166" y="4831"/>
                    <a:pt x="6166" y="4831"/>
                  </a:cubicBezTo>
                  <a:cubicBezTo>
                    <a:pt x="5489" y="4831"/>
                    <a:pt x="4813" y="4606"/>
                    <a:pt x="4437" y="4205"/>
                  </a:cubicBezTo>
                  <a:cubicBezTo>
                    <a:pt x="4236" y="4004"/>
                    <a:pt x="4036" y="3678"/>
                    <a:pt x="4261" y="3002"/>
                  </a:cubicBezTo>
                  <a:cubicBezTo>
                    <a:pt x="4336" y="2801"/>
                    <a:pt x="4437" y="2651"/>
                    <a:pt x="4562" y="2576"/>
                  </a:cubicBezTo>
                  <a:cubicBezTo>
                    <a:pt x="4612" y="2526"/>
                    <a:pt x="4687" y="2500"/>
                    <a:pt x="4762" y="2500"/>
                  </a:cubicBezTo>
                  <a:close/>
                  <a:moveTo>
                    <a:pt x="10558" y="0"/>
                  </a:moveTo>
                  <a:cubicBezTo>
                    <a:pt x="10122" y="0"/>
                    <a:pt x="9709" y="284"/>
                    <a:pt x="9600" y="721"/>
                  </a:cubicBezTo>
                  <a:cubicBezTo>
                    <a:pt x="9274" y="1899"/>
                    <a:pt x="8747" y="3077"/>
                    <a:pt x="8096" y="3854"/>
                  </a:cubicBezTo>
                  <a:cubicBezTo>
                    <a:pt x="7820" y="2726"/>
                    <a:pt x="7093" y="1473"/>
                    <a:pt x="6066" y="846"/>
                  </a:cubicBezTo>
                  <a:cubicBezTo>
                    <a:pt x="5647" y="592"/>
                    <a:pt x="5209" y="467"/>
                    <a:pt x="4771" y="467"/>
                  </a:cubicBezTo>
                  <a:cubicBezTo>
                    <a:pt x="4344" y="467"/>
                    <a:pt x="3918" y="586"/>
                    <a:pt x="3509" y="821"/>
                  </a:cubicBezTo>
                  <a:cubicBezTo>
                    <a:pt x="2983" y="1147"/>
                    <a:pt x="2557" y="1673"/>
                    <a:pt x="2331" y="2350"/>
                  </a:cubicBezTo>
                  <a:cubicBezTo>
                    <a:pt x="1905" y="3553"/>
                    <a:pt x="2131" y="4731"/>
                    <a:pt x="2958" y="5608"/>
                  </a:cubicBezTo>
                  <a:cubicBezTo>
                    <a:pt x="3509" y="6185"/>
                    <a:pt x="4261" y="6586"/>
                    <a:pt x="5113" y="6761"/>
                  </a:cubicBezTo>
                  <a:cubicBezTo>
                    <a:pt x="4838" y="6987"/>
                    <a:pt x="4562" y="7162"/>
                    <a:pt x="4261" y="7287"/>
                  </a:cubicBezTo>
                  <a:cubicBezTo>
                    <a:pt x="3662" y="7565"/>
                    <a:pt x="2961" y="7706"/>
                    <a:pt x="2197" y="7706"/>
                  </a:cubicBezTo>
                  <a:cubicBezTo>
                    <a:pt x="1650" y="7706"/>
                    <a:pt x="1072" y="7634"/>
                    <a:pt x="477" y="7488"/>
                  </a:cubicBezTo>
                  <a:lnTo>
                    <a:pt x="1" y="9443"/>
                  </a:lnTo>
                  <a:cubicBezTo>
                    <a:pt x="627" y="9618"/>
                    <a:pt x="1404" y="9744"/>
                    <a:pt x="2256" y="9744"/>
                  </a:cubicBezTo>
                  <a:cubicBezTo>
                    <a:pt x="3158" y="9744"/>
                    <a:pt x="4161" y="9593"/>
                    <a:pt x="5113" y="9142"/>
                  </a:cubicBezTo>
                  <a:cubicBezTo>
                    <a:pt x="6316" y="8591"/>
                    <a:pt x="7244" y="7663"/>
                    <a:pt x="7770" y="6586"/>
                  </a:cubicBezTo>
                  <a:cubicBezTo>
                    <a:pt x="9976" y="5734"/>
                    <a:pt x="11078" y="2927"/>
                    <a:pt x="11529" y="1297"/>
                  </a:cubicBezTo>
                  <a:cubicBezTo>
                    <a:pt x="11705" y="721"/>
                    <a:pt x="11329" y="145"/>
                    <a:pt x="10752" y="19"/>
                  </a:cubicBezTo>
                  <a:cubicBezTo>
                    <a:pt x="10688" y="6"/>
                    <a:pt x="10623" y="0"/>
                    <a:pt x="1055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087875" y="3264350"/>
              <a:ext cx="369700" cy="364775"/>
            </a:xfrm>
            <a:custGeom>
              <a:avLst/>
              <a:gdLst/>
              <a:ahLst/>
              <a:cxnLst/>
              <a:rect l="l" t="t" r="r" b="b"/>
              <a:pathLst>
                <a:path w="14788" h="14591" extrusionOk="0">
                  <a:moveTo>
                    <a:pt x="3327" y="0"/>
                  </a:moveTo>
                  <a:cubicBezTo>
                    <a:pt x="2225" y="0"/>
                    <a:pt x="1106" y="163"/>
                    <a:pt x="0" y="506"/>
                  </a:cubicBezTo>
                  <a:cubicBezTo>
                    <a:pt x="0" y="506"/>
                    <a:pt x="5865" y="2235"/>
                    <a:pt x="9699" y="14591"/>
                  </a:cubicBezTo>
                  <a:cubicBezTo>
                    <a:pt x="9699" y="14591"/>
                    <a:pt x="14787" y="9779"/>
                    <a:pt x="14286" y="8150"/>
                  </a:cubicBezTo>
                  <a:cubicBezTo>
                    <a:pt x="12733" y="3183"/>
                    <a:pt x="8196" y="0"/>
                    <a:pt x="3327" y="0"/>
                  </a:cubicBezTo>
                  <a:close/>
                </a:path>
              </a:pathLst>
            </a:custGeom>
            <a:solidFill>
              <a:srgbClr val="FF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555925" y="3321475"/>
              <a:ext cx="547625" cy="110925"/>
            </a:xfrm>
            <a:custGeom>
              <a:avLst/>
              <a:gdLst/>
              <a:ahLst/>
              <a:cxnLst/>
              <a:rect l="l" t="t" r="r" b="b"/>
              <a:pathLst>
                <a:path w="21905" h="4437" extrusionOk="0">
                  <a:moveTo>
                    <a:pt x="12707" y="0"/>
                  </a:moveTo>
                  <a:cubicBezTo>
                    <a:pt x="8321" y="0"/>
                    <a:pt x="4085" y="451"/>
                    <a:pt x="0" y="1253"/>
                  </a:cubicBezTo>
                  <a:lnTo>
                    <a:pt x="1554" y="4436"/>
                  </a:lnTo>
                  <a:cubicBezTo>
                    <a:pt x="5163" y="3835"/>
                    <a:pt x="8872" y="3509"/>
                    <a:pt x="12707" y="3509"/>
                  </a:cubicBezTo>
                  <a:cubicBezTo>
                    <a:pt x="15288" y="3509"/>
                    <a:pt x="17820" y="3709"/>
                    <a:pt x="20301" y="3985"/>
                  </a:cubicBezTo>
                  <a:lnTo>
                    <a:pt x="21905" y="677"/>
                  </a:lnTo>
                  <a:cubicBezTo>
                    <a:pt x="18922" y="276"/>
                    <a:pt x="15840" y="0"/>
                    <a:pt x="12707" y="0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589125" y="3026350"/>
              <a:ext cx="473700" cy="473700"/>
            </a:xfrm>
            <a:custGeom>
              <a:avLst/>
              <a:gdLst/>
              <a:ahLst/>
              <a:cxnLst/>
              <a:rect l="l" t="t" r="r" b="b"/>
              <a:pathLst>
                <a:path w="18948" h="18948" extrusionOk="0">
                  <a:moveTo>
                    <a:pt x="9474" y="0"/>
                  </a:moveTo>
                  <a:cubicBezTo>
                    <a:pt x="4236" y="0"/>
                    <a:pt x="0" y="4236"/>
                    <a:pt x="0" y="9474"/>
                  </a:cubicBezTo>
                  <a:cubicBezTo>
                    <a:pt x="0" y="14712"/>
                    <a:pt x="4236" y="18948"/>
                    <a:pt x="9474" y="18948"/>
                  </a:cubicBezTo>
                  <a:cubicBezTo>
                    <a:pt x="14712" y="18948"/>
                    <a:pt x="18948" y="14712"/>
                    <a:pt x="18948" y="9474"/>
                  </a:cubicBezTo>
                  <a:cubicBezTo>
                    <a:pt x="18948" y="4236"/>
                    <a:pt x="14712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642375" y="3102375"/>
              <a:ext cx="367200" cy="321650"/>
            </a:xfrm>
            <a:custGeom>
              <a:avLst/>
              <a:gdLst/>
              <a:ahLst/>
              <a:cxnLst/>
              <a:rect l="l" t="t" r="r" b="b"/>
              <a:pathLst>
                <a:path w="14688" h="12866" extrusionOk="0">
                  <a:moveTo>
                    <a:pt x="7326" y="1"/>
                  </a:moveTo>
                  <a:cubicBezTo>
                    <a:pt x="6351" y="1"/>
                    <a:pt x="5363" y="223"/>
                    <a:pt x="4437" y="694"/>
                  </a:cubicBezTo>
                  <a:cubicBezTo>
                    <a:pt x="1279" y="2323"/>
                    <a:pt x="1" y="6183"/>
                    <a:pt x="1630" y="9340"/>
                  </a:cubicBezTo>
                  <a:cubicBezTo>
                    <a:pt x="2763" y="11572"/>
                    <a:pt x="5024" y="12865"/>
                    <a:pt x="7367" y="12865"/>
                  </a:cubicBezTo>
                  <a:cubicBezTo>
                    <a:pt x="8339" y="12865"/>
                    <a:pt x="9325" y="12643"/>
                    <a:pt x="10251" y="12173"/>
                  </a:cubicBezTo>
                  <a:cubicBezTo>
                    <a:pt x="13434" y="10543"/>
                    <a:pt x="14688" y="6684"/>
                    <a:pt x="13083" y="3526"/>
                  </a:cubicBezTo>
                  <a:cubicBezTo>
                    <a:pt x="11950" y="1294"/>
                    <a:pt x="9677" y="1"/>
                    <a:pt x="7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701900" y="3174525"/>
              <a:ext cx="248775" cy="180100"/>
            </a:xfrm>
            <a:custGeom>
              <a:avLst/>
              <a:gdLst/>
              <a:ahLst/>
              <a:cxnLst/>
              <a:rect l="l" t="t" r="r" b="b"/>
              <a:pathLst>
                <a:path w="9951" h="7204" extrusionOk="0">
                  <a:moveTo>
                    <a:pt x="6892" y="1"/>
                  </a:moveTo>
                  <a:cubicBezTo>
                    <a:pt x="6483" y="1"/>
                    <a:pt x="6094" y="102"/>
                    <a:pt x="5740" y="289"/>
                  </a:cubicBezTo>
                  <a:cubicBezTo>
                    <a:pt x="5264" y="515"/>
                    <a:pt x="4913" y="865"/>
                    <a:pt x="4637" y="1317"/>
                  </a:cubicBezTo>
                  <a:cubicBezTo>
                    <a:pt x="4437" y="1667"/>
                    <a:pt x="4286" y="2119"/>
                    <a:pt x="4136" y="2695"/>
                  </a:cubicBezTo>
                  <a:cubicBezTo>
                    <a:pt x="3986" y="3397"/>
                    <a:pt x="3860" y="3923"/>
                    <a:pt x="3785" y="4224"/>
                  </a:cubicBezTo>
                  <a:cubicBezTo>
                    <a:pt x="3685" y="4575"/>
                    <a:pt x="3535" y="4800"/>
                    <a:pt x="3334" y="4875"/>
                  </a:cubicBezTo>
                  <a:cubicBezTo>
                    <a:pt x="3184" y="4976"/>
                    <a:pt x="3083" y="4976"/>
                    <a:pt x="3058" y="4976"/>
                  </a:cubicBezTo>
                  <a:cubicBezTo>
                    <a:pt x="2883" y="4951"/>
                    <a:pt x="2783" y="4875"/>
                    <a:pt x="2682" y="4725"/>
                  </a:cubicBezTo>
                  <a:cubicBezTo>
                    <a:pt x="2657" y="4625"/>
                    <a:pt x="2632" y="4550"/>
                    <a:pt x="2682" y="4424"/>
                  </a:cubicBezTo>
                  <a:cubicBezTo>
                    <a:pt x="2733" y="4249"/>
                    <a:pt x="2908" y="4048"/>
                    <a:pt x="3209" y="3823"/>
                  </a:cubicBezTo>
                  <a:lnTo>
                    <a:pt x="3560" y="3597"/>
                  </a:lnTo>
                  <a:lnTo>
                    <a:pt x="2457" y="1743"/>
                  </a:lnTo>
                  <a:lnTo>
                    <a:pt x="2081" y="1968"/>
                  </a:lnTo>
                  <a:cubicBezTo>
                    <a:pt x="1580" y="2269"/>
                    <a:pt x="1179" y="2670"/>
                    <a:pt x="928" y="3121"/>
                  </a:cubicBezTo>
                  <a:cubicBezTo>
                    <a:pt x="652" y="3597"/>
                    <a:pt x="552" y="4099"/>
                    <a:pt x="627" y="4625"/>
                  </a:cubicBezTo>
                  <a:lnTo>
                    <a:pt x="1" y="4951"/>
                  </a:lnTo>
                  <a:lnTo>
                    <a:pt x="903" y="6755"/>
                  </a:lnTo>
                  <a:lnTo>
                    <a:pt x="1504" y="6454"/>
                  </a:lnTo>
                  <a:cubicBezTo>
                    <a:pt x="1730" y="6705"/>
                    <a:pt x="2006" y="6906"/>
                    <a:pt x="2306" y="7031"/>
                  </a:cubicBezTo>
                  <a:cubicBezTo>
                    <a:pt x="2588" y="7146"/>
                    <a:pt x="2874" y="7204"/>
                    <a:pt x="3165" y="7204"/>
                  </a:cubicBezTo>
                  <a:cubicBezTo>
                    <a:pt x="3572" y="7204"/>
                    <a:pt x="3988" y="7089"/>
                    <a:pt x="4412" y="6855"/>
                  </a:cubicBezTo>
                  <a:cubicBezTo>
                    <a:pt x="4788" y="6655"/>
                    <a:pt x="5139" y="6304"/>
                    <a:pt x="5414" y="5803"/>
                  </a:cubicBezTo>
                  <a:cubicBezTo>
                    <a:pt x="5615" y="5502"/>
                    <a:pt x="5790" y="5076"/>
                    <a:pt x="5915" y="4600"/>
                  </a:cubicBezTo>
                  <a:cubicBezTo>
                    <a:pt x="5941" y="4449"/>
                    <a:pt x="6016" y="4174"/>
                    <a:pt x="6066" y="3773"/>
                  </a:cubicBezTo>
                  <a:cubicBezTo>
                    <a:pt x="6116" y="3447"/>
                    <a:pt x="6191" y="3221"/>
                    <a:pt x="6241" y="3071"/>
                  </a:cubicBezTo>
                  <a:cubicBezTo>
                    <a:pt x="6367" y="2670"/>
                    <a:pt x="6567" y="2419"/>
                    <a:pt x="6793" y="2319"/>
                  </a:cubicBezTo>
                  <a:cubicBezTo>
                    <a:pt x="6918" y="2244"/>
                    <a:pt x="7043" y="2219"/>
                    <a:pt x="7144" y="2219"/>
                  </a:cubicBezTo>
                  <a:cubicBezTo>
                    <a:pt x="7219" y="2244"/>
                    <a:pt x="7294" y="2269"/>
                    <a:pt x="7344" y="2369"/>
                  </a:cubicBezTo>
                  <a:cubicBezTo>
                    <a:pt x="7394" y="2469"/>
                    <a:pt x="7419" y="2545"/>
                    <a:pt x="7394" y="2595"/>
                  </a:cubicBezTo>
                  <a:cubicBezTo>
                    <a:pt x="7344" y="2745"/>
                    <a:pt x="7219" y="2896"/>
                    <a:pt x="7018" y="3046"/>
                  </a:cubicBezTo>
                  <a:lnTo>
                    <a:pt x="6642" y="3271"/>
                  </a:lnTo>
                  <a:lnTo>
                    <a:pt x="7921" y="5051"/>
                  </a:lnTo>
                  <a:lnTo>
                    <a:pt x="8271" y="4850"/>
                  </a:lnTo>
                  <a:cubicBezTo>
                    <a:pt x="8848" y="4474"/>
                    <a:pt x="9224" y="3973"/>
                    <a:pt x="9374" y="3297"/>
                  </a:cubicBezTo>
                  <a:cubicBezTo>
                    <a:pt x="9424" y="3021"/>
                    <a:pt x="9449" y="2745"/>
                    <a:pt x="9399" y="2444"/>
                  </a:cubicBezTo>
                  <a:lnTo>
                    <a:pt x="9951" y="2144"/>
                  </a:lnTo>
                  <a:lnTo>
                    <a:pt x="9023" y="339"/>
                  </a:lnTo>
                  <a:lnTo>
                    <a:pt x="8472" y="640"/>
                  </a:lnTo>
                  <a:cubicBezTo>
                    <a:pt x="8096" y="264"/>
                    <a:pt x="7645" y="63"/>
                    <a:pt x="7144" y="13"/>
                  </a:cubicBezTo>
                  <a:cubicBezTo>
                    <a:pt x="7059" y="5"/>
                    <a:pt x="6975" y="1"/>
                    <a:pt x="6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592875" y="3409175"/>
              <a:ext cx="466825" cy="283875"/>
            </a:xfrm>
            <a:custGeom>
              <a:avLst/>
              <a:gdLst/>
              <a:ahLst/>
              <a:cxnLst/>
              <a:rect l="l" t="t" r="r" b="b"/>
              <a:pathLst>
                <a:path w="18673" h="11355" extrusionOk="0">
                  <a:moveTo>
                    <a:pt x="11229" y="1"/>
                  </a:moveTo>
                  <a:cubicBezTo>
                    <a:pt x="7394" y="1"/>
                    <a:pt x="3685" y="327"/>
                    <a:pt x="76" y="928"/>
                  </a:cubicBezTo>
                  <a:lnTo>
                    <a:pt x="1" y="803"/>
                  </a:lnTo>
                  <a:lnTo>
                    <a:pt x="1" y="11354"/>
                  </a:lnTo>
                  <a:lnTo>
                    <a:pt x="18673" y="11354"/>
                  </a:lnTo>
                  <a:lnTo>
                    <a:pt x="18673" y="452"/>
                  </a:lnTo>
                  <a:cubicBezTo>
                    <a:pt x="16216" y="201"/>
                    <a:pt x="13760" y="1"/>
                    <a:pt x="11229" y="1"/>
                  </a:cubicBezTo>
                  <a:close/>
                </a:path>
              </a:pathLst>
            </a:custGeom>
            <a:solidFill>
              <a:srgbClr val="FF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057800" y="3906050"/>
              <a:ext cx="114675" cy="114700"/>
            </a:xfrm>
            <a:custGeom>
              <a:avLst/>
              <a:gdLst/>
              <a:ahLst/>
              <a:cxnLst/>
              <a:rect l="l" t="t" r="r" b="b"/>
              <a:pathLst>
                <a:path w="4587" h="4588" extrusionOk="0">
                  <a:moveTo>
                    <a:pt x="2281" y="1"/>
                  </a:moveTo>
                  <a:cubicBezTo>
                    <a:pt x="1028" y="1"/>
                    <a:pt x="0" y="1028"/>
                    <a:pt x="0" y="2281"/>
                  </a:cubicBezTo>
                  <a:cubicBezTo>
                    <a:pt x="0" y="3560"/>
                    <a:pt x="1028" y="4587"/>
                    <a:pt x="2281" y="4587"/>
                  </a:cubicBezTo>
                  <a:cubicBezTo>
                    <a:pt x="3559" y="4587"/>
                    <a:pt x="4587" y="3560"/>
                    <a:pt x="4587" y="2281"/>
                  </a:cubicBezTo>
                  <a:cubicBezTo>
                    <a:pt x="4587" y="1028"/>
                    <a:pt x="3559" y="1"/>
                    <a:pt x="2281" y="1"/>
                  </a:cubicBezTo>
                  <a:close/>
                </a:path>
              </a:pathLst>
            </a:custGeom>
            <a:solidFill>
              <a:srgbClr val="2F3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" name="Google Shape;63;p2"/>
          <p:cNvGrpSpPr/>
          <p:nvPr/>
        </p:nvGrpSpPr>
        <p:grpSpPr>
          <a:xfrm>
            <a:off x="7754699" y="1046462"/>
            <a:ext cx="863885" cy="863903"/>
            <a:chOff x="3312800" y="1179225"/>
            <a:chExt cx="473725" cy="473700"/>
          </a:xfrm>
        </p:grpSpPr>
        <p:sp>
          <p:nvSpPr>
            <p:cNvPr id="64" name="Google Shape;64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" name="Google Shape;67;p2"/>
          <p:cNvGrpSpPr/>
          <p:nvPr/>
        </p:nvGrpSpPr>
        <p:grpSpPr>
          <a:xfrm rot="-2700000">
            <a:off x="9174043" y="1526597"/>
            <a:ext cx="404381" cy="404449"/>
            <a:chOff x="3312800" y="1179225"/>
            <a:chExt cx="473725" cy="473700"/>
          </a:xfrm>
        </p:grpSpPr>
        <p:sp>
          <p:nvSpPr>
            <p:cNvPr id="68" name="Google Shape;68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 rot="-6999057">
            <a:off x="10506060" y="1795658"/>
            <a:ext cx="697177" cy="697281"/>
            <a:chOff x="3312800" y="1179225"/>
            <a:chExt cx="473725" cy="473700"/>
          </a:xfrm>
        </p:grpSpPr>
        <p:sp>
          <p:nvSpPr>
            <p:cNvPr id="72" name="Google Shape;72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" name="Google Shape;75;p2"/>
          <p:cNvGrpSpPr/>
          <p:nvPr/>
        </p:nvGrpSpPr>
        <p:grpSpPr>
          <a:xfrm rot="-4500057">
            <a:off x="9855400" y="752151"/>
            <a:ext cx="723880" cy="723920"/>
            <a:chOff x="3312800" y="1179225"/>
            <a:chExt cx="473725" cy="473700"/>
          </a:xfrm>
        </p:grpSpPr>
        <p:sp>
          <p:nvSpPr>
            <p:cNvPr id="76" name="Google Shape;76;p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" name="Google Shape;79;p2"/>
          <p:cNvSpPr/>
          <p:nvPr/>
        </p:nvSpPr>
        <p:spPr>
          <a:xfrm>
            <a:off x="10839630" y="5429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11122163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7183363" y="5957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099654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2F3C7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5" name="Google Shape;85;p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3"/>
          <p:cNvSpPr/>
          <p:nvPr/>
        </p:nvSpPr>
        <p:spPr>
          <a:xfrm>
            <a:off x="950933" y="3167700"/>
            <a:ext cx="54476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3"/>
          <p:cNvSpPr/>
          <p:nvPr/>
        </p:nvSpPr>
        <p:spPr>
          <a:xfrm>
            <a:off x="950933" y="4927495"/>
            <a:ext cx="54476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4" name="Google Shape;124;p3"/>
          <p:cNvSpPr/>
          <p:nvPr/>
        </p:nvSpPr>
        <p:spPr>
          <a:xfrm>
            <a:off x="2860633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5" name="Google Shape;125;p3"/>
          <p:cNvSpPr txBox="1">
            <a:spLocks noGrp="1"/>
          </p:cNvSpPr>
          <p:nvPr>
            <p:ph type="title"/>
          </p:nvPr>
        </p:nvSpPr>
        <p:spPr>
          <a:xfrm>
            <a:off x="950967" y="3430367"/>
            <a:ext cx="5389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6" name="Google Shape;126;p3"/>
          <p:cNvSpPr txBox="1">
            <a:spLocks noGrp="1"/>
          </p:cNvSpPr>
          <p:nvPr>
            <p:ph type="title" idx="2" hasCustomPrompt="1"/>
          </p:nvPr>
        </p:nvSpPr>
        <p:spPr>
          <a:xfrm>
            <a:off x="3027033" y="891133"/>
            <a:ext cx="15192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27" name="Google Shape;127;p3"/>
          <p:cNvSpPr txBox="1">
            <a:spLocks noGrp="1"/>
          </p:cNvSpPr>
          <p:nvPr>
            <p:ph type="subTitle" idx="1"/>
          </p:nvPr>
        </p:nvSpPr>
        <p:spPr>
          <a:xfrm>
            <a:off x="950967" y="4939300"/>
            <a:ext cx="5389600" cy="7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" name="Google Shape;128;p3"/>
          <p:cNvGrpSpPr/>
          <p:nvPr/>
        </p:nvGrpSpPr>
        <p:grpSpPr>
          <a:xfrm>
            <a:off x="6805109" y="2211581"/>
            <a:ext cx="4261265" cy="3449825"/>
            <a:chOff x="1088350" y="1719925"/>
            <a:chExt cx="1270250" cy="1028366"/>
          </a:xfrm>
        </p:grpSpPr>
        <p:sp>
          <p:nvSpPr>
            <p:cNvPr id="129" name="Google Shape;129;p3"/>
            <p:cNvSpPr/>
            <p:nvPr/>
          </p:nvSpPr>
          <p:spPr>
            <a:xfrm>
              <a:off x="1099398" y="1724343"/>
              <a:ext cx="1259152" cy="1023948"/>
            </a:xfrm>
            <a:custGeom>
              <a:avLst/>
              <a:gdLst/>
              <a:ahLst/>
              <a:cxnLst/>
              <a:rect l="l" t="t" r="r" b="b"/>
              <a:pathLst>
                <a:path w="50467" h="41040" extrusionOk="0">
                  <a:moveTo>
                    <a:pt x="50467" y="31750"/>
                  </a:moveTo>
                  <a:lnTo>
                    <a:pt x="50467" y="35904"/>
                  </a:lnTo>
                  <a:lnTo>
                    <a:pt x="42752" y="35904"/>
                  </a:lnTo>
                  <a:lnTo>
                    <a:pt x="42752" y="40081"/>
                  </a:lnTo>
                  <a:lnTo>
                    <a:pt x="24994" y="40081"/>
                  </a:lnTo>
                  <a:lnTo>
                    <a:pt x="24994" y="40013"/>
                  </a:lnTo>
                  <a:cubicBezTo>
                    <a:pt x="22894" y="40538"/>
                    <a:pt x="20109" y="40857"/>
                    <a:pt x="16366" y="40789"/>
                  </a:cubicBezTo>
                  <a:cubicBezTo>
                    <a:pt x="1096" y="41040"/>
                    <a:pt x="1484" y="34968"/>
                    <a:pt x="1484" y="34968"/>
                  </a:cubicBezTo>
                  <a:cubicBezTo>
                    <a:pt x="0" y="22004"/>
                    <a:pt x="8765" y="12577"/>
                    <a:pt x="11983" y="9564"/>
                  </a:cubicBezTo>
                  <a:cubicBezTo>
                    <a:pt x="11915" y="9473"/>
                    <a:pt x="11869" y="9336"/>
                    <a:pt x="11869" y="9199"/>
                  </a:cubicBezTo>
                  <a:cubicBezTo>
                    <a:pt x="11869" y="9062"/>
                    <a:pt x="11915" y="8948"/>
                    <a:pt x="12006" y="8833"/>
                  </a:cubicBezTo>
                  <a:cubicBezTo>
                    <a:pt x="11961" y="8765"/>
                    <a:pt x="11938" y="8697"/>
                    <a:pt x="11938" y="8605"/>
                  </a:cubicBezTo>
                  <a:cubicBezTo>
                    <a:pt x="11915" y="8308"/>
                    <a:pt x="12120" y="8012"/>
                    <a:pt x="12417" y="7943"/>
                  </a:cubicBezTo>
                  <a:lnTo>
                    <a:pt x="8605" y="1415"/>
                  </a:lnTo>
                  <a:cubicBezTo>
                    <a:pt x="8971" y="662"/>
                    <a:pt x="10020" y="867"/>
                    <a:pt x="11869" y="1073"/>
                  </a:cubicBezTo>
                  <a:cubicBezTo>
                    <a:pt x="11869" y="1073"/>
                    <a:pt x="11892" y="1073"/>
                    <a:pt x="11892" y="1073"/>
                  </a:cubicBezTo>
                  <a:cubicBezTo>
                    <a:pt x="12029" y="1096"/>
                    <a:pt x="12166" y="1119"/>
                    <a:pt x="12303" y="1119"/>
                  </a:cubicBezTo>
                  <a:cubicBezTo>
                    <a:pt x="12440" y="1141"/>
                    <a:pt x="12600" y="1164"/>
                    <a:pt x="12737" y="1164"/>
                  </a:cubicBezTo>
                  <a:cubicBezTo>
                    <a:pt x="12828" y="1187"/>
                    <a:pt x="12896" y="1187"/>
                    <a:pt x="12965" y="1187"/>
                  </a:cubicBezTo>
                  <a:cubicBezTo>
                    <a:pt x="13056" y="1187"/>
                    <a:pt x="13148" y="1187"/>
                    <a:pt x="13239" y="1187"/>
                  </a:cubicBezTo>
                  <a:cubicBezTo>
                    <a:pt x="13330" y="1187"/>
                    <a:pt x="13421" y="1187"/>
                    <a:pt x="13513" y="1187"/>
                  </a:cubicBezTo>
                  <a:cubicBezTo>
                    <a:pt x="13718" y="1164"/>
                    <a:pt x="13901" y="1141"/>
                    <a:pt x="14083" y="1096"/>
                  </a:cubicBezTo>
                  <a:cubicBezTo>
                    <a:pt x="14175" y="1073"/>
                    <a:pt x="14266" y="1050"/>
                    <a:pt x="14357" y="1027"/>
                  </a:cubicBezTo>
                  <a:cubicBezTo>
                    <a:pt x="15019" y="845"/>
                    <a:pt x="15521" y="525"/>
                    <a:pt x="15841" y="251"/>
                  </a:cubicBezTo>
                  <a:cubicBezTo>
                    <a:pt x="16161" y="0"/>
                    <a:pt x="16571" y="0"/>
                    <a:pt x="16868" y="251"/>
                  </a:cubicBezTo>
                  <a:cubicBezTo>
                    <a:pt x="17142" y="479"/>
                    <a:pt x="17507" y="731"/>
                    <a:pt x="18009" y="913"/>
                  </a:cubicBezTo>
                  <a:cubicBezTo>
                    <a:pt x="18055" y="936"/>
                    <a:pt x="18101" y="959"/>
                    <a:pt x="18169" y="959"/>
                  </a:cubicBezTo>
                  <a:cubicBezTo>
                    <a:pt x="18283" y="1004"/>
                    <a:pt x="18397" y="1050"/>
                    <a:pt x="18512" y="1073"/>
                  </a:cubicBezTo>
                  <a:cubicBezTo>
                    <a:pt x="18763" y="1119"/>
                    <a:pt x="19014" y="1164"/>
                    <a:pt x="19310" y="1187"/>
                  </a:cubicBezTo>
                  <a:cubicBezTo>
                    <a:pt x="19310" y="1187"/>
                    <a:pt x="19310" y="1187"/>
                    <a:pt x="19310" y="1187"/>
                  </a:cubicBezTo>
                  <a:cubicBezTo>
                    <a:pt x="19447" y="1187"/>
                    <a:pt x="19607" y="1187"/>
                    <a:pt x="19744" y="1187"/>
                  </a:cubicBezTo>
                  <a:cubicBezTo>
                    <a:pt x="19813" y="1187"/>
                    <a:pt x="19904" y="1187"/>
                    <a:pt x="19972" y="1164"/>
                  </a:cubicBezTo>
                  <a:cubicBezTo>
                    <a:pt x="20178" y="1141"/>
                    <a:pt x="20383" y="1119"/>
                    <a:pt x="20589" y="1119"/>
                  </a:cubicBezTo>
                  <a:cubicBezTo>
                    <a:pt x="20748" y="1096"/>
                    <a:pt x="20908" y="1073"/>
                    <a:pt x="21045" y="1050"/>
                  </a:cubicBezTo>
                  <a:lnTo>
                    <a:pt x="21136" y="1050"/>
                  </a:lnTo>
                  <a:cubicBezTo>
                    <a:pt x="21433" y="1004"/>
                    <a:pt x="21707" y="982"/>
                    <a:pt x="21981" y="936"/>
                  </a:cubicBezTo>
                  <a:cubicBezTo>
                    <a:pt x="22209" y="913"/>
                    <a:pt x="22437" y="890"/>
                    <a:pt x="22643" y="890"/>
                  </a:cubicBezTo>
                  <a:cubicBezTo>
                    <a:pt x="23419" y="845"/>
                    <a:pt x="23898" y="936"/>
                    <a:pt x="24127" y="1415"/>
                  </a:cubicBezTo>
                  <a:lnTo>
                    <a:pt x="20589" y="7464"/>
                  </a:lnTo>
                  <a:cubicBezTo>
                    <a:pt x="20748" y="7555"/>
                    <a:pt x="20863" y="7738"/>
                    <a:pt x="20885" y="7943"/>
                  </a:cubicBezTo>
                  <a:cubicBezTo>
                    <a:pt x="20908" y="8308"/>
                    <a:pt x="20634" y="8628"/>
                    <a:pt x="20292" y="8651"/>
                  </a:cubicBezTo>
                  <a:lnTo>
                    <a:pt x="19881" y="8674"/>
                  </a:lnTo>
                  <a:lnTo>
                    <a:pt x="19858" y="8697"/>
                  </a:lnTo>
                  <a:lnTo>
                    <a:pt x="20201" y="8719"/>
                  </a:lnTo>
                  <a:cubicBezTo>
                    <a:pt x="20566" y="8719"/>
                    <a:pt x="20840" y="9016"/>
                    <a:pt x="20840" y="9381"/>
                  </a:cubicBezTo>
                  <a:cubicBezTo>
                    <a:pt x="20840" y="9473"/>
                    <a:pt x="20817" y="9541"/>
                    <a:pt x="20794" y="9632"/>
                  </a:cubicBezTo>
                  <a:cubicBezTo>
                    <a:pt x="23396" y="12052"/>
                    <a:pt x="29422" y="18534"/>
                    <a:pt x="31020" y="27596"/>
                  </a:cubicBezTo>
                  <a:lnTo>
                    <a:pt x="47751" y="27596"/>
                  </a:lnTo>
                  <a:lnTo>
                    <a:pt x="47751" y="31750"/>
                  </a:lnTo>
                  <a:lnTo>
                    <a:pt x="31408" y="31750"/>
                  </a:lnTo>
                  <a:cubicBezTo>
                    <a:pt x="31408" y="32800"/>
                    <a:pt x="31362" y="33873"/>
                    <a:pt x="31248" y="34968"/>
                  </a:cubicBezTo>
                  <a:cubicBezTo>
                    <a:pt x="31248" y="34968"/>
                    <a:pt x="31271" y="35334"/>
                    <a:pt x="31065" y="35904"/>
                  </a:cubicBezTo>
                  <a:lnTo>
                    <a:pt x="32709" y="35904"/>
                  </a:lnTo>
                  <a:lnTo>
                    <a:pt x="32709" y="31750"/>
                  </a:ln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088350" y="1918525"/>
              <a:ext cx="834875" cy="825725"/>
            </a:xfrm>
            <a:custGeom>
              <a:avLst/>
              <a:gdLst/>
              <a:ahLst/>
              <a:cxnLst/>
              <a:rect l="l" t="t" r="r" b="b"/>
              <a:pathLst>
                <a:path w="33395" h="33029" extrusionOk="0">
                  <a:moveTo>
                    <a:pt x="16686" y="274"/>
                  </a:moveTo>
                  <a:lnTo>
                    <a:pt x="13582" y="0"/>
                  </a:lnTo>
                  <a:lnTo>
                    <a:pt x="13582" y="571"/>
                  </a:lnTo>
                  <a:lnTo>
                    <a:pt x="13490" y="571"/>
                  </a:lnTo>
                  <a:cubicBezTo>
                    <a:pt x="13490" y="571"/>
                    <a:pt x="1" y="11162"/>
                    <a:pt x="1827" y="26957"/>
                  </a:cubicBezTo>
                  <a:lnTo>
                    <a:pt x="1827" y="26957"/>
                  </a:lnTo>
                  <a:cubicBezTo>
                    <a:pt x="1827" y="26957"/>
                    <a:pt x="1439" y="33028"/>
                    <a:pt x="16686" y="32800"/>
                  </a:cubicBezTo>
                  <a:lnTo>
                    <a:pt x="16686" y="32800"/>
                  </a:lnTo>
                  <a:cubicBezTo>
                    <a:pt x="31956" y="33028"/>
                    <a:pt x="31568" y="26957"/>
                    <a:pt x="31568" y="26957"/>
                  </a:cubicBezTo>
                  <a:lnTo>
                    <a:pt x="31568" y="26957"/>
                  </a:lnTo>
                  <a:cubicBezTo>
                    <a:pt x="33394" y="11162"/>
                    <a:pt x="19904" y="571"/>
                    <a:pt x="19904" y="571"/>
                  </a:cubicBezTo>
                  <a:lnTo>
                    <a:pt x="19904" y="571"/>
                  </a:lnTo>
                  <a:lnTo>
                    <a:pt x="19813" y="571"/>
                  </a:lnTo>
                  <a:lnTo>
                    <a:pt x="19813" y="0"/>
                  </a:ln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312050" y="1719925"/>
              <a:ext cx="387475" cy="307025"/>
            </a:xfrm>
            <a:custGeom>
              <a:avLst/>
              <a:gdLst/>
              <a:ahLst/>
              <a:cxnLst/>
              <a:rect l="l" t="t" r="r" b="b"/>
              <a:pathLst>
                <a:path w="15499" h="12281" extrusionOk="0">
                  <a:moveTo>
                    <a:pt x="7236" y="206"/>
                  </a:moveTo>
                  <a:cubicBezTo>
                    <a:pt x="6665" y="663"/>
                    <a:pt x="5638" y="1256"/>
                    <a:pt x="4132" y="1119"/>
                  </a:cubicBezTo>
                  <a:lnTo>
                    <a:pt x="4132" y="1119"/>
                  </a:lnTo>
                  <a:cubicBezTo>
                    <a:pt x="1735" y="891"/>
                    <a:pt x="411" y="480"/>
                    <a:pt x="0" y="1370"/>
                  </a:cubicBezTo>
                  <a:lnTo>
                    <a:pt x="0" y="1370"/>
                  </a:lnTo>
                  <a:lnTo>
                    <a:pt x="4930" y="9839"/>
                  </a:lnTo>
                  <a:lnTo>
                    <a:pt x="7738" y="12281"/>
                  </a:lnTo>
                  <a:lnTo>
                    <a:pt x="10568" y="9839"/>
                  </a:lnTo>
                  <a:lnTo>
                    <a:pt x="15499" y="1370"/>
                  </a:lnTo>
                  <a:cubicBezTo>
                    <a:pt x="15088" y="480"/>
                    <a:pt x="13764" y="891"/>
                    <a:pt x="11367" y="1119"/>
                  </a:cubicBezTo>
                  <a:lnTo>
                    <a:pt x="11367" y="1119"/>
                  </a:lnTo>
                  <a:cubicBezTo>
                    <a:pt x="9861" y="1256"/>
                    <a:pt x="8834" y="663"/>
                    <a:pt x="8263" y="206"/>
                  </a:cubicBezTo>
                  <a:lnTo>
                    <a:pt x="8263" y="206"/>
                  </a:lnTo>
                  <a:cubicBezTo>
                    <a:pt x="8103" y="69"/>
                    <a:pt x="7921" y="1"/>
                    <a:pt x="7738" y="1"/>
                  </a:cubicBezTo>
                  <a:lnTo>
                    <a:pt x="7738" y="1"/>
                  </a:lnTo>
                  <a:cubicBezTo>
                    <a:pt x="7578" y="1"/>
                    <a:pt x="7396" y="69"/>
                    <a:pt x="7236" y="206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378800" y="2136500"/>
              <a:ext cx="253975" cy="410300"/>
            </a:xfrm>
            <a:custGeom>
              <a:avLst/>
              <a:gdLst/>
              <a:ahLst/>
              <a:cxnLst/>
              <a:rect l="l" t="t" r="r" b="b"/>
              <a:pathLst>
                <a:path w="10159" h="16412" extrusionOk="0">
                  <a:moveTo>
                    <a:pt x="4338" y="0"/>
                  </a:moveTo>
                  <a:lnTo>
                    <a:pt x="4338" y="1940"/>
                  </a:lnTo>
                  <a:cubicBezTo>
                    <a:pt x="1576" y="2237"/>
                    <a:pt x="229" y="3835"/>
                    <a:pt x="229" y="5684"/>
                  </a:cubicBezTo>
                  <a:lnTo>
                    <a:pt x="229" y="5684"/>
                  </a:lnTo>
                  <a:cubicBezTo>
                    <a:pt x="229" y="8195"/>
                    <a:pt x="2397" y="8834"/>
                    <a:pt x="4338" y="9313"/>
                  </a:cubicBezTo>
                  <a:lnTo>
                    <a:pt x="4338" y="9313"/>
                  </a:lnTo>
                  <a:lnTo>
                    <a:pt x="4338" y="12212"/>
                  </a:lnTo>
                  <a:cubicBezTo>
                    <a:pt x="3082" y="12098"/>
                    <a:pt x="1827" y="11618"/>
                    <a:pt x="959" y="10979"/>
                  </a:cubicBezTo>
                  <a:lnTo>
                    <a:pt x="959" y="10979"/>
                  </a:lnTo>
                  <a:lnTo>
                    <a:pt x="1" y="13102"/>
                  </a:lnTo>
                  <a:cubicBezTo>
                    <a:pt x="959" y="13855"/>
                    <a:pt x="2626" y="14403"/>
                    <a:pt x="4338" y="14517"/>
                  </a:cubicBezTo>
                  <a:lnTo>
                    <a:pt x="4338" y="14517"/>
                  </a:lnTo>
                  <a:lnTo>
                    <a:pt x="4338" y="16412"/>
                  </a:lnTo>
                  <a:lnTo>
                    <a:pt x="6095" y="16412"/>
                  </a:lnTo>
                  <a:lnTo>
                    <a:pt x="6095" y="14449"/>
                  </a:lnTo>
                  <a:cubicBezTo>
                    <a:pt x="8834" y="14129"/>
                    <a:pt x="10158" y="12554"/>
                    <a:pt x="10158" y="10728"/>
                  </a:cubicBezTo>
                  <a:lnTo>
                    <a:pt x="10158" y="10728"/>
                  </a:lnTo>
                  <a:cubicBezTo>
                    <a:pt x="10158" y="8263"/>
                    <a:pt x="8035" y="7624"/>
                    <a:pt x="6095" y="7167"/>
                  </a:cubicBezTo>
                  <a:lnTo>
                    <a:pt x="6095" y="7167"/>
                  </a:lnTo>
                  <a:lnTo>
                    <a:pt x="6095" y="4200"/>
                  </a:lnTo>
                  <a:cubicBezTo>
                    <a:pt x="6963" y="4314"/>
                    <a:pt x="7876" y="4611"/>
                    <a:pt x="8766" y="5113"/>
                  </a:cubicBezTo>
                  <a:lnTo>
                    <a:pt x="8766" y="5113"/>
                  </a:lnTo>
                  <a:lnTo>
                    <a:pt x="9633" y="2968"/>
                  </a:lnTo>
                  <a:cubicBezTo>
                    <a:pt x="8674" y="2351"/>
                    <a:pt x="7396" y="2009"/>
                    <a:pt x="6095" y="1895"/>
                  </a:cubicBezTo>
                  <a:lnTo>
                    <a:pt x="6095" y="1895"/>
                  </a:lnTo>
                  <a:lnTo>
                    <a:pt x="6095" y="0"/>
                  </a:lnTo>
                  <a:close/>
                  <a:moveTo>
                    <a:pt x="3059" y="5547"/>
                  </a:moveTo>
                  <a:cubicBezTo>
                    <a:pt x="3059" y="4976"/>
                    <a:pt x="3425" y="4474"/>
                    <a:pt x="4338" y="4246"/>
                  </a:cubicBezTo>
                  <a:lnTo>
                    <a:pt x="4338" y="4246"/>
                  </a:lnTo>
                  <a:lnTo>
                    <a:pt x="4338" y="6734"/>
                  </a:lnTo>
                  <a:cubicBezTo>
                    <a:pt x="3584" y="6483"/>
                    <a:pt x="3059" y="6163"/>
                    <a:pt x="3059" y="5547"/>
                  </a:cubicBezTo>
                  <a:close/>
                  <a:moveTo>
                    <a:pt x="6095" y="9747"/>
                  </a:moveTo>
                  <a:cubicBezTo>
                    <a:pt x="6848" y="9998"/>
                    <a:pt x="7351" y="10340"/>
                    <a:pt x="7351" y="10956"/>
                  </a:cubicBezTo>
                  <a:lnTo>
                    <a:pt x="7351" y="10956"/>
                  </a:lnTo>
                  <a:cubicBezTo>
                    <a:pt x="7351" y="11504"/>
                    <a:pt x="6963" y="11961"/>
                    <a:pt x="6095" y="12143"/>
                  </a:cubicBezTo>
                  <a:lnTo>
                    <a:pt x="6095" y="12143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94775" y="1902525"/>
              <a:ext cx="224875" cy="46250"/>
            </a:xfrm>
            <a:custGeom>
              <a:avLst/>
              <a:gdLst/>
              <a:ahLst/>
              <a:cxnLst/>
              <a:rect l="l" t="t" r="r" b="b"/>
              <a:pathLst>
                <a:path w="8995" h="1850" extrusionOk="0">
                  <a:moveTo>
                    <a:pt x="8264" y="1"/>
                  </a:moveTo>
                  <a:lnTo>
                    <a:pt x="617" y="572"/>
                  </a:lnTo>
                  <a:cubicBezTo>
                    <a:pt x="252" y="594"/>
                    <a:pt x="1" y="891"/>
                    <a:pt x="24" y="1256"/>
                  </a:cubicBezTo>
                  <a:lnTo>
                    <a:pt x="24" y="1256"/>
                  </a:lnTo>
                  <a:cubicBezTo>
                    <a:pt x="47" y="1599"/>
                    <a:pt x="320" y="1850"/>
                    <a:pt x="663" y="1850"/>
                  </a:cubicBezTo>
                  <a:lnTo>
                    <a:pt x="663" y="1850"/>
                  </a:lnTo>
                  <a:cubicBezTo>
                    <a:pt x="686" y="1850"/>
                    <a:pt x="708" y="1850"/>
                    <a:pt x="708" y="1850"/>
                  </a:cubicBezTo>
                  <a:lnTo>
                    <a:pt x="708" y="1850"/>
                  </a:lnTo>
                  <a:lnTo>
                    <a:pt x="8355" y="1279"/>
                  </a:lnTo>
                  <a:cubicBezTo>
                    <a:pt x="8720" y="1256"/>
                    <a:pt x="8994" y="960"/>
                    <a:pt x="8971" y="594"/>
                  </a:cubicBezTo>
                  <a:lnTo>
                    <a:pt x="8971" y="594"/>
                  </a:lnTo>
                  <a:cubicBezTo>
                    <a:pt x="8926" y="252"/>
                    <a:pt x="8652" y="1"/>
                    <a:pt x="8309" y="1"/>
                  </a:cubicBezTo>
                  <a:lnTo>
                    <a:pt x="8309" y="1"/>
                  </a:lnTo>
                  <a:cubicBezTo>
                    <a:pt x="8309" y="1"/>
                    <a:pt x="8286" y="1"/>
                    <a:pt x="8264" y="1"/>
                  </a:cubicBezTo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93650" y="1932775"/>
              <a:ext cx="224275" cy="35975"/>
            </a:xfrm>
            <a:custGeom>
              <a:avLst/>
              <a:gdLst/>
              <a:ahLst/>
              <a:cxnLst/>
              <a:rect l="l" t="t" r="r" b="b"/>
              <a:pathLst>
                <a:path w="8971" h="1439" extrusionOk="0">
                  <a:moveTo>
                    <a:pt x="639" y="1"/>
                  </a:moveTo>
                  <a:cubicBezTo>
                    <a:pt x="297" y="1"/>
                    <a:pt x="0" y="275"/>
                    <a:pt x="0" y="640"/>
                  </a:cubicBezTo>
                  <a:lnTo>
                    <a:pt x="0" y="640"/>
                  </a:lnTo>
                  <a:cubicBezTo>
                    <a:pt x="0" y="982"/>
                    <a:pt x="274" y="1279"/>
                    <a:pt x="639" y="1302"/>
                  </a:cubicBezTo>
                  <a:lnTo>
                    <a:pt x="639" y="1302"/>
                  </a:lnTo>
                  <a:lnTo>
                    <a:pt x="8309" y="1439"/>
                  </a:lnTo>
                  <a:lnTo>
                    <a:pt x="8309" y="1439"/>
                  </a:lnTo>
                  <a:cubicBezTo>
                    <a:pt x="8674" y="1439"/>
                    <a:pt x="8971" y="1165"/>
                    <a:pt x="8971" y="800"/>
                  </a:cubicBezTo>
                  <a:lnTo>
                    <a:pt x="8971" y="800"/>
                  </a:lnTo>
                  <a:cubicBezTo>
                    <a:pt x="8971" y="457"/>
                    <a:pt x="8697" y="160"/>
                    <a:pt x="8331" y="138"/>
                  </a:cubicBezTo>
                  <a:lnTo>
                    <a:pt x="8331" y="138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721750" y="261640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721750" y="261640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7588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8176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8758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340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1992225" y="2616400"/>
              <a:ext cx="19450" cy="103875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0504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109225" y="261640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1892950" y="261640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074400" y="261640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1914625" y="251255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914625" y="251255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19517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0105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0687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1269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1851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433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3021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085825" y="251255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267275" y="251255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846725" y="2408675"/>
              <a:ext cx="443975" cy="103900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846725" y="2408675"/>
              <a:ext cx="443975" cy="14875"/>
            </a:xfrm>
            <a:custGeom>
              <a:avLst/>
              <a:gdLst/>
              <a:ahLst/>
              <a:cxnLst/>
              <a:rect l="l" t="t" r="r" b="b"/>
              <a:pathLst>
                <a:path w="17759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8838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942600" y="2408675"/>
              <a:ext cx="18850" cy="103900"/>
            </a:xfrm>
            <a:custGeom>
              <a:avLst/>
              <a:gdLst/>
              <a:ahLst/>
              <a:cxnLst/>
              <a:rect l="l" t="t" r="r" b="b"/>
              <a:pathLst>
                <a:path w="754" h="4156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53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0008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0590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1172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1754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2336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017925" y="2408675"/>
              <a:ext cx="243100" cy="103900"/>
            </a:xfrm>
            <a:custGeom>
              <a:avLst/>
              <a:gdLst/>
              <a:ahLst/>
              <a:cxnLst/>
              <a:rect l="l" t="t" r="r" b="b"/>
              <a:pathLst>
                <a:path w="9724" h="4156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198800" y="2408675"/>
              <a:ext cx="62225" cy="103900"/>
            </a:xfrm>
            <a:custGeom>
              <a:avLst/>
              <a:gdLst/>
              <a:ahLst/>
              <a:cxnLst/>
              <a:rect l="l" t="t" r="r" b="b"/>
              <a:pathLst>
                <a:path w="2489" h="4156" extrusionOk="0">
                  <a:moveTo>
                    <a:pt x="248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2" name="Google Shape;172;p3"/>
          <p:cNvSpPr/>
          <p:nvPr/>
        </p:nvSpPr>
        <p:spPr>
          <a:xfrm>
            <a:off x="10752297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" name="Google Shape;173;p3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4" name="Google Shape;174;p3"/>
          <p:cNvSpPr/>
          <p:nvPr/>
        </p:nvSpPr>
        <p:spPr>
          <a:xfrm>
            <a:off x="7029230" y="891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5" name="Google Shape;175;p3"/>
          <p:cNvSpPr/>
          <p:nvPr/>
        </p:nvSpPr>
        <p:spPr>
          <a:xfrm>
            <a:off x="108253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" name="Google Shape;176;p3"/>
          <p:cNvSpPr/>
          <p:nvPr/>
        </p:nvSpPr>
        <p:spPr>
          <a:xfrm>
            <a:off x="11448863" y="5968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7944789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75483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162005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" name="Google Shape;273;p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74" name="Google Shape;274;p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1" name="Google Shape;311;p5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" name="Google Shape;312;p5"/>
          <p:cNvSpPr/>
          <p:nvPr/>
        </p:nvSpPr>
        <p:spPr>
          <a:xfrm>
            <a:off x="950933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" name="Google Shape;313;p5"/>
          <p:cNvSpPr/>
          <p:nvPr/>
        </p:nvSpPr>
        <p:spPr>
          <a:xfrm>
            <a:off x="6367600" y="1881000"/>
            <a:ext cx="48736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" name="Google Shape;314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5"/>
          <p:cNvSpPr txBox="1">
            <a:spLocks noGrp="1"/>
          </p:cNvSpPr>
          <p:nvPr>
            <p:ph type="body" idx="1"/>
          </p:nvPr>
        </p:nvSpPr>
        <p:spPr>
          <a:xfrm>
            <a:off x="950967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16" name="Google Shape;316;p5"/>
          <p:cNvSpPr txBox="1">
            <a:spLocks noGrp="1"/>
          </p:cNvSpPr>
          <p:nvPr>
            <p:ph type="body" idx="2"/>
          </p:nvPr>
        </p:nvSpPr>
        <p:spPr>
          <a:xfrm>
            <a:off x="6443200" y="2160733"/>
            <a:ext cx="4798000" cy="35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821445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379865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60" name="Google Shape;360;p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97" name="Google Shape;397;p7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8" name="Google Shape;398;p7"/>
          <p:cNvSpPr/>
          <p:nvPr/>
        </p:nvSpPr>
        <p:spPr>
          <a:xfrm>
            <a:off x="934533" y="2174067"/>
            <a:ext cx="4562400" cy="39056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9" name="Google Shape;399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00" name="Google Shape;400;p7"/>
          <p:cNvSpPr txBox="1">
            <a:spLocks noGrp="1"/>
          </p:cNvSpPr>
          <p:nvPr>
            <p:ph type="body" idx="1"/>
          </p:nvPr>
        </p:nvSpPr>
        <p:spPr>
          <a:xfrm>
            <a:off x="1043000" y="2281000"/>
            <a:ext cx="4401200" cy="3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FFBE00"/>
              </a:buClr>
              <a:buSzPts val="1200"/>
              <a:buChar char="●"/>
              <a:defRPr sz="1867">
                <a:solidFill>
                  <a:schemeClr val="dk1"/>
                </a:solidFill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401" name="Google Shape;401;p7"/>
          <p:cNvSpPr/>
          <p:nvPr/>
        </p:nvSpPr>
        <p:spPr>
          <a:xfrm>
            <a:off x="6484247" y="355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7"/>
          <p:cNvSpPr/>
          <p:nvPr/>
        </p:nvSpPr>
        <p:spPr>
          <a:xfrm>
            <a:off x="10662030" y="21740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03" name="Google Shape;403;p7"/>
          <p:cNvGrpSpPr/>
          <p:nvPr/>
        </p:nvGrpSpPr>
        <p:grpSpPr>
          <a:xfrm>
            <a:off x="8911694" y="2174051"/>
            <a:ext cx="2015685" cy="2260824"/>
            <a:chOff x="6683770" y="1630538"/>
            <a:chExt cx="1511764" cy="1695618"/>
          </a:xfrm>
        </p:grpSpPr>
        <p:sp>
          <p:nvSpPr>
            <p:cNvPr id="404" name="Google Shape;404;p7"/>
            <p:cNvSpPr/>
            <p:nvPr/>
          </p:nvSpPr>
          <p:spPr>
            <a:xfrm>
              <a:off x="6712883" y="1630639"/>
              <a:ext cx="1453698" cy="1695517"/>
            </a:xfrm>
            <a:custGeom>
              <a:avLst/>
              <a:gdLst/>
              <a:ahLst/>
              <a:cxnLst/>
              <a:rect l="l" t="t" r="r" b="b"/>
              <a:pathLst>
                <a:path w="52174" h="60853" extrusionOk="0">
                  <a:moveTo>
                    <a:pt x="26097" y="1"/>
                  </a:moveTo>
                  <a:cubicBezTo>
                    <a:pt x="16812" y="9286"/>
                    <a:pt x="12159" y="21465"/>
                    <a:pt x="12159" y="33623"/>
                  </a:cubicBezTo>
                  <a:lnTo>
                    <a:pt x="12159" y="33643"/>
                  </a:lnTo>
                  <a:cubicBezTo>
                    <a:pt x="11855" y="33846"/>
                    <a:pt x="11491" y="34088"/>
                    <a:pt x="11107" y="34351"/>
                  </a:cubicBezTo>
                  <a:cubicBezTo>
                    <a:pt x="11006" y="34412"/>
                    <a:pt x="10925" y="34493"/>
                    <a:pt x="10823" y="34554"/>
                  </a:cubicBezTo>
                  <a:cubicBezTo>
                    <a:pt x="10621" y="34695"/>
                    <a:pt x="10439" y="34837"/>
                    <a:pt x="10237" y="34999"/>
                  </a:cubicBezTo>
                  <a:cubicBezTo>
                    <a:pt x="10035" y="35160"/>
                    <a:pt x="9812" y="35322"/>
                    <a:pt x="9610" y="35504"/>
                  </a:cubicBezTo>
                  <a:cubicBezTo>
                    <a:pt x="9488" y="35606"/>
                    <a:pt x="9367" y="35707"/>
                    <a:pt x="9266" y="35808"/>
                  </a:cubicBezTo>
                  <a:cubicBezTo>
                    <a:pt x="9165" y="35889"/>
                    <a:pt x="9063" y="35990"/>
                    <a:pt x="8962" y="36091"/>
                  </a:cubicBezTo>
                  <a:cubicBezTo>
                    <a:pt x="8841" y="36172"/>
                    <a:pt x="8740" y="36293"/>
                    <a:pt x="8618" y="36394"/>
                  </a:cubicBezTo>
                  <a:cubicBezTo>
                    <a:pt x="8537" y="36475"/>
                    <a:pt x="8436" y="36577"/>
                    <a:pt x="8335" y="36678"/>
                  </a:cubicBezTo>
                  <a:cubicBezTo>
                    <a:pt x="8194" y="36799"/>
                    <a:pt x="8052" y="36941"/>
                    <a:pt x="7910" y="37103"/>
                  </a:cubicBezTo>
                  <a:cubicBezTo>
                    <a:pt x="7708" y="37305"/>
                    <a:pt x="7506" y="37527"/>
                    <a:pt x="7303" y="37750"/>
                  </a:cubicBezTo>
                  <a:cubicBezTo>
                    <a:pt x="7061" y="38013"/>
                    <a:pt x="6838" y="38296"/>
                    <a:pt x="6595" y="38600"/>
                  </a:cubicBezTo>
                  <a:cubicBezTo>
                    <a:pt x="6494" y="38721"/>
                    <a:pt x="6393" y="38863"/>
                    <a:pt x="6272" y="39004"/>
                  </a:cubicBezTo>
                  <a:cubicBezTo>
                    <a:pt x="2954" y="43293"/>
                    <a:pt x="0" y="50212"/>
                    <a:pt x="992" y="60853"/>
                  </a:cubicBezTo>
                  <a:lnTo>
                    <a:pt x="2792" y="60853"/>
                  </a:lnTo>
                  <a:cubicBezTo>
                    <a:pt x="2792" y="60853"/>
                    <a:pt x="7405" y="54763"/>
                    <a:pt x="13777" y="51405"/>
                  </a:cubicBezTo>
                  <a:cubicBezTo>
                    <a:pt x="14283" y="51142"/>
                    <a:pt x="14789" y="50879"/>
                    <a:pt x="15315" y="50657"/>
                  </a:cubicBezTo>
                  <a:cubicBezTo>
                    <a:pt x="15841" y="52053"/>
                    <a:pt x="16447" y="53428"/>
                    <a:pt x="17115" y="54784"/>
                  </a:cubicBezTo>
                  <a:lnTo>
                    <a:pt x="18713" y="54784"/>
                  </a:lnTo>
                  <a:lnTo>
                    <a:pt x="18814" y="55188"/>
                  </a:lnTo>
                  <a:cubicBezTo>
                    <a:pt x="18855" y="55330"/>
                    <a:pt x="18875" y="55471"/>
                    <a:pt x="18916" y="55633"/>
                  </a:cubicBezTo>
                  <a:cubicBezTo>
                    <a:pt x="18956" y="55775"/>
                    <a:pt x="18996" y="55916"/>
                    <a:pt x="19037" y="56058"/>
                  </a:cubicBezTo>
                  <a:cubicBezTo>
                    <a:pt x="19138" y="56361"/>
                    <a:pt x="19219" y="56645"/>
                    <a:pt x="19320" y="56948"/>
                  </a:cubicBezTo>
                  <a:cubicBezTo>
                    <a:pt x="19725" y="58243"/>
                    <a:pt x="20251" y="59517"/>
                    <a:pt x="20858" y="60751"/>
                  </a:cubicBezTo>
                  <a:lnTo>
                    <a:pt x="31317" y="60751"/>
                  </a:lnTo>
                  <a:cubicBezTo>
                    <a:pt x="31964" y="59436"/>
                    <a:pt x="32510" y="58081"/>
                    <a:pt x="32935" y="56705"/>
                  </a:cubicBezTo>
                  <a:cubicBezTo>
                    <a:pt x="32996" y="56523"/>
                    <a:pt x="33056" y="56341"/>
                    <a:pt x="33117" y="56139"/>
                  </a:cubicBezTo>
                  <a:cubicBezTo>
                    <a:pt x="33158" y="55957"/>
                    <a:pt x="33218" y="55755"/>
                    <a:pt x="33279" y="55552"/>
                  </a:cubicBezTo>
                  <a:cubicBezTo>
                    <a:pt x="33340" y="55310"/>
                    <a:pt x="33400" y="55047"/>
                    <a:pt x="33461" y="54784"/>
                  </a:cubicBezTo>
                  <a:lnTo>
                    <a:pt x="35059" y="54784"/>
                  </a:lnTo>
                  <a:cubicBezTo>
                    <a:pt x="35261" y="54359"/>
                    <a:pt x="35464" y="53914"/>
                    <a:pt x="35666" y="53489"/>
                  </a:cubicBezTo>
                  <a:cubicBezTo>
                    <a:pt x="35767" y="53287"/>
                    <a:pt x="35848" y="53084"/>
                    <a:pt x="35949" y="52882"/>
                  </a:cubicBezTo>
                  <a:cubicBezTo>
                    <a:pt x="36273" y="52154"/>
                    <a:pt x="36576" y="51405"/>
                    <a:pt x="36860" y="50657"/>
                  </a:cubicBezTo>
                  <a:cubicBezTo>
                    <a:pt x="37386" y="50879"/>
                    <a:pt x="37891" y="51142"/>
                    <a:pt x="38397" y="51405"/>
                  </a:cubicBezTo>
                  <a:cubicBezTo>
                    <a:pt x="44770" y="54763"/>
                    <a:pt x="49382" y="60853"/>
                    <a:pt x="49382" y="60853"/>
                  </a:cubicBezTo>
                  <a:lnTo>
                    <a:pt x="51203" y="60853"/>
                  </a:lnTo>
                  <a:cubicBezTo>
                    <a:pt x="52174" y="50212"/>
                    <a:pt x="49220" y="43293"/>
                    <a:pt x="45902" y="39004"/>
                  </a:cubicBezTo>
                  <a:cubicBezTo>
                    <a:pt x="45801" y="38863"/>
                    <a:pt x="45680" y="38721"/>
                    <a:pt x="45579" y="38600"/>
                  </a:cubicBezTo>
                  <a:cubicBezTo>
                    <a:pt x="45336" y="38296"/>
                    <a:pt x="45114" y="38013"/>
                    <a:pt x="44871" y="37750"/>
                  </a:cubicBezTo>
                  <a:cubicBezTo>
                    <a:pt x="44668" y="37527"/>
                    <a:pt x="44466" y="37305"/>
                    <a:pt x="44264" y="37103"/>
                  </a:cubicBezTo>
                  <a:cubicBezTo>
                    <a:pt x="44122" y="36941"/>
                    <a:pt x="43981" y="36799"/>
                    <a:pt x="43839" y="36678"/>
                  </a:cubicBezTo>
                  <a:cubicBezTo>
                    <a:pt x="43738" y="36577"/>
                    <a:pt x="43637" y="36475"/>
                    <a:pt x="43556" y="36394"/>
                  </a:cubicBezTo>
                  <a:cubicBezTo>
                    <a:pt x="43434" y="36293"/>
                    <a:pt x="43333" y="36172"/>
                    <a:pt x="43212" y="36091"/>
                  </a:cubicBezTo>
                  <a:cubicBezTo>
                    <a:pt x="43111" y="35990"/>
                    <a:pt x="43010" y="35889"/>
                    <a:pt x="42908" y="35808"/>
                  </a:cubicBezTo>
                  <a:cubicBezTo>
                    <a:pt x="42807" y="35707"/>
                    <a:pt x="42686" y="35606"/>
                    <a:pt x="42565" y="35504"/>
                  </a:cubicBezTo>
                  <a:cubicBezTo>
                    <a:pt x="42362" y="35322"/>
                    <a:pt x="42160" y="35160"/>
                    <a:pt x="41958" y="34999"/>
                  </a:cubicBezTo>
                  <a:cubicBezTo>
                    <a:pt x="41755" y="34837"/>
                    <a:pt x="41553" y="34695"/>
                    <a:pt x="41351" y="34554"/>
                  </a:cubicBezTo>
                  <a:cubicBezTo>
                    <a:pt x="41250" y="34493"/>
                    <a:pt x="41169" y="34412"/>
                    <a:pt x="41067" y="34351"/>
                  </a:cubicBezTo>
                  <a:cubicBezTo>
                    <a:pt x="40683" y="34088"/>
                    <a:pt x="40339" y="33846"/>
                    <a:pt x="40016" y="33643"/>
                  </a:cubicBezTo>
                  <a:cubicBezTo>
                    <a:pt x="40016" y="26381"/>
                    <a:pt x="38357" y="19118"/>
                    <a:pt x="35059" y="12462"/>
                  </a:cubicBezTo>
                  <a:cubicBezTo>
                    <a:pt x="35059" y="12462"/>
                    <a:pt x="35059" y="12462"/>
                    <a:pt x="35059" y="12442"/>
                  </a:cubicBezTo>
                  <a:cubicBezTo>
                    <a:pt x="34796" y="11936"/>
                    <a:pt x="34533" y="11410"/>
                    <a:pt x="34250" y="10884"/>
                  </a:cubicBezTo>
                  <a:cubicBezTo>
                    <a:pt x="32126" y="6980"/>
                    <a:pt x="29415" y="3318"/>
                    <a:pt x="26117" y="1"/>
                  </a:cubicBezTo>
                  <a:lnTo>
                    <a:pt x="26097" y="21"/>
                  </a:lnTo>
                  <a:lnTo>
                    <a:pt x="26097" y="1"/>
                  </a:ln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05" name="Google Shape;405;p7"/>
            <p:cNvGrpSpPr/>
            <p:nvPr/>
          </p:nvGrpSpPr>
          <p:grpSpPr>
            <a:xfrm>
              <a:off x="6683770" y="1630538"/>
              <a:ext cx="1511764" cy="1695517"/>
              <a:chOff x="3995850" y="2982150"/>
              <a:chExt cx="1356450" cy="1521325"/>
            </a:xfrm>
          </p:grpSpPr>
          <p:sp>
            <p:nvSpPr>
              <p:cNvPr id="406" name="Google Shape;406;p7"/>
              <p:cNvSpPr/>
              <p:nvPr/>
            </p:nvSpPr>
            <p:spPr>
              <a:xfrm>
                <a:off x="3995850" y="3801450"/>
                <a:ext cx="467350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4" h="28081" extrusionOk="0">
                    <a:moveTo>
                      <a:pt x="14849" y="1"/>
                    </a:moveTo>
                    <a:cubicBezTo>
                      <a:pt x="14849" y="1"/>
                      <a:pt x="1" y="6009"/>
                      <a:pt x="2024" y="28080"/>
                    </a:cubicBezTo>
                    <a:lnTo>
                      <a:pt x="3844" y="28080"/>
                    </a:lnTo>
                    <a:cubicBezTo>
                      <a:pt x="3844" y="28080"/>
                      <a:pt x="10399" y="19401"/>
                      <a:pt x="18693" y="17034"/>
                    </a:cubicBezTo>
                    <a:lnTo>
                      <a:pt x="1484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7"/>
              <p:cNvSpPr/>
              <p:nvPr/>
            </p:nvSpPr>
            <p:spPr>
              <a:xfrm>
                <a:off x="4178425" y="3801450"/>
                <a:ext cx="284775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8633" extrusionOk="0">
                    <a:moveTo>
                      <a:pt x="7546" y="1"/>
                    </a:moveTo>
                    <a:cubicBezTo>
                      <a:pt x="7546" y="1"/>
                      <a:pt x="3561" y="1599"/>
                      <a:pt x="1" y="6211"/>
                    </a:cubicBezTo>
                    <a:cubicBezTo>
                      <a:pt x="3116" y="8841"/>
                      <a:pt x="5867" y="14627"/>
                      <a:pt x="7506" y="18633"/>
                    </a:cubicBezTo>
                    <a:cubicBezTo>
                      <a:pt x="8740" y="17965"/>
                      <a:pt x="10035" y="17419"/>
                      <a:pt x="11390" y="17034"/>
                    </a:cubicBezTo>
                    <a:lnTo>
                      <a:pt x="754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7"/>
              <p:cNvSpPr/>
              <p:nvPr/>
            </p:nvSpPr>
            <p:spPr>
              <a:xfrm>
                <a:off x="4884975" y="3801450"/>
                <a:ext cx="467325" cy="702025"/>
              </a:xfrm>
              <a:custGeom>
                <a:avLst/>
                <a:gdLst/>
                <a:ahLst/>
                <a:cxnLst/>
                <a:rect l="l" t="t" r="r" b="b"/>
                <a:pathLst>
                  <a:path w="18693" h="28081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8274" y="19401"/>
                      <a:pt x="14849" y="28080"/>
                      <a:pt x="14849" y="28080"/>
                    </a:cubicBezTo>
                    <a:lnTo>
                      <a:pt x="16670" y="28080"/>
                    </a:lnTo>
                    <a:cubicBezTo>
                      <a:pt x="18693" y="600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7"/>
              <p:cNvSpPr/>
              <p:nvPr/>
            </p:nvSpPr>
            <p:spPr>
              <a:xfrm>
                <a:off x="4884975" y="3801450"/>
                <a:ext cx="284250" cy="465825"/>
              </a:xfrm>
              <a:custGeom>
                <a:avLst/>
                <a:gdLst/>
                <a:ahLst/>
                <a:cxnLst/>
                <a:rect l="l" t="t" r="r" b="b"/>
                <a:pathLst>
                  <a:path w="11370" h="18633" extrusionOk="0">
                    <a:moveTo>
                      <a:pt x="3824" y="1"/>
                    </a:moveTo>
                    <a:lnTo>
                      <a:pt x="0" y="17034"/>
                    </a:lnTo>
                    <a:cubicBezTo>
                      <a:pt x="1335" y="17419"/>
                      <a:pt x="2630" y="17965"/>
                      <a:pt x="3884" y="18633"/>
                    </a:cubicBezTo>
                    <a:cubicBezTo>
                      <a:pt x="5503" y="14627"/>
                      <a:pt x="8254" y="8841"/>
                      <a:pt x="11369" y="6211"/>
                    </a:cubicBezTo>
                    <a:cubicBezTo>
                      <a:pt x="7809" y="1599"/>
                      <a:pt x="3824" y="1"/>
                      <a:pt x="38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7"/>
              <p:cNvSpPr/>
              <p:nvPr/>
            </p:nvSpPr>
            <p:spPr>
              <a:xfrm>
                <a:off x="4476825" y="4283425"/>
                <a:ext cx="394000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8680" extrusionOk="0">
                    <a:moveTo>
                      <a:pt x="0" y="1"/>
                    </a:moveTo>
                    <a:cubicBezTo>
                      <a:pt x="405" y="2995"/>
                      <a:pt x="1275" y="5928"/>
                      <a:pt x="2651" y="8680"/>
                    </a:cubicBezTo>
                    <a:lnTo>
                      <a:pt x="13109" y="8680"/>
                    </a:lnTo>
                    <a:cubicBezTo>
                      <a:pt x="14485" y="5928"/>
                      <a:pt x="15375" y="2995"/>
                      <a:pt x="15760" y="1"/>
                    </a:cubicBez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7"/>
              <p:cNvSpPr/>
              <p:nvPr/>
            </p:nvSpPr>
            <p:spPr>
              <a:xfrm>
                <a:off x="4476825" y="4283425"/>
                <a:ext cx="394000" cy="176050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7042" extrusionOk="0">
                    <a:moveTo>
                      <a:pt x="0" y="1"/>
                    </a:moveTo>
                    <a:cubicBezTo>
                      <a:pt x="324" y="2388"/>
                      <a:pt x="971" y="4775"/>
                      <a:pt x="1902" y="7041"/>
                    </a:cubicBezTo>
                    <a:cubicBezTo>
                      <a:pt x="4759" y="5084"/>
                      <a:pt x="8463" y="4522"/>
                      <a:pt x="11814" y="4522"/>
                    </a:cubicBezTo>
                    <a:cubicBezTo>
                      <a:pt x="12829" y="4522"/>
                      <a:pt x="13811" y="4574"/>
                      <a:pt x="14728" y="4654"/>
                    </a:cubicBezTo>
                    <a:cubicBezTo>
                      <a:pt x="15213" y="3137"/>
                      <a:pt x="15557" y="1559"/>
                      <a:pt x="1576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7"/>
              <p:cNvSpPr/>
              <p:nvPr/>
            </p:nvSpPr>
            <p:spPr>
              <a:xfrm>
                <a:off x="4229000" y="2982150"/>
                <a:ext cx="890150" cy="1369075"/>
              </a:xfrm>
              <a:custGeom>
                <a:avLst/>
                <a:gdLst/>
                <a:ahLst/>
                <a:cxnLst/>
                <a:rect l="l" t="t" r="r" b="b"/>
                <a:pathLst>
                  <a:path w="35606" h="54763" extrusionOk="0">
                    <a:moveTo>
                      <a:pt x="17803" y="0"/>
                    </a:moveTo>
                    <a:cubicBezTo>
                      <a:pt x="2974" y="14829"/>
                      <a:pt x="1" y="36981"/>
                      <a:pt x="8821" y="54763"/>
                    </a:cubicBezTo>
                    <a:lnTo>
                      <a:pt x="26765" y="54763"/>
                    </a:lnTo>
                    <a:cubicBezTo>
                      <a:pt x="35606" y="36981"/>
                      <a:pt x="32612" y="14829"/>
                      <a:pt x="17803" y="0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7"/>
              <p:cNvSpPr/>
              <p:nvPr/>
            </p:nvSpPr>
            <p:spPr>
              <a:xfrm>
                <a:off x="4308400" y="3691500"/>
                <a:ext cx="694925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27797" h="26389" extrusionOk="0">
                    <a:moveTo>
                      <a:pt x="1332" y="1"/>
                    </a:moveTo>
                    <a:cubicBezTo>
                      <a:pt x="1217" y="1"/>
                      <a:pt x="1104" y="10"/>
                      <a:pt x="992" y="29"/>
                    </a:cubicBezTo>
                    <a:cubicBezTo>
                      <a:pt x="1" y="8971"/>
                      <a:pt x="1558" y="18155"/>
                      <a:pt x="5645" y="26389"/>
                    </a:cubicBezTo>
                    <a:lnTo>
                      <a:pt x="23589" y="26389"/>
                    </a:lnTo>
                    <a:cubicBezTo>
                      <a:pt x="25612" y="22343"/>
                      <a:pt x="27008" y="18054"/>
                      <a:pt x="27797" y="13684"/>
                    </a:cubicBezTo>
                    <a:lnTo>
                      <a:pt x="27797" y="13684"/>
                    </a:lnTo>
                    <a:cubicBezTo>
                      <a:pt x="26321" y="14211"/>
                      <a:pt x="24907" y="14445"/>
                      <a:pt x="23550" y="14445"/>
                    </a:cubicBezTo>
                    <a:cubicBezTo>
                      <a:pt x="12888" y="14445"/>
                      <a:pt x="5848" y="1"/>
                      <a:pt x="1332" y="1"/>
                    </a:cubicBez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7"/>
              <p:cNvSpPr/>
              <p:nvPr/>
            </p:nvSpPr>
            <p:spPr>
              <a:xfrm>
                <a:off x="4445975" y="3454525"/>
                <a:ext cx="455700" cy="455700"/>
              </a:xfrm>
              <a:custGeom>
                <a:avLst/>
                <a:gdLst/>
                <a:ahLst/>
                <a:cxnLst/>
                <a:rect l="l" t="t" r="r" b="b"/>
                <a:pathLst>
                  <a:path w="18228" h="18228" extrusionOk="0">
                    <a:moveTo>
                      <a:pt x="9124" y="0"/>
                    </a:moveTo>
                    <a:cubicBezTo>
                      <a:pt x="4087" y="0"/>
                      <a:pt x="0" y="4086"/>
                      <a:pt x="0" y="9104"/>
                    </a:cubicBezTo>
                    <a:cubicBezTo>
                      <a:pt x="0" y="14141"/>
                      <a:pt x="4087" y="18227"/>
                      <a:pt x="9124" y="18227"/>
                    </a:cubicBezTo>
                    <a:cubicBezTo>
                      <a:pt x="14161" y="18227"/>
                      <a:pt x="18228" y="14141"/>
                      <a:pt x="18228" y="9104"/>
                    </a:cubicBezTo>
                    <a:cubicBezTo>
                      <a:pt x="18228" y="4086"/>
                      <a:pt x="14161" y="0"/>
                      <a:pt x="9124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7"/>
              <p:cNvSpPr/>
              <p:nvPr/>
            </p:nvSpPr>
            <p:spPr>
              <a:xfrm>
                <a:off x="4445975" y="3571350"/>
                <a:ext cx="453175" cy="338875"/>
              </a:xfrm>
              <a:custGeom>
                <a:avLst/>
                <a:gdLst/>
                <a:ahLst/>
                <a:cxnLst/>
                <a:rect l="l" t="t" r="r" b="b"/>
                <a:pathLst>
                  <a:path w="18127" h="13555" extrusionOk="0">
                    <a:moveTo>
                      <a:pt x="1153" y="0"/>
                    </a:moveTo>
                    <a:cubicBezTo>
                      <a:pt x="425" y="1315"/>
                      <a:pt x="0" y="2832"/>
                      <a:pt x="0" y="4431"/>
                    </a:cubicBezTo>
                    <a:cubicBezTo>
                      <a:pt x="0" y="9468"/>
                      <a:pt x="4087" y="13554"/>
                      <a:pt x="9124" y="13554"/>
                    </a:cubicBezTo>
                    <a:cubicBezTo>
                      <a:pt x="13696" y="13554"/>
                      <a:pt x="17499" y="10176"/>
                      <a:pt x="18127" y="5766"/>
                    </a:cubicBezTo>
                    <a:lnTo>
                      <a:pt x="18127" y="5766"/>
                    </a:lnTo>
                    <a:cubicBezTo>
                      <a:pt x="17488" y="6138"/>
                      <a:pt x="16812" y="6298"/>
                      <a:pt x="16107" y="6298"/>
                    </a:cubicBezTo>
                    <a:cubicBezTo>
                      <a:pt x="11783" y="6298"/>
                      <a:pt x="6319" y="278"/>
                      <a:pt x="115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4501100" y="3509650"/>
                <a:ext cx="345950" cy="345450"/>
              </a:xfrm>
              <a:custGeom>
                <a:avLst/>
                <a:gdLst/>
                <a:ahLst/>
                <a:cxnLst/>
                <a:rect l="l" t="t" r="r" b="b"/>
                <a:pathLst>
                  <a:path w="13838" h="13818" extrusionOk="0">
                    <a:moveTo>
                      <a:pt x="6919" y="0"/>
                    </a:moveTo>
                    <a:cubicBezTo>
                      <a:pt x="3096" y="0"/>
                      <a:pt x="0" y="3095"/>
                      <a:pt x="0" y="6899"/>
                    </a:cubicBezTo>
                    <a:cubicBezTo>
                      <a:pt x="0" y="10722"/>
                      <a:pt x="3096" y="13817"/>
                      <a:pt x="6919" y="13817"/>
                    </a:cubicBezTo>
                    <a:cubicBezTo>
                      <a:pt x="10743" y="13817"/>
                      <a:pt x="13838" y="10722"/>
                      <a:pt x="13838" y="6899"/>
                    </a:cubicBezTo>
                    <a:cubicBezTo>
                      <a:pt x="13838" y="3095"/>
                      <a:pt x="10743" y="0"/>
                      <a:pt x="6919" y="0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4504650" y="3513175"/>
                <a:ext cx="236200" cy="236225"/>
              </a:xfrm>
              <a:custGeom>
                <a:avLst/>
                <a:gdLst/>
                <a:ahLst/>
                <a:cxnLst/>
                <a:rect l="l" t="t" r="r" b="b"/>
                <a:pathLst>
                  <a:path w="9448" h="9449" extrusionOk="0">
                    <a:moveTo>
                      <a:pt x="8193" y="1"/>
                    </a:moveTo>
                    <a:lnTo>
                      <a:pt x="0" y="8194"/>
                    </a:lnTo>
                    <a:cubicBezTo>
                      <a:pt x="101" y="8619"/>
                      <a:pt x="223" y="9044"/>
                      <a:pt x="405" y="9448"/>
                    </a:cubicBezTo>
                    <a:lnTo>
                      <a:pt x="9447" y="385"/>
                    </a:lnTo>
                    <a:cubicBezTo>
                      <a:pt x="9063" y="223"/>
                      <a:pt x="8638" y="82"/>
                      <a:pt x="81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7"/>
              <p:cNvSpPr/>
              <p:nvPr/>
            </p:nvSpPr>
            <p:spPr>
              <a:xfrm>
                <a:off x="4547125" y="3555150"/>
                <a:ext cx="298925" cy="299425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11977" extrusionOk="0">
                    <a:moveTo>
                      <a:pt x="9751" y="1"/>
                    </a:moveTo>
                    <a:lnTo>
                      <a:pt x="0" y="9772"/>
                    </a:lnTo>
                    <a:cubicBezTo>
                      <a:pt x="1133" y="11006"/>
                      <a:pt x="2711" y="11815"/>
                      <a:pt x="4471" y="11977"/>
                    </a:cubicBezTo>
                    <a:lnTo>
                      <a:pt x="11956" y="4492"/>
                    </a:lnTo>
                    <a:cubicBezTo>
                      <a:pt x="11815" y="2712"/>
                      <a:pt x="10985" y="1154"/>
                      <a:pt x="9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7"/>
              <p:cNvSpPr/>
              <p:nvPr/>
            </p:nvSpPr>
            <p:spPr>
              <a:xfrm>
                <a:off x="4449500" y="2982150"/>
                <a:ext cx="4491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14445" extrusionOk="0">
                    <a:moveTo>
                      <a:pt x="9003" y="0"/>
                    </a:moveTo>
                    <a:cubicBezTo>
                      <a:pt x="5241" y="3763"/>
                      <a:pt x="2246" y="8011"/>
                      <a:pt x="1" y="12523"/>
                    </a:cubicBezTo>
                    <a:cubicBezTo>
                      <a:pt x="2570" y="13736"/>
                      <a:pt x="5605" y="14444"/>
                      <a:pt x="8902" y="14444"/>
                    </a:cubicBezTo>
                    <a:cubicBezTo>
                      <a:pt x="12240" y="14444"/>
                      <a:pt x="15356" y="13696"/>
                      <a:pt x="17965" y="12442"/>
                    </a:cubicBezTo>
                    <a:cubicBezTo>
                      <a:pt x="15720" y="7951"/>
                      <a:pt x="12746" y="3743"/>
                      <a:pt x="90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7"/>
              <p:cNvSpPr/>
              <p:nvPr/>
            </p:nvSpPr>
            <p:spPr>
              <a:xfrm>
                <a:off x="4449500" y="3097450"/>
                <a:ext cx="449150" cy="245825"/>
              </a:xfrm>
              <a:custGeom>
                <a:avLst/>
                <a:gdLst/>
                <a:ahLst/>
                <a:cxnLst/>
                <a:rect l="l" t="t" r="r" b="b"/>
                <a:pathLst>
                  <a:path w="17966" h="9833" extrusionOk="0">
                    <a:moveTo>
                      <a:pt x="4937" y="1"/>
                    </a:moveTo>
                    <a:cubicBezTo>
                      <a:pt x="3015" y="2509"/>
                      <a:pt x="1356" y="5159"/>
                      <a:pt x="1" y="7911"/>
                    </a:cubicBezTo>
                    <a:cubicBezTo>
                      <a:pt x="2570" y="9124"/>
                      <a:pt x="5605" y="9832"/>
                      <a:pt x="8902" y="9832"/>
                    </a:cubicBezTo>
                    <a:cubicBezTo>
                      <a:pt x="12240" y="9832"/>
                      <a:pt x="15356" y="9084"/>
                      <a:pt x="17965" y="7830"/>
                    </a:cubicBezTo>
                    <a:cubicBezTo>
                      <a:pt x="17702" y="7304"/>
                      <a:pt x="17419" y="6798"/>
                      <a:pt x="17136" y="6272"/>
                    </a:cubicBezTo>
                    <a:cubicBezTo>
                      <a:pt x="15788" y="6668"/>
                      <a:pt x="14594" y="6844"/>
                      <a:pt x="13530" y="6844"/>
                    </a:cubicBezTo>
                    <a:cubicBezTo>
                      <a:pt x="8674" y="6844"/>
                      <a:pt x="6547" y="3171"/>
                      <a:pt x="49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1" name="Google Shape;421;p7"/>
          <p:cNvGrpSpPr/>
          <p:nvPr/>
        </p:nvGrpSpPr>
        <p:grpSpPr>
          <a:xfrm>
            <a:off x="7066367" y="3509301"/>
            <a:ext cx="753063" cy="753591"/>
            <a:chOff x="5627938" y="2547425"/>
            <a:chExt cx="564797" cy="565193"/>
          </a:xfrm>
        </p:grpSpPr>
        <p:sp>
          <p:nvSpPr>
            <p:cNvPr id="422" name="Google Shape;422;p7"/>
            <p:cNvSpPr/>
            <p:nvPr/>
          </p:nvSpPr>
          <p:spPr>
            <a:xfrm>
              <a:off x="5627938" y="2547440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5627938" y="2547425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5682811" y="2602329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5826513" y="2676365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6" name="Google Shape;426;p7"/>
          <p:cNvGrpSpPr/>
          <p:nvPr/>
        </p:nvGrpSpPr>
        <p:grpSpPr>
          <a:xfrm>
            <a:off x="7933567" y="2609067"/>
            <a:ext cx="753063" cy="753591"/>
            <a:chOff x="6076688" y="1982663"/>
            <a:chExt cx="564797" cy="565193"/>
          </a:xfrm>
        </p:grpSpPr>
        <p:sp>
          <p:nvSpPr>
            <p:cNvPr id="427" name="Google Shape;427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1" name="Google Shape;431;p7"/>
          <p:cNvGrpSpPr/>
          <p:nvPr/>
        </p:nvGrpSpPr>
        <p:grpSpPr>
          <a:xfrm>
            <a:off x="9422785" y="4857785"/>
            <a:ext cx="753063" cy="753591"/>
            <a:chOff x="6076688" y="1982663"/>
            <a:chExt cx="564797" cy="565193"/>
          </a:xfrm>
        </p:grpSpPr>
        <p:sp>
          <p:nvSpPr>
            <p:cNvPr id="432" name="Google Shape;432;p7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6" name="Google Shape;436;p7"/>
          <p:cNvSpPr/>
          <p:nvPr/>
        </p:nvSpPr>
        <p:spPr>
          <a:xfrm>
            <a:off x="7933581" y="2281015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7" name="Google Shape;437;p7"/>
          <p:cNvSpPr/>
          <p:nvPr/>
        </p:nvSpPr>
        <p:spPr>
          <a:xfrm>
            <a:off x="8022985" y="4668104"/>
            <a:ext cx="771353" cy="671576"/>
          </a:xfrm>
          <a:custGeom>
            <a:avLst/>
            <a:gdLst/>
            <a:ahLst/>
            <a:cxnLst/>
            <a:rect l="l" t="t" r="r" b="b"/>
            <a:pathLst>
              <a:path w="10251" h="8925" extrusionOk="0">
                <a:moveTo>
                  <a:pt x="2798" y="0"/>
                </a:moveTo>
                <a:cubicBezTo>
                  <a:pt x="1933" y="0"/>
                  <a:pt x="1022" y="358"/>
                  <a:pt x="451" y="1596"/>
                </a:cubicBezTo>
                <a:cubicBezTo>
                  <a:pt x="151" y="2248"/>
                  <a:pt x="0" y="2975"/>
                  <a:pt x="0" y="3702"/>
                </a:cubicBezTo>
                <a:cubicBezTo>
                  <a:pt x="25" y="5055"/>
                  <a:pt x="476" y="6784"/>
                  <a:pt x="1379" y="7862"/>
                </a:cubicBezTo>
                <a:cubicBezTo>
                  <a:pt x="1921" y="8513"/>
                  <a:pt x="2723" y="8890"/>
                  <a:pt x="3533" y="8890"/>
                </a:cubicBezTo>
                <a:cubicBezTo>
                  <a:pt x="3846" y="8890"/>
                  <a:pt x="4161" y="8833"/>
                  <a:pt x="4461" y="8714"/>
                </a:cubicBezTo>
                <a:cubicBezTo>
                  <a:pt x="4662" y="8639"/>
                  <a:pt x="4862" y="8614"/>
                  <a:pt x="5063" y="8614"/>
                </a:cubicBezTo>
                <a:cubicBezTo>
                  <a:pt x="5138" y="8614"/>
                  <a:pt x="5339" y="8639"/>
                  <a:pt x="5539" y="8689"/>
                </a:cubicBezTo>
                <a:cubicBezTo>
                  <a:pt x="5589" y="8714"/>
                  <a:pt x="5664" y="8739"/>
                  <a:pt x="5715" y="8764"/>
                </a:cubicBezTo>
                <a:cubicBezTo>
                  <a:pt x="5840" y="8815"/>
                  <a:pt x="5940" y="8865"/>
                  <a:pt x="5965" y="8865"/>
                </a:cubicBezTo>
                <a:lnTo>
                  <a:pt x="5990" y="8865"/>
                </a:lnTo>
                <a:cubicBezTo>
                  <a:pt x="6156" y="8906"/>
                  <a:pt x="6321" y="8925"/>
                  <a:pt x="6487" y="8925"/>
                </a:cubicBezTo>
                <a:cubicBezTo>
                  <a:pt x="6622" y="8925"/>
                  <a:pt x="6757" y="8912"/>
                  <a:pt x="6892" y="8890"/>
                </a:cubicBezTo>
                <a:cubicBezTo>
                  <a:pt x="7394" y="8815"/>
                  <a:pt x="7870" y="8589"/>
                  <a:pt x="8271" y="8288"/>
                </a:cubicBezTo>
                <a:cubicBezTo>
                  <a:pt x="9148" y="7637"/>
                  <a:pt x="9524" y="6484"/>
                  <a:pt x="9825" y="5481"/>
                </a:cubicBezTo>
                <a:cubicBezTo>
                  <a:pt x="10176" y="4228"/>
                  <a:pt x="10251" y="2850"/>
                  <a:pt x="9700" y="1622"/>
                </a:cubicBezTo>
                <a:cubicBezTo>
                  <a:pt x="9223" y="544"/>
                  <a:pt x="8497" y="143"/>
                  <a:pt x="7770" y="43"/>
                </a:cubicBezTo>
                <a:cubicBezTo>
                  <a:pt x="7610" y="14"/>
                  <a:pt x="7451" y="2"/>
                  <a:pt x="7294" y="2"/>
                </a:cubicBezTo>
                <a:cubicBezTo>
                  <a:pt x="6610" y="2"/>
                  <a:pt x="5967" y="235"/>
                  <a:pt x="5539" y="418"/>
                </a:cubicBezTo>
                <a:cubicBezTo>
                  <a:pt x="5389" y="494"/>
                  <a:pt x="5226" y="531"/>
                  <a:pt x="5063" y="531"/>
                </a:cubicBezTo>
                <a:cubicBezTo>
                  <a:pt x="4900" y="531"/>
                  <a:pt x="4737" y="494"/>
                  <a:pt x="4587" y="418"/>
                </a:cubicBezTo>
                <a:cubicBezTo>
                  <a:pt x="4152" y="229"/>
                  <a:pt x="3490" y="0"/>
                  <a:pt x="279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7"/>
          <p:cNvSpPr/>
          <p:nvPr/>
        </p:nvSpPr>
        <p:spPr>
          <a:xfrm>
            <a:off x="9422814" y="53164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731692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201473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340738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0"/>
          <p:cNvSpPr/>
          <p:nvPr/>
        </p:nvSpPr>
        <p:spPr>
          <a:xfrm>
            <a:off x="950967" y="3851400"/>
            <a:ext cx="5324800" cy="2242800"/>
          </a:xfrm>
          <a:prstGeom prst="roundRect">
            <a:avLst>
              <a:gd name="adj" fmla="val 913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" name="Google Shape;624;p10"/>
          <p:cNvSpPr txBox="1">
            <a:spLocks noGrp="1"/>
          </p:cNvSpPr>
          <p:nvPr>
            <p:ph type="body" idx="1"/>
          </p:nvPr>
        </p:nvSpPr>
        <p:spPr>
          <a:xfrm>
            <a:off x="1052567" y="3902167"/>
            <a:ext cx="5145200" cy="22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  <p:sp>
        <p:nvSpPr>
          <p:cNvPr id="625" name="Google Shape;625;p10"/>
          <p:cNvSpPr/>
          <p:nvPr/>
        </p:nvSpPr>
        <p:spPr>
          <a:xfrm>
            <a:off x="1052564" y="21856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6" name="Google Shape;626;p10"/>
          <p:cNvGrpSpPr/>
          <p:nvPr/>
        </p:nvGrpSpPr>
        <p:grpSpPr>
          <a:xfrm>
            <a:off x="993178" y="2877764"/>
            <a:ext cx="2104140" cy="1102480"/>
            <a:chOff x="-1511962" y="1993319"/>
            <a:chExt cx="920500" cy="482275"/>
          </a:xfrm>
        </p:grpSpPr>
        <p:sp>
          <p:nvSpPr>
            <p:cNvPr id="627" name="Google Shape;627;p10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28" name="Google Shape;628;p10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629" name="Google Shape;629;p10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10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0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0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10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0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10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0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0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0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10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10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10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10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10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10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10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10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647" name="Google Shape;647;p10"/>
          <p:cNvSpPr/>
          <p:nvPr/>
        </p:nvSpPr>
        <p:spPr>
          <a:xfrm>
            <a:off x="5768297" y="40492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22895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dk1"/>
        </a:solidFill>
        <a:effectLst/>
      </p:bgPr>
    </p:bg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" name="Google Shape;649;p1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650" name="Google Shape;650;p1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1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1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87" name="Google Shape;687;p11"/>
          <p:cNvSpPr/>
          <p:nvPr/>
        </p:nvSpPr>
        <p:spPr>
          <a:xfrm>
            <a:off x="950933" y="1306033"/>
            <a:ext cx="5568800" cy="3250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8" name="Google Shape;688;p11"/>
          <p:cNvSpPr/>
          <p:nvPr/>
        </p:nvSpPr>
        <p:spPr>
          <a:xfrm>
            <a:off x="950933" y="4738400"/>
            <a:ext cx="55688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9" name="Google Shape;689;p11"/>
          <p:cNvSpPr txBox="1">
            <a:spLocks noGrp="1"/>
          </p:cNvSpPr>
          <p:nvPr>
            <p:ph type="title" hasCustomPrompt="1"/>
          </p:nvPr>
        </p:nvSpPr>
        <p:spPr>
          <a:xfrm>
            <a:off x="988533" y="1827751"/>
            <a:ext cx="5531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90" name="Google Shape;690;p11"/>
          <p:cNvSpPr txBox="1">
            <a:spLocks noGrp="1"/>
          </p:cNvSpPr>
          <p:nvPr>
            <p:ph type="body" idx="1"/>
          </p:nvPr>
        </p:nvSpPr>
        <p:spPr>
          <a:xfrm>
            <a:off x="988533" y="4738399"/>
            <a:ext cx="5531200" cy="7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91" name="Google Shape;691;p11"/>
          <p:cNvGrpSpPr/>
          <p:nvPr/>
        </p:nvGrpSpPr>
        <p:grpSpPr>
          <a:xfrm>
            <a:off x="7839233" y="5063442"/>
            <a:ext cx="840907" cy="841473"/>
            <a:chOff x="1300400" y="1688700"/>
            <a:chExt cx="481950" cy="482275"/>
          </a:xfrm>
        </p:grpSpPr>
        <p:sp>
          <p:nvSpPr>
            <p:cNvPr id="692" name="Google Shape;692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4" name="Google Shape;694;p11"/>
          <p:cNvGrpSpPr/>
          <p:nvPr/>
        </p:nvGrpSpPr>
        <p:grpSpPr>
          <a:xfrm>
            <a:off x="7744437" y="3659255"/>
            <a:ext cx="935112" cy="935677"/>
            <a:chOff x="1300400" y="1688700"/>
            <a:chExt cx="481950" cy="482275"/>
          </a:xfrm>
        </p:grpSpPr>
        <p:sp>
          <p:nvSpPr>
            <p:cNvPr id="695" name="Google Shape;695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000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4000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697" name="Google Shape;697;p11"/>
          <p:cNvGrpSpPr/>
          <p:nvPr/>
        </p:nvGrpSpPr>
        <p:grpSpPr>
          <a:xfrm>
            <a:off x="7839240" y="953087"/>
            <a:ext cx="745480" cy="745983"/>
            <a:chOff x="1300400" y="1688700"/>
            <a:chExt cx="481950" cy="482275"/>
          </a:xfrm>
        </p:grpSpPr>
        <p:sp>
          <p:nvSpPr>
            <p:cNvPr id="698" name="Google Shape;698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0" name="Google Shape;700;p11"/>
          <p:cNvGrpSpPr/>
          <p:nvPr/>
        </p:nvGrpSpPr>
        <p:grpSpPr>
          <a:xfrm>
            <a:off x="8746673" y="953087"/>
            <a:ext cx="745480" cy="745983"/>
            <a:chOff x="1300400" y="1688700"/>
            <a:chExt cx="481950" cy="482275"/>
          </a:xfrm>
        </p:grpSpPr>
        <p:sp>
          <p:nvSpPr>
            <p:cNvPr id="701" name="Google Shape;701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3" name="Google Shape;703;p11"/>
          <p:cNvGrpSpPr/>
          <p:nvPr/>
        </p:nvGrpSpPr>
        <p:grpSpPr>
          <a:xfrm>
            <a:off x="9654107" y="953087"/>
            <a:ext cx="745480" cy="745983"/>
            <a:chOff x="1300400" y="1688700"/>
            <a:chExt cx="481950" cy="482275"/>
          </a:xfrm>
        </p:grpSpPr>
        <p:sp>
          <p:nvSpPr>
            <p:cNvPr id="704" name="Google Shape;704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6" name="Google Shape;706;p11"/>
          <p:cNvGrpSpPr/>
          <p:nvPr/>
        </p:nvGrpSpPr>
        <p:grpSpPr>
          <a:xfrm>
            <a:off x="7839240" y="2313254"/>
            <a:ext cx="745480" cy="745983"/>
            <a:chOff x="1300400" y="1688700"/>
            <a:chExt cx="481950" cy="482275"/>
          </a:xfrm>
        </p:grpSpPr>
        <p:sp>
          <p:nvSpPr>
            <p:cNvPr id="707" name="Google Shape;707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09" name="Google Shape;709;p11"/>
          <p:cNvGrpSpPr/>
          <p:nvPr/>
        </p:nvGrpSpPr>
        <p:grpSpPr>
          <a:xfrm>
            <a:off x="8741191" y="2313254"/>
            <a:ext cx="745480" cy="745983"/>
            <a:chOff x="1300400" y="1688700"/>
            <a:chExt cx="481950" cy="482275"/>
          </a:xfrm>
        </p:grpSpPr>
        <p:sp>
          <p:nvSpPr>
            <p:cNvPr id="710" name="Google Shape;710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2" name="Google Shape;712;p11"/>
          <p:cNvGrpSpPr/>
          <p:nvPr/>
        </p:nvGrpSpPr>
        <p:grpSpPr>
          <a:xfrm>
            <a:off x="9643157" y="2313254"/>
            <a:ext cx="745480" cy="745983"/>
            <a:chOff x="1300400" y="1688700"/>
            <a:chExt cx="481950" cy="482275"/>
          </a:xfrm>
        </p:grpSpPr>
        <p:sp>
          <p:nvSpPr>
            <p:cNvPr id="713" name="Google Shape;713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1867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1867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715" name="Google Shape;715;p11"/>
          <p:cNvGrpSpPr/>
          <p:nvPr/>
        </p:nvGrpSpPr>
        <p:grpSpPr>
          <a:xfrm>
            <a:off x="9048767" y="5063442"/>
            <a:ext cx="840907" cy="841473"/>
            <a:chOff x="1300400" y="1688700"/>
            <a:chExt cx="481950" cy="482275"/>
          </a:xfrm>
        </p:grpSpPr>
        <p:sp>
          <p:nvSpPr>
            <p:cNvPr id="716" name="Google Shape;716;p1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718" name="Google Shape;718;p11"/>
          <p:cNvSpPr/>
          <p:nvPr/>
        </p:nvSpPr>
        <p:spPr>
          <a:xfrm>
            <a:off x="10626797" y="32665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9" name="Google Shape;719;p11"/>
          <p:cNvSpPr/>
          <p:nvPr/>
        </p:nvSpPr>
        <p:spPr>
          <a:xfrm>
            <a:off x="9492163" y="3797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11"/>
          <p:cNvSpPr/>
          <p:nvPr/>
        </p:nvSpPr>
        <p:spPr>
          <a:xfrm>
            <a:off x="10825363" y="4881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966033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467599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" name="Google Shape;723;p1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724" name="Google Shape;724;p1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61" name="Google Shape;761;p13"/>
          <p:cNvSpPr/>
          <p:nvPr/>
        </p:nvSpPr>
        <p:spPr>
          <a:xfrm>
            <a:off x="2253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2" name="Google Shape;762;p13"/>
          <p:cNvSpPr/>
          <p:nvPr/>
        </p:nvSpPr>
        <p:spPr>
          <a:xfrm>
            <a:off x="2296668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3" name="Google Shape;763;p13"/>
          <p:cNvSpPr/>
          <p:nvPr/>
        </p:nvSpPr>
        <p:spPr>
          <a:xfrm>
            <a:off x="7564667" y="1985200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4" name="Google Shape;764;p13"/>
          <p:cNvSpPr/>
          <p:nvPr/>
        </p:nvSpPr>
        <p:spPr>
          <a:xfrm>
            <a:off x="7564851" y="4226133"/>
            <a:ext cx="3666000" cy="1866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5" name="Google Shape;765;p13"/>
          <p:cNvSpPr/>
          <p:nvPr/>
        </p:nvSpPr>
        <p:spPr>
          <a:xfrm>
            <a:off x="985567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6" name="Google Shape;766;p13"/>
          <p:cNvSpPr/>
          <p:nvPr/>
        </p:nvSpPr>
        <p:spPr>
          <a:xfrm>
            <a:off x="6253251" y="212176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7" name="Google Shape;767;p13"/>
          <p:cNvSpPr/>
          <p:nvPr/>
        </p:nvSpPr>
        <p:spPr>
          <a:xfrm>
            <a:off x="1031333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8" name="Google Shape;768;p13"/>
          <p:cNvSpPr/>
          <p:nvPr/>
        </p:nvSpPr>
        <p:spPr>
          <a:xfrm>
            <a:off x="6267067" y="4303917"/>
            <a:ext cx="919200" cy="919200"/>
          </a:xfrm>
          <a:prstGeom prst="ellipse">
            <a:avLst/>
          </a:prstGeom>
          <a:solidFill>
            <a:srgbClr val="FFD573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9" name="Google Shape;769;p13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0" name="Google Shape;770;p13"/>
          <p:cNvSpPr txBox="1">
            <a:spLocks noGrp="1"/>
          </p:cNvSpPr>
          <p:nvPr>
            <p:ph type="title"/>
          </p:nvPr>
        </p:nvSpPr>
        <p:spPr>
          <a:xfrm>
            <a:off x="2352300" y="2229567"/>
            <a:ext cx="341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1" name="Google Shape;771;p13"/>
          <p:cNvSpPr txBox="1">
            <a:spLocks noGrp="1"/>
          </p:cNvSpPr>
          <p:nvPr>
            <p:ph type="title" idx="2" hasCustomPrompt="1"/>
          </p:nvPr>
        </p:nvSpPr>
        <p:spPr>
          <a:xfrm>
            <a:off x="1112267" y="2229567"/>
            <a:ext cx="624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2" name="Google Shape;772;p13"/>
          <p:cNvSpPr txBox="1">
            <a:spLocks noGrp="1"/>
          </p:cNvSpPr>
          <p:nvPr>
            <p:ph type="subTitle" idx="1"/>
          </p:nvPr>
        </p:nvSpPr>
        <p:spPr>
          <a:xfrm>
            <a:off x="2352291" y="2960800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13"/>
          <p:cNvSpPr txBox="1">
            <a:spLocks noGrp="1"/>
          </p:cNvSpPr>
          <p:nvPr>
            <p:ph type="title" idx="3"/>
          </p:nvPr>
        </p:nvSpPr>
        <p:spPr>
          <a:xfrm>
            <a:off x="2395600" y="44705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4" name="Google Shape;774;p13"/>
          <p:cNvSpPr txBox="1">
            <a:spLocks noGrp="1"/>
          </p:cNvSpPr>
          <p:nvPr>
            <p:ph type="title" idx="4" hasCustomPrompt="1"/>
          </p:nvPr>
        </p:nvSpPr>
        <p:spPr>
          <a:xfrm>
            <a:off x="1101333" y="441171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5" name="Google Shape;775;p13"/>
          <p:cNvSpPr txBox="1">
            <a:spLocks noGrp="1"/>
          </p:cNvSpPr>
          <p:nvPr>
            <p:ph type="subTitle" idx="5"/>
          </p:nvPr>
        </p:nvSpPr>
        <p:spPr>
          <a:xfrm>
            <a:off x="2395585" y="5201767"/>
            <a:ext cx="3414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3"/>
          <p:cNvSpPr txBox="1">
            <a:spLocks noGrp="1"/>
          </p:cNvSpPr>
          <p:nvPr>
            <p:ph type="title" idx="6"/>
          </p:nvPr>
        </p:nvSpPr>
        <p:spPr>
          <a:xfrm>
            <a:off x="7735233" y="2179633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77" name="Google Shape;777;p13"/>
          <p:cNvSpPr txBox="1">
            <a:spLocks noGrp="1"/>
          </p:cNvSpPr>
          <p:nvPr>
            <p:ph type="title" idx="7" hasCustomPrompt="1"/>
          </p:nvPr>
        </p:nvSpPr>
        <p:spPr>
          <a:xfrm>
            <a:off x="6323251" y="2179633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78" name="Google Shape;778;p13"/>
          <p:cNvSpPr txBox="1">
            <a:spLocks noGrp="1"/>
          </p:cNvSpPr>
          <p:nvPr>
            <p:ph type="subTitle" idx="8"/>
          </p:nvPr>
        </p:nvSpPr>
        <p:spPr>
          <a:xfrm>
            <a:off x="7735237" y="2910867"/>
            <a:ext cx="3414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3"/>
          <p:cNvSpPr txBox="1">
            <a:spLocks noGrp="1"/>
          </p:cNvSpPr>
          <p:nvPr>
            <p:ph type="title" idx="9"/>
          </p:nvPr>
        </p:nvSpPr>
        <p:spPr>
          <a:xfrm>
            <a:off x="7722840" y="4420600"/>
            <a:ext cx="341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Prompt"/>
              <a:buNone/>
              <a:defRPr sz="32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endParaRPr/>
          </a:p>
        </p:txBody>
      </p:sp>
      <p:sp>
        <p:nvSpPr>
          <p:cNvPr id="780" name="Google Shape;7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37067" y="4383867"/>
            <a:ext cx="779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rompt"/>
              <a:buNone/>
              <a:defRPr sz="4000">
                <a:latin typeface="Prompt"/>
                <a:ea typeface="Prompt"/>
                <a:cs typeface="Prompt"/>
                <a:sym typeface="Prompt"/>
              </a:defRPr>
            </a:lvl9pPr>
          </a:lstStyle>
          <a:p>
            <a:r>
              <a:t>xx%</a:t>
            </a:r>
          </a:p>
        </p:txBody>
      </p:sp>
      <p:sp>
        <p:nvSpPr>
          <p:cNvPr id="781" name="Google Shape;781;p13"/>
          <p:cNvSpPr txBox="1">
            <a:spLocks noGrp="1"/>
          </p:cNvSpPr>
          <p:nvPr>
            <p:ph type="subTitle" idx="14"/>
          </p:nvPr>
        </p:nvSpPr>
        <p:spPr>
          <a:xfrm>
            <a:off x="7722839" y="5151833"/>
            <a:ext cx="341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3"/>
          <p:cNvSpPr txBox="1">
            <a:spLocks noGrp="1"/>
          </p:cNvSpPr>
          <p:nvPr>
            <p:ph type="title" idx="15"/>
          </p:nvPr>
        </p:nvSpPr>
        <p:spPr>
          <a:xfrm>
            <a:off x="951000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83" name="Google Shape;783;p13"/>
          <p:cNvGrpSpPr/>
          <p:nvPr/>
        </p:nvGrpSpPr>
        <p:grpSpPr>
          <a:xfrm>
            <a:off x="950978" y="641520"/>
            <a:ext cx="1754220" cy="919179"/>
            <a:chOff x="803899" y="422750"/>
            <a:chExt cx="1476451" cy="773633"/>
          </a:xfrm>
        </p:grpSpPr>
        <p:sp>
          <p:nvSpPr>
            <p:cNvPr id="784" name="Google Shape;784;p13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85" name="Google Shape;785;p13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786" name="Google Shape;786;p1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1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1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1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1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1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1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1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1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1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1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1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1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1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1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1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1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1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804" name="Google Shape;804;p13"/>
          <p:cNvSpPr/>
          <p:nvPr/>
        </p:nvSpPr>
        <p:spPr>
          <a:xfrm flipH="1">
            <a:off x="2380730" y="10327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557936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dk1"/>
        </a:solidFill>
        <a:effectLst/>
      </p:bgPr>
    </p:bg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" name="Google Shape;806;p1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07" name="Google Shape;807;p1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44" name="Google Shape;844;p14"/>
          <p:cNvSpPr/>
          <p:nvPr/>
        </p:nvSpPr>
        <p:spPr>
          <a:xfrm>
            <a:off x="4829100" y="3167700"/>
            <a:ext cx="64120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5" name="Google Shape;845;p14"/>
          <p:cNvSpPr/>
          <p:nvPr/>
        </p:nvSpPr>
        <p:spPr>
          <a:xfrm>
            <a:off x="4829100" y="4927500"/>
            <a:ext cx="6412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6" name="Google Shape;846;p14"/>
          <p:cNvSpPr/>
          <p:nvPr/>
        </p:nvSpPr>
        <p:spPr>
          <a:xfrm>
            <a:off x="7149200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47" name="Google Shape;847;p14"/>
          <p:cNvSpPr txBox="1">
            <a:spLocks noGrp="1"/>
          </p:cNvSpPr>
          <p:nvPr>
            <p:ph type="title"/>
          </p:nvPr>
        </p:nvSpPr>
        <p:spPr>
          <a:xfrm>
            <a:off x="5038400" y="3424333"/>
            <a:ext cx="6202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48" name="Google Shape;848;p14"/>
          <p:cNvSpPr txBox="1">
            <a:spLocks noGrp="1"/>
          </p:cNvSpPr>
          <p:nvPr>
            <p:ph type="subTitle" idx="1"/>
          </p:nvPr>
        </p:nvSpPr>
        <p:spPr>
          <a:xfrm>
            <a:off x="5038400" y="4976633"/>
            <a:ext cx="6202800" cy="5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49" name="Google Shape;849;p14"/>
          <p:cNvSpPr txBox="1">
            <a:spLocks noGrp="1"/>
          </p:cNvSpPr>
          <p:nvPr>
            <p:ph type="title" idx="2" hasCustomPrompt="1"/>
          </p:nvPr>
        </p:nvSpPr>
        <p:spPr>
          <a:xfrm>
            <a:off x="7349167" y="891133"/>
            <a:ext cx="16240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850" name="Google Shape;850;p14"/>
          <p:cNvGrpSpPr/>
          <p:nvPr/>
        </p:nvGrpSpPr>
        <p:grpSpPr>
          <a:xfrm>
            <a:off x="1400287" y="1916513"/>
            <a:ext cx="1623928" cy="1170579"/>
            <a:chOff x="7783413" y="3715033"/>
            <a:chExt cx="1091839" cy="786961"/>
          </a:xfrm>
        </p:grpSpPr>
        <p:sp>
          <p:nvSpPr>
            <p:cNvPr id="851" name="Google Shape;851;p14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4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4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4"/>
          <p:cNvGrpSpPr/>
          <p:nvPr/>
        </p:nvGrpSpPr>
        <p:grpSpPr>
          <a:xfrm>
            <a:off x="950968" y="3167525"/>
            <a:ext cx="2692345" cy="2519753"/>
            <a:chOff x="4978869" y="3464900"/>
            <a:chExt cx="790038" cy="739422"/>
          </a:xfrm>
        </p:grpSpPr>
        <p:sp>
          <p:nvSpPr>
            <p:cNvPr id="898" name="Google Shape;898;p14"/>
            <p:cNvSpPr/>
            <p:nvPr/>
          </p:nvSpPr>
          <p:spPr>
            <a:xfrm>
              <a:off x="4978869" y="3467397"/>
              <a:ext cx="790038" cy="736925"/>
            </a:xfrm>
            <a:custGeom>
              <a:avLst/>
              <a:gdLst/>
              <a:ahLst/>
              <a:cxnLst/>
              <a:rect l="l" t="t" r="r" b="b"/>
              <a:pathLst>
                <a:path w="30696" h="29477" extrusionOk="0">
                  <a:moveTo>
                    <a:pt x="5634" y="1"/>
                  </a:moveTo>
                  <a:cubicBezTo>
                    <a:pt x="3207" y="1"/>
                    <a:pt x="1220" y="1988"/>
                    <a:pt x="1220" y="4415"/>
                  </a:cubicBezTo>
                  <a:lnTo>
                    <a:pt x="1220" y="5697"/>
                  </a:lnTo>
                  <a:lnTo>
                    <a:pt x="679" y="5697"/>
                  </a:lnTo>
                  <a:cubicBezTo>
                    <a:pt x="302" y="5697"/>
                    <a:pt x="0" y="6012"/>
                    <a:pt x="0" y="6376"/>
                  </a:cubicBezTo>
                  <a:lnTo>
                    <a:pt x="0" y="9545"/>
                  </a:lnTo>
                  <a:cubicBezTo>
                    <a:pt x="0" y="9922"/>
                    <a:pt x="302" y="10224"/>
                    <a:pt x="679" y="10224"/>
                  </a:cubicBezTo>
                  <a:lnTo>
                    <a:pt x="1220" y="10224"/>
                  </a:lnTo>
                  <a:lnTo>
                    <a:pt x="1220" y="19265"/>
                  </a:lnTo>
                  <a:lnTo>
                    <a:pt x="679" y="19265"/>
                  </a:lnTo>
                  <a:cubicBezTo>
                    <a:pt x="302" y="19265"/>
                    <a:pt x="0" y="19567"/>
                    <a:pt x="0" y="19932"/>
                  </a:cubicBezTo>
                  <a:lnTo>
                    <a:pt x="0" y="23101"/>
                  </a:lnTo>
                  <a:cubicBezTo>
                    <a:pt x="0" y="23478"/>
                    <a:pt x="302" y="23780"/>
                    <a:pt x="679" y="23780"/>
                  </a:cubicBezTo>
                  <a:lnTo>
                    <a:pt x="1220" y="23780"/>
                  </a:lnTo>
                  <a:lnTo>
                    <a:pt x="1220" y="25075"/>
                  </a:lnTo>
                  <a:cubicBezTo>
                    <a:pt x="1220" y="27502"/>
                    <a:pt x="3207" y="29476"/>
                    <a:pt x="5634" y="29476"/>
                  </a:cubicBezTo>
                  <a:lnTo>
                    <a:pt x="26294" y="29476"/>
                  </a:lnTo>
                  <a:cubicBezTo>
                    <a:pt x="28721" y="29476"/>
                    <a:pt x="30695" y="27502"/>
                    <a:pt x="30695" y="25075"/>
                  </a:cubicBezTo>
                  <a:lnTo>
                    <a:pt x="30695" y="4415"/>
                  </a:lnTo>
                  <a:cubicBezTo>
                    <a:pt x="30695" y="1988"/>
                    <a:pt x="28721" y="1"/>
                    <a:pt x="26294" y="1"/>
                  </a:cubicBezTo>
                  <a:close/>
                </a:path>
              </a:pathLst>
            </a:custGeom>
            <a:solidFill>
              <a:schemeClr val="lt1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5020650" y="3464900"/>
              <a:ext cx="737225" cy="736900"/>
            </a:xfrm>
            <a:custGeom>
              <a:avLst/>
              <a:gdLst/>
              <a:ahLst/>
              <a:cxnLst/>
              <a:rect l="l" t="t" r="r" b="b"/>
              <a:pathLst>
                <a:path w="29489" h="29476" extrusionOk="0">
                  <a:moveTo>
                    <a:pt x="4414" y="0"/>
                  </a:moveTo>
                  <a:lnTo>
                    <a:pt x="25075" y="0"/>
                  </a:lnTo>
                  <a:cubicBezTo>
                    <a:pt x="27502" y="0"/>
                    <a:pt x="29489" y="1987"/>
                    <a:pt x="29489" y="4414"/>
                  </a:cubicBezTo>
                  <a:lnTo>
                    <a:pt x="29489" y="25062"/>
                  </a:lnTo>
                  <a:cubicBezTo>
                    <a:pt x="29489" y="27488"/>
                    <a:pt x="27502" y="29475"/>
                    <a:pt x="25075" y="29475"/>
                  </a:cubicBezTo>
                  <a:lnTo>
                    <a:pt x="4414" y="29475"/>
                  </a:lnTo>
                  <a:cubicBezTo>
                    <a:pt x="1987" y="29475"/>
                    <a:pt x="1" y="27488"/>
                    <a:pt x="1" y="25062"/>
                  </a:cubicBezTo>
                  <a:lnTo>
                    <a:pt x="1" y="4414"/>
                  </a:lnTo>
                  <a:cubicBezTo>
                    <a:pt x="1" y="1987"/>
                    <a:pt x="1987" y="0"/>
                    <a:pt x="4414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5057425" y="3501350"/>
              <a:ext cx="663975" cy="663975"/>
            </a:xfrm>
            <a:custGeom>
              <a:avLst/>
              <a:gdLst/>
              <a:ahLst/>
              <a:cxnLst/>
              <a:rect l="l" t="t" r="r" b="b"/>
              <a:pathLst>
                <a:path w="26559" h="26559" extrusionOk="0">
                  <a:moveTo>
                    <a:pt x="3547" y="1"/>
                  </a:moveTo>
                  <a:lnTo>
                    <a:pt x="23013" y="1"/>
                  </a:lnTo>
                  <a:cubicBezTo>
                    <a:pt x="24962" y="1"/>
                    <a:pt x="26559" y="1598"/>
                    <a:pt x="26559" y="3547"/>
                  </a:cubicBezTo>
                  <a:lnTo>
                    <a:pt x="26559" y="23013"/>
                  </a:lnTo>
                  <a:cubicBezTo>
                    <a:pt x="26559" y="24962"/>
                    <a:pt x="24962" y="26559"/>
                    <a:pt x="23013" y="26559"/>
                  </a:cubicBezTo>
                  <a:lnTo>
                    <a:pt x="3547" y="26559"/>
                  </a:lnTo>
                  <a:cubicBezTo>
                    <a:pt x="1598" y="26559"/>
                    <a:pt x="1" y="24962"/>
                    <a:pt x="1" y="23013"/>
                  </a:cubicBezTo>
                  <a:lnTo>
                    <a:pt x="1" y="3547"/>
                  </a:lnTo>
                  <a:cubicBezTo>
                    <a:pt x="1" y="1598"/>
                    <a:pt x="1598" y="1"/>
                    <a:pt x="3547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5047700" y="3491925"/>
              <a:ext cx="683150" cy="682825"/>
            </a:xfrm>
            <a:custGeom>
              <a:avLst/>
              <a:gdLst/>
              <a:ahLst/>
              <a:cxnLst/>
              <a:rect l="l" t="t" r="r" b="b"/>
              <a:pathLst>
                <a:path w="27326" h="27313" extrusionOk="0">
                  <a:moveTo>
                    <a:pt x="23402" y="755"/>
                  </a:moveTo>
                  <a:cubicBezTo>
                    <a:pt x="24269" y="755"/>
                    <a:pt x="25062" y="1120"/>
                    <a:pt x="25627" y="1685"/>
                  </a:cubicBezTo>
                  <a:cubicBezTo>
                    <a:pt x="26206" y="2264"/>
                    <a:pt x="26558" y="3056"/>
                    <a:pt x="26558" y="3924"/>
                  </a:cubicBezTo>
                  <a:lnTo>
                    <a:pt x="26558" y="23390"/>
                  </a:lnTo>
                  <a:cubicBezTo>
                    <a:pt x="26558" y="24257"/>
                    <a:pt x="26206" y="25049"/>
                    <a:pt x="25627" y="25628"/>
                  </a:cubicBezTo>
                  <a:cubicBezTo>
                    <a:pt x="25062" y="26194"/>
                    <a:pt x="24269" y="26558"/>
                    <a:pt x="23402" y="26558"/>
                  </a:cubicBezTo>
                  <a:lnTo>
                    <a:pt x="3936" y="26558"/>
                  </a:lnTo>
                  <a:cubicBezTo>
                    <a:pt x="3056" y="26558"/>
                    <a:pt x="2276" y="26194"/>
                    <a:pt x="1698" y="25628"/>
                  </a:cubicBezTo>
                  <a:cubicBezTo>
                    <a:pt x="1119" y="25049"/>
                    <a:pt x="767" y="24257"/>
                    <a:pt x="767" y="23390"/>
                  </a:cubicBezTo>
                  <a:lnTo>
                    <a:pt x="767" y="3924"/>
                  </a:lnTo>
                  <a:cubicBezTo>
                    <a:pt x="767" y="3056"/>
                    <a:pt x="1119" y="2264"/>
                    <a:pt x="1698" y="1685"/>
                  </a:cubicBezTo>
                  <a:cubicBezTo>
                    <a:pt x="2276" y="1120"/>
                    <a:pt x="3056" y="755"/>
                    <a:pt x="3936" y="755"/>
                  </a:cubicBezTo>
                  <a:close/>
                  <a:moveTo>
                    <a:pt x="3936" y="0"/>
                  </a:moveTo>
                  <a:cubicBezTo>
                    <a:pt x="2854" y="0"/>
                    <a:pt x="1874" y="441"/>
                    <a:pt x="1157" y="1145"/>
                  </a:cubicBezTo>
                  <a:cubicBezTo>
                    <a:pt x="440" y="1862"/>
                    <a:pt x="0" y="2842"/>
                    <a:pt x="0" y="3924"/>
                  </a:cubicBezTo>
                  <a:lnTo>
                    <a:pt x="0" y="23390"/>
                  </a:lnTo>
                  <a:cubicBezTo>
                    <a:pt x="0" y="24471"/>
                    <a:pt x="440" y="25452"/>
                    <a:pt x="1157" y="26169"/>
                  </a:cubicBezTo>
                  <a:cubicBezTo>
                    <a:pt x="1874" y="26873"/>
                    <a:pt x="2854" y="27313"/>
                    <a:pt x="3936" y="27313"/>
                  </a:cubicBezTo>
                  <a:lnTo>
                    <a:pt x="23402" y="27313"/>
                  </a:lnTo>
                  <a:cubicBezTo>
                    <a:pt x="24471" y="27313"/>
                    <a:pt x="25464" y="26873"/>
                    <a:pt x="26168" y="26169"/>
                  </a:cubicBezTo>
                  <a:cubicBezTo>
                    <a:pt x="26885" y="25452"/>
                    <a:pt x="27325" y="24471"/>
                    <a:pt x="27325" y="23390"/>
                  </a:cubicBezTo>
                  <a:lnTo>
                    <a:pt x="27325" y="3924"/>
                  </a:lnTo>
                  <a:cubicBezTo>
                    <a:pt x="27325" y="2842"/>
                    <a:pt x="26885" y="1862"/>
                    <a:pt x="26168" y="1145"/>
                  </a:cubicBezTo>
                  <a:cubicBezTo>
                    <a:pt x="25464" y="441"/>
                    <a:pt x="24471" y="0"/>
                    <a:pt x="23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5242275" y="3682750"/>
              <a:ext cx="328550" cy="328525"/>
            </a:xfrm>
            <a:custGeom>
              <a:avLst/>
              <a:gdLst/>
              <a:ahLst/>
              <a:cxnLst/>
              <a:rect l="l" t="t" r="r" b="b"/>
              <a:pathLst>
                <a:path w="13142" h="13141" extrusionOk="0">
                  <a:moveTo>
                    <a:pt x="5911" y="1346"/>
                  </a:moveTo>
                  <a:lnTo>
                    <a:pt x="5911" y="5910"/>
                  </a:lnTo>
                  <a:lnTo>
                    <a:pt x="1346" y="5910"/>
                  </a:lnTo>
                  <a:cubicBezTo>
                    <a:pt x="1497" y="4728"/>
                    <a:pt x="2038" y="3660"/>
                    <a:pt x="2843" y="2855"/>
                  </a:cubicBezTo>
                  <a:cubicBezTo>
                    <a:pt x="3082" y="2616"/>
                    <a:pt x="3346" y="2390"/>
                    <a:pt x="3635" y="2201"/>
                  </a:cubicBezTo>
                  <a:cubicBezTo>
                    <a:pt x="4301" y="1748"/>
                    <a:pt x="5068" y="1446"/>
                    <a:pt x="5911" y="1346"/>
                  </a:cubicBezTo>
                  <a:close/>
                  <a:moveTo>
                    <a:pt x="7219" y="1346"/>
                  </a:moveTo>
                  <a:cubicBezTo>
                    <a:pt x="8061" y="1446"/>
                    <a:pt x="8841" y="1748"/>
                    <a:pt x="9507" y="2201"/>
                  </a:cubicBezTo>
                  <a:cubicBezTo>
                    <a:pt x="9784" y="2390"/>
                    <a:pt x="10048" y="2616"/>
                    <a:pt x="10287" y="2855"/>
                  </a:cubicBezTo>
                  <a:cubicBezTo>
                    <a:pt x="11092" y="3660"/>
                    <a:pt x="11645" y="4728"/>
                    <a:pt x="11783" y="5910"/>
                  </a:cubicBezTo>
                  <a:lnTo>
                    <a:pt x="7219" y="5910"/>
                  </a:lnTo>
                  <a:lnTo>
                    <a:pt x="7219" y="1346"/>
                  </a:lnTo>
                  <a:close/>
                  <a:moveTo>
                    <a:pt x="5911" y="7218"/>
                  </a:moveTo>
                  <a:lnTo>
                    <a:pt x="5911" y="11795"/>
                  </a:lnTo>
                  <a:cubicBezTo>
                    <a:pt x="5068" y="11682"/>
                    <a:pt x="4301" y="11380"/>
                    <a:pt x="3635" y="10940"/>
                  </a:cubicBezTo>
                  <a:cubicBezTo>
                    <a:pt x="3346" y="10752"/>
                    <a:pt x="3082" y="10525"/>
                    <a:pt x="2843" y="10286"/>
                  </a:cubicBezTo>
                  <a:cubicBezTo>
                    <a:pt x="2038" y="9482"/>
                    <a:pt x="1497" y="8413"/>
                    <a:pt x="1346" y="7218"/>
                  </a:cubicBezTo>
                  <a:close/>
                  <a:moveTo>
                    <a:pt x="11783" y="7218"/>
                  </a:moveTo>
                  <a:cubicBezTo>
                    <a:pt x="11645" y="8413"/>
                    <a:pt x="11092" y="9482"/>
                    <a:pt x="10287" y="10286"/>
                  </a:cubicBezTo>
                  <a:cubicBezTo>
                    <a:pt x="10048" y="10525"/>
                    <a:pt x="9784" y="10752"/>
                    <a:pt x="9507" y="10940"/>
                  </a:cubicBezTo>
                  <a:cubicBezTo>
                    <a:pt x="8841" y="11380"/>
                    <a:pt x="8061" y="11682"/>
                    <a:pt x="7219" y="11795"/>
                  </a:cubicBezTo>
                  <a:lnTo>
                    <a:pt x="7219" y="7218"/>
                  </a:lnTo>
                  <a:close/>
                  <a:moveTo>
                    <a:pt x="6565" y="0"/>
                  </a:moveTo>
                  <a:cubicBezTo>
                    <a:pt x="5509" y="0"/>
                    <a:pt x="4515" y="252"/>
                    <a:pt x="3635" y="692"/>
                  </a:cubicBezTo>
                  <a:cubicBezTo>
                    <a:pt x="2994" y="1006"/>
                    <a:pt x="2415" y="1421"/>
                    <a:pt x="1925" y="1924"/>
                  </a:cubicBezTo>
                  <a:cubicBezTo>
                    <a:pt x="730" y="3119"/>
                    <a:pt x="1" y="4754"/>
                    <a:pt x="1" y="6564"/>
                  </a:cubicBezTo>
                  <a:cubicBezTo>
                    <a:pt x="1" y="8388"/>
                    <a:pt x="730" y="10022"/>
                    <a:pt x="1925" y="11217"/>
                  </a:cubicBezTo>
                  <a:cubicBezTo>
                    <a:pt x="2415" y="11707"/>
                    <a:pt x="2994" y="12135"/>
                    <a:pt x="3635" y="12449"/>
                  </a:cubicBezTo>
                  <a:cubicBezTo>
                    <a:pt x="4515" y="12889"/>
                    <a:pt x="5509" y="13141"/>
                    <a:pt x="6565" y="13141"/>
                  </a:cubicBezTo>
                  <a:cubicBezTo>
                    <a:pt x="7621" y="13141"/>
                    <a:pt x="8615" y="12889"/>
                    <a:pt x="9507" y="12449"/>
                  </a:cubicBezTo>
                  <a:cubicBezTo>
                    <a:pt x="10136" y="12135"/>
                    <a:pt x="10715" y="11707"/>
                    <a:pt x="11218" y="11217"/>
                  </a:cubicBezTo>
                  <a:cubicBezTo>
                    <a:pt x="12400" y="10022"/>
                    <a:pt x="13142" y="8388"/>
                    <a:pt x="13142" y="6564"/>
                  </a:cubicBezTo>
                  <a:cubicBezTo>
                    <a:pt x="13142" y="4754"/>
                    <a:pt x="12400" y="3119"/>
                    <a:pt x="11218" y="1924"/>
                  </a:cubicBezTo>
                  <a:cubicBezTo>
                    <a:pt x="10715" y="1421"/>
                    <a:pt x="10136" y="1006"/>
                    <a:pt x="9507" y="692"/>
                  </a:cubicBezTo>
                  <a:cubicBezTo>
                    <a:pt x="8615" y="252"/>
                    <a:pt x="7621" y="0"/>
                    <a:pt x="6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5225000" y="3668925"/>
              <a:ext cx="328525" cy="328525"/>
            </a:xfrm>
            <a:custGeom>
              <a:avLst/>
              <a:gdLst/>
              <a:ahLst/>
              <a:cxnLst/>
              <a:rect l="l" t="t" r="r" b="b"/>
              <a:pathLst>
                <a:path w="13141" h="13141" extrusionOk="0">
                  <a:moveTo>
                    <a:pt x="5923" y="1358"/>
                  </a:moveTo>
                  <a:lnTo>
                    <a:pt x="5923" y="5923"/>
                  </a:lnTo>
                  <a:lnTo>
                    <a:pt x="1346" y="5923"/>
                  </a:lnTo>
                  <a:cubicBezTo>
                    <a:pt x="1497" y="4728"/>
                    <a:pt x="2050" y="3659"/>
                    <a:pt x="2855" y="2855"/>
                  </a:cubicBezTo>
                  <a:cubicBezTo>
                    <a:pt x="3094" y="2616"/>
                    <a:pt x="3358" y="2402"/>
                    <a:pt x="3634" y="2213"/>
                  </a:cubicBezTo>
                  <a:cubicBezTo>
                    <a:pt x="4301" y="1761"/>
                    <a:pt x="5080" y="1459"/>
                    <a:pt x="5923" y="1358"/>
                  </a:cubicBezTo>
                  <a:close/>
                  <a:moveTo>
                    <a:pt x="7231" y="1358"/>
                  </a:moveTo>
                  <a:cubicBezTo>
                    <a:pt x="8061" y="1459"/>
                    <a:pt x="8840" y="1761"/>
                    <a:pt x="9507" y="2213"/>
                  </a:cubicBezTo>
                  <a:cubicBezTo>
                    <a:pt x="9796" y="2402"/>
                    <a:pt x="10060" y="2616"/>
                    <a:pt x="10299" y="2855"/>
                  </a:cubicBezTo>
                  <a:cubicBezTo>
                    <a:pt x="11104" y="3659"/>
                    <a:pt x="11644" y="4728"/>
                    <a:pt x="11795" y="5923"/>
                  </a:cubicBezTo>
                  <a:lnTo>
                    <a:pt x="7231" y="5923"/>
                  </a:lnTo>
                  <a:lnTo>
                    <a:pt x="7231" y="1358"/>
                  </a:lnTo>
                  <a:close/>
                  <a:moveTo>
                    <a:pt x="5923" y="7231"/>
                  </a:moveTo>
                  <a:lnTo>
                    <a:pt x="5923" y="11795"/>
                  </a:lnTo>
                  <a:cubicBezTo>
                    <a:pt x="5080" y="11695"/>
                    <a:pt x="4301" y="11393"/>
                    <a:pt x="3634" y="10940"/>
                  </a:cubicBezTo>
                  <a:cubicBezTo>
                    <a:pt x="3358" y="10751"/>
                    <a:pt x="3094" y="10538"/>
                    <a:pt x="2855" y="10299"/>
                  </a:cubicBezTo>
                  <a:cubicBezTo>
                    <a:pt x="2050" y="9494"/>
                    <a:pt x="1497" y="8425"/>
                    <a:pt x="1346" y="7231"/>
                  </a:cubicBezTo>
                  <a:close/>
                  <a:moveTo>
                    <a:pt x="11795" y="7231"/>
                  </a:moveTo>
                  <a:cubicBezTo>
                    <a:pt x="11644" y="8425"/>
                    <a:pt x="11104" y="9494"/>
                    <a:pt x="10299" y="10299"/>
                  </a:cubicBezTo>
                  <a:cubicBezTo>
                    <a:pt x="10060" y="10538"/>
                    <a:pt x="9796" y="10751"/>
                    <a:pt x="9507" y="10940"/>
                  </a:cubicBezTo>
                  <a:cubicBezTo>
                    <a:pt x="8840" y="11393"/>
                    <a:pt x="8061" y="11695"/>
                    <a:pt x="7231" y="11795"/>
                  </a:cubicBezTo>
                  <a:lnTo>
                    <a:pt x="7231" y="7231"/>
                  </a:lnTo>
                  <a:close/>
                  <a:moveTo>
                    <a:pt x="6577" y="0"/>
                  </a:moveTo>
                  <a:cubicBezTo>
                    <a:pt x="5521" y="0"/>
                    <a:pt x="4515" y="252"/>
                    <a:pt x="3634" y="704"/>
                  </a:cubicBezTo>
                  <a:cubicBezTo>
                    <a:pt x="3006" y="1019"/>
                    <a:pt x="2427" y="1434"/>
                    <a:pt x="1924" y="1937"/>
                  </a:cubicBezTo>
                  <a:cubicBezTo>
                    <a:pt x="742" y="3119"/>
                    <a:pt x="0" y="4766"/>
                    <a:pt x="0" y="6577"/>
                  </a:cubicBezTo>
                  <a:cubicBezTo>
                    <a:pt x="0" y="8387"/>
                    <a:pt x="742" y="10035"/>
                    <a:pt x="1924" y="11217"/>
                  </a:cubicBezTo>
                  <a:cubicBezTo>
                    <a:pt x="2427" y="11720"/>
                    <a:pt x="3006" y="12135"/>
                    <a:pt x="3634" y="12449"/>
                  </a:cubicBezTo>
                  <a:cubicBezTo>
                    <a:pt x="4515" y="12902"/>
                    <a:pt x="5521" y="13141"/>
                    <a:pt x="6577" y="13141"/>
                  </a:cubicBezTo>
                  <a:cubicBezTo>
                    <a:pt x="7633" y="13141"/>
                    <a:pt x="8627" y="12902"/>
                    <a:pt x="9507" y="12449"/>
                  </a:cubicBezTo>
                  <a:cubicBezTo>
                    <a:pt x="10148" y="12135"/>
                    <a:pt x="10727" y="11720"/>
                    <a:pt x="11217" y="11217"/>
                  </a:cubicBezTo>
                  <a:cubicBezTo>
                    <a:pt x="12412" y="10035"/>
                    <a:pt x="13141" y="8387"/>
                    <a:pt x="13141" y="6577"/>
                  </a:cubicBezTo>
                  <a:cubicBezTo>
                    <a:pt x="13141" y="4766"/>
                    <a:pt x="12412" y="3119"/>
                    <a:pt x="11217" y="1937"/>
                  </a:cubicBezTo>
                  <a:cubicBezTo>
                    <a:pt x="10727" y="1434"/>
                    <a:pt x="10148" y="1019"/>
                    <a:pt x="9507" y="704"/>
                  </a:cubicBezTo>
                  <a:cubicBezTo>
                    <a:pt x="8627" y="252"/>
                    <a:pt x="7633" y="0"/>
                    <a:pt x="6577" y="0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5233475" y="3677400"/>
              <a:ext cx="311875" cy="311875"/>
            </a:xfrm>
            <a:custGeom>
              <a:avLst/>
              <a:gdLst/>
              <a:ahLst/>
              <a:cxnLst/>
              <a:rect l="l" t="t" r="r" b="b"/>
              <a:pathLst>
                <a:path w="12475" h="12475" extrusionOk="0">
                  <a:moveTo>
                    <a:pt x="3270" y="742"/>
                  </a:moveTo>
                  <a:cubicBezTo>
                    <a:pt x="2742" y="1032"/>
                    <a:pt x="2252" y="1396"/>
                    <a:pt x="1824" y="1824"/>
                  </a:cubicBezTo>
                  <a:cubicBezTo>
                    <a:pt x="655" y="3006"/>
                    <a:pt x="1" y="4578"/>
                    <a:pt x="1" y="6238"/>
                  </a:cubicBezTo>
                  <a:cubicBezTo>
                    <a:pt x="1" y="7898"/>
                    <a:pt x="655" y="9469"/>
                    <a:pt x="1824" y="10651"/>
                  </a:cubicBezTo>
                  <a:cubicBezTo>
                    <a:pt x="2252" y="11079"/>
                    <a:pt x="2742" y="11444"/>
                    <a:pt x="3270" y="11733"/>
                  </a:cubicBezTo>
                  <a:lnTo>
                    <a:pt x="3270" y="10991"/>
                  </a:lnTo>
                  <a:cubicBezTo>
                    <a:pt x="2918" y="10765"/>
                    <a:pt x="2579" y="10500"/>
                    <a:pt x="2277" y="10199"/>
                  </a:cubicBezTo>
                  <a:cubicBezTo>
                    <a:pt x="1397" y="9318"/>
                    <a:pt x="831" y="8174"/>
                    <a:pt x="680" y="6929"/>
                  </a:cubicBezTo>
                  <a:lnTo>
                    <a:pt x="629" y="6565"/>
                  </a:lnTo>
                  <a:lnTo>
                    <a:pt x="3270" y="6565"/>
                  </a:lnTo>
                  <a:lnTo>
                    <a:pt x="3270" y="5911"/>
                  </a:lnTo>
                  <a:lnTo>
                    <a:pt x="629" y="5911"/>
                  </a:lnTo>
                  <a:lnTo>
                    <a:pt x="680" y="5546"/>
                  </a:lnTo>
                  <a:cubicBezTo>
                    <a:pt x="831" y="4301"/>
                    <a:pt x="1397" y="3157"/>
                    <a:pt x="2277" y="2277"/>
                  </a:cubicBezTo>
                  <a:cubicBezTo>
                    <a:pt x="2579" y="1975"/>
                    <a:pt x="2918" y="1711"/>
                    <a:pt x="3270" y="1484"/>
                  </a:cubicBezTo>
                  <a:close/>
                  <a:moveTo>
                    <a:pt x="6238" y="1"/>
                  </a:moveTo>
                  <a:cubicBezTo>
                    <a:pt x="5182" y="1"/>
                    <a:pt x="4176" y="265"/>
                    <a:pt x="3270" y="742"/>
                  </a:cubicBezTo>
                  <a:lnTo>
                    <a:pt x="3270" y="1484"/>
                  </a:lnTo>
                  <a:cubicBezTo>
                    <a:pt x="3962" y="1057"/>
                    <a:pt x="4729" y="780"/>
                    <a:pt x="5534" y="680"/>
                  </a:cubicBezTo>
                  <a:lnTo>
                    <a:pt x="5911" y="642"/>
                  </a:lnTo>
                  <a:lnTo>
                    <a:pt x="5911" y="5911"/>
                  </a:lnTo>
                  <a:lnTo>
                    <a:pt x="3270" y="5911"/>
                  </a:lnTo>
                  <a:lnTo>
                    <a:pt x="3270" y="6565"/>
                  </a:lnTo>
                  <a:lnTo>
                    <a:pt x="5911" y="6565"/>
                  </a:lnTo>
                  <a:lnTo>
                    <a:pt x="5911" y="11833"/>
                  </a:lnTo>
                  <a:lnTo>
                    <a:pt x="5534" y="11783"/>
                  </a:lnTo>
                  <a:cubicBezTo>
                    <a:pt x="4729" y="11683"/>
                    <a:pt x="3962" y="11406"/>
                    <a:pt x="3270" y="10991"/>
                  </a:cubicBezTo>
                  <a:lnTo>
                    <a:pt x="3270" y="11733"/>
                  </a:lnTo>
                  <a:cubicBezTo>
                    <a:pt x="4176" y="12211"/>
                    <a:pt x="5182" y="12475"/>
                    <a:pt x="6238" y="12475"/>
                  </a:cubicBezTo>
                  <a:cubicBezTo>
                    <a:pt x="7282" y="12475"/>
                    <a:pt x="8288" y="12211"/>
                    <a:pt x="9193" y="11733"/>
                  </a:cubicBezTo>
                  <a:lnTo>
                    <a:pt x="9193" y="10991"/>
                  </a:lnTo>
                  <a:cubicBezTo>
                    <a:pt x="8514" y="11406"/>
                    <a:pt x="7734" y="11683"/>
                    <a:pt x="6929" y="11783"/>
                  </a:cubicBezTo>
                  <a:lnTo>
                    <a:pt x="6552" y="11833"/>
                  </a:lnTo>
                  <a:lnTo>
                    <a:pt x="6552" y="6565"/>
                  </a:lnTo>
                  <a:lnTo>
                    <a:pt x="9193" y="6565"/>
                  </a:lnTo>
                  <a:lnTo>
                    <a:pt x="9193" y="5911"/>
                  </a:lnTo>
                  <a:lnTo>
                    <a:pt x="6552" y="5911"/>
                  </a:lnTo>
                  <a:lnTo>
                    <a:pt x="6552" y="642"/>
                  </a:lnTo>
                  <a:lnTo>
                    <a:pt x="6929" y="680"/>
                  </a:lnTo>
                  <a:cubicBezTo>
                    <a:pt x="7734" y="780"/>
                    <a:pt x="8514" y="1057"/>
                    <a:pt x="9193" y="1484"/>
                  </a:cubicBezTo>
                  <a:lnTo>
                    <a:pt x="9193" y="742"/>
                  </a:lnTo>
                  <a:cubicBezTo>
                    <a:pt x="8288" y="265"/>
                    <a:pt x="7282" y="1"/>
                    <a:pt x="6238" y="1"/>
                  </a:cubicBezTo>
                  <a:close/>
                  <a:moveTo>
                    <a:pt x="9193" y="11733"/>
                  </a:moveTo>
                  <a:cubicBezTo>
                    <a:pt x="9721" y="11444"/>
                    <a:pt x="10211" y="11079"/>
                    <a:pt x="10639" y="10651"/>
                  </a:cubicBezTo>
                  <a:cubicBezTo>
                    <a:pt x="11821" y="9469"/>
                    <a:pt x="12475" y="7898"/>
                    <a:pt x="12475" y="6238"/>
                  </a:cubicBezTo>
                  <a:cubicBezTo>
                    <a:pt x="12475" y="4578"/>
                    <a:pt x="11821" y="3006"/>
                    <a:pt x="10639" y="1824"/>
                  </a:cubicBezTo>
                  <a:cubicBezTo>
                    <a:pt x="10211" y="1396"/>
                    <a:pt x="9721" y="1032"/>
                    <a:pt x="9193" y="742"/>
                  </a:cubicBezTo>
                  <a:lnTo>
                    <a:pt x="9193" y="1484"/>
                  </a:lnTo>
                  <a:cubicBezTo>
                    <a:pt x="9558" y="1711"/>
                    <a:pt x="9885" y="1975"/>
                    <a:pt x="10186" y="2277"/>
                  </a:cubicBezTo>
                  <a:cubicBezTo>
                    <a:pt x="11067" y="3157"/>
                    <a:pt x="11632" y="4301"/>
                    <a:pt x="11783" y="5546"/>
                  </a:cubicBezTo>
                  <a:lnTo>
                    <a:pt x="11834" y="5911"/>
                  </a:lnTo>
                  <a:lnTo>
                    <a:pt x="9193" y="5911"/>
                  </a:lnTo>
                  <a:lnTo>
                    <a:pt x="9193" y="6565"/>
                  </a:lnTo>
                  <a:lnTo>
                    <a:pt x="11834" y="6565"/>
                  </a:lnTo>
                  <a:lnTo>
                    <a:pt x="11783" y="6929"/>
                  </a:lnTo>
                  <a:cubicBezTo>
                    <a:pt x="11632" y="8174"/>
                    <a:pt x="11067" y="9318"/>
                    <a:pt x="10186" y="10199"/>
                  </a:cubicBezTo>
                  <a:cubicBezTo>
                    <a:pt x="9885" y="10500"/>
                    <a:pt x="9558" y="10765"/>
                    <a:pt x="9193" y="109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4990150" y="3607300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0"/>
                  </a:moveTo>
                  <a:lnTo>
                    <a:pt x="4213" y="0"/>
                  </a:lnTo>
                  <a:lnTo>
                    <a:pt x="4213" y="4527"/>
                  </a:lnTo>
                  <a:lnTo>
                    <a:pt x="680" y="4527"/>
                  </a:lnTo>
                  <a:cubicBezTo>
                    <a:pt x="303" y="4527"/>
                    <a:pt x="1" y="4213"/>
                    <a:pt x="1" y="3848"/>
                  </a:cubicBezTo>
                  <a:lnTo>
                    <a:pt x="1" y="679"/>
                  </a:lnTo>
                  <a:cubicBezTo>
                    <a:pt x="1" y="302"/>
                    <a:pt x="303" y="0"/>
                    <a:pt x="680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4990150" y="3946175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1"/>
                  </a:moveTo>
                  <a:lnTo>
                    <a:pt x="4213" y="1"/>
                  </a:lnTo>
                  <a:lnTo>
                    <a:pt x="4213" y="4528"/>
                  </a:lnTo>
                  <a:lnTo>
                    <a:pt x="680" y="4528"/>
                  </a:lnTo>
                  <a:cubicBezTo>
                    <a:pt x="303" y="4528"/>
                    <a:pt x="1" y="4226"/>
                    <a:pt x="1" y="3849"/>
                  </a:cubicBezTo>
                  <a:lnTo>
                    <a:pt x="1" y="680"/>
                  </a:lnTo>
                  <a:cubicBezTo>
                    <a:pt x="1" y="315"/>
                    <a:pt x="303" y="1"/>
                    <a:pt x="680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5002100" y="36201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7"/>
                  </a:lnTo>
                  <a:lnTo>
                    <a:pt x="516" y="3497"/>
                  </a:lnTo>
                  <a:cubicBezTo>
                    <a:pt x="227" y="3497"/>
                    <a:pt x="1" y="3270"/>
                    <a:pt x="1" y="2981"/>
                  </a:cubicBezTo>
                  <a:lnTo>
                    <a:pt x="1" y="517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5002100" y="39590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6"/>
                  </a:lnTo>
                  <a:lnTo>
                    <a:pt x="516" y="3496"/>
                  </a:lnTo>
                  <a:cubicBezTo>
                    <a:pt x="227" y="3496"/>
                    <a:pt x="1" y="3270"/>
                    <a:pt x="1" y="2981"/>
                  </a:cubicBezTo>
                  <a:lnTo>
                    <a:pt x="1" y="516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5433425" y="3539700"/>
              <a:ext cx="157525" cy="157525"/>
            </a:xfrm>
            <a:custGeom>
              <a:avLst/>
              <a:gdLst/>
              <a:ahLst/>
              <a:cxnLst/>
              <a:rect l="l" t="t" r="r" b="b"/>
              <a:pathLst>
                <a:path w="6301" h="6301" extrusionOk="0">
                  <a:moveTo>
                    <a:pt x="3144" y="6301"/>
                  </a:moveTo>
                  <a:cubicBezTo>
                    <a:pt x="4879" y="6301"/>
                    <a:pt x="6300" y="4880"/>
                    <a:pt x="6300" y="3145"/>
                  </a:cubicBezTo>
                  <a:cubicBezTo>
                    <a:pt x="6300" y="1422"/>
                    <a:pt x="4879" y="1"/>
                    <a:pt x="3144" y="1"/>
                  </a:cubicBezTo>
                  <a:cubicBezTo>
                    <a:pt x="1421" y="1"/>
                    <a:pt x="0" y="1422"/>
                    <a:pt x="0" y="3145"/>
                  </a:cubicBezTo>
                  <a:cubicBezTo>
                    <a:pt x="0" y="4880"/>
                    <a:pt x="1421" y="6301"/>
                    <a:pt x="3144" y="6301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5509500" y="3547250"/>
              <a:ext cx="5375" cy="142425"/>
            </a:xfrm>
            <a:custGeom>
              <a:avLst/>
              <a:gdLst/>
              <a:ahLst/>
              <a:cxnLst/>
              <a:rect l="l" t="t" r="r" b="b"/>
              <a:pathLst>
                <a:path w="215" h="5697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lnTo>
                    <a:pt x="0" y="5596"/>
                  </a:lnTo>
                  <a:cubicBezTo>
                    <a:pt x="0" y="5647"/>
                    <a:pt x="51" y="5697"/>
                    <a:pt x="101" y="5697"/>
                  </a:cubicBezTo>
                  <a:cubicBezTo>
                    <a:pt x="164" y="5697"/>
                    <a:pt x="214" y="5647"/>
                    <a:pt x="214" y="5596"/>
                  </a:cubicBezTo>
                  <a:lnTo>
                    <a:pt x="214" y="101"/>
                  </a:lnTo>
                  <a:cubicBezTo>
                    <a:pt x="214" y="51"/>
                    <a:pt x="164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992" y="0"/>
                  </a:moveTo>
                  <a:cubicBezTo>
                    <a:pt x="1951" y="0"/>
                    <a:pt x="1918" y="26"/>
                    <a:pt x="1900" y="73"/>
                  </a:cubicBezTo>
                  <a:lnTo>
                    <a:pt x="26" y="5228"/>
                  </a:lnTo>
                  <a:cubicBezTo>
                    <a:pt x="1" y="5278"/>
                    <a:pt x="38" y="5341"/>
                    <a:pt x="89" y="5354"/>
                  </a:cubicBezTo>
                  <a:cubicBezTo>
                    <a:pt x="102" y="5360"/>
                    <a:pt x="116" y="5364"/>
                    <a:pt x="129" y="5364"/>
                  </a:cubicBezTo>
                  <a:cubicBezTo>
                    <a:pt x="169" y="5364"/>
                    <a:pt x="208" y="5338"/>
                    <a:pt x="227" y="5291"/>
                  </a:cubicBezTo>
                  <a:lnTo>
                    <a:pt x="2101" y="135"/>
                  </a:lnTo>
                  <a:cubicBezTo>
                    <a:pt x="2126" y="85"/>
                    <a:pt x="2088" y="22"/>
                    <a:pt x="2038" y="10"/>
                  </a:cubicBezTo>
                  <a:cubicBezTo>
                    <a:pt x="2022" y="3"/>
                    <a:pt x="2006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29" y="0"/>
                  </a:moveTo>
                  <a:cubicBezTo>
                    <a:pt x="116" y="0"/>
                    <a:pt x="102" y="3"/>
                    <a:pt x="89" y="10"/>
                  </a:cubicBezTo>
                  <a:cubicBezTo>
                    <a:pt x="38" y="22"/>
                    <a:pt x="1" y="85"/>
                    <a:pt x="26" y="135"/>
                  </a:cubicBezTo>
                  <a:lnTo>
                    <a:pt x="1900" y="5291"/>
                  </a:lnTo>
                  <a:cubicBezTo>
                    <a:pt x="1918" y="5338"/>
                    <a:pt x="1958" y="5364"/>
                    <a:pt x="1997" y="5364"/>
                  </a:cubicBezTo>
                  <a:cubicBezTo>
                    <a:pt x="2011" y="5364"/>
                    <a:pt x="2025" y="5360"/>
                    <a:pt x="2038" y="5354"/>
                  </a:cubicBezTo>
                  <a:cubicBezTo>
                    <a:pt x="2088" y="5341"/>
                    <a:pt x="2126" y="5278"/>
                    <a:pt x="2101" y="5228"/>
                  </a:cubicBezTo>
                  <a:lnTo>
                    <a:pt x="227" y="73"/>
                  </a:lnTo>
                  <a:cubicBezTo>
                    <a:pt x="208" y="26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3636" y="0"/>
                  </a:moveTo>
                  <a:cubicBezTo>
                    <a:pt x="3607" y="0"/>
                    <a:pt x="3579" y="13"/>
                    <a:pt x="3559" y="40"/>
                  </a:cubicBezTo>
                  <a:lnTo>
                    <a:pt x="38" y="4240"/>
                  </a:lnTo>
                  <a:cubicBezTo>
                    <a:pt x="0" y="4290"/>
                    <a:pt x="0" y="4353"/>
                    <a:pt x="51" y="4391"/>
                  </a:cubicBezTo>
                  <a:cubicBezTo>
                    <a:pt x="68" y="4408"/>
                    <a:pt x="94" y="4417"/>
                    <a:pt x="120" y="4417"/>
                  </a:cubicBezTo>
                  <a:cubicBezTo>
                    <a:pt x="150" y="4417"/>
                    <a:pt x="181" y="4405"/>
                    <a:pt x="202" y="4378"/>
                  </a:cubicBezTo>
                  <a:lnTo>
                    <a:pt x="3723" y="178"/>
                  </a:lnTo>
                  <a:cubicBezTo>
                    <a:pt x="3760" y="128"/>
                    <a:pt x="3760" y="65"/>
                    <a:pt x="3710" y="27"/>
                  </a:cubicBezTo>
                  <a:cubicBezTo>
                    <a:pt x="3687" y="10"/>
                    <a:pt x="3661" y="0"/>
                    <a:pt x="3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4869" y="0"/>
                  </a:moveTo>
                  <a:cubicBezTo>
                    <a:pt x="4851" y="0"/>
                    <a:pt x="4833" y="4"/>
                    <a:pt x="4816" y="13"/>
                  </a:cubicBezTo>
                  <a:lnTo>
                    <a:pt x="63" y="2754"/>
                  </a:lnTo>
                  <a:cubicBezTo>
                    <a:pt x="13" y="2792"/>
                    <a:pt x="0" y="2855"/>
                    <a:pt x="25" y="2905"/>
                  </a:cubicBezTo>
                  <a:cubicBezTo>
                    <a:pt x="50" y="2939"/>
                    <a:pt x="87" y="2955"/>
                    <a:pt x="123" y="2955"/>
                  </a:cubicBezTo>
                  <a:cubicBezTo>
                    <a:pt x="141" y="2955"/>
                    <a:pt x="159" y="2951"/>
                    <a:pt x="176" y="2943"/>
                  </a:cubicBezTo>
                  <a:lnTo>
                    <a:pt x="4930" y="201"/>
                  </a:lnTo>
                  <a:cubicBezTo>
                    <a:pt x="4980" y="164"/>
                    <a:pt x="4992" y="101"/>
                    <a:pt x="4967" y="51"/>
                  </a:cubicBezTo>
                  <a:cubicBezTo>
                    <a:pt x="4942" y="17"/>
                    <a:pt x="4906" y="0"/>
                    <a:pt x="48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5524" y="0"/>
                  </a:moveTo>
                  <a:cubicBezTo>
                    <a:pt x="5519" y="0"/>
                    <a:pt x="5513" y="1"/>
                    <a:pt x="5508" y="2"/>
                  </a:cubicBezTo>
                  <a:lnTo>
                    <a:pt x="101" y="958"/>
                  </a:lnTo>
                  <a:cubicBezTo>
                    <a:pt x="51" y="970"/>
                    <a:pt x="0" y="1021"/>
                    <a:pt x="13" y="1084"/>
                  </a:cubicBezTo>
                  <a:cubicBezTo>
                    <a:pt x="24" y="1128"/>
                    <a:pt x="66" y="1173"/>
                    <a:pt x="119" y="1173"/>
                  </a:cubicBezTo>
                  <a:cubicBezTo>
                    <a:pt x="125" y="1173"/>
                    <a:pt x="132" y="1173"/>
                    <a:pt x="139" y="1172"/>
                  </a:cubicBezTo>
                  <a:lnTo>
                    <a:pt x="5546" y="216"/>
                  </a:lnTo>
                  <a:cubicBezTo>
                    <a:pt x="5596" y="203"/>
                    <a:pt x="5634" y="153"/>
                    <a:pt x="5634" y="90"/>
                  </a:cubicBezTo>
                  <a:cubicBezTo>
                    <a:pt x="5623" y="45"/>
                    <a:pt x="5571" y="0"/>
                    <a:pt x="5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119" y="0"/>
                  </a:moveTo>
                  <a:cubicBezTo>
                    <a:pt x="66" y="0"/>
                    <a:pt x="24" y="45"/>
                    <a:pt x="13" y="90"/>
                  </a:cubicBezTo>
                  <a:cubicBezTo>
                    <a:pt x="0" y="153"/>
                    <a:pt x="51" y="203"/>
                    <a:pt x="101" y="216"/>
                  </a:cubicBezTo>
                  <a:lnTo>
                    <a:pt x="5508" y="1172"/>
                  </a:lnTo>
                  <a:cubicBezTo>
                    <a:pt x="5513" y="1173"/>
                    <a:pt x="5519" y="1173"/>
                    <a:pt x="5524" y="1173"/>
                  </a:cubicBezTo>
                  <a:cubicBezTo>
                    <a:pt x="5571" y="1173"/>
                    <a:pt x="5623" y="1128"/>
                    <a:pt x="5634" y="1084"/>
                  </a:cubicBezTo>
                  <a:cubicBezTo>
                    <a:pt x="5634" y="1021"/>
                    <a:pt x="5596" y="970"/>
                    <a:pt x="5546" y="958"/>
                  </a:cubicBezTo>
                  <a:lnTo>
                    <a:pt x="139" y="2"/>
                  </a:lnTo>
                  <a:cubicBezTo>
                    <a:pt x="132" y="1"/>
                    <a:pt x="12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123" y="0"/>
                  </a:moveTo>
                  <a:cubicBezTo>
                    <a:pt x="87" y="0"/>
                    <a:pt x="50" y="17"/>
                    <a:pt x="25" y="51"/>
                  </a:cubicBezTo>
                  <a:cubicBezTo>
                    <a:pt x="0" y="101"/>
                    <a:pt x="13" y="164"/>
                    <a:pt x="63" y="201"/>
                  </a:cubicBezTo>
                  <a:lnTo>
                    <a:pt x="4816" y="2943"/>
                  </a:lnTo>
                  <a:cubicBezTo>
                    <a:pt x="4833" y="2951"/>
                    <a:pt x="4851" y="2955"/>
                    <a:pt x="4869" y="2955"/>
                  </a:cubicBezTo>
                  <a:cubicBezTo>
                    <a:pt x="4906" y="2955"/>
                    <a:pt x="4942" y="2939"/>
                    <a:pt x="4967" y="2905"/>
                  </a:cubicBezTo>
                  <a:cubicBezTo>
                    <a:pt x="4992" y="2855"/>
                    <a:pt x="4980" y="2792"/>
                    <a:pt x="4930" y="2754"/>
                  </a:cubicBezTo>
                  <a:lnTo>
                    <a:pt x="176" y="13"/>
                  </a:lnTo>
                  <a:cubicBezTo>
                    <a:pt x="159" y="4"/>
                    <a:pt x="141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120" y="0"/>
                  </a:moveTo>
                  <a:cubicBezTo>
                    <a:pt x="94" y="0"/>
                    <a:pt x="68" y="10"/>
                    <a:pt x="51" y="27"/>
                  </a:cubicBezTo>
                  <a:cubicBezTo>
                    <a:pt x="0" y="65"/>
                    <a:pt x="0" y="128"/>
                    <a:pt x="38" y="178"/>
                  </a:cubicBezTo>
                  <a:lnTo>
                    <a:pt x="3559" y="4378"/>
                  </a:lnTo>
                  <a:cubicBezTo>
                    <a:pt x="3579" y="4405"/>
                    <a:pt x="3607" y="4417"/>
                    <a:pt x="3636" y="4417"/>
                  </a:cubicBezTo>
                  <a:cubicBezTo>
                    <a:pt x="3661" y="4417"/>
                    <a:pt x="3687" y="4408"/>
                    <a:pt x="3710" y="4391"/>
                  </a:cubicBezTo>
                  <a:cubicBezTo>
                    <a:pt x="3760" y="4353"/>
                    <a:pt x="3760" y="4290"/>
                    <a:pt x="3723" y="4240"/>
                  </a:cubicBezTo>
                  <a:lnTo>
                    <a:pt x="202" y="40"/>
                  </a:lnTo>
                  <a:cubicBezTo>
                    <a:pt x="181" y="13"/>
                    <a:pt x="150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5457300" y="3563600"/>
              <a:ext cx="109450" cy="109750"/>
            </a:xfrm>
            <a:custGeom>
              <a:avLst/>
              <a:gdLst/>
              <a:ahLst/>
              <a:cxnLst/>
              <a:rect l="l" t="t" r="r" b="b"/>
              <a:pathLst>
                <a:path w="4378" h="4390" extrusionOk="0">
                  <a:moveTo>
                    <a:pt x="2189" y="4389"/>
                  </a:moveTo>
                  <a:cubicBezTo>
                    <a:pt x="3396" y="4389"/>
                    <a:pt x="4377" y="3396"/>
                    <a:pt x="4377" y="2201"/>
                  </a:cubicBezTo>
                  <a:cubicBezTo>
                    <a:pt x="4377" y="994"/>
                    <a:pt x="3396" y="1"/>
                    <a:pt x="2189" y="1"/>
                  </a:cubicBezTo>
                  <a:cubicBezTo>
                    <a:pt x="994" y="1"/>
                    <a:pt x="1" y="994"/>
                    <a:pt x="1" y="2201"/>
                  </a:cubicBezTo>
                  <a:cubicBezTo>
                    <a:pt x="1" y="3396"/>
                    <a:pt x="994" y="4389"/>
                    <a:pt x="2189" y="43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5509175" y="3551425"/>
              <a:ext cx="29575" cy="69650"/>
            </a:xfrm>
            <a:custGeom>
              <a:avLst/>
              <a:gdLst/>
              <a:ahLst/>
              <a:cxnLst/>
              <a:rect l="l" t="t" r="r" b="b"/>
              <a:pathLst>
                <a:path w="1183" h="2786" extrusionOk="0">
                  <a:moveTo>
                    <a:pt x="1049" y="0"/>
                  </a:moveTo>
                  <a:cubicBezTo>
                    <a:pt x="1008" y="0"/>
                    <a:pt x="975" y="26"/>
                    <a:pt x="957" y="73"/>
                  </a:cubicBezTo>
                  <a:lnTo>
                    <a:pt x="13" y="2650"/>
                  </a:lnTo>
                  <a:cubicBezTo>
                    <a:pt x="1" y="2701"/>
                    <a:pt x="26" y="2764"/>
                    <a:pt x="89" y="2776"/>
                  </a:cubicBezTo>
                  <a:cubicBezTo>
                    <a:pt x="102" y="2783"/>
                    <a:pt x="116" y="2786"/>
                    <a:pt x="129" y="2786"/>
                  </a:cubicBezTo>
                  <a:cubicBezTo>
                    <a:pt x="168" y="2786"/>
                    <a:pt x="205" y="2760"/>
                    <a:pt x="215" y="2713"/>
                  </a:cubicBezTo>
                  <a:lnTo>
                    <a:pt x="1158" y="135"/>
                  </a:lnTo>
                  <a:cubicBezTo>
                    <a:pt x="1183" y="85"/>
                    <a:pt x="1145" y="22"/>
                    <a:pt x="1095" y="10"/>
                  </a:cubicBezTo>
                  <a:cubicBezTo>
                    <a:pt x="1079" y="3"/>
                    <a:pt x="1063" y="0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5474600" y="3580900"/>
              <a:ext cx="75150" cy="75150"/>
            </a:xfrm>
            <a:custGeom>
              <a:avLst/>
              <a:gdLst/>
              <a:ahLst/>
              <a:cxnLst/>
              <a:rect l="l" t="t" r="r" b="b"/>
              <a:pathLst>
                <a:path w="3006" h="3006" extrusionOk="0">
                  <a:moveTo>
                    <a:pt x="1497" y="3005"/>
                  </a:moveTo>
                  <a:cubicBezTo>
                    <a:pt x="2327" y="3005"/>
                    <a:pt x="3006" y="2326"/>
                    <a:pt x="3006" y="1509"/>
                  </a:cubicBezTo>
                  <a:cubicBezTo>
                    <a:pt x="3006" y="679"/>
                    <a:pt x="2327" y="0"/>
                    <a:pt x="1497" y="0"/>
                  </a:cubicBezTo>
                  <a:cubicBezTo>
                    <a:pt x="680" y="0"/>
                    <a:pt x="1" y="679"/>
                    <a:pt x="1" y="1509"/>
                  </a:cubicBezTo>
                  <a:cubicBezTo>
                    <a:pt x="1" y="2326"/>
                    <a:pt x="680" y="3005"/>
                    <a:pt x="1497" y="3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2" name="Google Shape;922;p14"/>
          <p:cNvSpPr/>
          <p:nvPr/>
        </p:nvSpPr>
        <p:spPr>
          <a:xfrm>
            <a:off x="3643297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3" name="Google Shape;923;p14"/>
          <p:cNvSpPr/>
          <p:nvPr/>
        </p:nvSpPr>
        <p:spPr>
          <a:xfrm>
            <a:off x="3797897" y="2322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24" name="Google Shape;924;p14"/>
          <p:cNvGrpSpPr/>
          <p:nvPr/>
        </p:nvGrpSpPr>
        <p:grpSpPr>
          <a:xfrm>
            <a:off x="3111032" y="4546729"/>
            <a:ext cx="1169808" cy="1170627"/>
            <a:chOff x="6076688" y="1982663"/>
            <a:chExt cx="564797" cy="565193"/>
          </a:xfrm>
        </p:grpSpPr>
        <p:sp>
          <p:nvSpPr>
            <p:cNvPr id="925" name="Google Shape;925;p1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9" name="Google Shape;929;p14"/>
          <p:cNvSpPr/>
          <p:nvPr/>
        </p:nvSpPr>
        <p:spPr>
          <a:xfrm>
            <a:off x="1213963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84758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9948831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dk1"/>
        </a:solid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" name="Google Shape;931;p1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932" name="Google Shape;932;p1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1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9" name="Google Shape;969;p15"/>
          <p:cNvSpPr/>
          <p:nvPr/>
        </p:nvSpPr>
        <p:spPr>
          <a:xfrm>
            <a:off x="3764633" y="1717067"/>
            <a:ext cx="74764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15"/>
          <p:cNvSpPr/>
          <p:nvPr/>
        </p:nvSpPr>
        <p:spPr>
          <a:xfrm>
            <a:off x="3764633" y="4380933"/>
            <a:ext cx="74764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15"/>
          <p:cNvSpPr/>
          <p:nvPr/>
        </p:nvSpPr>
        <p:spPr>
          <a:xfrm>
            <a:off x="1445067" y="16405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15"/>
          <p:cNvSpPr txBox="1">
            <a:spLocks noGrp="1"/>
          </p:cNvSpPr>
          <p:nvPr>
            <p:ph type="title"/>
          </p:nvPr>
        </p:nvSpPr>
        <p:spPr>
          <a:xfrm>
            <a:off x="3947433" y="2011733"/>
            <a:ext cx="7110800" cy="18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73" name="Google Shape;973;p15"/>
          <p:cNvSpPr txBox="1">
            <a:spLocks noGrp="1"/>
          </p:cNvSpPr>
          <p:nvPr>
            <p:ph type="subTitle" idx="1"/>
          </p:nvPr>
        </p:nvSpPr>
        <p:spPr>
          <a:xfrm>
            <a:off x="3964967" y="4442533"/>
            <a:ext cx="71108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74" name="Google Shape;974;p15"/>
          <p:cNvSpPr txBox="1">
            <a:spLocks noGrp="1"/>
          </p:cNvSpPr>
          <p:nvPr>
            <p:ph type="title" idx="2" hasCustomPrompt="1"/>
          </p:nvPr>
        </p:nvSpPr>
        <p:spPr>
          <a:xfrm>
            <a:off x="1468067" y="1799533"/>
            <a:ext cx="19116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975" name="Google Shape;975;p15"/>
          <p:cNvGrpSpPr/>
          <p:nvPr/>
        </p:nvGrpSpPr>
        <p:grpSpPr>
          <a:xfrm>
            <a:off x="1052581" y="4089081"/>
            <a:ext cx="2146184" cy="1051863"/>
            <a:chOff x="490825" y="1364150"/>
            <a:chExt cx="636850" cy="312150"/>
          </a:xfrm>
        </p:grpSpPr>
        <p:grpSp>
          <p:nvGrpSpPr>
            <p:cNvPr id="976" name="Google Shape;976;p15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977" name="Google Shape;977;p15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15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79" name="Google Shape;979;p15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980" name="Google Shape;980;p15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15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15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15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15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15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15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15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15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15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15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15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15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15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15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15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5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15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15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15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15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15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15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5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15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15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15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15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15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5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15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15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15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013" name="Google Shape;1013;p15"/>
          <p:cNvSpPr/>
          <p:nvPr/>
        </p:nvSpPr>
        <p:spPr>
          <a:xfrm>
            <a:off x="950930" y="3306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14" name="Google Shape;1014;p15"/>
          <p:cNvSpPr/>
          <p:nvPr/>
        </p:nvSpPr>
        <p:spPr>
          <a:xfrm>
            <a:off x="3109397" y="51409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4925678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243891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lt1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88" name="Google Shape;1088;p1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1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1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1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1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1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1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1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1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1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1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1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1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1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1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1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1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1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1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1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1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1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1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1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1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1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1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1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1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1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1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1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1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1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1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1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1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25" name="Google Shape;1125;p17"/>
          <p:cNvSpPr/>
          <p:nvPr/>
        </p:nvSpPr>
        <p:spPr>
          <a:xfrm>
            <a:off x="2826100" y="1425333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6" name="Google Shape;1126;p17"/>
          <p:cNvSpPr/>
          <p:nvPr/>
        </p:nvSpPr>
        <p:spPr>
          <a:xfrm>
            <a:off x="2826233" y="4643867"/>
            <a:ext cx="8052800" cy="788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7" name="Google Shape;1127;p17"/>
          <p:cNvSpPr txBox="1">
            <a:spLocks noGrp="1"/>
          </p:cNvSpPr>
          <p:nvPr>
            <p:ph type="title"/>
          </p:nvPr>
        </p:nvSpPr>
        <p:spPr>
          <a:xfrm>
            <a:off x="3110665" y="4683667"/>
            <a:ext cx="7497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28" name="Google Shape;1128;p17"/>
          <p:cNvSpPr txBox="1">
            <a:spLocks noGrp="1"/>
          </p:cNvSpPr>
          <p:nvPr>
            <p:ph type="subTitle" idx="1"/>
          </p:nvPr>
        </p:nvSpPr>
        <p:spPr>
          <a:xfrm>
            <a:off x="3100067" y="1965300"/>
            <a:ext cx="74972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129" name="Google Shape;1129;p17"/>
          <p:cNvGrpSpPr/>
          <p:nvPr/>
        </p:nvGrpSpPr>
        <p:grpSpPr>
          <a:xfrm>
            <a:off x="973653" y="2703978"/>
            <a:ext cx="2623051" cy="2823057"/>
            <a:chOff x="7627750" y="181828"/>
            <a:chExt cx="1196793" cy="1288048"/>
          </a:xfrm>
        </p:grpSpPr>
        <p:sp>
          <p:nvSpPr>
            <p:cNvPr id="1130" name="Google Shape;1130;p17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31" name="Google Shape;1131;p17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1132" name="Google Shape;1132;p17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17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7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7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7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7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17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17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7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7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7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7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17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17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17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17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17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17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17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17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17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17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17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17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17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7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7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7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7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17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17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17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17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17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17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17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8" name="Google Shape;1168;p17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9" name="Google Shape;1169;p17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17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17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17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17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17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17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17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17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17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17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180" name="Google Shape;1180;p17"/>
          <p:cNvSpPr/>
          <p:nvPr/>
        </p:nvSpPr>
        <p:spPr>
          <a:xfrm>
            <a:off x="973663" y="2052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81" name="Google Shape;1181;p17"/>
          <p:cNvSpPr/>
          <p:nvPr/>
        </p:nvSpPr>
        <p:spPr>
          <a:xfrm>
            <a:off x="1850830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366853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3" name="Google Shape;1183;p1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184" name="Google Shape;1184;p1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1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1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1" name="Google Shape;1221;p18"/>
          <p:cNvSpPr/>
          <p:nvPr/>
        </p:nvSpPr>
        <p:spPr>
          <a:xfrm>
            <a:off x="2073433" y="1056467"/>
            <a:ext cx="8052800" cy="30000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2" name="Google Shape;1222;p18"/>
          <p:cNvSpPr/>
          <p:nvPr/>
        </p:nvSpPr>
        <p:spPr>
          <a:xfrm>
            <a:off x="2073567" y="4275000"/>
            <a:ext cx="8052800" cy="1191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3" name="Google Shape;1223;p18"/>
          <p:cNvSpPr txBox="1">
            <a:spLocks noGrp="1"/>
          </p:cNvSpPr>
          <p:nvPr>
            <p:ph type="subTitle" idx="1"/>
          </p:nvPr>
        </p:nvSpPr>
        <p:spPr>
          <a:xfrm>
            <a:off x="2115900" y="4412733"/>
            <a:ext cx="7968000" cy="9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18"/>
          <p:cNvSpPr txBox="1">
            <a:spLocks noGrp="1"/>
          </p:cNvSpPr>
          <p:nvPr>
            <p:ph type="title"/>
          </p:nvPr>
        </p:nvSpPr>
        <p:spPr>
          <a:xfrm>
            <a:off x="2107967" y="1536467"/>
            <a:ext cx="7968000" cy="221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25" name="Google Shape;1225;p18"/>
          <p:cNvGrpSpPr/>
          <p:nvPr/>
        </p:nvGrpSpPr>
        <p:grpSpPr>
          <a:xfrm>
            <a:off x="950919" y="5111574"/>
            <a:ext cx="1412916" cy="354621"/>
            <a:chOff x="-852632" y="3827781"/>
            <a:chExt cx="825752" cy="207251"/>
          </a:xfrm>
        </p:grpSpPr>
        <p:sp>
          <p:nvSpPr>
            <p:cNvPr id="1226" name="Google Shape;1226;p18"/>
            <p:cNvSpPr/>
            <p:nvPr/>
          </p:nvSpPr>
          <p:spPr>
            <a:xfrm>
              <a:off x="-852632" y="3842059"/>
              <a:ext cx="824684" cy="192973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775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-852632" y="3827781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1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18"/>
            <p:cNvSpPr/>
            <p:nvPr/>
          </p:nvSpPr>
          <p:spPr>
            <a:xfrm>
              <a:off x="-852632" y="3827781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0" y="1"/>
                  </a:moveTo>
                  <a:lnTo>
                    <a:pt x="0" y="594"/>
                  </a:lnTo>
                  <a:lnTo>
                    <a:pt x="17781" y="594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18"/>
            <p:cNvSpPr/>
            <p:nvPr/>
          </p:nvSpPr>
          <p:spPr>
            <a:xfrm>
              <a:off x="-782697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-67459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-565416" y="3827781"/>
              <a:ext cx="35060" cy="192927"/>
            </a:xfrm>
            <a:custGeom>
              <a:avLst/>
              <a:gdLst/>
              <a:ahLst/>
              <a:cxnLst/>
              <a:rect l="l" t="t" r="r" b="b"/>
              <a:pathLst>
                <a:path w="75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-45726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-349156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-241050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-132943" y="3827781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-534674" y="3827781"/>
              <a:ext cx="451605" cy="192927"/>
            </a:xfrm>
            <a:custGeom>
              <a:avLst/>
              <a:gdLst/>
              <a:ahLst/>
              <a:cxnLst/>
              <a:rect l="l" t="t" r="r" b="b"/>
              <a:pathLst>
                <a:path w="9725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-197584" y="3827781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2465" y="4155"/>
                  </a:lnTo>
                  <a:lnTo>
                    <a:pt x="2465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38" name="Google Shape;1238;p18"/>
          <p:cNvSpPr/>
          <p:nvPr/>
        </p:nvSpPr>
        <p:spPr>
          <a:xfrm flipH="1">
            <a:off x="1330314" y="4274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39" name="Google Shape;1239;p18"/>
          <p:cNvGrpSpPr/>
          <p:nvPr/>
        </p:nvGrpSpPr>
        <p:grpSpPr>
          <a:xfrm>
            <a:off x="9673433" y="4336156"/>
            <a:ext cx="1567880" cy="1130181"/>
            <a:chOff x="7783413" y="3715033"/>
            <a:chExt cx="1091839" cy="786961"/>
          </a:xfrm>
        </p:grpSpPr>
        <p:sp>
          <p:nvSpPr>
            <p:cNvPr id="1240" name="Google Shape;1240;p1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86" name="Google Shape;1286;p18"/>
          <p:cNvSpPr/>
          <p:nvPr/>
        </p:nvSpPr>
        <p:spPr>
          <a:xfrm flipH="1">
            <a:off x="9556097" y="11628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629095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1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289" name="Google Shape;1289;p1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26" name="Google Shape;1326;p19"/>
          <p:cNvSpPr/>
          <p:nvPr/>
        </p:nvSpPr>
        <p:spPr>
          <a:xfrm>
            <a:off x="6657900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7" name="Google Shape;1327;p19"/>
          <p:cNvSpPr/>
          <p:nvPr/>
        </p:nvSpPr>
        <p:spPr>
          <a:xfrm>
            <a:off x="1720467" y="3645067"/>
            <a:ext cx="3813600" cy="245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8" name="Google Shape;1328;p19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19"/>
          <p:cNvSpPr txBox="1">
            <a:spLocks noGrp="1"/>
          </p:cNvSpPr>
          <p:nvPr>
            <p:ph type="subTitle" idx="1"/>
          </p:nvPr>
        </p:nvSpPr>
        <p:spPr>
          <a:xfrm>
            <a:off x="2103533" y="3888724"/>
            <a:ext cx="30064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0" name="Google Shape;1330;p19"/>
          <p:cNvSpPr txBox="1">
            <a:spLocks noGrp="1"/>
          </p:cNvSpPr>
          <p:nvPr>
            <p:ph type="subTitle" idx="2"/>
          </p:nvPr>
        </p:nvSpPr>
        <p:spPr>
          <a:xfrm>
            <a:off x="7135900" y="3887900"/>
            <a:ext cx="2857600" cy="75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3333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chivo Black"/>
              <a:buNone/>
              <a:defRPr sz="2667">
                <a:latin typeface="Archivo Black"/>
                <a:ea typeface="Archivo Black"/>
                <a:cs typeface="Archivo Black"/>
                <a:sym typeface="Archivo Black"/>
              </a:defRPr>
            </a:lvl9pPr>
          </a:lstStyle>
          <a:p>
            <a:endParaRPr/>
          </a:p>
        </p:txBody>
      </p:sp>
      <p:sp>
        <p:nvSpPr>
          <p:cNvPr id="1331" name="Google Shape;1331;p19"/>
          <p:cNvSpPr txBox="1">
            <a:spLocks noGrp="1"/>
          </p:cNvSpPr>
          <p:nvPr>
            <p:ph type="subTitle" idx="3"/>
          </p:nvPr>
        </p:nvSpPr>
        <p:spPr>
          <a:xfrm>
            <a:off x="2103533" y="4551467"/>
            <a:ext cx="30064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9"/>
          <p:cNvSpPr txBox="1">
            <a:spLocks noGrp="1"/>
          </p:cNvSpPr>
          <p:nvPr>
            <p:ph type="subTitle" idx="4"/>
          </p:nvPr>
        </p:nvSpPr>
        <p:spPr>
          <a:xfrm>
            <a:off x="7135900" y="4551467"/>
            <a:ext cx="2857600" cy="1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19"/>
          <p:cNvGrpSpPr/>
          <p:nvPr/>
        </p:nvGrpSpPr>
        <p:grpSpPr>
          <a:xfrm>
            <a:off x="2862932" y="1878796"/>
            <a:ext cx="1487619" cy="1488557"/>
            <a:chOff x="1300400" y="1688700"/>
            <a:chExt cx="481950" cy="482275"/>
          </a:xfrm>
        </p:grpSpPr>
        <p:sp>
          <p:nvSpPr>
            <p:cNvPr id="1335" name="Google Shape;1335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37" name="Google Shape;1337;p19"/>
          <p:cNvGrpSpPr/>
          <p:nvPr/>
        </p:nvGrpSpPr>
        <p:grpSpPr>
          <a:xfrm>
            <a:off x="8082908" y="2242199"/>
            <a:ext cx="963579" cy="964228"/>
            <a:chOff x="1300400" y="1688700"/>
            <a:chExt cx="481950" cy="482275"/>
          </a:xfrm>
        </p:grpSpPr>
        <p:sp>
          <p:nvSpPr>
            <p:cNvPr id="1338" name="Google Shape;1338;p19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9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2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32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340" name="Google Shape;1340;p19"/>
          <p:cNvSpPr/>
          <p:nvPr/>
        </p:nvSpPr>
        <p:spPr>
          <a:xfrm>
            <a:off x="8630830" y="20810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41" name="Google Shape;1341;p19"/>
          <p:cNvSpPr/>
          <p:nvPr/>
        </p:nvSpPr>
        <p:spPr>
          <a:xfrm flipH="1">
            <a:off x="2933097" y="27481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205276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437785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8" name="Google Shape;1408;p2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09" name="Google Shape;1409;p2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46" name="Google Shape;1446;p2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7" name="Google Shape;1447;p21"/>
          <p:cNvSpPr txBox="1">
            <a:spLocks noGrp="1"/>
          </p:cNvSpPr>
          <p:nvPr>
            <p:ph type="title"/>
          </p:nvPr>
        </p:nvSpPr>
        <p:spPr>
          <a:xfrm>
            <a:off x="1077533" y="2316800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1"/>
          <p:cNvSpPr txBox="1">
            <a:spLocks noGrp="1"/>
          </p:cNvSpPr>
          <p:nvPr>
            <p:ph type="subTitle" idx="1"/>
          </p:nvPr>
        </p:nvSpPr>
        <p:spPr>
          <a:xfrm>
            <a:off x="1077579" y="3043767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1"/>
          <p:cNvSpPr txBox="1">
            <a:spLocks noGrp="1"/>
          </p:cNvSpPr>
          <p:nvPr>
            <p:ph type="title" idx="2"/>
          </p:nvPr>
        </p:nvSpPr>
        <p:spPr>
          <a:xfrm>
            <a:off x="8653149" y="23200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1"/>
          <p:cNvSpPr txBox="1">
            <a:spLocks noGrp="1"/>
          </p:cNvSpPr>
          <p:nvPr>
            <p:ph type="subTitle" idx="3"/>
          </p:nvPr>
        </p:nvSpPr>
        <p:spPr>
          <a:xfrm>
            <a:off x="8653196" y="3046984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1"/>
          <p:cNvSpPr txBox="1">
            <a:spLocks noGrp="1"/>
          </p:cNvSpPr>
          <p:nvPr>
            <p:ph type="title" idx="4"/>
          </p:nvPr>
        </p:nvSpPr>
        <p:spPr>
          <a:xfrm>
            <a:off x="1077517" y="451791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1"/>
          <p:cNvSpPr txBox="1">
            <a:spLocks noGrp="1"/>
          </p:cNvSpPr>
          <p:nvPr>
            <p:ph type="subTitle" idx="5"/>
          </p:nvPr>
        </p:nvSpPr>
        <p:spPr>
          <a:xfrm>
            <a:off x="1077539" y="5244551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1"/>
          <p:cNvSpPr txBox="1">
            <a:spLocks noGrp="1"/>
          </p:cNvSpPr>
          <p:nvPr>
            <p:ph type="title" idx="6"/>
          </p:nvPr>
        </p:nvSpPr>
        <p:spPr>
          <a:xfrm>
            <a:off x="8653188" y="4517867"/>
            <a:ext cx="2461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4" name="Google Shape;1454;p21"/>
          <p:cNvSpPr txBox="1">
            <a:spLocks noGrp="1"/>
          </p:cNvSpPr>
          <p:nvPr>
            <p:ph type="subTitle" idx="7"/>
          </p:nvPr>
        </p:nvSpPr>
        <p:spPr>
          <a:xfrm>
            <a:off x="8653200" y="5244533"/>
            <a:ext cx="2461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21"/>
          <p:cNvSpPr txBox="1">
            <a:spLocks noGrp="1"/>
          </p:cNvSpPr>
          <p:nvPr>
            <p:ph type="title" idx="8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21"/>
          <p:cNvSpPr/>
          <p:nvPr/>
        </p:nvSpPr>
        <p:spPr>
          <a:xfrm>
            <a:off x="950933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7" name="Google Shape;1457;p21"/>
          <p:cNvSpPr/>
          <p:nvPr/>
        </p:nvSpPr>
        <p:spPr>
          <a:xfrm>
            <a:off x="85265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8" name="Google Shape;1458;p21"/>
          <p:cNvSpPr/>
          <p:nvPr/>
        </p:nvSpPr>
        <p:spPr>
          <a:xfrm>
            <a:off x="950967" y="21227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59" name="Google Shape;1459;p21"/>
          <p:cNvSpPr/>
          <p:nvPr/>
        </p:nvSpPr>
        <p:spPr>
          <a:xfrm>
            <a:off x="8526567" y="4320433"/>
            <a:ext cx="2714400" cy="17680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60" name="Google Shape;1460;p21"/>
          <p:cNvGrpSpPr/>
          <p:nvPr/>
        </p:nvGrpSpPr>
        <p:grpSpPr>
          <a:xfrm>
            <a:off x="4390383" y="4794343"/>
            <a:ext cx="1044547" cy="1045251"/>
            <a:chOff x="1300400" y="1688700"/>
            <a:chExt cx="481950" cy="482275"/>
          </a:xfrm>
        </p:grpSpPr>
        <p:sp>
          <p:nvSpPr>
            <p:cNvPr id="1461" name="Google Shape;146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3" name="Google Shape;1463;p21"/>
          <p:cNvGrpSpPr/>
          <p:nvPr/>
        </p:nvGrpSpPr>
        <p:grpSpPr>
          <a:xfrm>
            <a:off x="4347097" y="2563988"/>
            <a:ext cx="1217599" cy="1218355"/>
            <a:chOff x="1300400" y="1688700"/>
            <a:chExt cx="481950" cy="482275"/>
          </a:xfrm>
        </p:grpSpPr>
        <p:sp>
          <p:nvSpPr>
            <p:cNvPr id="1464" name="Google Shape;1464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5333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66" name="Google Shape;1466;p21"/>
          <p:cNvGrpSpPr/>
          <p:nvPr/>
        </p:nvGrpSpPr>
        <p:grpSpPr>
          <a:xfrm>
            <a:off x="6821989" y="2652283"/>
            <a:ext cx="891993" cy="892595"/>
            <a:chOff x="1300400" y="1688700"/>
            <a:chExt cx="481950" cy="482275"/>
          </a:xfrm>
        </p:grpSpPr>
        <p:sp>
          <p:nvSpPr>
            <p:cNvPr id="1467" name="Google Shape;1467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sz="2800" b="1" kern="0">
                <a:solidFill>
                  <a:srgbClr val="666666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69" name="Google Shape;1469;p21"/>
          <p:cNvSpPr/>
          <p:nvPr/>
        </p:nvSpPr>
        <p:spPr>
          <a:xfrm>
            <a:off x="6303747" y="3274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70" name="Google Shape;1470;p21"/>
          <p:cNvGrpSpPr/>
          <p:nvPr/>
        </p:nvGrpSpPr>
        <p:grpSpPr>
          <a:xfrm>
            <a:off x="6521951" y="4451993"/>
            <a:ext cx="1492053" cy="1492931"/>
            <a:chOff x="1300400" y="1688700"/>
            <a:chExt cx="481950" cy="482275"/>
          </a:xfrm>
        </p:grpSpPr>
        <p:sp>
          <p:nvSpPr>
            <p:cNvPr id="1471" name="Google Shape;1471;p21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4667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25¢</a:t>
              </a:r>
              <a:endParaRPr sz="4667" b="1" kern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73" name="Google Shape;1473;p21"/>
          <p:cNvSpPr/>
          <p:nvPr/>
        </p:nvSpPr>
        <p:spPr>
          <a:xfrm>
            <a:off x="6821997" y="4257582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4" name="Google Shape;1474;p21"/>
          <p:cNvSpPr/>
          <p:nvPr/>
        </p:nvSpPr>
        <p:spPr>
          <a:xfrm>
            <a:off x="5593714" y="44329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5" name="Google Shape;1475;p21"/>
          <p:cNvSpPr/>
          <p:nvPr/>
        </p:nvSpPr>
        <p:spPr>
          <a:xfrm>
            <a:off x="4178063" y="2909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265731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2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478" name="Google Shape;1478;p2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15" name="Google Shape;1515;p22"/>
          <p:cNvSpPr/>
          <p:nvPr/>
        </p:nvSpPr>
        <p:spPr>
          <a:xfrm>
            <a:off x="9510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6" name="Google Shape;1516;p22"/>
          <p:cNvSpPr/>
          <p:nvPr/>
        </p:nvSpPr>
        <p:spPr>
          <a:xfrm>
            <a:off x="1479633" y="2791567"/>
            <a:ext cx="3953600" cy="26024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7" name="Google Shape;151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518" name="Google Shape;1518;p22"/>
          <p:cNvSpPr txBox="1">
            <a:spLocks noGrp="1"/>
          </p:cNvSpPr>
          <p:nvPr>
            <p:ph type="body" idx="1"/>
          </p:nvPr>
        </p:nvSpPr>
        <p:spPr>
          <a:xfrm>
            <a:off x="1567433" y="3899033"/>
            <a:ext cx="3778000" cy="12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867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519" name="Google Shape;1519;p22"/>
          <p:cNvSpPr txBox="1">
            <a:spLocks noGrp="1"/>
          </p:cNvSpPr>
          <p:nvPr>
            <p:ph type="subTitle" idx="2"/>
          </p:nvPr>
        </p:nvSpPr>
        <p:spPr>
          <a:xfrm>
            <a:off x="1550433" y="3069000"/>
            <a:ext cx="3812000" cy="7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0" name="Google Shape;1520;p22"/>
          <p:cNvGrpSpPr/>
          <p:nvPr/>
        </p:nvGrpSpPr>
        <p:grpSpPr>
          <a:xfrm>
            <a:off x="7919743" y="2252520"/>
            <a:ext cx="2578215" cy="3082848"/>
            <a:chOff x="135325" y="344450"/>
            <a:chExt cx="756400" cy="904450"/>
          </a:xfrm>
        </p:grpSpPr>
        <p:sp>
          <p:nvSpPr>
            <p:cNvPr id="1521" name="Google Shape;1521;p22"/>
            <p:cNvSpPr/>
            <p:nvPr/>
          </p:nvSpPr>
          <p:spPr>
            <a:xfrm>
              <a:off x="135325" y="344450"/>
              <a:ext cx="756400" cy="904450"/>
            </a:xfrm>
            <a:custGeom>
              <a:avLst/>
              <a:gdLst/>
              <a:ahLst/>
              <a:cxnLst/>
              <a:rect l="l" t="t" r="r" b="b"/>
              <a:pathLst>
                <a:path w="30256" h="36178" extrusionOk="0">
                  <a:moveTo>
                    <a:pt x="17681" y="3106"/>
                  </a:moveTo>
                  <a:cubicBezTo>
                    <a:pt x="18812" y="3106"/>
                    <a:pt x="19743" y="4037"/>
                    <a:pt x="19743" y="5169"/>
                  </a:cubicBezTo>
                  <a:lnTo>
                    <a:pt x="19743" y="5923"/>
                  </a:lnTo>
                  <a:lnTo>
                    <a:pt x="10551" y="5923"/>
                  </a:lnTo>
                  <a:lnTo>
                    <a:pt x="10551" y="5169"/>
                  </a:lnTo>
                  <a:cubicBezTo>
                    <a:pt x="10551" y="4037"/>
                    <a:pt x="11481" y="3106"/>
                    <a:pt x="12613" y="3106"/>
                  </a:cubicBezTo>
                  <a:close/>
                  <a:moveTo>
                    <a:pt x="11431" y="0"/>
                  </a:moveTo>
                  <a:cubicBezTo>
                    <a:pt x="9847" y="0"/>
                    <a:pt x="8551" y="1296"/>
                    <a:pt x="8551" y="2880"/>
                  </a:cubicBezTo>
                  <a:lnTo>
                    <a:pt x="8551" y="5923"/>
                  </a:lnTo>
                  <a:lnTo>
                    <a:pt x="4792" y="5923"/>
                  </a:lnTo>
                  <a:cubicBezTo>
                    <a:pt x="2163" y="5923"/>
                    <a:pt x="1" y="8073"/>
                    <a:pt x="1" y="10714"/>
                  </a:cubicBezTo>
                  <a:lnTo>
                    <a:pt x="1" y="31387"/>
                  </a:lnTo>
                  <a:cubicBezTo>
                    <a:pt x="1" y="34028"/>
                    <a:pt x="2163" y="36178"/>
                    <a:pt x="4792" y="36178"/>
                  </a:cubicBezTo>
                  <a:lnTo>
                    <a:pt x="25477" y="36178"/>
                  </a:lnTo>
                  <a:cubicBezTo>
                    <a:pt x="28105" y="36178"/>
                    <a:pt x="30256" y="34028"/>
                    <a:pt x="30256" y="31387"/>
                  </a:cubicBezTo>
                  <a:lnTo>
                    <a:pt x="30256" y="10714"/>
                  </a:lnTo>
                  <a:cubicBezTo>
                    <a:pt x="30256" y="8073"/>
                    <a:pt x="28105" y="5923"/>
                    <a:pt x="25477" y="5923"/>
                  </a:cubicBezTo>
                  <a:lnTo>
                    <a:pt x="21717" y="5923"/>
                  </a:lnTo>
                  <a:lnTo>
                    <a:pt x="21717" y="2880"/>
                  </a:lnTo>
                  <a:cubicBezTo>
                    <a:pt x="21717" y="1296"/>
                    <a:pt x="20422" y="0"/>
                    <a:pt x="18838" y="0"/>
                  </a:cubicBezTo>
                  <a:close/>
                </a:path>
              </a:pathLst>
            </a:custGeom>
            <a:solidFill>
              <a:srgbClr val="FFFFFF"/>
            </a:solidFill>
            <a:ln w="1524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2"/>
            <p:cNvSpPr/>
            <p:nvPr/>
          </p:nvSpPr>
          <p:spPr>
            <a:xfrm>
              <a:off x="135325" y="870700"/>
              <a:ext cx="756400" cy="378200"/>
            </a:xfrm>
            <a:custGeom>
              <a:avLst/>
              <a:gdLst/>
              <a:ahLst/>
              <a:cxnLst/>
              <a:rect l="l" t="t" r="r" b="b"/>
              <a:pathLst>
                <a:path w="30256" h="15128" extrusionOk="0">
                  <a:moveTo>
                    <a:pt x="30256" y="0"/>
                  </a:moveTo>
                  <a:lnTo>
                    <a:pt x="30256" y="10337"/>
                  </a:lnTo>
                  <a:cubicBezTo>
                    <a:pt x="30256" y="12978"/>
                    <a:pt x="28093" y="15128"/>
                    <a:pt x="25465" y="15128"/>
                  </a:cubicBezTo>
                  <a:lnTo>
                    <a:pt x="4792" y="15128"/>
                  </a:lnTo>
                  <a:cubicBezTo>
                    <a:pt x="2151" y="15128"/>
                    <a:pt x="1" y="12978"/>
                    <a:pt x="1" y="103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2"/>
            <p:cNvSpPr/>
            <p:nvPr/>
          </p:nvSpPr>
          <p:spPr>
            <a:xfrm>
              <a:off x="135325" y="870700"/>
              <a:ext cx="756400" cy="280450"/>
            </a:xfrm>
            <a:custGeom>
              <a:avLst/>
              <a:gdLst/>
              <a:ahLst/>
              <a:cxnLst/>
              <a:rect l="l" t="t" r="r" b="b"/>
              <a:pathLst>
                <a:path w="30256" h="11218" extrusionOk="0">
                  <a:moveTo>
                    <a:pt x="30256" y="0"/>
                  </a:moveTo>
                  <a:lnTo>
                    <a:pt x="30256" y="7658"/>
                  </a:lnTo>
                  <a:cubicBezTo>
                    <a:pt x="30256" y="9620"/>
                    <a:pt x="28659" y="11217"/>
                    <a:pt x="26710" y="11217"/>
                  </a:cubicBezTo>
                  <a:lnTo>
                    <a:pt x="3547" y="11217"/>
                  </a:lnTo>
                  <a:cubicBezTo>
                    <a:pt x="1598" y="11217"/>
                    <a:pt x="1" y="9620"/>
                    <a:pt x="1" y="765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99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2"/>
            <p:cNvSpPr/>
            <p:nvPr/>
          </p:nvSpPr>
          <p:spPr>
            <a:xfrm>
              <a:off x="164875" y="870700"/>
              <a:ext cx="697000" cy="243650"/>
            </a:xfrm>
            <a:custGeom>
              <a:avLst/>
              <a:gdLst/>
              <a:ahLst/>
              <a:cxnLst/>
              <a:rect l="l" t="t" r="r" b="b"/>
              <a:pathLst>
                <a:path w="27880" h="9746" extrusionOk="0">
                  <a:moveTo>
                    <a:pt x="27879" y="0"/>
                  </a:moveTo>
                  <a:lnTo>
                    <a:pt x="27879" y="6665"/>
                  </a:lnTo>
                  <a:cubicBezTo>
                    <a:pt x="27879" y="8363"/>
                    <a:pt x="26508" y="9746"/>
                    <a:pt x="24836" y="9746"/>
                  </a:cubicBezTo>
                  <a:lnTo>
                    <a:pt x="3056" y="9746"/>
                  </a:lnTo>
                  <a:cubicBezTo>
                    <a:pt x="1371" y="9746"/>
                    <a:pt x="1" y="8363"/>
                    <a:pt x="1" y="66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2"/>
            <p:cNvSpPr/>
            <p:nvPr/>
          </p:nvSpPr>
          <p:spPr>
            <a:xfrm>
              <a:off x="348775" y="344450"/>
              <a:ext cx="329175" cy="205300"/>
            </a:xfrm>
            <a:custGeom>
              <a:avLst/>
              <a:gdLst/>
              <a:ahLst/>
              <a:cxnLst/>
              <a:rect l="l" t="t" r="r" b="b"/>
              <a:pathLst>
                <a:path w="13167" h="8212" extrusionOk="0">
                  <a:moveTo>
                    <a:pt x="2881" y="0"/>
                  </a:moveTo>
                  <a:lnTo>
                    <a:pt x="10287" y="0"/>
                  </a:lnTo>
                  <a:cubicBezTo>
                    <a:pt x="11872" y="0"/>
                    <a:pt x="13167" y="1295"/>
                    <a:pt x="13167" y="2880"/>
                  </a:cubicBezTo>
                  <a:lnTo>
                    <a:pt x="13167" y="8212"/>
                  </a:lnTo>
                  <a:lnTo>
                    <a:pt x="11821" y="8212"/>
                  </a:lnTo>
                  <a:lnTo>
                    <a:pt x="11821" y="4439"/>
                  </a:lnTo>
                  <a:cubicBezTo>
                    <a:pt x="11821" y="3307"/>
                    <a:pt x="10891" y="2377"/>
                    <a:pt x="9759" y="2377"/>
                  </a:cubicBezTo>
                  <a:lnTo>
                    <a:pt x="3409" y="2377"/>
                  </a:lnTo>
                  <a:cubicBezTo>
                    <a:pt x="2277" y="2377"/>
                    <a:pt x="1346" y="3307"/>
                    <a:pt x="1346" y="4439"/>
                  </a:cubicBezTo>
                  <a:lnTo>
                    <a:pt x="1346" y="8212"/>
                  </a:lnTo>
                  <a:lnTo>
                    <a:pt x="1" y="8212"/>
                  </a:lnTo>
                  <a:lnTo>
                    <a:pt x="1" y="2880"/>
                  </a:lnTo>
                  <a:cubicBezTo>
                    <a:pt x="1" y="1295"/>
                    <a:pt x="1296" y="0"/>
                    <a:pt x="2881" y="0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2"/>
            <p:cNvSpPr/>
            <p:nvPr/>
          </p:nvSpPr>
          <p:spPr>
            <a:xfrm>
              <a:off x="348775" y="376500"/>
              <a:ext cx="329175" cy="173250"/>
            </a:xfrm>
            <a:custGeom>
              <a:avLst/>
              <a:gdLst/>
              <a:ahLst/>
              <a:cxnLst/>
              <a:rect l="l" t="t" r="r" b="b"/>
              <a:pathLst>
                <a:path w="13167" h="6930" extrusionOk="0">
                  <a:moveTo>
                    <a:pt x="2881" y="1"/>
                  </a:moveTo>
                  <a:lnTo>
                    <a:pt x="10287" y="1"/>
                  </a:lnTo>
                  <a:cubicBezTo>
                    <a:pt x="11872" y="1"/>
                    <a:pt x="13167" y="1296"/>
                    <a:pt x="13167" y="2880"/>
                  </a:cubicBezTo>
                  <a:lnTo>
                    <a:pt x="13167" y="6930"/>
                  </a:lnTo>
                  <a:lnTo>
                    <a:pt x="11193" y="6930"/>
                  </a:lnTo>
                  <a:lnTo>
                    <a:pt x="11193" y="3886"/>
                  </a:lnTo>
                  <a:cubicBezTo>
                    <a:pt x="11193" y="2755"/>
                    <a:pt x="10262" y="1824"/>
                    <a:pt x="9130" y="1824"/>
                  </a:cubicBezTo>
                  <a:lnTo>
                    <a:pt x="4075" y="1824"/>
                  </a:lnTo>
                  <a:cubicBezTo>
                    <a:pt x="2931" y="1824"/>
                    <a:pt x="2000" y="2755"/>
                    <a:pt x="2000" y="3886"/>
                  </a:cubicBezTo>
                  <a:lnTo>
                    <a:pt x="2000" y="6930"/>
                  </a:lnTo>
                  <a:lnTo>
                    <a:pt x="1" y="6930"/>
                  </a:lnTo>
                  <a:lnTo>
                    <a:pt x="1" y="2880"/>
                  </a:lnTo>
                  <a:cubicBezTo>
                    <a:pt x="1" y="1296"/>
                    <a:pt x="1296" y="1"/>
                    <a:pt x="2881" y="1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2"/>
            <p:cNvSpPr/>
            <p:nvPr/>
          </p:nvSpPr>
          <p:spPr>
            <a:xfrm>
              <a:off x="135325" y="492500"/>
              <a:ext cx="756400" cy="378225"/>
            </a:xfrm>
            <a:custGeom>
              <a:avLst/>
              <a:gdLst/>
              <a:ahLst/>
              <a:cxnLst/>
              <a:rect l="l" t="t" r="r" b="b"/>
              <a:pathLst>
                <a:path w="30256" h="15129" extrusionOk="0">
                  <a:moveTo>
                    <a:pt x="4792" y="1"/>
                  </a:moveTo>
                  <a:lnTo>
                    <a:pt x="25465" y="1"/>
                  </a:lnTo>
                  <a:cubicBezTo>
                    <a:pt x="28093" y="1"/>
                    <a:pt x="30256" y="2151"/>
                    <a:pt x="30256" y="4792"/>
                  </a:cubicBezTo>
                  <a:lnTo>
                    <a:pt x="30256" y="15128"/>
                  </a:lnTo>
                  <a:lnTo>
                    <a:pt x="1" y="15128"/>
                  </a:lnTo>
                  <a:lnTo>
                    <a:pt x="1" y="4792"/>
                  </a:lnTo>
                  <a:cubicBezTo>
                    <a:pt x="1" y="2151"/>
                    <a:pt x="2151" y="1"/>
                    <a:pt x="4792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2"/>
            <p:cNvSpPr/>
            <p:nvPr/>
          </p:nvSpPr>
          <p:spPr>
            <a:xfrm>
              <a:off x="135325" y="590600"/>
              <a:ext cx="756400" cy="280125"/>
            </a:xfrm>
            <a:custGeom>
              <a:avLst/>
              <a:gdLst/>
              <a:ahLst/>
              <a:cxnLst/>
              <a:rect l="l" t="t" r="r" b="b"/>
              <a:pathLst>
                <a:path w="30256" h="11205" extrusionOk="0">
                  <a:moveTo>
                    <a:pt x="3547" y="0"/>
                  </a:moveTo>
                  <a:lnTo>
                    <a:pt x="26710" y="0"/>
                  </a:lnTo>
                  <a:cubicBezTo>
                    <a:pt x="28659" y="0"/>
                    <a:pt x="30256" y="1597"/>
                    <a:pt x="30256" y="3546"/>
                  </a:cubicBezTo>
                  <a:lnTo>
                    <a:pt x="30256" y="11204"/>
                  </a:lnTo>
                  <a:lnTo>
                    <a:pt x="1" y="11204"/>
                  </a:lnTo>
                  <a:lnTo>
                    <a:pt x="1" y="3546"/>
                  </a:lnTo>
                  <a:cubicBezTo>
                    <a:pt x="1" y="1597"/>
                    <a:pt x="1598" y="0"/>
                    <a:pt x="3547" y="0"/>
                  </a:cubicBezTo>
                  <a:close/>
                </a:path>
              </a:pathLst>
            </a:custGeom>
            <a:solidFill>
              <a:srgbClr val="A3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2"/>
            <p:cNvSpPr/>
            <p:nvPr/>
          </p:nvSpPr>
          <p:spPr>
            <a:xfrm>
              <a:off x="194725" y="627050"/>
              <a:ext cx="642913" cy="224766"/>
            </a:xfrm>
            <a:custGeom>
              <a:avLst/>
              <a:gdLst/>
              <a:ahLst/>
              <a:cxnLst/>
              <a:rect l="l" t="t" r="r" b="b"/>
              <a:pathLst>
                <a:path w="27880" h="9747" extrusionOk="0">
                  <a:moveTo>
                    <a:pt x="3056" y="1"/>
                  </a:moveTo>
                  <a:lnTo>
                    <a:pt x="24823" y="1"/>
                  </a:lnTo>
                  <a:cubicBezTo>
                    <a:pt x="26508" y="1"/>
                    <a:pt x="27879" y="1397"/>
                    <a:pt x="27879" y="3094"/>
                  </a:cubicBezTo>
                  <a:lnTo>
                    <a:pt x="27879" y="9746"/>
                  </a:lnTo>
                  <a:lnTo>
                    <a:pt x="1" y="9746"/>
                  </a:lnTo>
                  <a:lnTo>
                    <a:pt x="1" y="3094"/>
                  </a:lnTo>
                  <a:cubicBezTo>
                    <a:pt x="1" y="1397"/>
                    <a:pt x="1371" y="1"/>
                    <a:pt x="3056" y="1"/>
                  </a:cubicBezTo>
                  <a:close/>
                </a:path>
              </a:pathLst>
            </a:custGeom>
            <a:solidFill>
              <a:srgbClr val="8738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0" name="Google Shape;1530;p22"/>
            <p:cNvGrpSpPr/>
            <p:nvPr/>
          </p:nvGrpSpPr>
          <p:grpSpPr>
            <a:xfrm>
              <a:off x="219699" y="756013"/>
              <a:ext cx="436027" cy="279696"/>
              <a:chOff x="861850" y="1725175"/>
              <a:chExt cx="676850" cy="434175"/>
            </a:xfrm>
          </p:grpSpPr>
          <p:sp>
            <p:nvSpPr>
              <p:cNvPr id="1531" name="Google Shape;1531;p2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2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2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4" name="Google Shape;1534;p2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2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2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2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2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2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0" name="Google Shape;1540;p2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2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2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2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2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2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546" name="Google Shape;1546;p22"/>
          <p:cNvSpPr/>
          <p:nvPr/>
        </p:nvSpPr>
        <p:spPr>
          <a:xfrm>
            <a:off x="7166197" y="2237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7" name="Google Shape;1547;p22"/>
          <p:cNvSpPr/>
          <p:nvPr/>
        </p:nvSpPr>
        <p:spPr>
          <a:xfrm>
            <a:off x="6921797" y="3441597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8" name="Google Shape;1548;p22"/>
          <p:cNvSpPr/>
          <p:nvPr/>
        </p:nvSpPr>
        <p:spPr>
          <a:xfrm>
            <a:off x="10835847" y="276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9" name="Google Shape;1549;p22"/>
          <p:cNvSpPr/>
          <p:nvPr/>
        </p:nvSpPr>
        <p:spPr>
          <a:xfrm>
            <a:off x="10497963" y="18550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50" name="Google Shape;1550;p22"/>
          <p:cNvGrpSpPr/>
          <p:nvPr/>
        </p:nvGrpSpPr>
        <p:grpSpPr>
          <a:xfrm>
            <a:off x="6914137" y="4335029"/>
            <a:ext cx="1058233" cy="1058947"/>
            <a:chOff x="1300400" y="1688700"/>
            <a:chExt cx="481950" cy="482275"/>
          </a:xfrm>
        </p:grpSpPr>
        <p:sp>
          <p:nvSpPr>
            <p:cNvPr id="1551" name="Google Shape;1551;p22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2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5333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613391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" name="Google Shape;1554;p2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55" name="Google Shape;1555;p2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92" name="Google Shape;1592;p23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3" name="Google Shape;1593;p23"/>
          <p:cNvSpPr/>
          <p:nvPr/>
        </p:nvSpPr>
        <p:spPr>
          <a:xfrm>
            <a:off x="951000" y="1881000"/>
            <a:ext cx="10290000" cy="4213200"/>
          </a:xfrm>
          <a:prstGeom prst="roundRect">
            <a:avLst>
              <a:gd name="adj" fmla="val 811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94" name="Google Shape;1594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23"/>
          <p:cNvSpPr txBox="1">
            <a:spLocks noGrp="1"/>
          </p:cNvSpPr>
          <p:nvPr>
            <p:ph type="body" idx="1"/>
          </p:nvPr>
        </p:nvSpPr>
        <p:spPr>
          <a:xfrm>
            <a:off x="950967" y="1912708"/>
            <a:ext cx="10290000" cy="43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415491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dk1"/>
        </a:solidFill>
        <a:effectLst/>
      </p:bgPr>
    </p:bg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" name="Google Shape;1597;p2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598" name="Google Shape;1598;p2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35" name="Google Shape;1635;p24"/>
          <p:cNvSpPr/>
          <p:nvPr/>
        </p:nvSpPr>
        <p:spPr>
          <a:xfrm>
            <a:off x="950967" y="1355600"/>
            <a:ext cx="4180000" cy="4259200"/>
          </a:xfrm>
          <a:prstGeom prst="roundRect">
            <a:avLst>
              <a:gd name="adj" fmla="val 4573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36" name="Google Shape;1636;p24"/>
          <p:cNvSpPr txBox="1">
            <a:spLocks noGrp="1"/>
          </p:cNvSpPr>
          <p:nvPr>
            <p:ph type="title"/>
          </p:nvPr>
        </p:nvSpPr>
        <p:spPr>
          <a:xfrm>
            <a:off x="1072600" y="1585784"/>
            <a:ext cx="4180000" cy="25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4"/>
          <p:cNvSpPr txBox="1">
            <a:spLocks noGrp="1"/>
          </p:cNvSpPr>
          <p:nvPr>
            <p:ph type="body" idx="1"/>
          </p:nvPr>
        </p:nvSpPr>
        <p:spPr>
          <a:xfrm>
            <a:off x="1072600" y="4238784"/>
            <a:ext cx="4180000" cy="12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>
                <a:solidFill>
                  <a:schemeClr val="dk1"/>
                </a:solidFill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38" name="Google Shape;1638;p24"/>
          <p:cNvGrpSpPr/>
          <p:nvPr/>
        </p:nvGrpSpPr>
        <p:grpSpPr>
          <a:xfrm>
            <a:off x="4645218" y="1122785"/>
            <a:ext cx="753063" cy="753591"/>
            <a:chOff x="6076688" y="1982663"/>
            <a:chExt cx="564797" cy="565193"/>
          </a:xfrm>
        </p:grpSpPr>
        <p:sp>
          <p:nvSpPr>
            <p:cNvPr id="1639" name="Google Shape;1639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3" name="Google Shape;1643;p24"/>
          <p:cNvSpPr/>
          <p:nvPr/>
        </p:nvSpPr>
        <p:spPr>
          <a:xfrm>
            <a:off x="6339381" y="20703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44" name="Google Shape;1644;p24"/>
          <p:cNvGrpSpPr/>
          <p:nvPr/>
        </p:nvGrpSpPr>
        <p:grpSpPr>
          <a:xfrm rot="718916">
            <a:off x="5787909" y="2773070"/>
            <a:ext cx="617023" cy="617455"/>
            <a:chOff x="6076688" y="1982663"/>
            <a:chExt cx="564797" cy="565193"/>
          </a:xfrm>
        </p:grpSpPr>
        <p:sp>
          <p:nvSpPr>
            <p:cNvPr id="1645" name="Google Shape;1645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9" name="Google Shape;1649;p24"/>
          <p:cNvSpPr/>
          <p:nvPr/>
        </p:nvSpPr>
        <p:spPr>
          <a:xfrm>
            <a:off x="5660363" y="455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50" name="Google Shape;1650;p24"/>
          <p:cNvGrpSpPr/>
          <p:nvPr/>
        </p:nvGrpSpPr>
        <p:grpSpPr>
          <a:xfrm rot="718916">
            <a:off x="6238691" y="3739903"/>
            <a:ext cx="617023" cy="617455"/>
            <a:chOff x="6076688" y="1982663"/>
            <a:chExt cx="564797" cy="565193"/>
          </a:xfrm>
        </p:grpSpPr>
        <p:sp>
          <p:nvSpPr>
            <p:cNvPr id="1651" name="Google Shape;1651;p2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98790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0"/>
          <p:cNvSpPr/>
          <p:nvPr/>
        </p:nvSpPr>
        <p:spPr>
          <a:xfrm>
            <a:off x="950967" y="3851400"/>
            <a:ext cx="5324800" cy="2242800"/>
          </a:xfrm>
          <a:prstGeom prst="roundRect">
            <a:avLst>
              <a:gd name="adj" fmla="val 9134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4" name="Google Shape;624;p10"/>
          <p:cNvSpPr txBox="1">
            <a:spLocks noGrp="1"/>
          </p:cNvSpPr>
          <p:nvPr>
            <p:ph type="body" idx="1"/>
          </p:nvPr>
        </p:nvSpPr>
        <p:spPr>
          <a:xfrm>
            <a:off x="1052567" y="3902167"/>
            <a:ext cx="5145200" cy="22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  <p:sp>
        <p:nvSpPr>
          <p:cNvPr id="625" name="Google Shape;625;p10"/>
          <p:cNvSpPr/>
          <p:nvPr/>
        </p:nvSpPr>
        <p:spPr>
          <a:xfrm>
            <a:off x="1052564" y="21856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6" name="Google Shape;626;p10"/>
          <p:cNvGrpSpPr/>
          <p:nvPr/>
        </p:nvGrpSpPr>
        <p:grpSpPr>
          <a:xfrm>
            <a:off x="993178" y="2877764"/>
            <a:ext cx="2104140" cy="1102480"/>
            <a:chOff x="-1511962" y="1993319"/>
            <a:chExt cx="920500" cy="482275"/>
          </a:xfrm>
        </p:grpSpPr>
        <p:sp>
          <p:nvSpPr>
            <p:cNvPr id="627" name="Google Shape;627;p10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28" name="Google Shape;628;p10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629" name="Google Shape;629;p10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10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0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0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10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0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10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0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0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0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10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10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10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10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10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10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10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10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647" name="Google Shape;647;p10"/>
          <p:cNvSpPr/>
          <p:nvPr/>
        </p:nvSpPr>
        <p:spPr>
          <a:xfrm>
            <a:off x="5768297" y="4049233"/>
            <a:ext cx="337355" cy="428496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776000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6" name="Google Shape;1656;p25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657" name="Google Shape;1657;p25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5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5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5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5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5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5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5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5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5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5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5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5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5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5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5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5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5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5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5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5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5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5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5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5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5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5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5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5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5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5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5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5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5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5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94" name="Google Shape;1694;p25"/>
          <p:cNvSpPr/>
          <p:nvPr/>
        </p:nvSpPr>
        <p:spPr>
          <a:xfrm>
            <a:off x="858167" y="2394967"/>
            <a:ext cx="4678000" cy="28860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25"/>
          <p:cNvSpPr txBox="1">
            <a:spLocks noGrp="1"/>
          </p:cNvSpPr>
          <p:nvPr>
            <p:ph type="title"/>
          </p:nvPr>
        </p:nvSpPr>
        <p:spPr>
          <a:xfrm>
            <a:off x="1000967" y="2791951"/>
            <a:ext cx="43924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6" name="Google Shape;1696;p25"/>
          <p:cNvSpPr txBox="1">
            <a:spLocks noGrp="1"/>
          </p:cNvSpPr>
          <p:nvPr>
            <p:ph type="body" idx="1"/>
          </p:nvPr>
        </p:nvSpPr>
        <p:spPr>
          <a:xfrm>
            <a:off x="1000967" y="3685984"/>
            <a:ext cx="4392400" cy="13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697" name="Google Shape;1697;p25"/>
          <p:cNvGrpSpPr/>
          <p:nvPr/>
        </p:nvGrpSpPr>
        <p:grpSpPr>
          <a:xfrm>
            <a:off x="858180" y="1577046"/>
            <a:ext cx="1818397" cy="952807"/>
            <a:chOff x="803899" y="422750"/>
            <a:chExt cx="1476451" cy="773633"/>
          </a:xfrm>
        </p:grpSpPr>
        <p:sp>
          <p:nvSpPr>
            <p:cNvPr id="1698" name="Google Shape;1698;p25"/>
            <p:cNvSpPr/>
            <p:nvPr/>
          </p:nvSpPr>
          <p:spPr>
            <a:xfrm>
              <a:off x="803899" y="422750"/>
              <a:ext cx="1476390" cy="773521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99" name="Google Shape;1699;p25"/>
            <p:cNvGrpSpPr/>
            <p:nvPr/>
          </p:nvGrpSpPr>
          <p:grpSpPr>
            <a:xfrm>
              <a:off x="803960" y="422862"/>
              <a:ext cx="1476390" cy="773521"/>
              <a:chOff x="861850" y="1688700"/>
              <a:chExt cx="920500" cy="482275"/>
            </a:xfrm>
          </p:grpSpPr>
          <p:sp>
            <p:nvSpPr>
              <p:cNvPr id="1700" name="Google Shape;1700;p25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25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25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25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25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25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25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25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25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25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25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25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25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25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25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25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25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25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718" name="Google Shape;1718;p25"/>
          <p:cNvSpPr/>
          <p:nvPr/>
        </p:nvSpPr>
        <p:spPr>
          <a:xfrm>
            <a:off x="2769363" y="995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19" name="Google Shape;1719;p25"/>
          <p:cNvGrpSpPr/>
          <p:nvPr/>
        </p:nvGrpSpPr>
        <p:grpSpPr>
          <a:xfrm>
            <a:off x="5846082" y="1886547"/>
            <a:ext cx="5487748" cy="3394420"/>
            <a:chOff x="4443436" y="1298847"/>
            <a:chExt cx="4115811" cy="2545815"/>
          </a:xfrm>
        </p:grpSpPr>
        <p:sp>
          <p:nvSpPr>
            <p:cNvPr id="1720" name="Google Shape;1720;p25"/>
            <p:cNvSpPr/>
            <p:nvPr/>
          </p:nvSpPr>
          <p:spPr>
            <a:xfrm>
              <a:off x="4443436" y="1299148"/>
              <a:ext cx="4115811" cy="2545213"/>
            </a:xfrm>
            <a:custGeom>
              <a:avLst/>
              <a:gdLst/>
              <a:ahLst/>
              <a:cxnLst/>
              <a:rect l="l" t="t" r="r" b="b"/>
              <a:pathLst>
                <a:path w="116192" h="71853" extrusionOk="0">
                  <a:moveTo>
                    <a:pt x="4795" y="0"/>
                  </a:moveTo>
                  <a:cubicBezTo>
                    <a:pt x="2152" y="0"/>
                    <a:pt x="0" y="2135"/>
                    <a:pt x="0" y="4795"/>
                  </a:cubicBezTo>
                  <a:lnTo>
                    <a:pt x="0" y="67058"/>
                  </a:lnTo>
                  <a:cubicBezTo>
                    <a:pt x="0" y="69701"/>
                    <a:pt x="2152" y="71853"/>
                    <a:pt x="4795" y="71853"/>
                  </a:cubicBezTo>
                  <a:lnTo>
                    <a:pt x="111397" y="71853"/>
                  </a:lnTo>
                  <a:cubicBezTo>
                    <a:pt x="114056" y="71853"/>
                    <a:pt x="116191" y="69701"/>
                    <a:pt x="116191" y="67058"/>
                  </a:cubicBezTo>
                  <a:lnTo>
                    <a:pt x="116191" y="4795"/>
                  </a:lnTo>
                  <a:cubicBezTo>
                    <a:pt x="116191" y="2135"/>
                    <a:pt x="114056" y="0"/>
                    <a:pt x="11139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4443436" y="1298847"/>
              <a:ext cx="4115811" cy="2545815"/>
            </a:xfrm>
            <a:custGeom>
              <a:avLst/>
              <a:gdLst/>
              <a:ahLst/>
              <a:cxnLst/>
              <a:rect l="l" t="t" r="r" b="b"/>
              <a:pathLst>
                <a:path w="116192" h="71870" extrusionOk="0">
                  <a:moveTo>
                    <a:pt x="106602" y="9606"/>
                  </a:moveTo>
                  <a:lnTo>
                    <a:pt x="106602" y="62263"/>
                  </a:lnTo>
                  <a:lnTo>
                    <a:pt x="9607" y="62263"/>
                  </a:lnTo>
                  <a:lnTo>
                    <a:pt x="9607" y="9606"/>
                  </a:lnTo>
                  <a:close/>
                  <a:moveTo>
                    <a:pt x="4796" y="0"/>
                  </a:moveTo>
                  <a:cubicBezTo>
                    <a:pt x="2153" y="0"/>
                    <a:pt x="1" y="2152"/>
                    <a:pt x="1" y="4795"/>
                  </a:cubicBezTo>
                  <a:lnTo>
                    <a:pt x="1" y="67058"/>
                  </a:lnTo>
                  <a:cubicBezTo>
                    <a:pt x="1" y="69718"/>
                    <a:pt x="2153" y="71870"/>
                    <a:pt x="4796" y="71870"/>
                  </a:cubicBezTo>
                  <a:lnTo>
                    <a:pt x="111397" y="71870"/>
                  </a:lnTo>
                  <a:cubicBezTo>
                    <a:pt x="114040" y="71870"/>
                    <a:pt x="116192" y="69718"/>
                    <a:pt x="116192" y="67058"/>
                  </a:cubicBezTo>
                  <a:lnTo>
                    <a:pt x="116192" y="4795"/>
                  </a:lnTo>
                  <a:cubicBezTo>
                    <a:pt x="116192" y="2152"/>
                    <a:pt x="114040" y="0"/>
                    <a:pt x="111397" y="0"/>
                  </a:cubicBezTo>
                  <a:close/>
                </a:path>
              </a:pathLst>
            </a:custGeom>
            <a:solidFill>
              <a:srgbClr val="1C2A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pic>
          <p:nvPicPr>
            <p:cNvPr id="1722" name="Google Shape;1722;p2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27644" y="1520476"/>
              <a:ext cx="3747395" cy="2133526"/>
            </a:xfrm>
            <a:prstGeom prst="rect">
              <a:avLst/>
            </a:prstGeom>
            <a:noFill/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414953224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bg>
      <p:bgPr>
        <a:solidFill>
          <a:schemeClr val="dk1"/>
        </a:solidFill>
        <a:effectLst/>
      </p:bgPr>
    </p:bg>
    <p:spTree>
      <p:nvGrpSpPr>
        <p:cNvPr id="1" name="Shape 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4" name="Google Shape;1724;p2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25" name="Google Shape;1725;p2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62" name="Google Shape;1762;p26"/>
          <p:cNvSpPr/>
          <p:nvPr/>
        </p:nvSpPr>
        <p:spPr>
          <a:xfrm>
            <a:off x="9509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3" name="Google Shape;1763;p26"/>
          <p:cNvSpPr/>
          <p:nvPr/>
        </p:nvSpPr>
        <p:spPr>
          <a:xfrm>
            <a:off x="950933" y="2054600"/>
            <a:ext cx="10290000" cy="4039600"/>
          </a:xfrm>
          <a:prstGeom prst="roundRect">
            <a:avLst>
              <a:gd name="adj" fmla="val 463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4" name="Google Shape;1764;p26"/>
          <p:cNvSpPr txBox="1">
            <a:spLocks noGrp="1"/>
          </p:cNvSpPr>
          <p:nvPr>
            <p:ph type="title"/>
          </p:nvPr>
        </p:nvSpPr>
        <p:spPr>
          <a:xfrm>
            <a:off x="9600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5" name="Google Shape;1765;p26"/>
          <p:cNvSpPr txBox="1">
            <a:spLocks noGrp="1"/>
          </p:cNvSpPr>
          <p:nvPr>
            <p:ph type="subTitle" idx="1"/>
          </p:nvPr>
        </p:nvSpPr>
        <p:spPr>
          <a:xfrm>
            <a:off x="959995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6"/>
          <p:cNvSpPr txBox="1">
            <a:spLocks noGrp="1"/>
          </p:cNvSpPr>
          <p:nvPr>
            <p:ph type="title" idx="2"/>
          </p:nvPr>
        </p:nvSpPr>
        <p:spPr>
          <a:xfrm>
            <a:off x="4672733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7" name="Google Shape;1767;p26"/>
          <p:cNvSpPr txBox="1">
            <a:spLocks noGrp="1"/>
          </p:cNvSpPr>
          <p:nvPr>
            <p:ph type="subTitle" idx="3"/>
          </p:nvPr>
        </p:nvSpPr>
        <p:spPr>
          <a:xfrm>
            <a:off x="4672688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" name="Google Shape;1768;p26"/>
          <p:cNvSpPr txBox="1">
            <a:spLocks noGrp="1"/>
          </p:cNvSpPr>
          <p:nvPr>
            <p:ph type="title" idx="4"/>
          </p:nvPr>
        </p:nvSpPr>
        <p:spPr>
          <a:xfrm>
            <a:off x="960079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69" name="Google Shape;1769;p26"/>
          <p:cNvSpPr txBox="1">
            <a:spLocks noGrp="1"/>
          </p:cNvSpPr>
          <p:nvPr>
            <p:ph type="subTitle" idx="5"/>
          </p:nvPr>
        </p:nvSpPr>
        <p:spPr>
          <a:xfrm>
            <a:off x="960045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" name="Google Shape;1770;p26"/>
          <p:cNvSpPr txBox="1">
            <a:spLocks noGrp="1"/>
          </p:cNvSpPr>
          <p:nvPr>
            <p:ph type="title" idx="6"/>
          </p:nvPr>
        </p:nvSpPr>
        <p:spPr>
          <a:xfrm>
            <a:off x="4672773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1" name="Google Shape;1771;p26"/>
          <p:cNvSpPr txBox="1">
            <a:spLocks noGrp="1"/>
          </p:cNvSpPr>
          <p:nvPr>
            <p:ph type="subTitle" idx="7"/>
          </p:nvPr>
        </p:nvSpPr>
        <p:spPr>
          <a:xfrm>
            <a:off x="4672737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2" name="Google Shape;1772;p26"/>
          <p:cNvSpPr txBox="1">
            <a:spLocks noGrp="1"/>
          </p:cNvSpPr>
          <p:nvPr>
            <p:ph type="title" idx="8"/>
          </p:nvPr>
        </p:nvSpPr>
        <p:spPr>
          <a:xfrm>
            <a:off x="8385367" y="2637567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3" name="Google Shape;1773;p26"/>
          <p:cNvSpPr txBox="1">
            <a:spLocks noGrp="1"/>
          </p:cNvSpPr>
          <p:nvPr>
            <p:ph type="subTitle" idx="9"/>
          </p:nvPr>
        </p:nvSpPr>
        <p:spPr>
          <a:xfrm>
            <a:off x="8385323" y="3335233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4" name="Google Shape;1774;p26"/>
          <p:cNvSpPr txBox="1">
            <a:spLocks noGrp="1"/>
          </p:cNvSpPr>
          <p:nvPr>
            <p:ph type="title" idx="13"/>
          </p:nvPr>
        </p:nvSpPr>
        <p:spPr>
          <a:xfrm>
            <a:off x="8385411" y="4601049"/>
            <a:ext cx="2846800" cy="59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775" name="Google Shape;1775;p26"/>
          <p:cNvSpPr txBox="1">
            <a:spLocks noGrp="1"/>
          </p:cNvSpPr>
          <p:nvPr>
            <p:ph type="subTitle" idx="14"/>
          </p:nvPr>
        </p:nvSpPr>
        <p:spPr>
          <a:xfrm>
            <a:off x="8385372" y="5295151"/>
            <a:ext cx="2846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26"/>
          <p:cNvSpPr txBox="1">
            <a:spLocks noGrp="1"/>
          </p:cNvSpPr>
          <p:nvPr>
            <p:ph type="title" idx="15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725544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8" name="Google Shape;1778;p27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79" name="Google Shape;1779;p27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7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7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7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7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7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7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7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7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7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7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7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7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7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7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7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7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7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7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7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7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7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7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7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7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7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7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7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7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7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7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7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7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7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7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27"/>
          <p:cNvSpPr/>
          <p:nvPr/>
        </p:nvSpPr>
        <p:spPr>
          <a:xfrm>
            <a:off x="951033" y="2090800"/>
            <a:ext cx="5160800" cy="4003600"/>
          </a:xfrm>
          <a:prstGeom prst="roundRect">
            <a:avLst>
              <a:gd name="adj" fmla="val 44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27"/>
          <p:cNvSpPr txBox="1">
            <a:spLocks noGrp="1"/>
          </p:cNvSpPr>
          <p:nvPr>
            <p:ph type="title" hasCustomPrompt="1"/>
          </p:nvPr>
        </p:nvSpPr>
        <p:spPr>
          <a:xfrm>
            <a:off x="4373667" y="2231800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18" name="Google Shape;1818;p27"/>
          <p:cNvSpPr txBox="1">
            <a:spLocks noGrp="1"/>
          </p:cNvSpPr>
          <p:nvPr>
            <p:ph type="subTitle" idx="1"/>
          </p:nvPr>
        </p:nvSpPr>
        <p:spPr>
          <a:xfrm>
            <a:off x="1108567" y="24859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" name="Google Shape;1819;p27"/>
          <p:cNvSpPr txBox="1">
            <a:spLocks noGrp="1"/>
          </p:cNvSpPr>
          <p:nvPr>
            <p:ph type="title" idx="2" hasCustomPrompt="1"/>
          </p:nvPr>
        </p:nvSpPr>
        <p:spPr>
          <a:xfrm>
            <a:off x="4373667" y="36958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0" name="Google Shape;1820;p27"/>
          <p:cNvSpPr txBox="1">
            <a:spLocks noGrp="1"/>
          </p:cNvSpPr>
          <p:nvPr>
            <p:ph type="subTitle" idx="3"/>
          </p:nvPr>
        </p:nvSpPr>
        <p:spPr>
          <a:xfrm>
            <a:off x="1108567" y="395075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p27"/>
          <p:cNvSpPr txBox="1">
            <a:spLocks noGrp="1"/>
          </p:cNvSpPr>
          <p:nvPr>
            <p:ph type="title" idx="4" hasCustomPrompt="1"/>
          </p:nvPr>
        </p:nvSpPr>
        <p:spPr>
          <a:xfrm>
            <a:off x="4373667" y="4884467"/>
            <a:ext cx="1738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822" name="Google Shape;1822;p27"/>
          <p:cNvSpPr txBox="1">
            <a:spLocks noGrp="1"/>
          </p:cNvSpPr>
          <p:nvPr>
            <p:ph type="subTitle" idx="5"/>
          </p:nvPr>
        </p:nvSpPr>
        <p:spPr>
          <a:xfrm>
            <a:off x="1108567" y="5133067"/>
            <a:ext cx="3438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3" name="Google Shape;1823;p27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4" name="Google Shape;1824;p27"/>
          <p:cNvSpPr txBox="1">
            <a:spLocks noGrp="1"/>
          </p:cNvSpPr>
          <p:nvPr>
            <p:ph type="title" idx="6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532291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6" name="Google Shape;1826;p2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27" name="Google Shape;1827;p2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64" name="Google Shape;1864;p28"/>
          <p:cNvSpPr/>
          <p:nvPr/>
        </p:nvSpPr>
        <p:spPr>
          <a:xfrm>
            <a:off x="9510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5" name="Google Shape;1865;p2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59646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" name="Google Shape;1867;p2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868" name="Google Shape;1868;p2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05" name="Google Shape;1905;p29"/>
          <p:cNvSpPr/>
          <p:nvPr/>
        </p:nvSpPr>
        <p:spPr>
          <a:xfrm>
            <a:off x="950800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06" name="Google Shape;1906;p2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143277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8" name="Google Shape;1908;p3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09" name="Google Shape;1909;p3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3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3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3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3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3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3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3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3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3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3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3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3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3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3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3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3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3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3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3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3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3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3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3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3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3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3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3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3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3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3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3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3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3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3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3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3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6" name="Google Shape;1946;p30"/>
          <p:cNvSpPr/>
          <p:nvPr/>
        </p:nvSpPr>
        <p:spPr>
          <a:xfrm>
            <a:off x="951133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47" name="Google Shape;1947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030917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9" name="Google Shape;1949;p31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50" name="Google Shape;1950;p31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31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31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31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31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31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31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31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31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31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31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31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31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31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31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31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31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31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31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31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31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31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31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31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31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31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31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31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31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31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31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31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31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31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31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31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31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87" name="Google Shape;1987;p31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88" name="Google Shape;1988;p3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252873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dk1"/>
        </a:solidFill>
        <a:effectLst/>
      </p:bgPr>
    </p:bg>
    <p:spTree>
      <p:nvGrpSpPr>
        <p:cNvPr id="1" name="Shape 1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0" name="Google Shape;1990;p32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991" name="Google Shape;1991;p32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28" name="Google Shape;2028;p32"/>
          <p:cNvSpPr/>
          <p:nvPr/>
        </p:nvSpPr>
        <p:spPr>
          <a:xfrm>
            <a:off x="2512600" y="719333"/>
            <a:ext cx="7166800" cy="3846400"/>
          </a:xfrm>
          <a:prstGeom prst="roundRect">
            <a:avLst>
              <a:gd name="adj" fmla="val 7172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9" name="Google Shape;2029;p32"/>
          <p:cNvSpPr/>
          <p:nvPr/>
        </p:nvSpPr>
        <p:spPr>
          <a:xfrm>
            <a:off x="2512600" y="4758700"/>
            <a:ext cx="71668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0" name="Google Shape;2030;p32"/>
          <p:cNvSpPr txBox="1">
            <a:spLocks noGrp="1"/>
          </p:cNvSpPr>
          <p:nvPr>
            <p:ph type="ctrTitle"/>
          </p:nvPr>
        </p:nvSpPr>
        <p:spPr>
          <a:xfrm>
            <a:off x="2512600" y="746633"/>
            <a:ext cx="71668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10666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031" name="Google Shape;2031;p32"/>
          <p:cNvSpPr txBox="1">
            <a:spLocks noGrp="1"/>
          </p:cNvSpPr>
          <p:nvPr>
            <p:ph type="subTitle" idx="1"/>
          </p:nvPr>
        </p:nvSpPr>
        <p:spPr>
          <a:xfrm>
            <a:off x="3523400" y="2241833"/>
            <a:ext cx="51452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2" name="Google Shape;2032;p32"/>
          <p:cNvSpPr txBox="1"/>
          <p:nvPr/>
        </p:nvSpPr>
        <p:spPr>
          <a:xfrm>
            <a:off x="3202033" y="4629300"/>
            <a:ext cx="5712000" cy="11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rPr>
              <a:t> and infographics &amp; images by </a:t>
            </a:r>
            <a:r>
              <a:rPr lang="en" sz="1600" kern="0">
                <a:solidFill>
                  <a:srgbClr val="2F3C72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2F3C7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2033" name="Google Shape;2033;p32"/>
          <p:cNvGrpSpPr/>
          <p:nvPr/>
        </p:nvGrpSpPr>
        <p:grpSpPr>
          <a:xfrm>
            <a:off x="1315041" y="2987388"/>
            <a:ext cx="2020652" cy="1578465"/>
            <a:chOff x="2043188" y="1074750"/>
            <a:chExt cx="982425" cy="767388"/>
          </a:xfrm>
        </p:grpSpPr>
        <p:sp>
          <p:nvSpPr>
            <p:cNvPr id="2034" name="Google Shape;2034;p32"/>
            <p:cNvSpPr/>
            <p:nvPr/>
          </p:nvSpPr>
          <p:spPr>
            <a:xfrm>
              <a:off x="2047650" y="1074750"/>
              <a:ext cx="973500" cy="758900"/>
            </a:xfrm>
            <a:custGeom>
              <a:avLst/>
              <a:gdLst/>
              <a:ahLst/>
              <a:cxnLst/>
              <a:rect l="l" t="t" r="r" b="b"/>
              <a:pathLst>
                <a:path w="38940" h="30356" extrusionOk="0">
                  <a:moveTo>
                    <a:pt x="7457" y="0"/>
                  </a:moveTo>
                  <a:cubicBezTo>
                    <a:pt x="6917" y="0"/>
                    <a:pt x="6401" y="76"/>
                    <a:pt x="5923" y="226"/>
                  </a:cubicBezTo>
                  <a:cubicBezTo>
                    <a:pt x="6678" y="1308"/>
                    <a:pt x="7017" y="2666"/>
                    <a:pt x="6816" y="4011"/>
                  </a:cubicBezTo>
                  <a:cubicBezTo>
                    <a:pt x="5093" y="5294"/>
                    <a:pt x="3723" y="6878"/>
                    <a:pt x="2817" y="8639"/>
                  </a:cubicBezTo>
                  <a:cubicBezTo>
                    <a:pt x="2692" y="8614"/>
                    <a:pt x="2578" y="8614"/>
                    <a:pt x="2453" y="8614"/>
                  </a:cubicBezTo>
                  <a:lnTo>
                    <a:pt x="2126" y="8614"/>
                  </a:lnTo>
                  <a:cubicBezTo>
                    <a:pt x="956" y="8614"/>
                    <a:pt x="1" y="9569"/>
                    <a:pt x="1" y="10739"/>
                  </a:cubicBezTo>
                  <a:lnTo>
                    <a:pt x="1" y="17051"/>
                  </a:lnTo>
                  <a:cubicBezTo>
                    <a:pt x="1" y="18221"/>
                    <a:pt x="956" y="19189"/>
                    <a:pt x="2126" y="19189"/>
                  </a:cubicBezTo>
                  <a:lnTo>
                    <a:pt x="2453" y="19189"/>
                  </a:lnTo>
                  <a:cubicBezTo>
                    <a:pt x="2629" y="19189"/>
                    <a:pt x="2805" y="19164"/>
                    <a:pt x="2968" y="19126"/>
                  </a:cubicBezTo>
                  <a:cubicBezTo>
                    <a:pt x="3421" y="19944"/>
                    <a:pt x="3974" y="20723"/>
                    <a:pt x="4616" y="21453"/>
                  </a:cubicBezTo>
                  <a:cubicBezTo>
                    <a:pt x="4616" y="21453"/>
                    <a:pt x="4628" y="21465"/>
                    <a:pt x="4628" y="21465"/>
                  </a:cubicBezTo>
                  <a:cubicBezTo>
                    <a:pt x="4716" y="21566"/>
                    <a:pt x="4804" y="21666"/>
                    <a:pt x="4905" y="21767"/>
                  </a:cubicBezTo>
                  <a:cubicBezTo>
                    <a:pt x="4993" y="21855"/>
                    <a:pt x="5068" y="21943"/>
                    <a:pt x="5169" y="22031"/>
                  </a:cubicBezTo>
                  <a:cubicBezTo>
                    <a:pt x="5181" y="22056"/>
                    <a:pt x="5207" y="22081"/>
                    <a:pt x="5232" y="22094"/>
                  </a:cubicBezTo>
                  <a:cubicBezTo>
                    <a:pt x="5320" y="22195"/>
                    <a:pt x="5408" y="22283"/>
                    <a:pt x="5508" y="22371"/>
                  </a:cubicBezTo>
                  <a:cubicBezTo>
                    <a:pt x="5609" y="22471"/>
                    <a:pt x="5722" y="22559"/>
                    <a:pt x="5823" y="22660"/>
                  </a:cubicBezTo>
                  <a:cubicBezTo>
                    <a:pt x="5923" y="22748"/>
                    <a:pt x="6011" y="22823"/>
                    <a:pt x="6112" y="22911"/>
                  </a:cubicBezTo>
                  <a:cubicBezTo>
                    <a:pt x="6150" y="22949"/>
                    <a:pt x="6200" y="22974"/>
                    <a:pt x="6238" y="23012"/>
                  </a:cubicBezTo>
                  <a:cubicBezTo>
                    <a:pt x="6326" y="23087"/>
                    <a:pt x="6414" y="23150"/>
                    <a:pt x="6502" y="23226"/>
                  </a:cubicBezTo>
                  <a:cubicBezTo>
                    <a:pt x="6590" y="23301"/>
                    <a:pt x="6690" y="23377"/>
                    <a:pt x="6791" y="23439"/>
                  </a:cubicBezTo>
                  <a:cubicBezTo>
                    <a:pt x="6967" y="23590"/>
                    <a:pt x="7168" y="23729"/>
                    <a:pt x="7357" y="23854"/>
                  </a:cubicBezTo>
                  <a:cubicBezTo>
                    <a:pt x="7508" y="23968"/>
                    <a:pt x="7671" y="24068"/>
                    <a:pt x="7822" y="24169"/>
                  </a:cubicBezTo>
                  <a:cubicBezTo>
                    <a:pt x="7898" y="24207"/>
                    <a:pt x="7960" y="24257"/>
                    <a:pt x="8036" y="24295"/>
                  </a:cubicBezTo>
                  <a:cubicBezTo>
                    <a:pt x="8136" y="24357"/>
                    <a:pt x="8237" y="24420"/>
                    <a:pt x="8338" y="24483"/>
                  </a:cubicBezTo>
                  <a:cubicBezTo>
                    <a:pt x="8451" y="24546"/>
                    <a:pt x="8564" y="24609"/>
                    <a:pt x="8677" y="24672"/>
                  </a:cubicBezTo>
                  <a:cubicBezTo>
                    <a:pt x="8702" y="24684"/>
                    <a:pt x="8728" y="24710"/>
                    <a:pt x="8765" y="24722"/>
                  </a:cubicBezTo>
                  <a:cubicBezTo>
                    <a:pt x="8891" y="24785"/>
                    <a:pt x="9004" y="24860"/>
                    <a:pt x="9130" y="24923"/>
                  </a:cubicBezTo>
                  <a:cubicBezTo>
                    <a:pt x="9142" y="24923"/>
                    <a:pt x="9155" y="24936"/>
                    <a:pt x="9168" y="24936"/>
                  </a:cubicBezTo>
                  <a:cubicBezTo>
                    <a:pt x="9293" y="24999"/>
                    <a:pt x="9419" y="25062"/>
                    <a:pt x="9545" y="25124"/>
                  </a:cubicBezTo>
                  <a:cubicBezTo>
                    <a:pt x="9683" y="25187"/>
                    <a:pt x="9809" y="25263"/>
                    <a:pt x="9947" y="25326"/>
                  </a:cubicBezTo>
                  <a:lnTo>
                    <a:pt x="9972" y="25326"/>
                  </a:lnTo>
                  <a:cubicBezTo>
                    <a:pt x="10086" y="25376"/>
                    <a:pt x="10199" y="25426"/>
                    <a:pt x="10312" y="25477"/>
                  </a:cubicBezTo>
                  <a:cubicBezTo>
                    <a:pt x="10387" y="25514"/>
                    <a:pt x="10463" y="25539"/>
                    <a:pt x="10551" y="25577"/>
                  </a:cubicBezTo>
                  <a:cubicBezTo>
                    <a:pt x="10664" y="25627"/>
                    <a:pt x="10777" y="25665"/>
                    <a:pt x="10890" y="25715"/>
                  </a:cubicBezTo>
                  <a:cubicBezTo>
                    <a:pt x="10890" y="25715"/>
                    <a:pt x="10903" y="25715"/>
                    <a:pt x="10903" y="25728"/>
                  </a:cubicBezTo>
                  <a:lnTo>
                    <a:pt x="10928" y="25728"/>
                  </a:lnTo>
                  <a:cubicBezTo>
                    <a:pt x="10903" y="25879"/>
                    <a:pt x="10890" y="26030"/>
                    <a:pt x="10890" y="26193"/>
                  </a:cubicBezTo>
                  <a:lnTo>
                    <a:pt x="10890" y="27514"/>
                  </a:lnTo>
                  <a:cubicBezTo>
                    <a:pt x="10890" y="28293"/>
                    <a:pt x="11205" y="29010"/>
                    <a:pt x="11720" y="29526"/>
                  </a:cubicBezTo>
                  <a:cubicBezTo>
                    <a:pt x="12236" y="30041"/>
                    <a:pt x="12940" y="30356"/>
                    <a:pt x="13720" y="30356"/>
                  </a:cubicBezTo>
                  <a:cubicBezTo>
                    <a:pt x="15292" y="30356"/>
                    <a:pt x="16562" y="29073"/>
                    <a:pt x="16562" y="27514"/>
                  </a:cubicBezTo>
                  <a:lnTo>
                    <a:pt x="16562" y="26986"/>
                  </a:lnTo>
                  <a:cubicBezTo>
                    <a:pt x="16637" y="26986"/>
                    <a:pt x="16713" y="26986"/>
                    <a:pt x="16788" y="26998"/>
                  </a:cubicBezTo>
                  <a:lnTo>
                    <a:pt x="16801" y="26998"/>
                  </a:lnTo>
                  <a:cubicBezTo>
                    <a:pt x="16901" y="26998"/>
                    <a:pt x="17014" y="27011"/>
                    <a:pt x="17127" y="27011"/>
                  </a:cubicBezTo>
                  <a:cubicBezTo>
                    <a:pt x="17228" y="27023"/>
                    <a:pt x="17341" y="27023"/>
                    <a:pt x="17454" y="27023"/>
                  </a:cubicBezTo>
                  <a:cubicBezTo>
                    <a:pt x="17656" y="27036"/>
                    <a:pt x="17857" y="27036"/>
                    <a:pt x="18071" y="27036"/>
                  </a:cubicBezTo>
                  <a:cubicBezTo>
                    <a:pt x="18863" y="27036"/>
                    <a:pt x="19642" y="26986"/>
                    <a:pt x="20397" y="26898"/>
                  </a:cubicBezTo>
                  <a:lnTo>
                    <a:pt x="20397" y="27514"/>
                  </a:lnTo>
                  <a:cubicBezTo>
                    <a:pt x="20397" y="28293"/>
                    <a:pt x="20724" y="29010"/>
                    <a:pt x="21239" y="29526"/>
                  </a:cubicBezTo>
                  <a:cubicBezTo>
                    <a:pt x="21742" y="30041"/>
                    <a:pt x="22459" y="30356"/>
                    <a:pt x="23239" y="30356"/>
                  </a:cubicBezTo>
                  <a:cubicBezTo>
                    <a:pt x="24798" y="30356"/>
                    <a:pt x="26081" y="29073"/>
                    <a:pt x="26081" y="27514"/>
                  </a:cubicBezTo>
                  <a:lnTo>
                    <a:pt x="26081" y="26193"/>
                  </a:lnTo>
                  <a:cubicBezTo>
                    <a:pt x="26081" y="25929"/>
                    <a:pt x="26043" y="25665"/>
                    <a:pt x="25968" y="25414"/>
                  </a:cubicBezTo>
                  <a:cubicBezTo>
                    <a:pt x="31098" y="23163"/>
                    <a:pt x="34581" y="18774"/>
                    <a:pt x="34581" y="13744"/>
                  </a:cubicBezTo>
                  <a:cubicBezTo>
                    <a:pt x="34581" y="13631"/>
                    <a:pt x="34581" y="13518"/>
                    <a:pt x="34569" y="13392"/>
                  </a:cubicBezTo>
                  <a:cubicBezTo>
                    <a:pt x="34569" y="13292"/>
                    <a:pt x="34569" y="13191"/>
                    <a:pt x="34556" y="13090"/>
                  </a:cubicBezTo>
                  <a:cubicBezTo>
                    <a:pt x="34556" y="13065"/>
                    <a:pt x="34556" y="13028"/>
                    <a:pt x="34556" y="13002"/>
                  </a:cubicBezTo>
                  <a:cubicBezTo>
                    <a:pt x="34544" y="12927"/>
                    <a:pt x="34544" y="12852"/>
                    <a:pt x="34531" y="12776"/>
                  </a:cubicBezTo>
                  <a:cubicBezTo>
                    <a:pt x="34518" y="12650"/>
                    <a:pt x="34506" y="12525"/>
                    <a:pt x="34493" y="12399"/>
                  </a:cubicBezTo>
                  <a:lnTo>
                    <a:pt x="34493" y="12399"/>
                  </a:lnTo>
                  <a:cubicBezTo>
                    <a:pt x="34614" y="12407"/>
                    <a:pt x="34735" y="12411"/>
                    <a:pt x="34854" y="12411"/>
                  </a:cubicBezTo>
                  <a:cubicBezTo>
                    <a:pt x="36553" y="12411"/>
                    <a:pt x="38019" y="11560"/>
                    <a:pt x="38442" y="9456"/>
                  </a:cubicBezTo>
                  <a:cubicBezTo>
                    <a:pt x="38940" y="7025"/>
                    <a:pt x="37284" y="5861"/>
                    <a:pt x="35847" y="5861"/>
                  </a:cubicBezTo>
                  <a:cubicBezTo>
                    <a:pt x="34816" y="5861"/>
                    <a:pt x="33897" y="6460"/>
                    <a:pt x="33965" y="7620"/>
                  </a:cubicBezTo>
                  <a:cubicBezTo>
                    <a:pt x="33978" y="7796"/>
                    <a:pt x="33990" y="7859"/>
                    <a:pt x="34028" y="7922"/>
                  </a:cubicBezTo>
                  <a:cubicBezTo>
                    <a:pt x="34066" y="7985"/>
                    <a:pt x="34141" y="8035"/>
                    <a:pt x="34280" y="8186"/>
                  </a:cubicBezTo>
                  <a:cubicBezTo>
                    <a:pt x="34443" y="7935"/>
                    <a:pt x="34581" y="7633"/>
                    <a:pt x="34808" y="7432"/>
                  </a:cubicBezTo>
                  <a:cubicBezTo>
                    <a:pt x="35116" y="7160"/>
                    <a:pt x="35388" y="7047"/>
                    <a:pt x="35618" y="7047"/>
                  </a:cubicBezTo>
                  <a:cubicBezTo>
                    <a:pt x="36779" y="7047"/>
                    <a:pt x="36879" y="9920"/>
                    <a:pt x="35150" y="9920"/>
                  </a:cubicBezTo>
                  <a:cubicBezTo>
                    <a:pt x="34756" y="9920"/>
                    <a:pt x="34268" y="9771"/>
                    <a:pt x="33676" y="9406"/>
                  </a:cubicBezTo>
                  <a:cubicBezTo>
                    <a:pt x="33651" y="9331"/>
                    <a:pt x="33613" y="9243"/>
                    <a:pt x="33575" y="9167"/>
                  </a:cubicBezTo>
                  <a:cubicBezTo>
                    <a:pt x="33487" y="8978"/>
                    <a:pt x="33387" y="8777"/>
                    <a:pt x="33286" y="8589"/>
                  </a:cubicBezTo>
                  <a:cubicBezTo>
                    <a:pt x="33223" y="8450"/>
                    <a:pt x="33148" y="8325"/>
                    <a:pt x="33085" y="8199"/>
                  </a:cubicBezTo>
                  <a:cubicBezTo>
                    <a:pt x="33047" y="8136"/>
                    <a:pt x="32997" y="8061"/>
                    <a:pt x="32959" y="7998"/>
                  </a:cubicBezTo>
                  <a:cubicBezTo>
                    <a:pt x="32657" y="7482"/>
                    <a:pt x="32318" y="6992"/>
                    <a:pt x="31928" y="6514"/>
                  </a:cubicBezTo>
                  <a:cubicBezTo>
                    <a:pt x="31878" y="6451"/>
                    <a:pt x="31827" y="6388"/>
                    <a:pt x="31777" y="6325"/>
                  </a:cubicBezTo>
                  <a:cubicBezTo>
                    <a:pt x="31563" y="6074"/>
                    <a:pt x="31324" y="5810"/>
                    <a:pt x="31086" y="5571"/>
                  </a:cubicBezTo>
                  <a:lnTo>
                    <a:pt x="31086" y="5558"/>
                  </a:lnTo>
                  <a:cubicBezTo>
                    <a:pt x="28068" y="2452"/>
                    <a:pt x="23352" y="453"/>
                    <a:pt x="18071" y="453"/>
                  </a:cubicBezTo>
                  <a:cubicBezTo>
                    <a:pt x="15631" y="453"/>
                    <a:pt x="13330" y="868"/>
                    <a:pt x="11255" y="1635"/>
                  </a:cubicBezTo>
                  <a:cubicBezTo>
                    <a:pt x="10299" y="629"/>
                    <a:pt x="8954" y="0"/>
                    <a:pt x="7457" y="0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35" name="Google Shape;2035;p32"/>
            <p:cNvGrpSpPr/>
            <p:nvPr/>
          </p:nvGrpSpPr>
          <p:grpSpPr>
            <a:xfrm>
              <a:off x="2043188" y="1083213"/>
              <a:ext cx="982425" cy="758925"/>
              <a:chOff x="2989200" y="664800"/>
              <a:chExt cx="982425" cy="758925"/>
            </a:xfrm>
          </p:grpSpPr>
          <p:sp>
            <p:nvSpPr>
              <p:cNvPr id="2036" name="Google Shape;2036;p32"/>
              <p:cNvSpPr/>
              <p:nvPr/>
            </p:nvSpPr>
            <p:spPr>
              <a:xfrm>
                <a:off x="2989200" y="880150"/>
                <a:ext cx="114450" cy="26440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10576" extrusionOk="0">
                    <a:moveTo>
                      <a:pt x="2138" y="0"/>
                    </a:moveTo>
                    <a:lnTo>
                      <a:pt x="2452" y="0"/>
                    </a:lnTo>
                    <a:cubicBezTo>
                      <a:pt x="3622" y="0"/>
                      <a:pt x="4577" y="956"/>
                      <a:pt x="4577" y="2125"/>
                    </a:cubicBezTo>
                    <a:lnTo>
                      <a:pt x="4577" y="8451"/>
                    </a:lnTo>
                    <a:cubicBezTo>
                      <a:pt x="4577" y="9620"/>
                      <a:pt x="3622" y="10576"/>
                      <a:pt x="2452" y="10576"/>
                    </a:cubicBezTo>
                    <a:lnTo>
                      <a:pt x="2138" y="10576"/>
                    </a:lnTo>
                    <a:cubicBezTo>
                      <a:pt x="956" y="10576"/>
                      <a:pt x="0" y="9620"/>
                      <a:pt x="0" y="8451"/>
                    </a:cubicBezTo>
                    <a:lnTo>
                      <a:pt x="0" y="2125"/>
                    </a:lnTo>
                    <a:cubicBezTo>
                      <a:pt x="0" y="956"/>
                      <a:pt x="956" y="0"/>
                      <a:pt x="2138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037" name="Google Shape;2037;p32"/>
              <p:cNvGrpSpPr/>
              <p:nvPr/>
            </p:nvGrpSpPr>
            <p:grpSpPr>
              <a:xfrm>
                <a:off x="3028175" y="664800"/>
                <a:ext cx="943450" cy="758925"/>
                <a:chOff x="3028175" y="664800"/>
                <a:chExt cx="943450" cy="758925"/>
              </a:xfrm>
            </p:grpSpPr>
            <p:grpSp>
              <p:nvGrpSpPr>
                <p:cNvPr id="2038" name="Google Shape;2038;p32"/>
                <p:cNvGrpSpPr/>
                <p:nvPr/>
              </p:nvGrpSpPr>
              <p:grpSpPr>
                <a:xfrm>
                  <a:off x="3028175" y="664800"/>
                  <a:ext cx="943450" cy="675925"/>
                  <a:chOff x="3028175" y="664800"/>
                  <a:chExt cx="943450" cy="675925"/>
                </a:xfrm>
              </p:grpSpPr>
              <p:sp>
                <p:nvSpPr>
                  <p:cNvPr id="2039" name="Google Shape;2039;p32"/>
                  <p:cNvSpPr/>
                  <p:nvPr/>
                </p:nvSpPr>
                <p:spPr>
                  <a:xfrm>
                    <a:off x="3028175" y="676125"/>
                    <a:ext cx="825550" cy="66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022" h="26584" extrusionOk="0">
                        <a:moveTo>
                          <a:pt x="16511" y="0"/>
                        </a:moveTo>
                        <a:cubicBezTo>
                          <a:pt x="25628" y="0"/>
                          <a:pt x="33022" y="5948"/>
                          <a:pt x="33022" y="13292"/>
                        </a:cubicBezTo>
                        <a:cubicBezTo>
                          <a:pt x="33022" y="20635"/>
                          <a:pt x="25628" y="26583"/>
                          <a:pt x="16511" y="26583"/>
                        </a:cubicBezTo>
                        <a:cubicBezTo>
                          <a:pt x="7394" y="26583"/>
                          <a:pt x="0" y="20635"/>
                          <a:pt x="0" y="13292"/>
                        </a:cubicBezTo>
                        <a:cubicBezTo>
                          <a:pt x="0" y="5948"/>
                          <a:pt x="7394" y="0"/>
                          <a:pt x="1651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0" name="Google Shape;2040;p32"/>
                  <p:cNvSpPr/>
                  <p:nvPr/>
                </p:nvSpPr>
                <p:spPr>
                  <a:xfrm>
                    <a:off x="3137250" y="664800"/>
                    <a:ext cx="166975" cy="15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79" h="6012" extrusionOk="0">
                        <a:moveTo>
                          <a:pt x="1535" y="1"/>
                        </a:moveTo>
                        <a:cubicBezTo>
                          <a:pt x="4113" y="1"/>
                          <a:pt x="6263" y="1874"/>
                          <a:pt x="6678" y="4339"/>
                        </a:cubicBezTo>
                        <a:cubicBezTo>
                          <a:pt x="4327" y="4515"/>
                          <a:pt x="2113" y="5106"/>
                          <a:pt x="152" y="6011"/>
                        </a:cubicBezTo>
                        <a:cubicBezTo>
                          <a:pt x="328" y="5735"/>
                          <a:pt x="479" y="5433"/>
                          <a:pt x="604" y="5106"/>
                        </a:cubicBezTo>
                        <a:cubicBezTo>
                          <a:pt x="1246" y="3421"/>
                          <a:pt x="969" y="1610"/>
                          <a:pt x="1" y="227"/>
                        </a:cubicBezTo>
                        <a:cubicBezTo>
                          <a:pt x="479" y="76"/>
                          <a:pt x="1007" y="1"/>
                          <a:pt x="1535" y="1"/>
                        </a:cubicBezTo>
                        <a:close/>
                      </a:path>
                    </a:pathLst>
                  </a:custGeom>
                  <a:solidFill>
                    <a:srgbClr val="FFD5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1" name="Google Shape;2041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rgbClr val="FFCC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2" name="Google Shape;2042;p32"/>
                  <p:cNvSpPr/>
                  <p:nvPr/>
                </p:nvSpPr>
                <p:spPr>
                  <a:xfrm>
                    <a:off x="3144500" y="859400"/>
                    <a:ext cx="30825" cy="85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3" h="3409" extrusionOk="0">
                        <a:moveTo>
                          <a:pt x="616" y="0"/>
                        </a:moveTo>
                        <a:cubicBezTo>
                          <a:pt x="956" y="0"/>
                          <a:pt x="1232" y="767"/>
                          <a:pt x="1232" y="1711"/>
                        </a:cubicBezTo>
                        <a:cubicBezTo>
                          <a:pt x="1232" y="2654"/>
                          <a:pt x="956" y="3408"/>
                          <a:pt x="616" y="3408"/>
                        </a:cubicBezTo>
                        <a:cubicBezTo>
                          <a:pt x="277" y="3408"/>
                          <a:pt x="0" y="2654"/>
                          <a:pt x="0" y="1711"/>
                        </a:cubicBezTo>
                        <a:cubicBezTo>
                          <a:pt x="0" y="767"/>
                          <a:pt x="277" y="0"/>
                          <a:pt x="616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3" name="Google Shape;2043;p32"/>
                  <p:cNvSpPr/>
                  <p:nvPr/>
                </p:nvSpPr>
                <p:spPr>
                  <a:xfrm>
                    <a:off x="3320225" y="702850"/>
                    <a:ext cx="277600" cy="8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3232" extrusionOk="0">
                        <a:moveTo>
                          <a:pt x="4829" y="0"/>
                        </a:moveTo>
                        <a:cubicBezTo>
                          <a:pt x="7067" y="0"/>
                          <a:pt x="9193" y="390"/>
                          <a:pt x="11104" y="1094"/>
                        </a:cubicBezTo>
                        <a:lnTo>
                          <a:pt x="11104" y="3232"/>
                        </a:lnTo>
                        <a:cubicBezTo>
                          <a:pt x="9243" y="2389"/>
                          <a:pt x="7118" y="1912"/>
                          <a:pt x="4829" y="1912"/>
                        </a:cubicBezTo>
                        <a:cubicBezTo>
                          <a:pt x="3119" y="1912"/>
                          <a:pt x="1497" y="2176"/>
                          <a:pt x="0" y="2666"/>
                        </a:cubicBezTo>
                        <a:lnTo>
                          <a:pt x="0" y="641"/>
                        </a:lnTo>
                        <a:cubicBezTo>
                          <a:pt x="1522" y="227"/>
                          <a:pt x="3144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FFC0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4" name="Google Shape;2044;p32"/>
                  <p:cNvSpPr/>
                  <p:nvPr/>
                </p:nvSpPr>
                <p:spPr>
                  <a:xfrm>
                    <a:off x="3320225" y="729575"/>
                    <a:ext cx="277600" cy="65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4" h="2616" extrusionOk="0">
                        <a:moveTo>
                          <a:pt x="4829" y="0"/>
                        </a:moveTo>
                        <a:cubicBezTo>
                          <a:pt x="7093" y="0"/>
                          <a:pt x="9218" y="440"/>
                          <a:pt x="11104" y="1207"/>
                        </a:cubicBezTo>
                        <a:lnTo>
                          <a:pt x="11104" y="2616"/>
                        </a:lnTo>
                        <a:cubicBezTo>
                          <a:pt x="9268" y="1748"/>
                          <a:pt x="7118" y="1232"/>
                          <a:pt x="4829" y="1232"/>
                        </a:cubicBezTo>
                        <a:cubicBezTo>
                          <a:pt x="3106" y="1232"/>
                          <a:pt x="1484" y="1522"/>
                          <a:pt x="0" y="2025"/>
                        </a:cubicBezTo>
                        <a:lnTo>
                          <a:pt x="0" y="692"/>
                        </a:lnTo>
                        <a:cubicBezTo>
                          <a:pt x="1509" y="239"/>
                          <a:pt x="3132" y="0"/>
                          <a:pt x="4829" y="0"/>
                        </a:cubicBezTo>
                        <a:close/>
                      </a:path>
                    </a:pathLst>
                  </a:custGeom>
                  <a:solidFill>
                    <a:srgbClr val="DB99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5" name="Google Shape;2045;p32"/>
                  <p:cNvSpPr/>
                  <p:nvPr/>
                </p:nvSpPr>
                <p:spPr>
                  <a:xfrm>
                    <a:off x="3104575" y="804075"/>
                    <a:ext cx="749150" cy="53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66" h="21466" extrusionOk="0">
                        <a:moveTo>
                          <a:pt x="26470" y="0"/>
                        </a:moveTo>
                        <a:cubicBezTo>
                          <a:pt x="28658" y="2251"/>
                          <a:pt x="29966" y="5093"/>
                          <a:pt x="29966" y="8174"/>
                        </a:cubicBezTo>
                        <a:cubicBezTo>
                          <a:pt x="29966" y="15517"/>
                          <a:pt x="22572" y="21465"/>
                          <a:pt x="13455" y="21465"/>
                        </a:cubicBezTo>
                        <a:cubicBezTo>
                          <a:pt x="7910" y="21465"/>
                          <a:pt x="2993" y="19265"/>
                          <a:pt x="0" y="15882"/>
                        </a:cubicBezTo>
                        <a:cubicBezTo>
                          <a:pt x="11292" y="21063"/>
                          <a:pt x="27652" y="11971"/>
                          <a:pt x="2647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046" name="Google Shape;2046;p32"/>
                  <p:cNvSpPr/>
                  <p:nvPr/>
                </p:nvSpPr>
                <p:spPr>
                  <a:xfrm>
                    <a:off x="3752175" y="786150"/>
                    <a:ext cx="219450" cy="203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78" h="8137" extrusionOk="0">
                        <a:moveTo>
                          <a:pt x="2565" y="4138"/>
                        </a:moveTo>
                        <a:cubicBezTo>
                          <a:pt x="6904" y="7508"/>
                          <a:pt x="6615" y="529"/>
                          <a:pt x="4288" y="2591"/>
                        </a:cubicBezTo>
                        <a:cubicBezTo>
                          <a:pt x="4062" y="2779"/>
                          <a:pt x="3924" y="3081"/>
                          <a:pt x="3773" y="3333"/>
                        </a:cubicBezTo>
                        <a:cubicBezTo>
                          <a:pt x="3471" y="3031"/>
                          <a:pt x="3471" y="3106"/>
                          <a:pt x="3446" y="2779"/>
                        </a:cubicBezTo>
                        <a:cubicBezTo>
                          <a:pt x="3282" y="0"/>
                          <a:pt x="8777" y="428"/>
                          <a:pt x="7935" y="4603"/>
                        </a:cubicBezTo>
                        <a:cubicBezTo>
                          <a:pt x="7218" y="8136"/>
                          <a:pt x="3559" y="8136"/>
                          <a:pt x="792" y="6502"/>
                        </a:cubicBezTo>
                        <a:cubicBezTo>
                          <a:pt x="139" y="6011"/>
                          <a:pt x="0" y="5081"/>
                          <a:pt x="491" y="4427"/>
                        </a:cubicBezTo>
                        <a:cubicBezTo>
                          <a:pt x="981" y="3785"/>
                          <a:pt x="1899" y="3647"/>
                          <a:pt x="2565" y="41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  <a:buFont typeface="Arial"/>
                      <a:buNone/>
                    </a:pPr>
                    <a:endParaRPr sz="1867" kern="0">
                      <a:solidFill>
                        <a:srgbClr val="000000"/>
                      </a:solidFill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047" name="Google Shape;2047;p32"/>
                <p:cNvSpPr/>
                <p:nvPr/>
              </p:nvSpPr>
              <p:spPr>
                <a:xfrm>
                  <a:off x="3261425" y="1248900"/>
                  <a:ext cx="1418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3" h="6993" extrusionOk="0">
                      <a:moveTo>
                        <a:pt x="2830" y="1"/>
                      </a:moveTo>
                      <a:lnTo>
                        <a:pt x="2830" y="1"/>
                      </a:lnTo>
                      <a:cubicBezTo>
                        <a:pt x="4402" y="1"/>
                        <a:pt x="5672" y="1271"/>
                        <a:pt x="5672" y="2830"/>
                      </a:cubicBezTo>
                      <a:lnTo>
                        <a:pt x="5672" y="4150"/>
                      </a:lnTo>
                      <a:cubicBezTo>
                        <a:pt x="5672" y="5722"/>
                        <a:pt x="4402" y="6992"/>
                        <a:pt x="2830" y="6992"/>
                      </a:cubicBezTo>
                      <a:cubicBezTo>
                        <a:pt x="1284" y="6992"/>
                        <a:pt x="1" y="5722"/>
                        <a:pt x="1" y="4150"/>
                      </a:cubicBezTo>
                      <a:lnTo>
                        <a:pt x="1" y="2830"/>
                      </a:lnTo>
                      <a:cubicBezTo>
                        <a:pt x="1" y="1271"/>
                        <a:pt x="1284" y="1"/>
                        <a:pt x="283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48" name="Google Shape;2048;p32"/>
                <p:cNvSpPr/>
                <p:nvPr/>
              </p:nvSpPr>
              <p:spPr>
                <a:xfrm>
                  <a:off x="3499100" y="1248900"/>
                  <a:ext cx="142125" cy="17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6993" extrusionOk="0">
                      <a:moveTo>
                        <a:pt x="2842" y="1"/>
                      </a:moveTo>
                      <a:lnTo>
                        <a:pt x="2842" y="1"/>
                      </a:lnTo>
                      <a:cubicBezTo>
                        <a:pt x="4402" y="1"/>
                        <a:pt x="5684" y="1271"/>
                        <a:pt x="5684" y="2830"/>
                      </a:cubicBezTo>
                      <a:lnTo>
                        <a:pt x="5684" y="4150"/>
                      </a:lnTo>
                      <a:cubicBezTo>
                        <a:pt x="5684" y="5722"/>
                        <a:pt x="4402" y="6992"/>
                        <a:pt x="2842" y="6992"/>
                      </a:cubicBezTo>
                      <a:cubicBezTo>
                        <a:pt x="1283" y="6992"/>
                        <a:pt x="0" y="5722"/>
                        <a:pt x="0" y="4150"/>
                      </a:cubicBezTo>
                      <a:lnTo>
                        <a:pt x="0" y="2830"/>
                      </a:lnTo>
                      <a:cubicBezTo>
                        <a:pt x="0" y="1271"/>
                        <a:pt x="1283" y="1"/>
                        <a:pt x="2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049" name="Google Shape;2049;p32"/>
          <p:cNvGrpSpPr/>
          <p:nvPr/>
        </p:nvGrpSpPr>
        <p:grpSpPr>
          <a:xfrm>
            <a:off x="8856311" y="3463397"/>
            <a:ext cx="2104140" cy="1102480"/>
            <a:chOff x="-1511962" y="1993319"/>
            <a:chExt cx="920500" cy="482275"/>
          </a:xfrm>
        </p:grpSpPr>
        <p:sp>
          <p:nvSpPr>
            <p:cNvPr id="2050" name="Google Shape;2050;p32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51" name="Google Shape;2051;p32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052" name="Google Shape;2052;p32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2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32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32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2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32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32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2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2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32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2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32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32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32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32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32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32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32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070" name="Google Shape;2070;p32"/>
          <p:cNvSpPr/>
          <p:nvPr/>
        </p:nvSpPr>
        <p:spPr>
          <a:xfrm>
            <a:off x="10544797" y="25596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1" name="Google Shape;2071;p32"/>
          <p:cNvGrpSpPr/>
          <p:nvPr/>
        </p:nvGrpSpPr>
        <p:grpSpPr>
          <a:xfrm rot="-2700000">
            <a:off x="1816076" y="2071497"/>
            <a:ext cx="404381" cy="404449"/>
            <a:chOff x="3312800" y="1179225"/>
            <a:chExt cx="473725" cy="473700"/>
          </a:xfrm>
        </p:grpSpPr>
        <p:sp>
          <p:nvSpPr>
            <p:cNvPr id="2072" name="Google Shape;2072;p32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502784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1"/>
        </a:solidFill>
        <a:effectLst/>
      </p:bgPr>
    </p:bg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6" name="Google Shape;2076;p3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077" name="Google Shape;2077;p3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3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3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3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3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3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3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3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3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3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3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3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3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3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3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3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3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3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33"/>
          <p:cNvGrpSpPr/>
          <p:nvPr/>
        </p:nvGrpSpPr>
        <p:grpSpPr>
          <a:xfrm>
            <a:off x="1026147" y="3971824"/>
            <a:ext cx="2807772" cy="1703217"/>
            <a:chOff x="3074375" y="4048988"/>
            <a:chExt cx="1238650" cy="751375"/>
          </a:xfrm>
        </p:grpSpPr>
        <p:sp>
          <p:nvSpPr>
            <p:cNvPr id="2115" name="Google Shape;2115;p33"/>
            <p:cNvSpPr/>
            <p:nvPr/>
          </p:nvSpPr>
          <p:spPr>
            <a:xfrm>
              <a:off x="3074375" y="4048988"/>
              <a:ext cx="1238650" cy="751375"/>
            </a:xfrm>
            <a:custGeom>
              <a:avLst/>
              <a:gdLst/>
              <a:ahLst/>
              <a:cxnLst/>
              <a:rect l="l" t="t" r="r" b="b"/>
              <a:pathLst>
                <a:path w="49546" h="30055" extrusionOk="0">
                  <a:moveTo>
                    <a:pt x="36920" y="1"/>
                  </a:moveTo>
                  <a:lnTo>
                    <a:pt x="20309" y="7960"/>
                  </a:lnTo>
                  <a:cubicBezTo>
                    <a:pt x="20171" y="7709"/>
                    <a:pt x="19907" y="7533"/>
                    <a:pt x="19592" y="7533"/>
                  </a:cubicBezTo>
                  <a:lnTo>
                    <a:pt x="15430" y="7533"/>
                  </a:lnTo>
                  <a:cubicBezTo>
                    <a:pt x="14990" y="7533"/>
                    <a:pt x="14625" y="7898"/>
                    <a:pt x="14625" y="8350"/>
                  </a:cubicBezTo>
                  <a:lnTo>
                    <a:pt x="14625" y="8426"/>
                  </a:lnTo>
                  <a:lnTo>
                    <a:pt x="2994" y="8426"/>
                  </a:lnTo>
                  <a:cubicBezTo>
                    <a:pt x="1346" y="8426"/>
                    <a:pt x="1" y="9771"/>
                    <a:pt x="1" y="11419"/>
                  </a:cubicBezTo>
                  <a:lnTo>
                    <a:pt x="1" y="26785"/>
                  </a:lnTo>
                  <a:cubicBezTo>
                    <a:pt x="1" y="28432"/>
                    <a:pt x="1346" y="29778"/>
                    <a:pt x="2994" y="29778"/>
                  </a:cubicBezTo>
                  <a:lnTo>
                    <a:pt x="32041" y="29778"/>
                  </a:lnTo>
                  <a:cubicBezTo>
                    <a:pt x="32808" y="29778"/>
                    <a:pt x="33525" y="29476"/>
                    <a:pt x="34053" y="28985"/>
                  </a:cubicBezTo>
                  <a:lnTo>
                    <a:pt x="42328" y="30054"/>
                  </a:lnTo>
                  <a:lnTo>
                    <a:pt x="43296" y="22547"/>
                  </a:lnTo>
                  <a:lnTo>
                    <a:pt x="49546" y="21164"/>
                  </a:lnTo>
                  <a:lnTo>
                    <a:pt x="46113" y="5672"/>
                  </a:lnTo>
                  <a:lnTo>
                    <a:pt x="40265" y="6967"/>
                  </a:lnTo>
                  <a:lnTo>
                    <a:pt x="36920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16" name="Google Shape;2116;p33"/>
            <p:cNvGrpSpPr/>
            <p:nvPr/>
          </p:nvGrpSpPr>
          <p:grpSpPr>
            <a:xfrm>
              <a:off x="3074525" y="4049000"/>
              <a:ext cx="1238350" cy="751350"/>
              <a:chOff x="3580825" y="3924500"/>
              <a:chExt cx="1238350" cy="751350"/>
            </a:xfrm>
          </p:grpSpPr>
          <p:sp>
            <p:nvSpPr>
              <p:cNvPr id="2117" name="Google Shape;2117;p33"/>
              <p:cNvSpPr/>
              <p:nvPr/>
            </p:nvSpPr>
            <p:spPr>
              <a:xfrm>
                <a:off x="3741475" y="3924500"/>
                <a:ext cx="933700" cy="723375"/>
              </a:xfrm>
              <a:custGeom>
                <a:avLst/>
                <a:gdLst/>
                <a:ahLst/>
                <a:cxnLst/>
                <a:rect l="l" t="t" r="r" b="b"/>
                <a:pathLst>
                  <a:path w="37348" h="28935" extrusionOk="0">
                    <a:moveTo>
                      <a:pt x="1" y="14625"/>
                    </a:moveTo>
                    <a:lnTo>
                      <a:pt x="30482" y="0"/>
                    </a:lnTo>
                    <a:lnTo>
                      <a:pt x="37348" y="14310"/>
                    </a:lnTo>
                    <a:lnTo>
                      <a:pt x="6854" y="2893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33"/>
              <p:cNvSpPr/>
              <p:nvPr/>
            </p:nvSpPr>
            <p:spPr>
              <a:xfrm>
                <a:off x="3806250" y="3988950"/>
                <a:ext cx="803850" cy="594500"/>
              </a:xfrm>
              <a:custGeom>
                <a:avLst/>
                <a:gdLst/>
                <a:ahLst/>
                <a:cxnLst/>
                <a:rect l="l" t="t" r="r" b="b"/>
                <a:pathLst>
                  <a:path w="32154" h="23780" extrusionOk="0">
                    <a:moveTo>
                      <a:pt x="0" y="12927"/>
                    </a:moveTo>
                    <a:lnTo>
                      <a:pt x="26948" y="0"/>
                    </a:lnTo>
                    <a:lnTo>
                      <a:pt x="32154" y="10852"/>
                    </a:lnTo>
                    <a:lnTo>
                      <a:pt x="5206" y="2377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33"/>
              <p:cNvSpPr/>
              <p:nvPr/>
            </p:nvSpPr>
            <p:spPr>
              <a:xfrm>
                <a:off x="3806250" y="4271550"/>
                <a:ext cx="106900" cy="124850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994" extrusionOk="0">
                    <a:moveTo>
                      <a:pt x="3383" y="1"/>
                    </a:moveTo>
                    <a:cubicBezTo>
                      <a:pt x="4276" y="1862"/>
                      <a:pt x="3483" y="4100"/>
                      <a:pt x="1622" y="4993"/>
                    </a:cubicBezTo>
                    <a:lnTo>
                      <a:pt x="0" y="162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3"/>
              <p:cNvSpPr/>
              <p:nvPr/>
            </p:nvSpPr>
            <p:spPr>
              <a:xfrm>
                <a:off x="4395675" y="3988950"/>
                <a:ext cx="124850" cy="106575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4263" extrusionOk="0">
                    <a:moveTo>
                      <a:pt x="1" y="1610"/>
                    </a:moveTo>
                    <a:cubicBezTo>
                      <a:pt x="894" y="3483"/>
                      <a:pt x="3132" y="4263"/>
                      <a:pt x="4993" y="3370"/>
                    </a:cubicBezTo>
                    <a:lnTo>
                      <a:pt x="3371" y="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33"/>
              <p:cNvSpPr/>
              <p:nvPr/>
            </p:nvSpPr>
            <p:spPr>
              <a:xfrm>
                <a:off x="3899300" y="4483450"/>
                <a:ext cx="1248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4993" h="4276" extrusionOk="0">
                    <a:moveTo>
                      <a:pt x="4992" y="2654"/>
                    </a:moveTo>
                    <a:cubicBezTo>
                      <a:pt x="4100" y="792"/>
                      <a:pt x="1874" y="0"/>
                      <a:pt x="0" y="893"/>
                    </a:cubicBezTo>
                    <a:lnTo>
                      <a:pt x="1622" y="4276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2" name="Google Shape;2122;p33"/>
              <p:cNvSpPr/>
              <p:nvPr/>
            </p:nvSpPr>
            <p:spPr>
              <a:xfrm>
                <a:off x="4506650" y="4182600"/>
                <a:ext cx="106925" cy="125125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5005" extrusionOk="0">
                    <a:moveTo>
                      <a:pt x="894" y="5005"/>
                    </a:moveTo>
                    <a:cubicBezTo>
                      <a:pt x="1" y="3131"/>
                      <a:pt x="793" y="893"/>
                      <a:pt x="2654" y="0"/>
                    </a:cubicBezTo>
                    <a:lnTo>
                      <a:pt x="4276" y="3383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3"/>
              <p:cNvSpPr/>
              <p:nvPr/>
            </p:nvSpPr>
            <p:spPr>
              <a:xfrm>
                <a:off x="4082575" y="4160275"/>
                <a:ext cx="251525" cy="251525"/>
              </a:xfrm>
              <a:custGeom>
                <a:avLst/>
                <a:gdLst/>
                <a:ahLst/>
                <a:cxnLst/>
                <a:rect l="l" t="t" r="r" b="b"/>
                <a:pathLst>
                  <a:path w="10061" h="10061" extrusionOk="0">
                    <a:moveTo>
                      <a:pt x="3119" y="1057"/>
                    </a:moveTo>
                    <a:cubicBezTo>
                      <a:pt x="5319" y="0"/>
                      <a:pt x="7948" y="931"/>
                      <a:pt x="9004" y="3119"/>
                    </a:cubicBezTo>
                    <a:cubicBezTo>
                      <a:pt x="10060" y="5320"/>
                      <a:pt x="9130" y="7948"/>
                      <a:pt x="6929" y="9004"/>
                    </a:cubicBezTo>
                    <a:cubicBezTo>
                      <a:pt x="4741" y="10060"/>
                      <a:pt x="2100" y="9130"/>
                      <a:pt x="1057" y="6942"/>
                    </a:cubicBezTo>
                    <a:cubicBezTo>
                      <a:pt x="0" y="4741"/>
                      <a:pt x="931" y="2113"/>
                      <a:pt x="3119" y="1057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33"/>
              <p:cNvSpPr/>
              <p:nvPr/>
            </p:nvSpPr>
            <p:spPr>
              <a:xfrm>
                <a:off x="3800575" y="4173800"/>
                <a:ext cx="889375" cy="502050"/>
              </a:xfrm>
              <a:custGeom>
                <a:avLst/>
                <a:gdLst/>
                <a:ahLst/>
                <a:cxnLst/>
                <a:rect l="l" t="t" r="r" b="b"/>
                <a:pathLst>
                  <a:path w="35575" h="20082" extrusionOk="0">
                    <a:moveTo>
                      <a:pt x="2038" y="0"/>
                    </a:moveTo>
                    <a:lnTo>
                      <a:pt x="35575" y="4351"/>
                    </a:lnTo>
                    <a:lnTo>
                      <a:pt x="33525" y="20082"/>
                    </a:lnTo>
                    <a:lnTo>
                      <a:pt x="1" y="15744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33"/>
              <p:cNvSpPr/>
              <p:nvPr/>
            </p:nvSpPr>
            <p:spPr>
              <a:xfrm>
                <a:off x="3855275" y="4227850"/>
                <a:ext cx="779675" cy="394250"/>
              </a:xfrm>
              <a:custGeom>
                <a:avLst/>
                <a:gdLst/>
                <a:ahLst/>
                <a:cxnLst/>
                <a:rect l="l" t="t" r="r" b="b"/>
                <a:pathLst>
                  <a:path w="31187" h="15770" extrusionOk="0">
                    <a:moveTo>
                      <a:pt x="1547" y="1"/>
                    </a:moveTo>
                    <a:lnTo>
                      <a:pt x="31186" y="3836"/>
                    </a:lnTo>
                    <a:lnTo>
                      <a:pt x="29640" y="15770"/>
                    </a:lnTo>
                    <a:lnTo>
                      <a:pt x="1" y="11934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3"/>
              <p:cNvSpPr/>
              <p:nvPr/>
            </p:nvSpPr>
            <p:spPr>
              <a:xfrm>
                <a:off x="3882000" y="4227850"/>
                <a:ext cx="104725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9" h="3975" extrusionOk="0">
                    <a:moveTo>
                      <a:pt x="4188" y="479"/>
                    </a:moveTo>
                    <a:cubicBezTo>
                      <a:pt x="3924" y="2529"/>
                      <a:pt x="2050" y="3975"/>
                      <a:pt x="1" y="3711"/>
                    </a:cubicBezTo>
                    <a:lnTo>
                      <a:pt x="478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33"/>
              <p:cNvSpPr/>
              <p:nvPr/>
            </p:nvSpPr>
            <p:spPr>
              <a:xfrm>
                <a:off x="4535575" y="4311800"/>
                <a:ext cx="99375" cy="104700"/>
              </a:xfrm>
              <a:custGeom>
                <a:avLst/>
                <a:gdLst/>
                <a:ahLst/>
                <a:cxnLst/>
                <a:rect l="l" t="t" r="r" b="b"/>
                <a:pathLst>
                  <a:path w="3975" h="4188" extrusionOk="0">
                    <a:moveTo>
                      <a:pt x="265" y="0"/>
                    </a:moveTo>
                    <a:cubicBezTo>
                      <a:pt x="1" y="2050"/>
                      <a:pt x="1447" y="3924"/>
                      <a:pt x="3496" y="4188"/>
                    </a:cubicBezTo>
                    <a:lnTo>
                      <a:pt x="3974" y="478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3"/>
              <p:cNvSpPr/>
              <p:nvPr/>
            </p:nvSpPr>
            <p:spPr>
              <a:xfrm>
                <a:off x="3854350" y="4441000"/>
                <a:ext cx="99350" cy="105025"/>
              </a:xfrm>
              <a:custGeom>
                <a:avLst/>
                <a:gdLst/>
                <a:ahLst/>
                <a:cxnLst/>
                <a:rect l="l" t="t" r="r" b="b"/>
                <a:pathLst>
                  <a:path w="3974" h="4201" extrusionOk="0">
                    <a:moveTo>
                      <a:pt x="3710" y="4201"/>
                    </a:moveTo>
                    <a:cubicBezTo>
                      <a:pt x="3974" y="2138"/>
                      <a:pt x="2528" y="265"/>
                      <a:pt x="478" y="1"/>
                    </a:cubicBezTo>
                    <a:lnTo>
                      <a:pt x="0" y="371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3"/>
              <p:cNvSpPr/>
              <p:nvPr/>
            </p:nvSpPr>
            <p:spPr>
              <a:xfrm>
                <a:off x="4502575" y="4530275"/>
                <a:ext cx="104700" cy="9937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3975" extrusionOk="0">
                    <a:moveTo>
                      <a:pt x="0" y="3497"/>
                    </a:moveTo>
                    <a:cubicBezTo>
                      <a:pt x="264" y="1447"/>
                      <a:pt x="2138" y="1"/>
                      <a:pt x="4188" y="265"/>
                    </a:cubicBezTo>
                    <a:lnTo>
                      <a:pt x="3710" y="397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33"/>
              <p:cNvSpPr/>
              <p:nvPr/>
            </p:nvSpPr>
            <p:spPr>
              <a:xfrm>
                <a:off x="4128150" y="4307700"/>
                <a:ext cx="234225" cy="234250"/>
              </a:xfrm>
              <a:custGeom>
                <a:avLst/>
                <a:gdLst/>
                <a:ahLst/>
                <a:cxnLst/>
                <a:rect l="l" t="t" r="r" b="b"/>
                <a:pathLst>
                  <a:path w="9369" h="9370" extrusionOk="0">
                    <a:moveTo>
                      <a:pt x="5244" y="315"/>
                    </a:moveTo>
                    <a:cubicBezTo>
                      <a:pt x="7659" y="630"/>
                      <a:pt x="9369" y="2843"/>
                      <a:pt x="9055" y="5257"/>
                    </a:cubicBezTo>
                    <a:cubicBezTo>
                      <a:pt x="8740" y="7672"/>
                      <a:pt x="6527" y="9369"/>
                      <a:pt x="4113" y="9067"/>
                    </a:cubicBezTo>
                    <a:cubicBezTo>
                      <a:pt x="1698" y="8753"/>
                      <a:pt x="1" y="6540"/>
                      <a:pt x="302" y="4125"/>
                    </a:cubicBezTo>
                    <a:cubicBezTo>
                      <a:pt x="617" y="1711"/>
                      <a:pt x="2830" y="1"/>
                      <a:pt x="5244" y="315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33"/>
              <p:cNvSpPr/>
              <p:nvPr/>
            </p:nvSpPr>
            <p:spPr>
              <a:xfrm>
                <a:off x="3908100" y="4066275"/>
                <a:ext cx="911075" cy="570300"/>
              </a:xfrm>
              <a:custGeom>
                <a:avLst/>
                <a:gdLst/>
                <a:ahLst/>
                <a:cxnLst/>
                <a:rect l="l" t="t" r="r" b="b"/>
                <a:pathLst>
                  <a:path w="36443" h="22812" extrusionOk="0">
                    <a:moveTo>
                      <a:pt x="0" y="7319"/>
                    </a:moveTo>
                    <a:lnTo>
                      <a:pt x="33009" y="1"/>
                    </a:lnTo>
                    <a:lnTo>
                      <a:pt x="36442" y="15493"/>
                    </a:lnTo>
                    <a:lnTo>
                      <a:pt x="3433" y="2281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3"/>
              <p:cNvSpPr/>
              <p:nvPr/>
            </p:nvSpPr>
            <p:spPr>
              <a:xfrm>
                <a:off x="3966575" y="4123800"/>
                <a:ext cx="794425" cy="455225"/>
              </a:xfrm>
              <a:custGeom>
                <a:avLst/>
                <a:gdLst/>
                <a:ahLst/>
                <a:cxnLst/>
                <a:rect l="l" t="t" r="r" b="b"/>
                <a:pathLst>
                  <a:path w="31777" h="18209" extrusionOk="0">
                    <a:moveTo>
                      <a:pt x="0" y="6464"/>
                    </a:moveTo>
                    <a:lnTo>
                      <a:pt x="29174" y="1"/>
                    </a:lnTo>
                    <a:lnTo>
                      <a:pt x="31777" y="11746"/>
                    </a:lnTo>
                    <a:lnTo>
                      <a:pt x="2603" y="18209"/>
                    </a:lnTo>
                    <a:close/>
                  </a:path>
                </a:pathLst>
              </a:custGeom>
              <a:solidFill>
                <a:srgbClr val="90C6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33"/>
              <p:cNvSpPr/>
              <p:nvPr/>
            </p:nvSpPr>
            <p:spPr>
              <a:xfrm>
                <a:off x="3966575" y="4265275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3647" y="0"/>
                    </a:moveTo>
                    <a:cubicBezTo>
                      <a:pt x="4100" y="2012"/>
                      <a:pt x="2817" y="4012"/>
                      <a:pt x="805" y="4464"/>
                    </a:cubicBezTo>
                    <a:lnTo>
                      <a:pt x="0" y="805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33"/>
              <p:cNvSpPr/>
              <p:nvPr/>
            </p:nvSpPr>
            <p:spPr>
              <a:xfrm>
                <a:off x="4604425" y="4123800"/>
                <a:ext cx="111625" cy="10252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4101" extrusionOk="0">
                    <a:moveTo>
                      <a:pt x="1" y="806"/>
                    </a:moveTo>
                    <a:cubicBezTo>
                      <a:pt x="453" y="2830"/>
                      <a:pt x="2453" y="4100"/>
                      <a:pt x="4465" y="3660"/>
                    </a:cubicBezTo>
                    <a:lnTo>
                      <a:pt x="3660" y="1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33"/>
              <p:cNvSpPr/>
              <p:nvPr/>
            </p:nvSpPr>
            <p:spPr>
              <a:xfrm>
                <a:off x="4012775" y="4484075"/>
                <a:ext cx="111950" cy="102500"/>
              </a:xfrm>
              <a:custGeom>
                <a:avLst/>
                <a:gdLst/>
                <a:ahLst/>
                <a:cxnLst/>
                <a:rect l="l" t="t" r="r" b="b"/>
                <a:pathLst>
                  <a:path w="4478" h="4100" extrusionOk="0">
                    <a:moveTo>
                      <a:pt x="4477" y="3295"/>
                    </a:moveTo>
                    <a:cubicBezTo>
                      <a:pt x="4025" y="1270"/>
                      <a:pt x="2025" y="0"/>
                      <a:pt x="1" y="453"/>
                    </a:cubicBezTo>
                    <a:lnTo>
                      <a:pt x="818" y="4100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3"/>
              <p:cNvSpPr/>
              <p:nvPr/>
            </p:nvSpPr>
            <p:spPr>
              <a:xfrm>
                <a:off x="4660075" y="4333800"/>
                <a:ext cx="102500" cy="111625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4465" extrusionOk="0">
                    <a:moveTo>
                      <a:pt x="440" y="4465"/>
                    </a:moveTo>
                    <a:cubicBezTo>
                      <a:pt x="0" y="2440"/>
                      <a:pt x="1270" y="441"/>
                      <a:pt x="3295" y="1"/>
                    </a:cubicBezTo>
                    <a:lnTo>
                      <a:pt x="4100" y="3647"/>
                    </a:ln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3"/>
              <p:cNvSpPr/>
              <p:nvPr/>
            </p:nvSpPr>
            <p:spPr>
              <a:xfrm>
                <a:off x="4242900" y="4230700"/>
                <a:ext cx="241450" cy="241450"/>
              </a:xfrm>
              <a:custGeom>
                <a:avLst/>
                <a:gdLst/>
                <a:ahLst/>
                <a:cxnLst/>
                <a:rect l="l" t="t" r="r" b="b"/>
                <a:pathLst>
                  <a:path w="9658" h="9658" extrusionOk="0">
                    <a:moveTo>
                      <a:pt x="3874" y="528"/>
                    </a:moveTo>
                    <a:cubicBezTo>
                      <a:pt x="6250" y="0"/>
                      <a:pt x="8614" y="1497"/>
                      <a:pt x="9130" y="3873"/>
                    </a:cubicBezTo>
                    <a:cubicBezTo>
                      <a:pt x="9658" y="6250"/>
                      <a:pt x="8162" y="8614"/>
                      <a:pt x="5785" y="9129"/>
                    </a:cubicBezTo>
                    <a:cubicBezTo>
                      <a:pt x="3408" y="9658"/>
                      <a:pt x="1057" y="8161"/>
                      <a:pt x="529" y="5785"/>
                    </a:cubicBezTo>
                    <a:cubicBezTo>
                      <a:pt x="0" y="3408"/>
                      <a:pt x="1497" y="1056"/>
                      <a:pt x="3874" y="528"/>
                    </a:cubicBezTo>
                    <a:close/>
                  </a:path>
                </a:pathLst>
              </a:custGeom>
              <a:solidFill>
                <a:srgbClr val="76A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3"/>
              <p:cNvSpPr/>
              <p:nvPr/>
            </p:nvSpPr>
            <p:spPr>
              <a:xfrm>
                <a:off x="3580825" y="4135125"/>
                <a:ext cx="875550" cy="533825"/>
              </a:xfrm>
              <a:custGeom>
                <a:avLst/>
                <a:gdLst/>
                <a:ahLst/>
                <a:cxnLst/>
                <a:rect l="l" t="t" r="r" b="b"/>
                <a:pathLst>
                  <a:path w="35022" h="21353" extrusionOk="0">
                    <a:moveTo>
                      <a:pt x="2994" y="0"/>
                    </a:moveTo>
                    <a:lnTo>
                      <a:pt x="32029" y="0"/>
                    </a:lnTo>
                    <a:cubicBezTo>
                      <a:pt x="33676" y="0"/>
                      <a:pt x="35022" y="1346"/>
                      <a:pt x="35022" y="2993"/>
                    </a:cubicBezTo>
                    <a:lnTo>
                      <a:pt x="35022" y="18360"/>
                    </a:lnTo>
                    <a:cubicBezTo>
                      <a:pt x="35022" y="20007"/>
                      <a:pt x="33676" y="21352"/>
                      <a:pt x="32029" y="21352"/>
                    </a:cubicBezTo>
                    <a:lnTo>
                      <a:pt x="2994" y="21352"/>
                    </a:lnTo>
                    <a:cubicBezTo>
                      <a:pt x="1346" y="21352"/>
                      <a:pt x="1" y="20007"/>
                      <a:pt x="1" y="18360"/>
                    </a:cubicBezTo>
                    <a:lnTo>
                      <a:pt x="1" y="2993"/>
                    </a:lnTo>
                    <a:cubicBezTo>
                      <a:pt x="1" y="1346"/>
                      <a:pt x="1346" y="0"/>
                      <a:pt x="2994" y="0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3"/>
              <p:cNvSpPr/>
              <p:nvPr/>
            </p:nvSpPr>
            <p:spPr>
              <a:xfrm>
                <a:off x="3628925" y="4180700"/>
                <a:ext cx="779350" cy="442675"/>
              </a:xfrm>
              <a:custGeom>
                <a:avLst/>
                <a:gdLst/>
                <a:ahLst/>
                <a:cxnLst/>
                <a:rect l="l" t="t" r="r" b="b"/>
                <a:pathLst>
                  <a:path w="31174" h="17707" fill="none" extrusionOk="0">
                    <a:moveTo>
                      <a:pt x="1925" y="1"/>
                    </a:moveTo>
                    <a:lnTo>
                      <a:pt x="29250" y="1"/>
                    </a:lnTo>
                    <a:cubicBezTo>
                      <a:pt x="30306" y="1"/>
                      <a:pt x="31174" y="868"/>
                      <a:pt x="31174" y="1925"/>
                    </a:cubicBezTo>
                    <a:lnTo>
                      <a:pt x="31174" y="15782"/>
                    </a:lnTo>
                    <a:cubicBezTo>
                      <a:pt x="31174" y="16838"/>
                      <a:pt x="30306" y="17706"/>
                      <a:pt x="29250" y="17706"/>
                    </a:cubicBezTo>
                    <a:lnTo>
                      <a:pt x="1925" y="17706"/>
                    </a:lnTo>
                    <a:cubicBezTo>
                      <a:pt x="856" y="17706"/>
                      <a:pt x="1" y="16838"/>
                      <a:pt x="1" y="15782"/>
                    </a:cubicBezTo>
                    <a:lnTo>
                      <a:pt x="1" y="1925"/>
                    </a:lnTo>
                    <a:cubicBezTo>
                      <a:pt x="1" y="868"/>
                      <a:pt x="856" y="1"/>
                      <a:pt x="1925" y="1"/>
                    </a:cubicBezTo>
                    <a:close/>
                  </a:path>
                </a:pathLst>
              </a:custGeom>
              <a:noFill/>
              <a:ln w="16350" cap="rnd" cmpd="sng">
                <a:solidFill>
                  <a:srgbClr val="C9928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3"/>
              <p:cNvSpPr/>
              <p:nvPr/>
            </p:nvSpPr>
            <p:spPr>
              <a:xfrm>
                <a:off x="3946125" y="4112800"/>
                <a:ext cx="144650" cy="177025"/>
              </a:xfrm>
              <a:custGeom>
                <a:avLst/>
                <a:gdLst/>
                <a:ahLst/>
                <a:cxnLst/>
                <a:rect l="l" t="t" r="r" b="b"/>
                <a:pathLst>
                  <a:path w="5786" h="7081" extrusionOk="0">
                    <a:moveTo>
                      <a:pt x="818" y="1"/>
                    </a:moveTo>
                    <a:lnTo>
                      <a:pt x="4981" y="1"/>
                    </a:lnTo>
                    <a:cubicBezTo>
                      <a:pt x="5421" y="1"/>
                      <a:pt x="5785" y="365"/>
                      <a:pt x="5785" y="818"/>
                    </a:cubicBezTo>
                    <a:lnTo>
                      <a:pt x="5785" y="6275"/>
                    </a:lnTo>
                    <a:cubicBezTo>
                      <a:pt x="5785" y="6716"/>
                      <a:pt x="5421" y="7080"/>
                      <a:pt x="4981" y="7080"/>
                    </a:cubicBezTo>
                    <a:lnTo>
                      <a:pt x="818" y="7080"/>
                    </a:lnTo>
                    <a:cubicBezTo>
                      <a:pt x="366" y="7080"/>
                      <a:pt x="1" y="6716"/>
                      <a:pt x="1" y="6275"/>
                    </a:cubicBezTo>
                    <a:lnTo>
                      <a:pt x="1" y="818"/>
                    </a:lnTo>
                    <a:cubicBezTo>
                      <a:pt x="1" y="365"/>
                      <a:pt x="366" y="1"/>
                      <a:pt x="818" y="1"/>
                    </a:cubicBezTo>
                    <a:close/>
                  </a:path>
                </a:pathLst>
              </a:custGeom>
              <a:solidFill>
                <a:srgbClr val="C992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33"/>
              <p:cNvSpPr/>
              <p:nvPr/>
            </p:nvSpPr>
            <p:spPr>
              <a:xfrm>
                <a:off x="3981350" y="4199575"/>
                <a:ext cx="742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2968" extrusionOk="0">
                    <a:moveTo>
                      <a:pt x="1484" y="2968"/>
                    </a:moveTo>
                    <a:cubicBezTo>
                      <a:pt x="2301" y="2968"/>
                      <a:pt x="2968" y="2301"/>
                      <a:pt x="2968" y="1484"/>
                    </a:cubicBezTo>
                    <a:cubicBezTo>
                      <a:pt x="2968" y="667"/>
                      <a:pt x="2301" y="0"/>
                      <a:pt x="1484" y="0"/>
                    </a:cubicBezTo>
                    <a:cubicBezTo>
                      <a:pt x="667" y="0"/>
                      <a:pt x="0" y="667"/>
                      <a:pt x="0" y="1484"/>
                    </a:cubicBezTo>
                    <a:cubicBezTo>
                      <a:pt x="0" y="2301"/>
                      <a:pt x="667" y="2968"/>
                      <a:pt x="1484" y="2968"/>
                    </a:cubicBezTo>
                    <a:close/>
                  </a:path>
                </a:pathLst>
              </a:custGeom>
              <a:solidFill>
                <a:srgbClr val="873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42" name="Google Shape;2142;p33"/>
          <p:cNvGrpSpPr/>
          <p:nvPr/>
        </p:nvGrpSpPr>
        <p:grpSpPr>
          <a:xfrm>
            <a:off x="2506581" y="5242629"/>
            <a:ext cx="1327361" cy="695440"/>
            <a:chOff x="-1511962" y="1993319"/>
            <a:chExt cx="920500" cy="482275"/>
          </a:xfrm>
        </p:grpSpPr>
        <p:sp>
          <p:nvSpPr>
            <p:cNvPr id="2143" name="Google Shape;2143;p33"/>
            <p:cNvSpPr/>
            <p:nvPr/>
          </p:nvSpPr>
          <p:spPr>
            <a:xfrm>
              <a:off x="-1511962" y="1993319"/>
              <a:ext cx="920500" cy="482275"/>
            </a:xfrm>
            <a:custGeom>
              <a:avLst/>
              <a:gdLst/>
              <a:ahLst/>
              <a:cxnLst/>
              <a:rect l="l" t="t" r="r" b="b"/>
              <a:pathLst>
                <a:path w="36820" h="19291" extrusionOk="0">
                  <a:moveTo>
                    <a:pt x="27175" y="1"/>
                  </a:moveTo>
                  <a:cubicBezTo>
                    <a:pt x="23654" y="1"/>
                    <a:pt x="20560" y="1912"/>
                    <a:pt x="18888" y="4741"/>
                  </a:cubicBezTo>
                  <a:cubicBezTo>
                    <a:pt x="17706" y="2855"/>
                    <a:pt x="14009" y="1472"/>
                    <a:pt x="9633" y="1472"/>
                  </a:cubicBezTo>
                  <a:cubicBezTo>
                    <a:pt x="4326" y="1472"/>
                    <a:pt x="0" y="3509"/>
                    <a:pt x="0" y="6024"/>
                  </a:cubicBezTo>
                  <a:lnTo>
                    <a:pt x="0" y="7898"/>
                  </a:lnTo>
                  <a:cubicBezTo>
                    <a:pt x="0" y="8941"/>
                    <a:pt x="742" y="9910"/>
                    <a:pt x="1987" y="10677"/>
                  </a:cubicBezTo>
                  <a:cubicBezTo>
                    <a:pt x="1535" y="11205"/>
                    <a:pt x="1283" y="11783"/>
                    <a:pt x="1283" y="12387"/>
                  </a:cubicBezTo>
                  <a:cubicBezTo>
                    <a:pt x="1283" y="12701"/>
                    <a:pt x="1358" y="13016"/>
                    <a:pt x="1497" y="13317"/>
                  </a:cubicBezTo>
                  <a:cubicBezTo>
                    <a:pt x="1358" y="13632"/>
                    <a:pt x="1283" y="13933"/>
                    <a:pt x="1283" y="14260"/>
                  </a:cubicBezTo>
                  <a:cubicBezTo>
                    <a:pt x="1283" y="16775"/>
                    <a:pt x="5621" y="18825"/>
                    <a:pt x="10928" y="18825"/>
                  </a:cubicBezTo>
                  <a:cubicBezTo>
                    <a:pt x="14713" y="18825"/>
                    <a:pt x="17995" y="17781"/>
                    <a:pt x="19567" y="16285"/>
                  </a:cubicBezTo>
                  <a:cubicBezTo>
                    <a:pt x="19755" y="16260"/>
                    <a:pt x="19944" y="16235"/>
                    <a:pt x="20133" y="16209"/>
                  </a:cubicBezTo>
                  <a:cubicBezTo>
                    <a:pt x="21893" y="18108"/>
                    <a:pt x="24396" y="19290"/>
                    <a:pt x="27175" y="19290"/>
                  </a:cubicBezTo>
                  <a:cubicBezTo>
                    <a:pt x="32494" y="19290"/>
                    <a:pt x="36819" y="14952"/>
                    <a:pt x="36819" y="9645"/>
                  </a:cubicBezTo>
                  <a:cubicBezTo>
                    <a:pt x="36819" y="4339"/>
                    <a:pt x="32494" y="1"/>
                    <a:pt x="27175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144" name="Google Shape;2144;p33"/>
            <p:cNvGrpSpPr/>
            <p:nvPr/>
          </p:nvGrpSpPr>
          <p:grpSpPr>
            <a:xfrm>
              <a:off x="-1511962" y="1993319"/>
              <a:ext cx="920500" cy="482275"/>
              <a:chOff x="861850" y="1688700"/>
              <a:chExt cx="920500" cy="482275"/>
            </a:xfrm>
          </p:grpSpPr>
          <p:sp>
            <p:nvSpPr>
              <p:cNvPr id="2145" name="Google Shape;2145;p33"/>
              <p:cNvSpPr/>
              <p:nvPr/>
            </p:nvSpPr>
            <p:spPr>
              <a:xfrm>
                <a:off x="894225" y="1998350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"/>
                    </a:moveTo>
                    <a:lnTo>
                      <a:pt x="1" y="1874"/>
                    </a:lnTo>
                    <a:lnTo>
                      <a:pt x="19278" y="1874"/>
                    </a:lnTo>
                    <a:lnTo>
                      <a:pt x="19278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3"/>
              <p:cNvSpPr/>
              <p:nvPr/>
            </p:nvSpPr>
            <p:spPr>
              <a:xfrm>
                <a:off x="894225" y="1931075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1"/>
                    </a:moveTo>
                    <a:cubicBezTo>
                      <a:pt x="4326" y="1"/>
                      <a:pt x="1" y="2050"/>
                      <a:pt x="1" y="4565"/>
                    </a:cubicBezTo>
                    <a:cubicBezTo>
                      <a:pt x="1" y="7080"/>
                      <a:pt x="4326" y="9130"/>
                      <a:pt x="9633" y="9130"/>
                    </a:cubicBez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1"/>
                      <a:pt x="9633" y="1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33"/>
              <p:cNvSpPr/>
              <p:nvPr/>
            </p:nvSpPr>
            <p:spPr>
              <a:xfrm>
                <a:off x="894225" y="1884250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33" y="0"/>
                    </a:moveTo>
                    <a:cubicBezTo>
                      <a:pt x="4326" y="0"/>
                      <a:pt x="1" y="2050"/>
                      <a:pt x="1" y="4565"/>
                    </a:cubicBezTo>
                    <a:cubicBezTo>
                      <a:pt x="1" y="7080"/>
                      <a:pt x="4326" y="9129"/>
                      <a:pt x="9633" y="9129"/>
                    </a:cubicBezTo>
                    <a:cubicBezTo>
                      <a:pt x="14952" y="9129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33"/>
              <p:cNvSpPr/>
              <p:nvPr/>
            </p:nvSpPr>
            <p:spPr>
              <a:xfrm>
                <a:off x="925675" y="1906250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0"/>
                    </a:move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33"/>
              <p:cNvSpPr/>
              <p:nvPr/>
            </p:nvSpPr>
            <p:spPr>
              <a:xfrm>
                <a:off x="1063675" y="1936425"/>
                <a:ext cx="143050" cy="12387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5" extrusionOk="0">
                    <a:moveTo>
                      <a:pt x="2453" y="868"/>
                    </a:moveTo>
                    <a:lnTo>
                      <a:pt x="2453" y="1836"/>
                    </a:lnTo>
                    <a:cubicBezTo>
                      <a:pt x="2302" y="1799"/>
                      <a:pt x="2176" y="1774"/>
                      <a:pt x="2075" y="1723"/>
                    </a:cubicBezTo>
                    <a:cubicBezTo>
                      <a:pt x="2000" y="1698"/>
                      <a:pt x="1937" y="1660"/>
                      <a:pt x="1887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45"/>
                      <a:pt x="1761" y="1157"/>
                      <a:pt x="1899" y="1057"/>
                    </a:cubicBezTo>
                    <a:cubicBezTo>
                      <a:pt x="1950" y="1032"/>
                      <a:pt x="2012" y="994"/>
                      <a:pt x="2075" y="969"/>
                    </a:cubicBezTo>
                    <a:cubicBezTo>
                      <a:pt x="2176" y="931"/>
                      <a:pt x="2302" y="893"/>
                      <a:pt x="2453" y="868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60" y="2805"/>
                      <a:pt x="3798" y="2842"/>
                    </a:cubicBezTo>
                    <a:cubicBezTo>
                      <a:pt x="3899" y="2868"/>
                      <a:pt x="3987" y="2905"/>
                      <a:pt x="4062" y="2943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2"/>
                      <a:pt x="3873" y="3698"/>
                      <a:pt x="3798" y="3723"/>
                    </a:cubicBezTo>
                    <a:cubicBezTo>
                      <a:pt x="3647" y="3773"/>
                      <a:pt x="3484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3" y="1"/>
                    </a:moveTo>
                    <a:lnTo>
                      <a:pt x="2453" y="265"/>
                    </a:lnTo>
                    <a:cubicBezTo>
                      <a:pt x="2314" y="277"/>
                      <a:pt x="2188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0"/>
                      <a:pt x="227" y="1082"/>
                      <a:pt x="227" y="1384"/>
                    </a:cubicBezTo>
                    <a:cubicBezTo>
                      <a:pt x="227" y="1686"/>
                      <a:pt x="403" y="1937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3" y="2629"/>
                    </a:cubicBezTo>
                    <a:lnTo>
                      <a:pt x="2453" y="3786"/>
                    </a:lnTo>
                    <a:cubicBezTo>
                      <a:pt x="2314" y="3748"/>
                      <a:pt x="2188" y="3710"/>
                      <a:pt x="2075" y="3660"/>
                    </a:cubicBezTo>
                    <a:cubicBezTo>
                      <a:pt x="2000" y="3622"/>
                      <a:pt x="1937" y="3597"/>
                      <a:pt x="1874" y="3547"/>
                    </a:cubicBezTo>
                    <a:cubicBezTo>
                      <a:pt x="1711" y="3446"/>
                      <a:pt x="1585" y="3320"/>
                      <a:pt x="1522" y="3169"/>
                    </a:cubicBezTo>
                    <a:lnTo>
                      <a:pt x="0" y="3245"/>
                    </a:lnTo>
                    <a:cubicBezTo>
                      <a:pt x="114" y="3609"/>
                      <a:pt x="378" y="3899"/>
                      <a:pt x="805" y="4087"/>
                    </a:cubicBezTo>
                    <a:cubicBezTo>
                      <a:pt x="1145" y="4251"/>
                      <a:pt x="1572" y="4364"/>
                      <a:pt x="2075" y="4414"/>
                    </a:cubicBezTo>
                    <a:cubicBezTo>
                      <a:pt x="2188" y="4427"/>
                      <a:pt x="2314" y="4439"/>
                      <a:pt x="2453" y="4452"/>
                    </a:cubicBezTo>
                    <a:lnTo>
                      <a:pt x="2453" y="4955"/>
                    </a:lnTo>
                    <a:lnTo>
                      <a:pt x="3295" y="4955"/>
                    </a:lnTo>
                    <a:lnTo>
                      <a:pt x="3295" y="4439"/>
                    </a:lnTo>
                    <a:cubicBezTo>
                      <a:pt x="3471" y="4427"/>
                      <a:pt x="3635" y="4414"/>
                      <a:pt x="3798" y="4389"/>
                    </a:cubicBezTo>
                    <a:cubicBezTo>
                      <a:pt x="4326" y="4314"/>
                      <a:pt x="4754" y="4188"/>
                      <a:pt x="5081" y="4012"/>
                    </a:cubicBezTo>
                    <a:cubicBezTo>
                      <a:pt x="5508" y="3786"/>
                      <a:pt x="5722" y="3509"/>
                      <a:pt x="5722" y="3169"/>
                    </a:cubicBezTo>
                    <a:cubicBezTo>
                      <a:pt x="5722" y="2868"/>
                      <a:pt x="5558" y="2629"/>
                      <a:pt x="5219" y="2427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35" y="2012"/>
                      <a:pt x="3471" y="1987"/>
                      <a:pt x="3295" y="1962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69"/>
                    </a:cubicBezTo>
                    <a:cubicBezTo>
                      <a:pt x="3899" y="1145"/>
                      <a:pt x="3961" y="1233"/>
                      <a:pt x="3999" y="1321"/>
                    </a:cubicBezTo>
                    <a:lnTo>
                      <a:pt x="5483" y="1233"/>
                    </a:lnTo>
                    <a:cubicBezTo>
                      <a:pt x="5382" y="956"/>
                      <a:pt x="5144" y="730"/>
                      <a:pt x="4779" y="566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35" y="290"/>
                      <a:pt x="3471" y="277"/>
                      <a:pt x="3295" y="265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3"/>
              <p:cNvSpPr/>
              <p:nvPr/>
            </p:nvSpPr>
            <p:spPr>
              <a:xfrm>
                <a:off x="1056750" y="18704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33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1"/>
                      <a:pt x="14952" y="1"/>
                      <a:pt x="9633" y="1"/>
                    </a:cubicBezTo>
                    <a:cubicBezTo>
                      <a:pt x="4327" y="1"/>
                      <a:pt x="1" y="2051"/>
                      <a:pt x="1" y="4565"/>
                    </a:cubicBezTo>
                    <a:cubicBezTo>
                      <a:pt x="1" y="7080"/>
                      <a:pt x="4327" y="9130"/>
                      <a:pt x="9633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1" name="Google Shape;2151;p33"/>
              <p:cNvSpPr/>
              <p:nvPr/>
            </p:nvSpPr>
            <p:spPr>
              <a:xfrm>
                <a:off x="1056750" y="19376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1" y="1874"/>
                    </a:moveTo>
                    <a:lnTo>
                      <a:pt x="19278" y="1874"/>
                    </a:lnTo>
                    <a:lnTo>
                      <a:pt x="19278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2" name="Google Shape;2152;p33"/>
              <p:cNvSpPr/>
              <p:nvPr/>
            </p:nvSpPr>
            <p:spPr>
              <a:xfrm>
                <a:off x="1056750" y="1823575"/>
                <a:ext cx="481950" cy="22792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17" extrusionOk="0">
                    <a:moveTo>
                      <a:pt x="9633" y="9117"/>
                    </a:moveTo>
                    <a:cubicBezTo>
                      <a:pt x="14952" y="9117"/>
                      <a:pt x="19278" y="7067"/>
                      <a:pt x="19278" y="4565"/>
                    </a:cubicBezTo>
                    <a:cubicBezTo>
                      <a:pt x="19278" y="2050"/>
                      <a:pt x="14952" y="0"/>
                      <a:pt x="9633" y="0"/>
                    </a:cubicBezTo>
                    <a:cubicBezTo>
                      <a:pt x="4327" y="0"/>
                      <a:pt x="1" y="2050"/>
                      <a:pt x="1" y="4565"/>
                    </a:cubicBezTo>
                    <a:cubicBezTo>
                      <a:pt x="1" y="7067"/>
                      <a:pt x="4327" y="9117"/>
                      <a:pt x="9633" y="9117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3"/>
              <p:cNvSpPr/>
              <p:nvPr/>
            </p:nvSpPr>
            <p:spPr>
              <a:xfrm>
                <a:off x="1088200" y="1845575"/>
                <a:ext cx="419075" cy="183925"/>
              </a:xfrm>
              <a:custGeom>
                <a:avLst/>
                <a:gdLst/>
                <a:ahLst/>
                <a:cxnLst/>
                <a:rect l="l" t="t" r="r" b="b"/>
                <a:pathLst>
                  <a:path w="16763" h="7357" extrusionOk="0">
                    <a:moveTo>
                      <a:pt x="8375" y="7357"/>
                    </a:moveTo>
                    <a:cubicBezTo>
                      <a:pt x="12990" y="7357"/>
                      <a:pt x="16762" y="5709"/>
                      <a:pt x="16762" y="3685"/>
                    </a:cubicBezTo>
                    <a:cubicBezTo>
                      <a:pt x="16762" y="1660"/>
                      <a:pt x="12990" y="0"/>
                      <a:pt x="8375" y="0"/>
                    </a:cubicBezTo>
                    <a:cubicBezTo>
                      <a:pt x="3760" y="0"/>
                      <a:pt x="0" y="1660"/>
                      <a:pt x="0" y="3685"/>
                    </a:cubicBezTo>
                    <a:cubicBezTo>
                      <a:pt x="0" y="5709"/>
                      <a:pt x="3760" y="7357"/>
                      <a:pt x="8375" y="7357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33"/>
              <p:cNvSpPr/>
              <p:nvPr/>
            </p:nvSpPr>
            <p:spPr>
              <a:xfrm>
                <a:off x="1226200" y="1875450"/>
                <a:ext cx="14307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5723" h="4968" extrusionOk="0">
                    <a:moveTo>
                      <a:pt x="2453" y="880"/>
                    </a:moveTo>
                    <a:lnTo>
                      <a:pt x="2453" y="1849"/>
                    </a:lnTo>
                    <a:cubicBezTo>
                      <a:pt x="2302" y="1811"/>
                      <a:pt x="2176" y="1773"/>
                      <a:pt x="2075" y="1735"/>
                    </a:cubicBezTo>
                    <a:cubicBezTo>
                      <a:pt x="2000" y="1710"/>
                      <a:pt x="1937" y="1672"/>
                      <a:pt x="1887" y="1635"/>
                    </a:cubicBezTo>
                    <a:cubicBezTo>
                      <a:pt x="1761" y="1559"/>
                      <a:pt x="1698" y="1459"/>
                      <a:pt x="1698" y="1371"/>
                    </a:cubicBezTo>
                    <a:cubicBezTo>
                      <a:pt x="1698" y="1258"/>
                      <a:pt x="1761" y="1157"/>
                      <a:pt x="1899" y="1069"/>
                    </a:cubicBezTo>
                    <a:cubicBezTo>
                      <a:pt x="1950" y="1044"/>
                      <a:pt x="2013" y="1006"/>
                      <a:pt x="2075" y="981"/>
                    </a:cubicBezTo>
                    <a:cubicBezTo>
                      <a:pt x="2176" y="943"/>
                      <a:pt x="2302" y="905"/>
                      <a:pt x="2453" y="880"/>
                    </a:cubicBezTo>
                    <a:close/>
                    <a:moveTo>
                      <a:pt x="3295" y="2754"/>
                    </a:moveTo>
                    <a:cubicBezTo>
                      <a:pt x="3496" y="2779"/>
                      <a:pt x="3660" y="2817"/>
                      <a:pt x="3798" y="2854"/>
                    </a:cubicBezTo>
                    <a:cubicBezTo>
                      <a:pt x="3899" y="2880"/>
                      <a:pt x="3987" y="2917"/>
                      <a:pt x="4062" y="2955"/>
                    </a:cubicBezTo>
                    <a:cubicBezTo>
                      <a:pt x="4213" y="3056"/>
                      <a:pt x="4289" y="3156"/>
                      <a:pt x="4289" y="3282"/>
                    </a:cubicBezTo>
                    <a:cubicBezTo>
                      <a:pt x="4289" y="3420"/>
                      <a:pt x="4201" y="3534"/>
                      <a:pt x="4012" y="3647"/>
                    </a:cubicBezTo>
                    <a:cubicBezTo>
                      <a:pt x="3949" y="3684"/>
                      <a:pt x="3874" y="3710"/>
                      <a:pt x="3798" y="3735"/>
                    </a:cubicBezTo>
                    <a:cubicBezTo>
                      <a:pt x="3647" y="3785"/>
                      <a:pt x="3484" y="3823"/>
                      <a:pt x="3295" y="3835"/>
                    </a:cubicBezTo>
                    <a:lnTo>
                      <a:pt x="3295" y="2754"/>
                    </a:lnTo>
                    <a:close/>
                    <a:moveTo>
                      <a:pt x="2453" y="0"/>
                    </a:moveTo>
                    <a:lnTo>
                      <a:pt x="2453" y="277"/>
                    </a:lnTo>
                    <a:cubicBezTo>
                      <a:pt x="2314" y="289"/>
                      <a:pt x="2189" y="302"/>
                      <a:pt x="2075" y="314"/>
                    </a:cubicBezTo>
                    <a:cubicBezTo>
                      <a:pt x="1572" y="365"/>
                      <a:pt x="1157" y="465"/>
                      <a:pt x="831" y="641"/>
                    </a:cubicBezTo>
                    <a:cubicBezTo>
                      <a:pt x="428" y="843"/>
                      <a:pt x="227" y="1094"/>
                      <a:pt x="227" y="1396"/>
                    </a:cubicBezTo>
                    <a:cubicBezTo>
                      <a:pt x="227" y="1698"/>
                      <a:pt x="403" y="1949"/>
                      <a:pt x="768" y="2163"/>
                    </a:cubicBezTo>
                    <a:cubicBezTo>
                      <a:pt x="1057" y="2339"/>
                      <a:pt x="1497" y="2477"/>
                      <a:pt x="2075" y="2578"/>
                    </a:cubicBezTo>
                    <a:cubicBezTo>
                      <a:pt x="2189" y="2603"/>
                      <a:pt x="2314" y="2616"/>
                      <a:pt x="2453" y="2628"/>
                    </a:cubicBezTo>
                    <a:lnTo>
                      <a:pt x="2453" y="3798"/>
                    </a:lnTo>
                    <a:cubicBezTo>
                      <a:pt x="2314" y="3760"/>
                      <a:pt x="2189" y="3722"/>
                      <a:pt x="2075" y="3672"/>
                    </a:cubicBezTo>
                    <a:cubicBezTo>
                      <a:pt x="2000" y="3634"/>
                      <a:pt x="1937" y="3596"/>
                      <a:pt x="1874" y="3559"/>
                    </a:cubicBezTo>
                    <a:cubicBezTo>
                      <a:pt x="1711" y="3458"/>
                      <a:pt x="1585" y="3332"/>
                      <a:pt x="1522" y="3181"/>
                    </a:cubicBezTo>
                    <a:lnTo>
                      <a:pt x="1" y="3257"/>
                    </a:lnTo>
                    <a:cubicBezTo>
                      <a:pt x="114" y="3622"/>
                      <a:pt x="378" y="3898"/>
                      <a:pt x="805" y="4099"/>
                    </a:cubicBezTo>
                    <a:cubicBezTo>
                      <a:pt x="1145" y="4263"/>
                      <a:pt x="1572" y="4376"/>
                      <a:pt x="2075" y="4426"/>
                    </a:cubicBezTo>
                    <a:cubicBezTo>
                      <a:pt x="2189" y="4439"/>
                      <a:pt x="2314" y="4451"/>
                      <a:pt x="2453" y="4464"/>
                    </a:cubicBezTo>
                    <a:lnTo>
                      <a:pt x="2453" y="4967"/>
                    </a:lnTo>
                    <a:lnTo>
                      <a:pt x="3295" y="4967"/>
                    </a:lnTo>
                    <a:lnTo>
                      <a:pt x="3295" y="4451"/>
                    </a:lnTo>
                    <a:cubicBezTo>
                      <a:pt x="3471" y="4439"/>
                      <a:pt x="3635" y="4414"/>
                      <a:pt x="3798" y="4401"/>
                    </a:cubicBezTo>
                    <a:cubicBezTo>
                      <a:pt x="4326" y="4326"/>
                      <a:pt x="4754" y="4200"/>
                      <a:pt x="5081" y="4024"/>
                    </a:cubicBezTo>
                    <a:cubicBezTo>
                      <a:pt x="5508" y="3798"/>
                      <a:pt x="5722" y="3508"/>
                      <a:pt x="5722" y="3181"/>
                    </a:cubicBezTo>
                    <a:cubicBezTo>
                      <a:pt x="5722" y="2880"/>
                      <a:pt x="5559" y="2641"/>
                      <a:pt x="5219" y="2440"/>
                    </a:cubicBezTo>
                    <a:cubicBezTo>
                      <a:pt x="4943" y="2289"/>
                      <a:pt x="4465" y="2163"/>
                      <a:pt x="3798" y="2050"/>
                    </a:cubicBezTo>
                    <a:cubicBezTo>
                      <a:pt x="3635" y="2025"/>
                      <a:pt x="3471" y="1999"/>
                      <a:pt x="3295" y="1974"/>
                    </a:cubicBezTo>
                    <a:lnTo>
                      <a:pt x="3295" y="893"/>
                    </a:lnTo>
                    <a:cubicBezTo>
                      <a:pt x="3509" y="931"/>
                      <a:pt x="3672" y="1006"/>
                      <a:pt x="3798" y="1081"/>
                    </a:cubicBezTo>
                    <a:cubicBezTo>
                      <a:pt x="3899" y="1157"/>
                      <a:pt x="3962" y="1245"/>
                      <a:pt x="3999" y="1333"/>
                    </a:cubicBezTo>
                    <a:lnTo>
                      <a:pt x="5483" y="1245"/>
                    </a:lnTo>
                    <a:cubicBezTo>
                      <a:pt x="5383" y="968"/>
                      <a:pt x="5144" y="742"/>
                      <a:pt x="4779" y="578"/>
                    </a:cubicBezTo>
                    <a:cubicBezTo>
                      <a:pt x="4515" y="465"/>
                      <a:pt x="4188" y="377"/>
                      <a:pt x="3798" y="327"/>
                    </a:cubicBezTo>
                    <a:cubicBezTo>
                      <a:pt x="3635" y="302"/>
                      <a:pt x="3471" y="289"/>
                      <a:pt x="3295" y="277"/>
                    </a:cubicBezTo>
                    <a:lnTo>
                      <a:pt x="329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33"/>
              <p:cNvSpPr/>
              <p:nvPr/>
            </p:nvSpPr>
            <p:spPr>
              <a:xfrm>
                <a:off x="861850" y="1772000"/>
                <a:ext cx="481950" cy="228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1" extrusionOk="0">
                    <a:moveTo>
                      <a:pt x="9645" y="9130"/>
                    </a:moveTo>
                    <a:cubicBezTo>
                      <a:pt x="14952" y="9130"/>
                      <a:pt x="19278" y="7081"/>
                      <a:pt x="19278" y="4566"/>
                    </a:cubicBezTo>
                    <a:cubicBezTo>
                      <a:pt x="19278" y="2051"/>
                      <a:pt x="14952" y="1"/>
                      <a:pt x="9645" y="1"/>
                    </a:cubicBezTo>
                    <a:cubicBezTo>
                      <a:pt x="4326" y="1"/>
                      <a:pt x="0" y="2051"/>
                      <a:pt x="0" y="4566"/>
                    </a:cubicBezTo>
                    <a:cubicBezTo>
                      <a:pt x="0" y="7081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3"/>
              <p:cNvSpPr/>
              <p:nvPr/>
            </p:nvSpPr>
            <p:spPr>
              <a:xfrm>
                <a:off x="861850" y="1839275"/>
                <a:ext cx="481950" cy="468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875" extrusionOk="0">
                    <a:moveTo>
                      <a:pt x="0" y="1875"/>
                    </a:moveTo>
                    <a:lnTo>
                      <a:pt x="19278" y="1875"/>
                    </a:lnTo>
                    <a:lnTo>
                      <a:pt x="1927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7" name="Google Shape;2157;p33"/>
              <p:cNvSpPr/>
              <p:nvPr/>
            </p:nvSpPr>
            <p:spPr>
              <a:xfrm>
                <a:off x="861850" y="1725175"/>
                <a:ext cx="481950" cy="228250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9130" extrusionOk="0">
                    <a:moveTo>
                      <a:pt x="9645" y="9130"/>
                    </a:moveTo>
                    <a:cubicBezTo>
                      <a:pt x="14952" y="9130"/>
                      <a:pt x="19278" y="7080"/>
                      <a:pt x="19278" y="4565"/>
                    </a:cubicBezTo>
                    <a:cubicBezTo>
                      <a:pt x="19278" y="2050"/>
                      <a:pt x="14952" y="0"/>
                      <a:pt x="9645" y="0"/>
                    </a:cubicBezTo>
                    <a:cubicBezTo>
                      <a:pt x="4326" y="0"/>
                      <a:pt x="0" y="2050"/>
                      <a:pt x="0" y="4565"/>
                    </a:cubicBezTo>
                    <a:cubicBezTo>
                      <a:pt x="0" y="7080"/>
                      <a:pt x="4326" y="9130"/>
                      <a:pt x="9645" y="913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8" name="Google Shape;2158;p33"/>
              <p:cNvSpPr/>
              <p:nvPr/>
            </p:nvSpPr>
            <p:spPr>
              <a:xfrm>
                <a:off x="893275" y="1747500"/>
                <a:ext cx="419100" cy="183600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7344" extrusionOk="0">
                    <a:moveTo>
                      <a:pt x="8388" y="7344"/>
                    </a:moveTo>
                    <a:cubicBezTo>
                      <a:pt x="13003" y="7344"/>
                      <a:pt x="16763" y="5696"/>
                      <a:pt x="16763" y="3672"/>
                    </a:cubicBezTo>
                    <a:cubicBezTo>
                      <a:pt x="16763" y="1647"/>
                      <a:pt x="13003" y="0"/>
                      <a:pt x="8388" y="0"/>
                    </a:cubicBezTo>
                    <a:cubicBezTo>
                      <a:pt x="3761" y="0"/>
                      <a:pt x="1" y="1647"/>
                      <a:pt x="1" y="3672"/>
                    </a:cubicBezTo>
                    <a:cubicBezTo>
                      <a:pt x="1" y="5696"/>
                      <a:pt x="3761" y="7344"/>
                      <a:pt x="8388" y="7344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3"/>
              <p:cNvSpPr/>
              <p:nvPr/>
            </p:nvSpPr>
            <p:spPr>
              <a:xfrm>
                <a:off x="1031300" y="1777350"/>
                <a:ext cx="1430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4956" extrusionOk="0">
                    <a:moveTo>
                      <a:pt x="2452" y="881"/>
                    </a:moveTo>
                    <a:lnTo>
                      <a:pt x="2452" y="1837"/>
                    </a:lnTo>
                    <a:cubicBezTo>
                      <a:pt x="2301" y="1811"/>
                      <a:pt x="2176" y="1774"/>
                      <a:pt x="2075" y="1736"/>
                    </a:cubicBezTo>
                    <a:cubicBezTo>
                      <a:pt x="2000" y="1698"/>
                      <a:pt x="1937" y="1673"/>
                      <a:pt x="1886" y="1635"/>
                    </a:cubicBezTo>
                    <a:cubicBezTo>
                      <a:pt x="1761" y="1547"/>
                      <a:pt x="1698" y="1459"/>
                      <a:pt x="1698" y="1359"/>
                    </a:cubicBezTo>
                    <a:cubicBezTo>
                      <a:pt x="1698" y="1258"/>
                      <a:pt x="1761" y="1158"/>
                      <a:pt x="1899" y="1070"/>
                    </a:cubicBezTo>
                    <a:cubicBezTo>
                      <a:pt x="1949" y="1032"/>
                      <a:pt x="2012" y="1007"/>
                      <a:pt x="2075" y="982"/>
                    </a:cubicBezTo>
                    <a:cubicBezTo>
                      <a:pt x="2176" y="931"/>
                      <a:pt x="2301" y="906"/>
                      <a:pt x="2452" y="881"/>
                    </a:cubicBezTo>
                    <a:close/>
                    <a:moveTo>
                      <a:pt x="3295" y="2742"/>
                    </a:moveTo>
                    <a:cubicBezTo>
                      <a:pt x="3496" y="2767"/>
                      <a:pt x="3659" y="2805"/>
                      <a:pt x="3798" y="2843"/>
                    </a:cubicBezTo>
                    <a:cubicBezTo>
                      <a:pt x="3898" y="2880"/>
                      <a:pt x="3986" y="2918"/>
                      <a:pt x="4062" y="2956"/>
                    </a:cubicBezTo>
                    <a:cubicBezTo>
                      <a:pt x="4213" y="3044"/>
                      <a:pt x="4288" y="3144"/>
                      <a:pt x="4288" y="3270"/>
                    </a:cubicBezTo>
                    <a:cubicBezTo>
                      <a:pt x="4288" y="3408"/>
                      <a:pt x="4200" y="3534"/>
                      <a:pt x="4012" y="3635"/>
                    </a:cubicBezTo>
                    <a:cubicBezTo>
                      <a:pt x="3949" y="3673"/>
                      <a:pt x="3873" y="3698"/>
                      <a:pt x="3798" y="3735"/>
                    </a:cubicBezTo>
                    <a:cubicBezTo>
                      <a:pt x="3659" y="3773"/>
                      <a:pt x="3483" y="3811"/>
                      <a:pt x="3295" y="3823"/>
                    </a:cubicBezTo>
                    <a:lnTo>
                      <a:pt x="3295" y="2742"/>
                    </a:lnTo>
                    <a:close/>
                    <a:moveTo>
                      <a:pt x="2452" y="1"/>
                    </a:moveTo>
                    <a:lnTo>
                      <a:pt x="2452" y="277"/>
                    </a:lnTo>
                    <a:cubicBezTo>
                      <a:pt x="2327" y="277"/>
                      <a:pt x="2201" y="290"/>
                      <a:pt x="2075" y="302"/>
                    </a:cubicBezTo>
                    <a:cubicBezTo>
                      <a:pt x="1572" y="353"/>
                      <a:pt x="1157" y="466"/>
                      <a:pt x="830" y="629"/>
                    </a:cubicBezTo>
                    <a:cubicBezTo>
                      <a:pt x="428" y="831"/>
                      <a:pt x="227" y="1095"/>
                      <a:pt x="227" y="1396"/>
                    </a:cubicBezTo>
                    <a:cubicBezTo>
                      <a:pt x="227" y="1698"/>
                      <a:pt x="415" y="1950"/>
                      <a:pt x="767" y="2151"/>
                    </a:cubicBezTo>
                    <a:cubicBezTo>
                      <a:pt x="1057" y="2327"/>
                      <a:pt x="1497" y="2465"/>
                      <a:pt x="2075" y="2566"/>
                    </a:cubicBezTo>
                    <a:cubicBezTo>
                      <a:pt x="2188" y="2591"/>
                      <a:pt x="2314" y="2604"/>
                      <a:pt x="2452" y="2629"/>
                    </a:cubicBezTo>
                    <a:lnTo>
                      <a:pt x="2452" y="3786"/>
                    </a:lnTo>
                    <a:cubicBezTo>
                      <a:pt x="2314" y="3761"/>
                      <a:pt x="2188" y="3710"/>
                      <a:pt x="2075" y="3660"/>
                    </a:cubicBezTo>
                    <a:cubicBezTo>
                      <a:pt x="2012" y="3635"/>
                      <a:pt x="1937" y="3597"/>
                      <a:pt x="1874" y="3559"/>
                    </a:cubicBezTo>
                    <a:cubicBezTo>
                      <a:pt x="1710" y="3446"/>
                      <a:pt x="1585" y="3320"/>
                      <a:pt x="1522" y="3170"/>
                    </a:cubicBezTo>
                    <a:lnTo>
                      <a:pt x="0" y="3245"/>
                    </a:lnTo>
                    <a:cubicBezTo>
                      <a:pt x="113" y="3610"/>
                      <a:pt x="377" y="3899"/>
                      <a:pt x="805" y="4100"/>
                    </a:cubicBezTo>
                    <a:cubicBezTo>
                      <a:pt x="1145" y="4251"/>
                      <a:pt x="1572" y="4364"/>
                      <a:pt x="2075" y="4427"/>
                    </a:cubicBezTo>
                    <a:cubicBezTo>
                      <a:pt x="2201" y="4440"/>
                      <a:pt x="2327" y="4452"/>
                      <a:pt x="2452" y="4452"/>
                    </a:cubicBezTo>
                    <a:lnTo>
                      <a:pt x="2452" y="4955"/>
                    </a:lnTo>
                    <a:lnTo>
                      <a:pt x="3295" y="4955"/>
                    </a:lnTo>
                    <a:lnTo>
                      <a:pt x="3295" y="4440"/>
                    </a:lnTo>
                    <a:cubicBezTo>
                      <a:pt x="3471" y="4427"/>
                      <a:pt x="3634" y="4414"/>
                      <a:pt x="3798" y="4389"/>
                    </a:cubicBezTo>
                    <a:cubicBezTo>
                      <a:pt x="4326" y="4314"/>
                      <a:pt x="4754" y="4201"/>
                      <a:pt x="5080" y="4012"/>
                    </a:cubicBezTo>
                    <a:cubicBezTo>
                      <a:pt x="5508" y="3786"/>
                      <a:pt x="5722" y="3509"/>
                      <a:pt x="5722" y="3170"/>
                    </a:cubicBezTo>
                    <a:cubicBezTo>
                      <a:pt x="5722" y="2868"/>
                      <a:pt x="5558" y="2629"/>
                      <a:pt x="5219" y="2440"/>
                    </a:cubicBezTo>
                    <a:cubicBezTo>
                      <a:pt x="4942" y="2277"/>
                      <a:pt x="4464" y="2151"/>
                      <a:pt x="3798" y="2038"/>
                    </a:cubicBezTo>
                    <a:cubicBezTo>
                      <a:pt x="3647" y="2013"/>
                      <a:pt x="3471" y="1988"/>
                      <a:pt x="3295" y="1975"/>
                    </a:cubicBezTo>
                    <a:lnTo>
                      <a:pt x="3295" y="881"/>
                    </a:lnTo>
                    <a:cubicBezTo>
                      <a:pt x="3509" y="931"/>
                      <a:pt x="3672" y="994"/>
                      <a:pt x="3798" y="1082"/>
                    </a:cubicBezTo>
                    <a:cubicBezTo>
                      <a:pt x="3898" y="1145"/>
                      <a:pt x="3961" y="1233"/>
                      <a:pt x="3999" y="1334"/>
                    </a:cubicBezTo>
                    <a:lnTo>
                      <a:pt x="5483" y="1233"/>
                    </a:lnTo>
                    <a:cubicBezTo>
                      <a:pt x="5382" y="956"/>
                      <a:pt x="5156" y="743"/>
                      <a:pt x="4779" y="579"/>
                    </a:cubicBezTo>
                    <a:cubicBezTo>
                      <a:pt x="4515" y="453"/>
                      <a:pt x="4188" y="365"/>
                      <a:pt x="3798" y="315"/>
                    </a:cubicBezTo>
                    <a:cubicBezTo>
                      <a:pt x="3647" y="302"/>
                      <a:pt x="3471" y="277"/>
                      <a:pt x="3295" y="277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33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33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3"/>
              <p:cNvSpPr/>
              <p:nvPr/>
            </p:nvSpPr>
            <p:spPr>
              <a:xfrm>
                <a:off x="1469850" y="1798725"/>
                <a:ext cx="143050" cy="262225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0489" extrusionOk="0">
                    <a:moveTo>
                      <a:pt x="2452" y="1862"/>
                    </a:moveTo>
                    <a:lnTo>
                      <a:pt x="2452" y="3886"/>
                    </a:lnTo>
                    <a:cubicBezTo>
                      <a:pt x="2301" y="3824"/>
                      <a:pt x="2176" y="3748"/>
                      <a:pt x="2075" y="3660"/>
                    </a:cubicBezTo>
                    <a:cubicBezTo>
                      <a:pt x="1999" y="3597"/>
                      <a:pt x="1937" y="3534"/>
                      <a:pt x="1886" y="3459"/>
                    </a:cubicBezTo>
                    <a:cubicBezTo>
                      <a:pt x="1761" y="3283"/>
                      <a:pt x="1698" y="3082"/>
                      <a:pt x="1698" y="2880"/>
                    </a:cubicBezTo>
                    <a:cubicBezTo>
                      <a:pt x="1698" y="2654"/>
                      <a:pt x="1761" y="2440"/>
                      <a:pt x="1899" y="2252"/>
                    </a:cubicBezTo>
                    <a:cubicBezTo>
                      <a:pt x="1949" y="2189"/>
                      <a:pt x="2012" y="2126"/>
                      <a:pt x="2075" y="2076"/>
                    </a:cubicBezTo>
                    <a:cubicBezTo>
                      <a:pt x="2188" y="1975"/>
                      <a:pt x="2301" y="1912"/>
                      <a:pt x="2452" y="1862"/>
                    </a:cubicBezTo>
                    <a:close/>
                    <a:moveTo>
                      <a:pt x="3295" y="5810"/>
                    </a:moveTo>
                    <a:cubicBezTo>
                      <a:pt x="3496" y="5861"/>
                      <a:pt x="3659" y="5936"/>
                      <a:pt x="3798" y="6024"/>
                    </a:cubicBezTo>
                    <a:cubicBezTo>
                      <a:pt x="3898" y="6087"/>
                      <a:pt x="3986" y="6162"/>
                      <a:pt x="4062" y="6250"/>
                    </a:cubicBezTo>
                    <a:cubicBezTo>
                      <a:pt x="4213" y="6439"/>
                      <a:pt x="4288" y="6653"/>
                      <a:pt x="4288" y="6917"/>
                    </a:cubicBezTo>
                    <a:cubicBezTo>
                      <a:pt x="4288" y="7219"/>
                      <a:pt x="4200" y="7470"/>
                      <a:pt x="4011" y="7684"/>
                    </a:cubicBezTo>
                    <a:cubicBezTo>
                      <a:pt x="3949" y="7759"/>
                      <a:pt x="3873" y="7835"/>
                      <a:pt x="3798" y="7885"/>
                    </a:cubicBezTo>
                    <a:cubicBezTo>
                      <a:pt x="3659" y="7986"/>
                      <a:pt x="3483" y="8061"/>
                      <a:pt x="3295" y="8086"/>
                    </a:cubicBezTo>
                    <a:lnTo>
                      <a:pt x="3295" y="5810"/>
                    </a:lnTo>
                    <a:close/>
                    <a:moveTo>
                      <a:pt x="2452" y="1"/>
                    </a:moveTo>
                    <a:lnTo>
                      <a:pt x="2452" y="579"/>
                    </a:lnTo>
                    <a:cubicBezTo>
                      <a:pt x="2326" y="592"/>
                      <a:pt x="2201" y="617"/>
                      <a:pt x="2075" y="642"/>
                    </a:cubicBezTo>
                    <a:cubicBezTo>
                      <a:pt x="1572" y="755"/>
                      <a:pt x="1157" y="982"/>
                      <a:pt x="843" y="1334"/>
                    </a:cubicBezTo>
                    <a:cubicBezTo>
                      <a:pt x="428" y="1774"/>
                      <a:pt x="226" y="2315"/>
                      <a:pt x="226" y="2943"/>
                    </a:cubicBezTo>
                    <a:cubicBezTo>
                      <a:pt x="226" y="3585"/>
                      <a:pt x="415" y="4113"/>
                      <a:pt x="767" y="4565"/>
                    </a:cubicBezTo>
                    <a:cubicBezTo>
                      <a:pt x="1069" y="4930"/>
                      <a:pt x="1496" y="5219"/>
                      <a:pt x="2075" y="5433"/>
                    </a:cubicBezTo>
                    <a:cubicBezTo>
                      <a:pt x="2188" y="5483"/>
                      <a:pt x="2326" y="5521"/>
                      <a:pt x="2452" y="5559"/>
                    </a:cubicBezTo>
                    <a:lnTo>
                      <a:pt x="2452" y="8011"/>
                    </a:lnTo>
                    <a:cubicBezTo>
                      <a:pt x="2314" y="7948"/>
                      <a:pt x="2188" y="7860"/>
                      <a:pt x="2075" y="7747"/>
                    </a:cubicBezTo>
                    <a:cubicBezTo>
                      <a:pt x="2012" y="7671"/>
                      <a:pt x="1937" y="7596"/>
                      <a:pt x="1874" y="7520"/>
                    </a:cubicBezTo>
                    <a:cubicBezTo>
                      <a:pt x="1710" y="7294"/>
                      <a:pt x="1585" y="7018"/>
                      <a:pt x="1522" y="6716"/>
                    </a:cubicBezTo>
                    <a:lnTo>
                      <a:pt x="0" y="6879"/>
                    </a:lnTo>
                    <a:cubicBezTo>
                      <a:pt x="113" y="7646"/>
                      <a:pt x="377" y="8237"/>
                      <a:pt x="805" y="8665"/>
                    </a:cubicBezTo>
                    <a:cubicBezTo>
                      <a:pt x="1144" y="9004"/>
                      <a:pt x="1572" y="9231"/>
                      <a:pt x="2075" y="9344"/>
                    </a:cubicBezTo>
                    <a:cubicBezTo>
                      <a:pt x="2201" y="9382"/>
                      <a:pt x="2326" y="9407"/>
                      <a:pt x="2452" y="9419"/>
                    </a:cubicBezTo>
                    <a:lnTo>
                      <a:pt x="2452" y="10488"/>
                    </a:lnTo>
                    <a:lnTo>
                      <a:pt x="3295" y="10488"/>
                    </a:lnTo>
                    <a:lnTo>
                      <a:pt x="3295" y="9394"/>
                    </a:lnTo>
                    <a:cubicBezTo>
                      <a:pt x="3471" y="9369"/>
                      <a:pt x="3634" y="9331"/>
                      <a:pt x="3798" y="9281"/>
                    </a:cubicBezTo>
                    <a:cubicBezTo>
                      <a:pt x="4326" y="9130"/>
                      <a:pt x="4753" y="8866"/>
                      <a:pt x="5080" y="8501"/>
                    </a:cubicBezTo>
                    <a:cubicBezTo>
                      <a:pt x="5508" y="8011"/>
                      <a:pt x="5722" y="7420"/>
                      <a:pt x="5722" y="6716"/>
                    </a:cubicBezTo>
                    <a:cubicBezTo>
                      <a:pt x="5722" y="6074"/>
                      <a:pt x="5558" y="5559"/>
                      <a:pt x="5219" y="5156"/>
                    </a:cubicBezTo>
                    <a:cubicBezTo>
                      <a:pt x="4942" y="4829"/>
                      <a:pt x="4464" y="4553"/>
                      <a:pt x="3798" y="4314"/>
                    </a:cubicBezTo>
                    <a:cubicBezTo>
                      <a:pt x="3647" y="4264"/>
                      <a:pt x="3471" y="4213"/>
                      <a:pt x="3295" y="4163"/>
                    </a:cubicBezTo>
                    <a:lnTo>
                      <a:pt x="3295" y="1874"/>
                    </a:lnTo>
                    <a:cubicBezTo>
                      <a:pt x="3508" y="1962"/>
                      <a:pt x="3672" y="2101"/>
                      <a:pt x="3798" y="2289"/>
                    </a:cubicBezTo>
                    <a:cubicBezTo>
                      <a:pt x="3898" y="2428"/>
                      <a:pt x="3961" y="2604"/>
                      <a:pt x="3999" y="2818"/>
                    </a:cubicBezTo>
                    <a:lnTo>
                      <a:pt x="5483" y="2616"/>
                    </a:lnTo>
                    <a:cubicBezTo>
                      <a:pt x="5382" y="2038"/>
                      <a:pt x="5156" y="1573"/>
                      <a:pt x="4779" y="1221"/>
                    </a:cubicBezTo>
                    <a:cubicBezTo>
                      <a:pt x="4514" y="969"/>
                      <a:pt x="4187" y="780"/>
                      <a:pt x="3798" y="680"/>
                    </a:cubicBezTo>
                    <a:cubicBezTo>
                      <a:pt x="3647" y="630"/>
                      <a:pt x="3471" y="604"/>
                      <a:pt x="3295" y="579"/>
                    </a:cubicBezTo>
                    <a:lnTo>
                      <a:pt x="329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163" name="Google Shape;2163;p33"/>
          <p:cNvSpPr/>
          <p:nvPr/>
        </p:nvSpPr>
        <p:spPr>
          <a:xfrm>
            <a:off x="1544830" y="32924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4" name="Google Shape;2164;p33"/>
          <p:cNvSpPr/>
          <p:nvPr/>
        </p:nvSpPr>
        <p:spPr>
          <a:xfrm>
            <a:off x="4246997" y="5055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313288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54D05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r>
                <a:rPr lang="en" sz="3067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 kern="0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12209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34" Type="http://schemas.openxmlformats.org/officeDocument/2006/relationships/theme" Target="../theme/theme2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slideLayout" Target="../slideLayouts/slideLayout66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slideLayout" Target="../slideLayouts/slideLayout65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slideLayout" Target="../slideLayouts/slideLayout79.xml"/><Relationship Id="rId18" Type="http://schemas.openxmlformats.org/officeDocument/2006/relationships/slideLayout" Target="../slideLayouts/slideLayout84.xml"/><Relationship Id="rId26" Type="http://schemas.openxmlformats.org/officeDocument/2006/relationships/slideLayout" Target="../slideLayouts/slideLayout92.xml"/><Relationship Id="rId3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87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73.xml"/><Relationship Id="rId12" Type="http://schemas.openxmlformats.org/officeDocument/2006/relationships/slideLayout" Target="../slideLayouts/slideLayout78.xml"/><Relationship Id="rId17" Type="http://schemas.openxmlformats.org/officeDocument/2006/relationships/slideLayout" Target="../slideLayouts/slideLayout83.xml"/><Relationship Id="rId25" Type="http://schemas.openxmlformats.org/officeDocument/2006/relationships/slideLayout" Target="../slideLayouts/slideLayout91.xml"/><Relationship Id="rId33" Type="http://schemas.openxmlformats.org/officeDocument/2006/relationships/slideLayout" Target="../slideLayouts/slideLayout99.xml"/><Relationship Id="rId2" Type="http://schemas.openxmlformats.org/officeDocument/2006/relationships/slideLayout" Target="../slideLayouts/slideLayout68.xml"/><Relationship Id="rId16" Type="http://schemas.openxmlformats.org/officeDocument/2006/relationships/slideLayout" Target="../slideLayouts/slideLayout82.xml"/><Relationship Id="rId20" Type="http://schemas.openxmlformats.org/officeDocument/2006/relationships/slideLayout" Target="../slideLayouts/slideLayout86.xml"/><Relationship Id="rId29" Type="http://schemas.openxmlformats.org/officeDocument/2006/relationships/slideLayout" Target="../slideLayouts/slideLayout95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24" Type="http://schemas.openxmlformats.org/officeDocument/2006/relationships/slideLayout" Target="../slideLayouts/slideLayout90.xml"/><Relationship Id="rId32" Type="http://schemas.openxmlformats.org/officeDocument/2006/relationships/slideLayout" Target="../slideLayouts/slideLayout98.xml"/><Relationship Id="rId5" Type="http://schemas.openxmlformats.org/officeDocument/2006/relationships/slideLayout" Target="../slideLayouts/slideLayout71.xml"/><Relationship Id="rId15" Type="http://schemas.openxmlformats.org/officeDocument/2006/relationships/slideLayout" Target="../slideLayouts/slideLayout81.xml"/><Relationship Id="rId23" Type="http://schemas.openxmlformats.org/officeDocument/2006/relationships/slideLayout" Target="../slideLayouts/slideLayout89.xml"/><Relationship Id="rId28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76.xml"/><Relationship Id="rId19" Type="http://schemas.openxmlformats.org/officeDocument/2006/relationships/slideLayout" Target="../slideLayouts/slideLayout85.xml"/><Relationship Id="rId31" Type="http://schemas.openxmlformats.org/officeDocument/2006/relationships/slideLayout" Target="../slideLayouts/slideLayout97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Relationship Id="rId14" Type="http://schemas.openxmlformats.org/officeDocument/2006/relationships/slideLayout" Target="../slideLayouts/slideLayout80.xml"/><Relationship Id="rId22" Type="http://schemas.openxmlformats.org/officeDocument/2006/relationships/slideLayout" Target="../slideLayouts/slideLayout88.xml"/><Relationship Id="rId27" Type="http://schemas.openxmlformats.org/officeDocument/2006/relationships/slideLayout" Target="../slideLayouts/slideLayout93.xml"/><Relationship Id="rId30" Type="http://schemas.openxmlformats.org/officeDocument/2006/relationships/slideLayout" Target="../slideLayouts/slideLayout9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13" Type="http://schemas.openxmlformats.org/officeDocument/2006/relationships/slideLayout" Target="../slideLayouts/slideLayout112.xml"/><Relationship Id="rId18" Type="http://schemas.openxmlformats.org/officeDocument/2006/relationships/slideLayout" Target="../slideLayouts/slideLayout117.xml"/><Relationship Id="rId26" Type="http://schemas.openxmlformats.org/officeDocument/2006/relationships/slideLayout" Target="../slideLayouts/slideLayout125.xml"/><Relationship Id="rId3" Type="http://schemas.openxmlformats.org/officeDocument/2006/relationships/slideLayout" Target="../slideLayouts/slideLayout102.xml"/><Relationship Id="rId21" Type="http://schemas.openxmlformats.org/officeDocument/2006/relationships/slideLayout" Target="../slideLayouts/slideLayout120.xml"/><Relationship Id="rId34" Type="http://schemas.openxmlformats.org/officeDocument/2006/relationships/theme" Target="../theme/theme4.xml"/><Relationship Id="rId7" Type="http://schemas.openxmlformats.org/officeDocument/2006/relationships/slideLayout" Target="../slideLayouts/slideLayout106.xml"/><Relationship Id="rId12" Type="http://schemas.openxmlformats.org/officeDocument/2006/relationships/slideLayout" Target="../slideLayouts/slideLayout111.xml"/><Relationship Id="rId17" Type="http://schemas.openxmlformats.org/officeDocument/2006/relationships/slideLayout" Target="../slideLayouts/slideLayout116.xml"/><Relationship Id="rId25" Type="http://schemas.openxmlformats.org/officeDocument/2006/relationships/slideLayout" Target="../slideLayouts/slideLayout124.xml"/><Relationship Id="rId33" Type="http://schemas.openxmlformats.org/officeDocument/2006/relationships/slideLayout" Target="../slideLayouts/slideLayout132.xml"/><Relationship Id="rId2" Type="http://schemas.openxmlformats.org/officeDocument/2006/relationships/slideLayout" Target="../slideLayouts/slideLayout101.xml"/><Relationship Id="rId16" Type="http://schemas.openxmlformats.org/officeDocument/2006/relationships/slideLayout" Target="../slideLayouts/slideLayout115.xml"/><Relationship Id="rId20" Type="http://schemas.openxmlformats.org/officeDocument/2006/relationships/slideLayout" Target="../slideLayouts/slideLayout119.xml"/><Relationship Id="rId29" Type="http://schemas.openxmlformats.org/officeDocument/2006/relationships/slideLayout" Target="../slideLayouts/slideLayout128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24" Type="http://schemas.openxmlformats.org/officeDocument/2006/relationships/slideLayout" Target="../slideLayouts/slideLayout123.xml"/><Relationship Id="rId32" Type="http://schemas.openxmlformats.org/officeDocument/2006/relationships/slideLayout" Target="../slideLayouts/slideLayout131.xml"/><Relationship Id="rId5" Type="http://schemas.openxmlformats.org/officeDocument/2006/relationships/slideLayout" Target="../slideLayouts/slideLayout104.xml"/><Relationship Id="rId15" Type="http://schemas.openxmlformats.org/officeDocument/2006/relationships/slideLayout" Target="../slideLayouts/slideLayout114.xml"/><Relationship Id="rId23" Type="http://schemas.openxmlformats.org/officeDocument/2006/relationships/slideLayout" Target="../slideLayouts/slideLayout122.xml"/><Relationship Id="rId28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9.xml"/><Relationship Id="rId19" Type="http://schemas.openxmlformats.org/officeDocument/2006/relationships/slideLayout" Target="../slideLayouts/slideLayout118.xml"/><Relationship Id="rId31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Relationship Id="rId14" Type="http://schemas.openxmlformats.org/officeDocument/2006/relationships/slideLayout" Target="../slideLayouts/slideLayout113.xml"/><Relationship Id="rId22" Type="http://schemas.openxmlformats.org/officeDocument/2006/relationships/slideLayout" Target="../slideLayouts/slideLayout121.xml"/><Relationship Id="rId27" Type="http://schemas.openxmlformats.org/officeDocument/2006/relationships/slideLayout" Target="../slideLayouts/slideLayout126.xml"/><Relationship Id="rId30" Type="http://schemas.openxmlformats.org/officeDocument/2006/relationships/slideLayout" Target="../slideLayouts/slideLayout12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13" Type="http://schemas.openxmlformats.org/officeDocument/2006/relationships/slideLayout" Target="../slideLayouts/slideLayout145.xml"/><Relationship Id="rId18" Type="http://schemas.openxmlformats.org/officeDocument/2006/relationships/slideLayout" Target="../slideLayouts/slideLayout150.xml"/><Relationship Id="rId26" Type="http://schemas.openxmlformats.org/officeDocument/2006/relationships/slideLayout" Target="../slideLayouts/slideLayout158.xml"/><Relationship Id="rId3" Type="http://schemas.openxmlformats.org/officeDocument/2006/relationships/slideLayout" Target="../slideLayouts/slideLayout135.xml"/><Relationship Id="rId21" Type="http://schemas.openxmlformats.org/officeDocument/2006/relationships/slideLayout" Target="../slideLayouts/slideLayout153.xml"/><Relationship Id="rId34" Type="http://schemas.openxmlformats.org/officeDocument/2006/relationships/theme" Target="../theme/theme5.xml"/><Relationship Id="rId7" Type="http://schemas.openxmlformats.org/officeDocument/2006/relationships/slideLayout" Target="../slideLayouts/slideLayout139.xml"/><Relationship Id="rId12" Type="http://schemas.openxmlformats.org/officeDocument/2006/relationships/slideLayout" Target="../slideLayouts/slideLayout144.xml"/><Relationship Id="rId17" Type="http://schemas.openxmlformats.org/officeDocument/2006/relationships/slideLayout" Target="../slideLayouts/slideLayout149.xml"/><Relationship Id="rId25" Type="http://schemas.openxmlformats.org/officeDocument/2006/relationships/slideLayout" Target="../slideLayouts/slideLayout157.xml"/><Relationship Id="rId33" Type="http://schemas.openxmlformats.org/officeDocument/2006/relationships/slideLayout" Target="../slideLayouts/slideLayout165.xml"/><Relationship Id="rId2" Type="http://schemas.openxmlformats.org/officeDocument/2006/relationships/slideLayout" Target="../slideLayouts/slideLayout134.xml"/><Relationship Id="rId16" Type="http://schemas.openxmlformats.org/officeDocument/2006/relationships/slideLayout" Target="../slideLayouts/slideLayout148.xml"/><Relationship Id="rId20" Type="http://schemas.openxmlformats.org/officeDocument/2006/relationships/slideLayout" Target="../slideLayouts/slideLayout152.xml"/><Relationship Id="rId29" Type="http://schemas.openxmlformats.org/officeDocument/2006/relationships/slideLayout" Target="../slideLayouts/slideLayout161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24" Type="http://schemas.openxmlformats.org/officeDocument/2006/relationships/slideLayout" Target="../slideLayouts/slideLayout156.xml"/><Relationship Id="rId32" Type="http://schemas.openxmlformats.org/officeDocument/2006/relationships/slideLayout" Target="../slideLayouts/slideLayout164.xml"/><Relationship Id="rId5" Type="http://schemas.openxmlformats.org/officeDocument/2006/relationships/slideLayout" Target="../slideLayouts/slideLayout137.xml"/><Relationship Id="rId15" Type="http://schemas.openxmlformats.org/officeDocument/2006/relationships/slideLayout" Target="../slideLayouts/slideLayout147.xml"/><Relationship Id="rId23" Type="http://schemas.openxmlformats.org/officeDocument/2006/relationships/slideLayout" Target="../slideLayouts/slideLayout155.xml"/><Relationship Id="rId28" Type="http://schemas.openxmlformats.org/officeDocument/2006/relationships/slideLayout" Target="../slideLayouts/slideLayout160.xml"/><Relationship Id="rId10" Type="http://schemas.openxmlformats.org/officeDocument/2006/relationships/slideLayout" Target="../slideLayouts/slideLayout142.xml"/><Relationship Id="rId19" Type="http://schemas.openxmlformats.org/officeDocument/2006/relationships/slideLayout" Target="../slideLayouts/slideLayout151.xml"/><Relationship Id="rId31" Type="http://schemas.openxmlformats.org/officeDocument/2006/relationships/slideLayout" Target="../slideLayouts/slideLayout163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Relationship Id="rId14" Type="http://schemas.openxmlformats.org/officeDocument/2006/relationships/slideLayout" Target="../slideLayouts/slideLayout146.xml"/><Relationship Id="rId22" Type="http://schemas.openxmlformats.org/officeDocument/2006/relationships/slideLayout" Target="../slideLayouts/slideLayout154.xml"/><Relationship Id="rId27" Type="http://schemas.openxmlformats.org/officeDocument/2006/relationships/slideLayout" Target="../slideLayouts/slideLayout159.xml"/><Relationship Id="rId30" Type="http://schemas.openxmlformats.org/officeDocument/2006/relationships/slideLayout" Target="../slideLayouts/slideLayout16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13" Type="http://schemas.openxmlformats.org/officeDocument/2006/relationships/slideLayout" Target="../slideLayouts/slideLayout178.xml"/><Relationship Id="rId18" Type="http://schemas.openxmlformats.org/officeDocument/2006/relationships/slideLayout" Target="../slideLayouts/slideLayout183.xml"/><Relationship Id="rId26" Type="http://schemas.openxmlformats.org/officeDocument/2006/relationships/slideLayout" Target="../slideLayouts/slideLayout191.xml"/><Relationship Id="rId3" Type="http://schemas.openxmlformats.org/officeDocument/2006/relationships/slideLayout" Target="../slideLayouts/slideLayout168.xml"/><Relationship Id="rId21" Type="http://schemas.openxmlformats.org/officeDocument/2006/relationships/slideLayout" Target="../slideLayouts/slideLayout186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172.xml"/><Relationship Id="rId12" Type="http://schemas.openxmlformats.org/officeDocument/2006/relationships/slideLayout" Target="../slideLayouts/slideLayout177.xml"/><Relationship Id="rId17" Type="http://schemas.openxmlformats.org/officeDocument/2006/relationships/slideLayout" Target="../slideLayouts/slideLayout182.xml"/><Relationship Id="rId25" Type="http://schemas.openxmlformats.org/officeDocument/2006/relationships/slideLayout" Target="../slideLayouts/slideLayout190.xml"/><Relationship Id="rId33" Type="http://schemas.openxmlformats.org/officeDocument/2006/relationships/slideLayout" Target="../slideLayouts/slideLayout198.xml"/><Relationship Id="rId2" Type="http://schemas.openxmlformats.org/officeDocument/2006/relationships/slideLayout" Target="../slideLayouts/slideLayout167.xml"/><Relationship Id="rId16" Type="http://schemas.openxmlformats.org/officeDocument/2006/relationships/slideLayout" Target="../slideLayouts/slideLayout181.xml"/><Relationship Id="rId20" Type="http://schemas.openxmlformats.org/officeDocument/2006/relationships/slideLayout" Target="../slideLayouts/slideLayout185.xml"/><Relationship Id="rId29" Type="http://schemas.openxmlformats.org/officeDocument/2006/relationships/slideLayout" Target="../slideLayouts/slideLayout194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24" Type="http://schemas.openxmlformats.org/officeDocument/2006/relationships/slideLayout" Target="../slideLayouts/slideLayout189.xml"/><Relationship Id="rId32" Type="http://schemas.openxmlformats.org/officeDocument/2006/relationships/slideLayout" Target="../slideLayouts/slideLayout197.xml"/><Relationship Id="rId5" Type="http://schemas.openxmlformats.org/officeDocument/2006/relationships/slideLayout" Target="../slideLayouts/slideLayout170.xml"/><Relationship Id="rId15" Type="http://schemas.openxmlformats.org/officeDocument/2006/relationships/slideLayout" Target="../slideLayouts/slideLayout180.xml"/><Relationship Id="rId23" Type="http://schemas.openxmlformats.org/officeDocument/2006/relationships/slideLayout" Target="../slideLayouts/slideLayout188.xml"/><Relationship Id="rId28" Type="http://schemas.openxmlformats.org/officeDocument/2006/relationships/slideLayout" Target="../slideLayouts/slideLayout193.xml"/><Relationship Id="rId10" Type="http://schemas.openxmlformats.org/officeDocument/2006/relationships/slideLayout" Target="../slideLayouts/slideLayout175.xml"/><Relationship Id="rId19" Type="http://schemas.openxmlformats.org/officeDocument/2006/relationships/slideLayout" Target="../slideLayouts/slideLayout184.xml"/><Relationship Id="rId31" Type="http://schemas.openxmlformats.org/officeDocument/2006/relationships/slideLayout" Target="../slideLayouts/slideLayout196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Relationship Id="rId14" Type="http://schemas.openxmlformats.org/officeDocument/2006/relationships/slideLayout" Target="../slideLayouts/slideLayout179.xml"/><Relationship Id="rId22" Type="http://schemas.openxmlformats.org/officeDocument/2006/relationships/slideLayout" Target="../slideLayouts/slideLayout187.xml"/><Relationship Id="rId27" Type="http://schemas.openxmlformats.org/officeDocument/2006/relationships/slideLayout" Target="../slideLayouts/slideLayout192.xml"/><Relationship Id="rId30" Type="http://schemas.openxmlformats.org/officeDocument/2006/relationships/slideLayout" Target="../slideLayouts/slideLayout19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13" Type="http://schemas.openxmlformats.org/officeDocument/2006/relationships/slideLayout" Target="../slideLayouts/slideLayout211.xml"/><Relationship Id="rId18" Type="http://schemas.openxmlformats.org/officeDocument/2006/relationships/slideLayout" Target="../slideLayouts/slideLayout216.xml"/><Relationship Id="rId26" Type="http://schemas.openxmlformats.org/officeDocument/2006/relationships/slideLayout" Target="../slideLayouts/slideLayout224.xml"/><Relationship Id="rId3" Type="http://schemas.openxmlformats.org/officeDocument/2006/relationships/slideLayout" Target="../slideLayouts/slideLayout201.xml"/><Relationship Id="rId21" Type="http://schemas.openxmlformats.org/officeDocument/2006/relationships/slideLayout" Target="../slideLayouts/slideLayout219.xml"/><Relationship Id="rId34" Type="http://schemas.openxmlformats.org/officeDocument/2006/relationships/theme" Target="../theme/theme7.xml"/><Relationship Id="rId7" Type="http://schemas.openxmlformats.org/officeDocument/2006/relationships/slideLayout" Target="../slideLayouts/slideLayout205.xml"/><Relationship Id="rId12" Type="http://schemas.openxmlformats.org/officeDocument/2006/relationships/slideLayout" Target="../slideLayouts/slideLayout210.xml"/><Relationship Id="rId17" Type="http://schemas.openxmlformats.org/officeDocument/2006/relationships/slideLayout" Target="../slideLayouts/slideLayout215.xml"/><Relationship Id="rId25" Type="http://schemas.openxmlformats.org/officeDocument/2006/relationships/slideLayout" Target="../slideLayouts/slideLayout223.xml"/><Relationship Id="rId33" Type="http://schemas.openxmlformats.org/officeDocument/2006/relationships/slideLayout" Target="../slideLayouts/slideLayout231.xml"/><Relationship Id="rId2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214.xml"/><Relationship Id="rId20" Type="http://schemas.openxmlformats.org/officeDocument/2006/relationships/slideLayout" Target="../slideLayouts/slideLayout218.xml"/><Relationship Id="rId29" Type="http://schemas.openxmlformats.org/officeDocument/2006/relationships/slideLayout" Target="../slideLayouts/slideLayout227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24" Type="http://schemas.openxmlformats.org/officeDocument/2006/relationships/slideLayout" Target="../slideLayouts/slideLayout222.xml"/><Relationship Id="rId32" Type="http://schemas.openxmlformats.org/officeDocument/2006/relationships/slideLayout" Target="../slideLayouts/slideLayout230.xml"/><Relationship Id="rId5" Type="http://schemas.openxmlformats.org/officeDocument/2006/relationships/slideLayout" Target="../slideLayouts/slideLayout203.xml"/><Relationship Id="rId15" Type="http://schemas.openxmlformats.org/officeDocument/2006/relationships/slideLayout" Target="../slideLayouts/slideLayout213.xml"/><Relationship Id="rId23" Type="http://schemas.openxmlformats.org/officeDocument/2006/relationships/slideLayout" Target="../slideLayouts/slideLayout221.xml"/><Relationship Id="rId28" Type="http://schemas.openxmlformats.org/officeDocument/2006/relationships/slideLayout" Target="../slideLayouts/slideLayout226.xml"/><Relationship Id="rId10" Type="http://schemas.openxmlformats.org/officeDocument/2006/relationships/slideLayout" Target="../slideLayouts/slideLayout208.xml"/><Relationship Id="rId19" Type="http://schemas.openxmlformats.org/officeDocument/2006/relationships/slideLayout" Target="../slideLayouts/slideLayout217.xml"/><Relationship Id="rId31" Type="http://schemas.openxmlformats.org/officeDocument/2006/relationships/slideLayout" Target="../slideLayouts/slideLayout229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Relationship Id="rId14" Type="http://schemas.openxmlformats.org/officeDocument/2006/relationships/slideLayout" Target="../slideLayouts/slideLayout212.xml"/><Relationship Id="rId22" Type="http://schemas.openxmlformats.org/officeDocument/2006/relationships/slideLayout" Target="../slideLayouts/slideLayout220.xml"/><Relationship Id="rId27" Type="http://schemas.openxmlformats.org/officeDocument/2006/relationships/slideLayout" Target="../slideLayouts/slideLayout225.xml"/><Relationship Id="rId30" Type="http://schemas.openxmlformats.org/officeDocument/2006/relationships/slideLayout" Target="../slideLayouts/slideLayout22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.xml"/><Relationship Id="rId13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249.xml"/><Relationship Id="rId26" Type="http://schemas.openxmlformats.org/officeDocument/2006/relationships/slideLayout" Target="../slideLayouts/slideLayout257.xml"/><Relationship Id="rId3" Type="http://schemas.openxmlformats.org/officeDocument/2006/relationships/slideLayout" Target="../slideLayouts/slideLayout234.xml"/><Relationship Id="rId21" Type="http://schemas.openxmlformats.org/officeDocument/2006/relationships/slideLayout" Target="../slideLayouts/slideLayout252.xml"/><Relationship Id="rId34" Type="http://schemas.openxmlformats.org/officeDocument/2006/relationships/theme" Target="../theme/theme8.xml"/><Relationship Id="rId7" Type="http://schemas.openxmlformats.org/officeDocument/2006/relationships/slideLayout" Target="../slideLayouts/slideLayout238.xml"/><Relationship Id="rId12" Type="http://schemas.openxmlformats.org/officeDocument/2006/relationships/slideLayout" Target="../slideLayouts/slideLayout243.xml"/><Relationship Id="rId17" Type="http://schemas.openxmlformats.org/officeDocument/2006/relationships/slideLayout" Target="../slideLayouts/slideLayout248.xml"/><Relationship Id="rId25" Type="http://schemas.openxmlformats.org/officeDocument/2006/relationships/slideLayout" Target="../slideLayouts/slideLayout256.xml"/><Relationship Id="rId33" Type="http://schemas.openxmlformats.org/officeDocument/2006/relationships/slideLayout" Target="../slideLayouts/slideLayout264.xml"/><Relationship Id="rId2" Type="http://schemas.openxmlformats.org/officeDocument/2006/relationships/slideLayout" Target="../slideLayouts/slideLayout233.xml"/><Relationship Id="rId16" Type="http://schemas.openxmlformats.org/officeDocument/2006/relationships/slideLayout" Target="../slideLayouts/slideLayout247.xml"/><Relationship Id="rId20" Type="http://schemas.openxmlformats.org/officeDocument/2006/relationships/slideLayout" Target="../slideLayouts/slideLayout251.xml"/><Relationship Id="rId29" Type="http://schemas.openxmlformats.org/officeDocument/2006/relationships/slideLayout" Target="../slideLayouts/slideLayout260.xml"/><Relationship Id="rId1" Type="http://schemas.openxmlformats.org/officeDocument/2006/relationships/slideLayout" Target="../slideLayouts/slideLayout232.xml"/><Relationship Id="rId6" Type="http://schemas.openxmlformats.org/officeDocument/2006/relationships/slideLayout" Target="../slideLayouts/slideLayout237.xml"/><Relationship Id="rId11" Type="http://schemas.openxmlformats.org/officeDocument/2006/relationships/slideLayout" Target="../slideLayouts/slideLayout242.xml"/><Relationship Id="rId24" Type="http://schemas.openxmlformats.org/officeDocument/2006/relationships/slideLayout" Target="../slideLayouts/slideLayout255.xml"/><Relationship Id="rId32" Type="http://schemas.openxmlformats.org/officeDocument/2006/relationships/slideLayout" Target="../slideLayouts/slideLayout263.xml"/><Relationship Id="rId5" Type="http://schemas.openxmlformats.org/officeDocument/2006/relationships/slideLayout" Target="../slideLayouts/slideLayout236.xml"/><Relationship Id="rId15" Type="http://schemas.openxmlformats.org/officeDocument/2006/relationships/slideLayout" Target="../slideLayouts/slideLayout246.xml"/><Relationship Id="rId23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59.xml"/><Relationship Id="rId10" Type="http://schemas.openxmlformats.org/officeDocument/2006/relationships/slideLayout" Target="../slideLayouts/slideLayout241.xml"/><Relationship Id="rId19" Type="http://schemas.openxmlformats.org/officeDocument/2006/relationships/slideLayout" Target="../slideLayouts/slideLayout250.xml"/><Relationship Id="rId31" Type="http://schemas.openxmlformats.org/officeDocument/2006/relationships/slideLayout" Target="../slideLayouts/slideLayout262.xml"/><Relationship Id="rId4" Type="http://schemas.openxmlformats.org/officeDocument/2006/relationships/slideLayout" Target="../slideLayouts/slideLayout235.xml"/><Relationship Id="rId9" Type="http://schemas.openxmlformats.org/officeDocument/2006/relationships/slideLayout" Target="../slideLayouts/slideLayout240.xml"/><Relationship Id="rId14" Type="http://schemas.openxmlformats.org/officeDocument/2006/relationships/slideLayout" Target="../slideLayouts/slideLayout245.xml"/><Relationship Id="rId22" Type="http://schemas.openxmlformats.org/officeDocument/2006/relationships/slideLayout" Target="../slideLayouts/slideLayout253.xml"/><Relationship Id="rId27" Type="http://schemas.openxmlformats.org/officeDocument/2006/relationships/slideLayout" Target="../slideLayouts/slideLayout258.xml"/><Relationship Id="rId30" Type="http://schemas.openxmlformats.org/officeDocument/2006/relationships/slideLayout" Target="../slideLayouts/slideLayout26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77827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4294967295" orient="horz" pos="340">
          <p15:clr>
            <a:srgbClr val="EA4335"/>
          </p15:clr>
        </p15:guide>
        <p15:guide id="4294967295" pos="2880">
          <p15:clr>
            <a:srgbClr val="EA4335"/>
          </p15:clr>
        </p15:guide>
        <p15:guide id="4294967295" pos="449">
          <p15:clr>
            <a:srgbClr val="EA4335"/>
          </p15:clr>
        </p15:guide>
        <p15:guide id="4294967295" pos="5311">
          <p15:clr>
            <a:srgbClr val="EA4335"/>
          </p15:clr>
        </p15:guide>
        <p15:guide id="4294967295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90982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  <p:sldLayoutId id="2147483717" r:id="rId23"/>
    <p:sldLayoutId id="2147483718" r:id="rId24"/>
    <p:sldLayoutId id="2147483719" r:id="rId25"/>
    <p:sldLayoutId id="2147483720" r:id="rId26"/>
    <p:sldLayoutId id="2147483721" r:id="rId27"/>
    <p:sldLayoutId id="2147483722" r:id="rId28"/>
    <p:sldLayoutId id="2147483723" r:id="rId29"/>
    <p:sldLayoutId id="2147483724" r:id="rId30"/>
    <p:sldLayoutId id="2147483725" r:id="rId31"/>
    <p:sldLayoutId id="2147483726" r:id="rId32"/>
    <p:sldLayoutId id="2147483727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4294967295" orient="horz" pos="340">
          <p15:clr>
            <a:srgbClr val="EA4335"/>
          </p15:clr>
        </p15:guide>
        <p15:guide id="4294967295" pos="2880">
          <p15:clr>
            <a:srgbClr val="EA4335"/>
          </p15:clr>
        </p15:guide>
        <p15:guide id="4294967295" pos="449">
          <p15:clr>
            <a:srgbClr val="EA4335"/>
          </p15:clr>
        </p15:guide>
        <p15:guide id="4294967295" pos="5311">
          <p15:clr>
            <a:srgbClr val="EA4335"/>
          </p15:clr>
        </p15:guide>
        <p15:guide id="4294967295" orient="horz" pos="2903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3839023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4" r:id="rId6"/>
    <p:sldLayoutId id="2147483735" r:id="rId7"/>
    <p:sldLayoutId id="2147483736" r:id="rId8"/>
    <p:sldLayoutId id="2147483737" r:id="rId9"/>
    <p:sldLayoutId id="2147483738" r:id="rId10"/>
    <p:sldLayoutId id="2147483739" r:id="rId11"/>
    <p:sldLayoutId id="2147483740" r:id="rId12"/>
    <p:sldLayoutId id="2147483741" r:id="rId13"/>
    <p:sldLayoutId id="2147483742" r:id="rId14"/>
    <p:sldLayoutId id="2147483743" r:id="rId15"/>
    <p:sldLayoutId id="2147483744" r:id="rId16"/>
    <p:sldLayoutId id="2147483745" r:id="rId17"/>
    <p:sldLayoutId id="2147483746" r:id="rId18"/>
    <p:sldLayoutId id="2147483747" r:id="rId19"/>
    <p:sldLayoutId id="2147483748" r:id="rId20"/>
    <p:sldLayoutId id="2147483749" r:id="rId21"/>
    <p:sldLayoutId id="2147483750" r:id="rId22"/>
    <p:sldLayoutId id="2147483751" r:id="rId23"/>
    <p:sldLayoutId id="2147483752" r:id="rId24"/>
    <p:sldLayoutId id="2147483753" r:id="rId25"/>
    <p:sldLayoutId id="2147483754" r:id="rId26"/>
    <p:sldLayoutId id="2147483755" r:id="rId27"/>
    <p:sldLayoutId id="2147483756" r:id="rId28"/>
    <p:sldLayoutId id="2147483757" r:id="rId29"/>
    <p:sldLayoutId id="2147483758" r:id="rId30"/>
    <p:sldLayoutId id="2147483759" r:id="rId31"/>
    <p:sldLayoutId id="2147483760" r:id="rId32"/>
    <p:sldLayoutId id="2147483761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4294967295" orient="horz" pos="340">
          <p15:clr>
            <a:srgbClr val="EA4335"/>
          </p15:clr>
        </p15:guide>
        <p15:guide id="4294967295" pos="2880">
          <p15:clr>
            <a:srgbClr val="EA4335"/>
          </p15:clr>
        </p15:guide>
        <p15:guide id="4294967295" pos="449">
          <p15:clr>
            <a:srgbClr val="EA4335"/>
          </p15:clr>
        </p15:guide>
        <p15:guide id="4294967295" pos="5311">
          <p15:clr>
            <a:srgbClr val="EA4335"/>
          </p15:clr>
        </p15:guide>
        <p15:guide id="4294967295" orient="horz" pos="2903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84216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1" r:id="rId1"/>
    <p:sldLayoutId id="2147483832" r:id="rId2"/>
    <p:sldLayoutId id="2147483833" r:id="rId3"/>
    <p:sldLayoutId id="2147483834" r:id="rId4"/>
    <p:sldLayoutId id="2147483835" r:id="rId5"/>
    <p:sldLayoutId id="2147483836" r:id="rId6"/>
    <p:sldLayoutId id="2147483837" r:id="rId7"/>
    <p:sldLayoutId id="2147483838" r:id="rId8"/>
    <p:sldLayoutId id="2147483839" r:id="rId9"/>
    <p:sldLayoutId id="2147483840" r:id="rId10"/>
    <p:sldLayoutId id="2147483841" r:id="rId11"/>
    <p:sldLayoutId id="2147483842" r:id="rId12"/>
    <p:sldLayoutId id="2147483843" r:id="rId13"/>
    <p:sldLayoutId id="2147483844" r:id="rId14"/>
    <p:sldLayoutId id="2147483845" r:id="rId15"/>
    <p:sldLayoutId id="2147483846" r:id="rId16"/>
    <p:sldLayoutId id="2147483847" r:id="rId17"/>
    <p:sldLayoutId id="2147483848" r:id="rId18"/>
    <p:sldLayoutId id="2147483849" r:id="rId19"/>
    <p:sldLayoutId id="2147483850" r:id="rId20"/>
    <p:sldLayoutId id="2147483851" r:id="rId21"/>
    <p:sldLayoutId id="2147483852" r:id="rId22"/>
    <p:sldLayoutId id="2147483853" r:id="rId23"/>
    <p:sldLayoutId id="2147483854" r:id="rId24"/>
    <p:sldLayoutId id="2147483855" r:id="rId25"/>
    <p:sldLayoutId id="2147483856" r:id="rId26"/>
    <p:sldLayoutId id="2147483857" r:id="rId27"/>
    <p:sldLayoutId id="2147483858" r:id="rId28"/>
    <p:sldLayoutId id="2147483859" r:id="rId29"/>
    <p:sldLayoutId id="2147483860" r:id="rId30"/>
    <p:sldLayoutId id="2147483861" r:id="rId31"/>
    <p:sldLayoutId id="2147483862" r:id="rId32"/>
    <p:sldLayoutId id="214748386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4294967295" orient="horz" pos="340">
          <p15:clr>
            <a:srgbClr val="EA4335"/>
          </p15:clr>
        </p15:guide>
        <p15:guide id="4294967295" pos="2880">
          <p15:clr>
            <a:srgbClr val="EA4335"/>
          </p15:clr>
        </p15:guide>
        <p15:guide id="4294967295" pos="449">
          <p15:clr>
            <a:srgbClr val="EA4335"/>
          </p15:clr>
        </p15:guide>
        <p15:guide id="4294967295" pos="5311">
          <p15:clr>
            <a:srgbClr val="EA4335"/>
          </p15:clr>
        </p15:guide>
        <p15:guide id="4294967295" orient="horz" pos="2903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70182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9" r:id="rId1"/>
    <p:sldLayoutId id="2147483900" r:id="rId2"/>
    <p:sldLayoutId id="2147483901" r:id="rId3"/>
    <p:sldLayoutId id="2147483902" r:id="rId4"/>
    <p:sldLayoutId id="2147483903" r:id="rId5"/>
    <p:sldLayoutId id="2147483904" r:id="rId6"/>
    <p:sldLayoutId id="2147483905" r:id="rId7"/>
    <p:sldLayoutId id="2147483906" r:id="rId8"/>
    <p:sldLayoutId id="2147483907" r:id="rId9"/>
    <p:sldLayoutId id="2147483908" r:id="rId10"/>
    <p:sldLayoutId id="2147483909" r:id="rId11"/>
    <p:sldLayoutId id="2147483910" r:id="rId12"/>
    <p:sldLayoutId id="2147483911" r:id="rId13"/>
    <p:sldLayoutId id="2147483912" r:id="rId14"/>
    <p:sldLayoutId id="2147483913" r:id="rId15"/>
    <p:sldLayoutId id="2147483914" r:id="rId16"/>
    <p:sldLayoutId id="2147483915" r:id="rId17"/>
    <p:sldLayoutId id="2147483916" r:id="rId18"/>
    <p:sldLayoutId id="2147483917" r:id="rId19"/>
    <p:sldLayoutId id="2147483918" r:id="rId20"/>
    <p:sldLayoutId id="2147483919" r:id="rId21"/>
    <p:sldLayoutId id="2147483920" r:id="rId22"/>
    <p:sldLayoutId id="2147483921" r:id="rId23"/>
    <p:sldLayoutId id="2147483922" r:id="rId24"/>
    <p:sldLayoutId id="2147483923" r:id="rId25"/>
    <p:sldLayoutId id="2147483924" r:id="rId26"/>
    <p:sldLayoutId id="2147483925" r:id="rId27"/>
    <p:sldLayoutId id="2147483926" r:id="rId28"/>
    <p:sldLayoutId id="2147483927" r:id="rId29"/>
    <p:sldLayoutId id="2147483928" r:id="rId30"/>
    <p:sldLayoutId id="2147483929" r:id="rId31"/>
    <p:sldLayoutId id="2147483930" r:id="rId32"/>
    <p:sldLayoutId id="2147483931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4294967295" orient="horz" pos="340">
          <p15:clr>
            <a:srgbClr val="EA4335"/>
          </p15:clr>
        </p15:guide>
        <p15:guide id="4294967295" pos="2880">
          <p15:clr>
            <a:srgbClr val="EA4335"/>
          </p15:clr>
        </p15:guide>
        <p15:guide id="4294967295" pos="449">
          <p15:clr>
            <a:srgbClr val="EA4335"/>
          </p15:clr>
        </p15:guide>
        <p15:guide id="4294967295" pos="5311">
          <p15:clr>
            <a:srgbClr val="EA4335"/>
          </p15:clr>
        </p15:guide>
        <p15:guide id="4294967295" orient="horz" pos="2903">
          <p15:clr>
            <a:srgbClr val="EA4335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110251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33" r:id="rId1"/>
    <p:sldLayoutId id="2147483934" r:id="rId2"/>
    <p:sldLayoutId id="2147483935" r:id="rId3"/>
    <p:sldLayoutId id="2147483936" r:id="rId4"/>
    <p:sldLayoutId id="2147483937" r:id="rId5"/>
    <p:sldLayoutId id="2147483938" r:id="rId6"/>
    <p:sldLayoutId id="2147483939" r:id="rId7"/>
    <p:sldLayoutId id="2147483940" r:id="rId8"/>
    <p:sldLayoutId id="2147483941" r:id="rId9"/>
    <p:sldLayoutId id="2147483942" r:id="rId10"/>
    <p:sldLayoutId id="2147483943" r:id="rId11"/>
    <p:sldLayoutId id="2147483944" r:id="rId12"/>
    <p:sldLayoutId id="2147483945" r:id="rId13"/>
    <p:sldLayoutId id="2147483946" r:id="rId14"/>
    <p:sldLayoutId id="2147483947" r:id="rId15"/>
    <p:sldLayoutId id="2147483948" r:id="rId16"/>
    <p:sldLayoutId id="2147483949" r:id="rId17"/>
    <p:sldLayoutId id="2147483950" r:id="rId18"/>
    <p:sldLayoutId id="2147483951" r:id="rId19"/>
    <p:sldLayoutId id="2147483952" r:id="rId20"/>
    <p:sldLayoutId id="2147483953" r:id="rId21"/>
    <p:sldLayoutId id="2147483954" r:id="rId22"/>
    <p:sldLayoutId id="2147483955" r:id="rId23"/>
    <p:sldLayoutId id="2147483956" r:id="rId24"/>
    <p:sldLayoutId id="2147483957" r:id="rId25"/>
    <p:sldLayoutId id="2147483958" r:id="rId26"/>
    <p:sldLayoutId id="2147483959" r:id="rId27"/>
    <p:sldLayoutId id="2147483960" r:id="rId28"/>
    <p:sldLayoutId id="2147483961" r:id="rId29"/>
    <p:sldLayoutId id="2147483962" r:id="rId30"/>
    <p:sldLayoutId id="2147483963" r:id="rId31"/>
    <p:sldLayoutId id="2147483964" r:id="rId32"/>
    <p:sldLayoutId id="2147483965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4294967295" orient="horz" pos="340">
          <p15:clr>
            <a:srgbClr val="EA4335"/>
          </p15:clr>
        </p15:guide>
        <p15:guide id="4294967295" pos="2880">
          <p15:clr>
            <a:srgbClr val="EA4335"/>
          </p15:clr>
        </p15:guide>
        <p15:guide id="4294967295" pos="449">
          <p15:clr>
            <a:srgbClr val="EA4335"/>
          </p15:clr>
        </p15:guide>
        <p15:guide id="4294967295" pos="5311">
          <p15:clr>
            <a:srgbClr val="EA4335"/>
          </p15:clr>
        </p15:guide>
        <p15:guide id="4294967295" orient="horz" pos="2903">
          <p15:clr>
            <a:srgbClr val="EA4335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528907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67" r:id="rId1"/>
    <p:sldLayoutId id="2147483968" r:id="rId2"/>
    <p:sldLayoutId id="2147483969" r:id="rId3"/>
    <p:sldLayoutId id="2147483970" r:id="rId4"/>
    <p:sldLayoutId id="2147483971" r:id="rId5"/>
    <p:sldLayoutId id="2147483972" r:id="rId6"/>
    <p:sldLayoutId id="2147483973" r:id="rId7"/>
    <p:sldLayoutId id="2147483974" r:id="rId8"/>
    <p:sldLayoutId id="2147483975" r:id="rId9"/>
    <p:sldLayoutId id="2147483976" r:id="rId10"/>
    <p:sldLayoutId id="2147483977" r:id="rId11"/>
    <p:sldLayoutId id="2147483978" r:id="rId12"/>
    <p:sldLayoutId id="2147483979" r:id="rId13"/>
    <p:sldLayoutId id="2147483980" r:id="rId14"/>
    <p:sldLayoutId id="2147483981" r:id="rId15"/>
    <p:sldLayoutId id="2147483982" r:id="rId16"/>
    <p:sldLayoutId id="2147483983" r:id="rId17"/>
    <p:sldLayoutId id="2147483984" r:id="rId18"/>
    <p:sldLayoutId id="2147483985" r:id="rId19"/>
    <p:sldLayoutId id="2147483986" r:id="rId20"/>
    <p:sldLayoutId id="2147483987" r:id="rId21"/>
    <p:sldLayoutId id="2147483988" r:id="rId22"/>
    <p:sldLayoutId id="2147483989" r:id="rId23"/>
    <p:sldLayoutId id="2147483990" r:id="rId24"/>
    <p:sldLayoutId id="2147483991" r:id="rId25"/>
    <p:sldLayoutId id="2147483992" r:id="rId26"/>
    <p:sldLayoutId id="2147483993" r:id="rId27"/>
    <p:sldLayoutId id="2147483994" r:id="rId28"/>
    <p:sldLayoutId id="2147483995" r:id="rId29"/>
    <p:sldLayoutId id="2147483996" r:id="rId30"/>
    <p:sldLayoutId id="2147483997" r:id="rId31"/>
    <p:sldLayoutId id="2147483998" r:id="rId32"/>
    <p:sldLayoutId id="2147483999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4294967295" orient="horz" pos="340">
          <p15:clr>
            <a:srgbClr val="EA4335"/>
          </p15:clr>
        </p15:guide>
        <p15:guide id="4294967295" pos="2880">
          <p15:clr>
            <a:srgbClr val="EA4335"/>
          </p15:clr>
        </p15:guide>
        <p15:guide id="4294967295" pos="449">
          <p15:clr>
            <a:srgbClr val="EA4335"/>
          </p15:clr>
        </p15:guide>
        <p15:guide id="4294967295" pos="5311">
          <p15:clr>
            <a:srgbClr val="EA4335"/>
          </p15:clr>
        </p15:guide>
        <p15:guide id="4294967295" orient="horz" pos="2903">
          <p15:clr>
            <a:srgbClr val="EA4335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38580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01" r:id="rId1"/>
    <p:sldLayoutId id="2147484002" r:id="rId2"/>
    <p:sldLayoutId id="2147484003" r:id="rId3"/>
    <p:sldLayoutId id="2147484004" r:id="rId4"/>
    <p:sldLayoutId id="2147484005" r:id="rId5"/>
    <p:sldLayoutId id="2147484006" r:id="rId6"/>
    <p:sldLayoutId id="2147484007" r:id="rId7"/>
    <p:sldLayoutId id="2147484008" r:id="rId8"/>
    <p:sldLayoutId id="2147484009" r:id="rId9"/>
    <p:sldLayoutId id="2147484010" r:id="rId10"/>
    <p:sldLayoutId id="2147484011" r:id="rId11"/>
    <p:sldLayoutId id="2147484012" r:id="rId12"/>
    <p:sldLayoutId id="2147484013" r:id="rId13"/>
    <p:sldLayoutId id="2147484014" r:id="rId14"/>
    <p:sldLayoutId id="2147484015" r:id="rId15"/>
    <p:sldLayoutId id="2147484016" r:id="rId16"/>
    <p:sldLayoutId id="2147484017" r:id="rId17"/>
    <p:sldLayoutId id="2147484018" r:id="rId18"/>
    <p:sldLayoutId id="2147484019" r:id="rId19"/>
    <p:sldLayoutId id="2147484020" r:id="rId20"/>
    <p:sldLayoutId id="2147484021" r:id="rId21"/>
    <p:sldLayoutId id="2147484022" r:id="rId22"/>
    <p:sldLayoutId id="2147484023" r:id="rId23"/>
    <p:sldLayoutId id="2147484024" r:id="rId24"/>
    <p:sldLayoutId id="2147484025" r:id="rId25"/>
    <p:sldLayoutId id="2147484026" r:id="rId26"/>
    <p:sldLayoutId id="2147484027" r:id="rId27"/>
    <p:sldLayoutId id="2147484028" r:id="rId28"/>
    <p:sldLayoutId id="2147484029" r:id="rId29"/>
    <p:sldLayoutId id="2147484030" r:id="rId30"/>
    <p:sldLayoutId id="2147484031" r:id="rId31"/>
    <p:sldLayoutId id="2147484032" r:id="rId32"/>
    <p:sldLayoutId id="214748403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4294967295" orient="horz" pos="340">
          <p15:clr>
            <a:srgbClr val="EA4335"/>
          </p15:clr>
        </p15:guide>
        <p15:guide id="4294967295" pos="2880">
          <p15:clr>
            <a:srgbClr val="EA4335"/>
          </p15:clr>
        </p15:guide>
        <p15:guide id="4294967295" pos="449">
          <p15:clr>
            <a:srgbClr val="EA4335"/>
          </p15:clr>
        </p15:guide>
        <p15:guide id="4294967295" pos="5311">
          <p15:clr>
            <a:srgbClr val="EA4335"/>
          </p15:clr>
        </p15:guide>
        <p15:guide id="4294967295" orient="horz" pos="2903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" name="Google Shape;2232;p38"/>
          <p:cNvSpPr txBox="1">
            <a:spLocks noGrp="1"/>
          </p:cNvSpPr>
          <p:nvPr>
            <p:ph type="ctrTitle"/>
          </p:nvPr>
        </p:nvSpPr>
        <p:spPr>
          <a:xfrm>
            <a:off x="1093433" y="1442867"/>
            <a:ext cx="5380000" cy="3224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chemeClr val="dk1"/>
              </a:buClr>
              <a:buSzPts val="1100"/>
            </a:pPr>
            <a:r>
              <a:rPr lang="en" sz="4400" dirty="0" smtClean="0"/>
              <a:t>Edukasi Menabung Sejak Dini Pada </a:t>
            </a:r>
            <a:endParaRPr sz="4400" dirty="0" smtClean="0"/>
          </a:p>
          <a:p>
            <a:r>
              <a:rPr lang="en" sz="4400" dirty="0" smtClean="0">
                <a:solidFill>
                  <a:schemeClr val="lt2"/>
                </a:solidFill>
              </a:rPr>
              <a:t>Generasi Millenial </a:t>
            </a:r>
            <a:endParaRPr sz="4400" dirty="0">
              <a:solidFill>
                <a:schemeClr val="lt2"/>
              </a:solidFill>
            </a:endParaRPr>
          </a:p>
        </p:txBody>
      </p:sp>
      <p:sp>
        <p:nvSpPr>
          <p:cNvPr id="2233" name="Google Shape;2233;p38"/>
          <p:cNvSpPr txBox="1">
            <a:spLocks noGrp="1"/>
          </p:cNvSpPr>
          <p:nvPr>
            <p:ph type="subTitle" idx="1"/>
          </p:nvPr>
        </p:nvSpPr>
        <p:spPr>
          <a:xfrm>
            <a:off x="1093284" y="5171100"/>
            <a:ext cx="5380000" cy="67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-US" dirty="0" err="1" smtClean="0"/>
              <a:t>Dhea</a:t>
            </a:r>
            <a:r>
              <a:rPr lang="en-US" dirty="0" smtClean="0"/>
              <a:t> </a:t>
            </a:r>
            <a:r>
              <a:rPr lang="en-US" dirty="0" err="1" smtClean="0"/>
              <a:t>Hafishah</a:t>
            </a:r>
            <a:r>
              <a:rPr lang="en-US" dirty="0" smtClean="0"/>
              <a:t> (152010783026)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8052947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3" name="Google Shape;2333;p46"/>
          <p:cNvSpPr txBox="1">
            <a:spLocks noGrp="1"/>
          </p:cNvSpPr>
          <p:nvPr>
            <p:ph type="subTitle" idx="3"/>
          </p:nvPr>
        </p:nvSpPr>
        <p:spPr>
          <a:xfrm>
            <a:off x="2040903" y="4175686"/>
            <a:ext cx="3006400" cy="1487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id-ID" dirty="0"/>
              <a:t>Alasan mengenai pentingnya menabung sejak dini pada generasi </a:t>
            </a:r>
            <a:r>
              <a:rPr lang="id-ID" i="1" dirty="0"/>
              <a:t>milenial</a:t>
            </a:r>
            <a:endParaRPr lang="id-ID" dirty="0"/>
          </a:p>
          <a:p>
            <a:pPr marL="0" indent="0"/>
            <a:endParaRPr dirty="0"/>
          </a:p>
        </p:txBody>
      </p:sp>
      <p:sp>
        <p:nvSpPr>
          <p:cNvPr id="2334" name="Google Shape;2334;p46"/>
          <p:cNvSpPr txBox="1">
            <a:spLocks noGrp="1"/>
          </p:cNvSpPr>
          <p:nvPr>
            <p:ph type="subTitle" idx="4"/>
          </p:nvPr>
        </p:nvSpPr>
        <p:spPr>
          <a:xfrm>
            <a:off x="7135900" y="4180205"/>
            <a:ext cx="2857600" cy="1487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id-ID" dirty="0"/>
              <a:t>Dampak negatif akibat tidak menabung sejak dini khususnya pada generasi </a:t>
            </a:r>
            <a:r>
              <a:rPr lang="id-ID" i="1" dirty="0"/>
              <a:t>milenial</a:t>
            </a:r>
            <a:endParaRPr i="1" dirty="0"/>
          </a:p>
        </p:txBody>
      </p:sp>
      <p:sp>
        <p:nvSpPr>
          <p:cNvPr id="2335" name="Google Shape;2335;p4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dirty="0" smtClean="0"/>
              <a:t>Sub </a:t>
            </a:r>
            <a:r>
              <a:rPr lang="en-US" dirty="0" err="1" smtClean="0"/>
              <a:t>Topik</a:t>
            </a:r>
            <a:r>
              <a:rPr lang="en-US" dirty="0" smtClean="0"/>
              <a:t> </a:t>
            </a:r>
            <a:r>
              <a:rPr lang="en-US" dirty="0" err="1" smtClean="0"/>
              <a:t>Pembahasan</a:t>
            </a:r>
            <a:r>
              <a:rPr lang="en-US" dirty="0" smtClean="0"/>
              <a:t> : 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3631068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50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2400" dirty="0" smtClean="0"/>
              <a:t>“</a:t>
            </a:r>
            <a:r>
              <a:rPr lang="id-ID" sz="2400" dirty="0" smtClean="0"/>
              <a:t>Tabunglah </a:t>
            </a:r>
            <a:r>
              <a:rPr lang="id-ID" sz="2400" dirty="0"/>
              <a:t>penghasilanmu agar kelak dapat kau gunakan untuk masa </a:t>
            </a:r>
            <a:r>
              <a:rPr lang="id-ID" sz="2400" dirty="0" smtClean="0"/>
              <a:t>depanmu</a:t>
            </a:r>
            <a:r>
              <a:rPr lang="en-US" sz="2400" dirty="0" smtClean="0"/>
              <a:t>” </a:t>
            </a:r>
            <a:r>
              <a:rPr lang="en-US" sz="2400" dirty="0"/>
              <a:t/>
            </a:r>
            <a:br>
              <a:rPr lang="en-US" sz="2400" dirty="0"/>
            </a:br>
            <a:r>
              <a:rPr lang="en-US" sz="2400" dirty="0" smtClean="0"/>
              <a:t/>
            </a:r>
            <a:br>
              <a:rPr lang="en-US" sz="2400" dirty="0" smtClean="0"/>
            </a:br>
            <a:r>
              <a:rPr lang="id-ID" sz="2400" i="1" dirty="0" smtClean="0"/>
              <a:t>-Eka </a:t>
            </a:r>
            <a:r>
              <a:rPr lang="id-ID" sz="2400" i="1" dirty="0"/>
              <a:t>Tjipta </a:t>
            </a:r>
            <a:r>
              <a:rPr lang="id-ID" sz="2400" i="1" dirty="0" smtClean="0"/>
              <a:t>Widjaja</a:t>
            </a:r>
            <a:r>
              <a:rPr lang="en-US" sz="2400" i="1" dirty="0" smtClean="0"/>
              <a:t>- </a:t>
            </a:r>
            <a:endParaRPr sz="2400" i="1" dirty="0"/>
          </a:p>
        </p:txBody>
      </p:sp>
    </p:spTree>
    <p:extLst>
      <p:ext uri="{BB962C8B-B14F-4D97-AF65-F5344CB8AC3E}">
        <p14:creationId xmlns:p14="http://schemas.microsoft.com/office/powerpoint/2010/main" val="18392252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9" name="Google Shape;2269;p42"/>
          <p:cNvSpPr txBox="1">
            <a:spLocks noGrp="1"/>
          </p:cNvSpPr>
          <p:nvPr>
            <p:ph type="title"/>
          </p:nvPr>
        </p:nvSpPr>
        <p:spPr>
          <a:xfrm>
            <a:off x="849367" y="3575510"/>
            <a:ext cx="53896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2400" dirty="0"/>
              <a:t>P</a:t>
            </a:r>
            <a:r>
              <a:rPr lang="id-ID" sz="2400" dirty="0"/>
              <a:t>entingnya </a:t>
            </a:r>
            <a:r>
              <a:rPr lang="en-US" sz="2400" dirty="0"/>
              <a:t>M</a:t>
            </a:r>
            <a:r>
              <a:rPr lang="id-ID" sz="2400" dirty="0"/>
              <a:t>enabung </a:t>
            </a:r>
            <a:r>
              <a:rPr lang="en-US" sz="2400" dirty="0"/>
              <a:t>S</a:t>
            </a:r>
            <a:r>
              <a:rPr lang="id-ID" sz="2400" dirty="0"/>
              <a:t>ejak </a:t>
            </a:r>
            <a:r>
              <a:rPr lang="en-US" sz="2400" dirty="0"/>
              <a:t>D</a:t>
            </a:r>
            <a:r>
              <a:rPr lang="id-ID" sz="2400" dirty="0"/>
              <a:t>ini </a:t>
            </a:r>
            <a:r>
              <a:rPr lang="en-US" sz="2400" dirty="0"/>
              <a:t>P</a:t>
            </a:r>
            <a:r>
              <a:rPr lang="id-ID" sz="2400" dirty="0"/>
              <a:t>ada </a:t>
            </a:r>
            <a:r>
              <a:rPr lang="en-US" sz="2400" dirty="0"/>
              <a:t>G</a:t>
            </a:r>
            <a:r>
              <a:rPr lang="id-ID" sz="2400" dirty="0"/>
              <a:t>enerasi </a:t>
            </a:r>
            <a:r>
              <a:rPr lang="en-US" sz="2400" dirty="0"/>
              <a:t>M</a:t>
            </a:r>
            <a:r>
              <a:rPr lang="id-ID" sz="2400" dirty="0"/>
              <a:t>ilenial</a:t>
            </a:r>
            <a:r>
              <a:rPr lang="en-US" sz="2400" dirty="0"/>
              <a:t> : </a:t>
            </a:r>
            <a:r>
              <a:rPr lang="id-ID" sz="2400" dirty="0"/>
              <a:t/>
            </a:r>
            <a:br>
              <a:rPr lang="id-ID" sz="2400" dirty="0"/>
            </a:br>
            <a:endParaRPr sz="2400" dirty="0"/>
          </a:p>
        </p:txBody>
      </p:sp>
      <p:sp>
        <p:nvSpPr>
          <p:cNvPr id="2270" name="Google Shape;2270;p42"/>
          <p:cNvSpPr txBox="1">
            <a:spLocks noGrp="1"/>
          </p:cNvSpPr>
          <p:nvPr>
            <p:ph type="title" idx="2"/>
          </p:nvPr>
        </p:nvSpPr>
        <p:spPr>
          <a:xfrm>
            <a:off x="3027033" y="891133"/>
            <a:ext cx="1519200" cy="1637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1</a:t>
            </a:r>
            <a:endParaRPr/>
          </a:p>
        </p:txBody>
      </p:sp>
      <p:sp>
        <p:nvSpPr>
          <p:cNvPr id="2" name="Subtitle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5089422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4" name="Google Shape;2354;p48"/>
          <p:cNvSpPr/>
          <p:nvPr/>
        </p:nvSpPr>
        <p:spPr>
          <a:xfrm>
            <a:off x="8960181" y="2159413"/>
            <a:ext cx="2985076" cy="1008374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5" name="Google Shape;2355;p48"/>
          <p:cNvSpPr/>
          <p:nvPr/>
        </p:nvSpPr>
        <p:spPr>
          <a:xfrm>
            <a:off x="9031700" y="5162900"/>
            <a:ext cx="2913556" cy="919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6" name="Google Shape;2356;p48"/>
          <p:cNvSpPr/>
          <p:nvPr/>
        </p:nvSpPr>
        <p:spPr>
          <a:xfrm>
            <a:off x="9031699" y="3681897"/>
            <a:ext cx="2913557" cy="919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7" name="Google Shape;2357;p48"/>
          <p:cNvSpPr txBox="1">
            <a:spLocks noGrp="1"/>
          </p:cNvSpPr>
          <p:nvPr>
            <p:ph type="subTitle" idx="4294967295"/>
          </p:nvPr>
        </p:nvSpPr>
        <p:spPr>
          <a:xfrm>
            <a:off x="9144086" y="2629812"/>
            <a:ext cx="2685057" cy="752800"/>
          </a:xfrm>
          <a:prstGeom prst="rect">
            <a:avLst/>
          </a:prstGeom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spcAft>
                <a:spcPts val="1600"/>
              </a:spcAft>
              <a:buNone/>
            </a:pPr>
            <a:r>
              <a:rPr lang="en-US" sz="2000" dirty="0" err="1"/>
              <a:t>Untuk</a:t>
            </a:r>
            <a:r>
              <a:rPr lang="en-US" sz="2000" dirty="0"/>
              <a:t> </a:t>
            </a:r>
            <a:r>
              <a:rPr lang="id-ID" sz="2000" dirty="0"/>
              <a:t>Simpanan Dana </a:t>
            </a:r>
            <a:r>
              <a:rPr lang="id-ID" sz="2000" dirty="0" smtClean="0"/>
              <a:t>Darurat</a:t>
            </a:r>
            <a:r>
              <a:rPr lang="en-US" sz="2000" dirty="0" smtClean="0"/>
              <a:t> &amp; Tabungan </a:t>
            </a:r>
            <a:r>
              <a:rPr lang="en-US" sz="2000" dirty="0" err="1" smtClean="0"/>
              <a:t>Cadangan</a:t>
            </a:r>
            <a:r>
              <a:rPr lang="en-US" sz="2000" dirty="0" smtClean="0"/>
              <a:t> </a:t>
            </a:r>
            <a:r>
              <a:rPr lang="id-ID" sz="2000" dirty="0" smtClean="0"/>
              <a:t> </a:t>
            </a:r>
            <a:endParaRPr lang="id-ID" sz="2000" dirty="0"/>
          </a:p>
          <a:p>
            <a:pPr marL="0" indent="0" algn="ctr">
              <a:spcAft>
                <a:spcPts val="1600"/>
              </a:spcAft>
              <a:buNone/>
            </a:pPr>
            <a:endParaRPr sz="2000" b="1" dirty="0">
              <a:latin typeface="Fredoka One"/>
              <a:ea typeface="Fredoka One"/>
              <a:cs typeface="Fredoka One"/>
              <a:sym typeface="Fredoka One"/>
            </a:endParaRPr>
          </a:p>
        </p:txBody>
      </p:sp>
      <p:grpSp>
        <p:nvGrpSpPr>
          <p:cNvPr id="2360" name="Google Shape;2360;p48"/>
          <p:cNvGrpSpPr/>
          <p:nvPr/>
        </p:nvGrpSpPr>
        <p:grpSpPr>
          <a:xfrm>
            <a:off x="1151534" y="2122560"/>
            <a:ext cx="1080633" cy="1045251"/>
            <a:chOff x="1092250" y="1591920"/>
            <a:chExt cx="810475" cy="783938"/>
          </a:xfrm>
        </p:grpSpPr>
        <p:grpSp>
          <p:nvGrpSpPr>
            <p:cNvPr id="2361" name="Google Shape;2361;p48"/>
            <p:cNvGrpSpPr/>
            <p:nvPr/>
          </p:nvGrpSpPr>
          <p:grpSpPr>
            <a:xfrm>
              <a:off x="1092250" y="1591920"/>
              <a:ext cx="783410" cy="783938"/>
              <a:chOff x="1300400" y="1688700"/>
              <a:chExt cx="481950" cy="482275"/>
            </a:xfrm>
          </p:grpSpPr>
          <p:sp>
            <p:nvSpPr>
              <p:cNvPr id="2362" name="Google Shape;2362;p48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A54D05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A54D05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3" name="Google Shape;2363;p48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E69138"/>
              </a:solidFill>
              <a:ln w="76200" cap="flat" cmpd="sng">
                <a:solidFill>
                  <a:srgbClr val="A54D0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>
                  <a:buClr>
                    <a:srgbClr val="000000"/>
                  </a:buClr>
                  <a:buFont typeface="Arial"/>
                  <a:buNone/>
                </a:pPr>
                <a:r>
                  <a:rPr lang="en" sz="5333" b="1" kern="0">
                    <a:solidFill>
                      <a:srgbClr val="A54D05"/>
                    </a:solidFill>
                    <a:latin typeface="Dosis"/>
                    <a:ea typeface="Dosis"/>
                    <a:cs typeface="Dosis"/>
                    <a:sym typeface="Dosis"/>
                  </a:rPr>
                  <a:t>1¢</a:t>
                </a:r>
                <a:endParaRPr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endParaRPr>
              </a:p>
            </p:txBody>
          </p:sp>
        </p:grpSp>
        <p:sp>
          <p:nvSpPr>
            <p:cNvPr id="2364" name="Google Shape;2364;p48"/>
            <p:cNvSpPr/>
            <p:nvPr/>
          </p:nvSpPr>
          <p:spPr>
            <a:xfrm>
              <a:off x="1666625" y="1865838"/>
              <a:ext cx="236100" cy="2361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65" name="Google Shape;2365;p48"/>
          <p:cNvGrpSpPr/>
          <p:nvPr/>
        </p:nvGrpSpPr>
        <p:grpSpPr>
          <a:xfrm>
            <a:off x="1065013" y="3518872"/>
            <a:ext cx="1217599" cy="1218355"/>
            <a:chOff x="1027359" y="2639154"/>
            <a:chExt cx="913199" cy="913766"/>
          </a:xfrm>
        </p:grpSpPr>
        <p:grpSp>
          <p:nvGrpSpPr>
            <p:cNvPr id="2366" name="Google Shape;2366;p48"/>
            <p:cNvGrpSpPr/>
            <p:nvPr/>
          </p:nvGrpSpPr>
          <p:grpSpPr>
            <a:xfrm>
              <a:off x="1027359" y="2639154"/>
              <a:ext cx="913199" cy="913766"/>
              <a:chOff x="1300400" y="1688700"/>
              <a:chExt cx="481950" cy="482275"/>
            </a:xfrm>
          </p:grpSpPr>
          <p:sp>
            <p:nvSpPr>
              <p:cNvPr id="2367" name="Google Shape;2367;p48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999999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A54D05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8" name="Google Shape;2368;p48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CCCCCC"/>
              </a:solidFill>
              <a:ln w="76200" cap="flat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>
                  <a:buClr>
                    <a:srgbClr val="000000"/>
                  </a:buClr>
                  <a:buFont typeface="Arial"/>
                  <a:buNone/>
                </a:pPr>
                <a:r>
                  <a:rPr lang="en" sz="5333" b="1" kern="0">
                    <a:solidFill>
                      <a:srgbClr val="999999"/>
                    </a:solidFill>
                    <a:latin typeface="Dosis"/>
                    <a:ea typeface="Dosis"/>
                    <a:cs typeface="Dosis"/>
                    <a:sym typeface="Dosis"/>
                  </a:rPr>
                  <a:t>5¢</a:t>
                </a:r>
                <a:endParaRPr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endParaRPr>
              </a:p>
            </p:txBody>
          </p:sp>
        </p:grpSp>
        <p:sp>
          <p:nvSpPr>
            <p:cNvPr id="2369" name="Google Shape;2369;p48"/>
            <p:cNvSpPr/>
            <p:nvPr/>
          </p:nvSpPr>
          <p:spPr>
            <a:xfrm>
              <a:off x="1704450" y="3009300"/>
              <a:ext cx="236100" cy="2361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70" name="Google Shape;2370;p48"/>
          <p:cNvGrpSpPr/>
          <p:nvPr/>
        </p:nvGrpSpPr>
        <p:grpSpPr>
          <a:xfrm>
            <a:off x="1227805" y="5171849"/>
            <a:ext cx="953928" cy="892595"/>
            <a:chOff x="1149454" y="3878887"/>
            <a:chExt cx="715446" cy="669446"/>
          </a:xfrm>
        </p:grpSpPr>
        <p:grpSp>
          <p:nvGrpSpPr>
            <p:cNvPr id="2371" name="Google Shape;2371;p48"/>
            <p:cNvGrpSpPr/>
            <p:nvPr/>
          </p:nvGrpSpPr>
          <p:grpSpPr>
            <a:xfrm>
              <a:off x="1149454" y="3878887"/>
              <a:ext cx="668995" cy="669446"/>
              <a:chOff x="1300400" y="1688700"/>
              <a:chExt cx="481950" cy="482275"/>
            </a:xfrm>
          </p:grpSpPr>
          <p:sp>
            <p:nvSpPr>
              <p:cNvPr id="2372" name="Google Shape;2372;p48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A54D05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A54D05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48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CCCCCC"/>
              </a:solidFill>
              <a:ln w="76200" cap="flat" cmpd="sng">
                <a:solidFill>
                  <a:srgbClr val="66666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>
                  <a:buClr>
                    <a:srgbClr val="000000"/>
                  </a:buClr>
                  <a:buFont typeface="Arial"/>
                  <a:buNone/>
                </a:pPr>
                <a:r>
                  <a:rPr lang="en" sz="2800" b="1" kern="0">
                    <a:solidFill>
                      <a:srgbClr val="666666"/>
                    </a:solidFill>
                    <a:latin typeface="Dosis"/>
                    <a:ea typeface="Dosis"/>
                    <a:cs typeface="Dosis"/>
                    <a:sym typeface="Dosis"/>
                  </a:rPr>
                  <a:t>10¢</a:t>
                </a:r>
                <a:endParaRPr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endParaRPr>
              </a:p>
            </p:txBody>
          </p:sp>
        </p:grpSp>
        <p:sp>
          <p:nvSpPr>
            <p:cNvPr id="2374" name="Google Shape;2374;p48"/>
            <p:cNvSpPr/>
            <p:nvPr/>
          </p:nvSpPr>
          <p:spPr>
            <a:xfrm>
              <a:off x="1628800" y="4152738"/>
              <a:ext cx="236100" cy="2361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75" name="Google Shape;2375;p48"/>
          <p:cNvSpPr/>
          <p:nvPr/>
        </p:nvSpPr>
        <p:spPr>
          <a:xfrm>
            <a:off x="1917367" y="2585884"/>
            <a:ext cx="314800" cy="314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7" name="Google Shape;2377;p48"/>
          <p:cNvSpPr/>
          <p:nvPr/>
        </p:nvSpPr>
        <p:spPr>
          <a:xfrm>
            <a:off x="1866930" y="2639782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8" name="Google Shape;2378;p48"/>
          <p:cNvSpPr/>
          <p:nvPr/>
        </p:nvSpPr>
        <p:spPr>
          <a:xfrm>
            <a:off x="896397" y="3518882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9" name="Google Shape;2379;p48"/>
          <p:cNvSpPr/>
          <p:nvPr/>
        </p:nvSpPr>
        <p:spPr>
          <a:xfrm>
            <a:off x="1064997" y="54607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0" name="Google Shape;2380;p48"/>
          <p:cNvSpPr/>
          <p:nvPr/>
        </p:nvSpPr>
        <p:spPr>
          <a:xfrm>
            <a:off x="4187133" y="2554817"/>
            <a:ext cx="314800" cy="3148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1" name="Google Shape;2381;p48"/>
          <p:cNvSpPr/>
          <p:nvPr/>
        </p:nvSpPr>
        <p:spPr>
          <a:xfrm>
            <a:off x="4233367" y="3941517"/>
            <a:ext cx="314800" cy="3148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2" name="Google Shape;2382;p48"/>
          <p:cNvSpPr/>
          <p:nvPr/>
        </p:nvSpPr>
        <p:spPr>
          <a:xfrm>
            <a:off x="4233351" y="5460717"/>
            <a:ext cx="314800" cy="3148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cxnSp>
        <p:nvCxnSpPr>
          <p:cNvPr id="2383" name="Google Shape;2383;p48"/>
          <p:cNvCxnSpPr>
            <a:stCxn id="2369" idx="6"/>
            <a:endCxn id="2381" idx="3"/>
          </p:cNvCxnSpPr>
          <p:nvPr/>
        </p:nvCxnSpPr>
        <p:spPr>
          <a:xfrm>
            <a:off x="2282600" y="4169800"/>
            <a:ext cx="1996800" cy="40400"/>
          </a:xfrm>
          <a:prstGeom prst="curvedConnector4">
            <a:avLst>
              <a:gd name="adj1" fmla="val 48640"/>
              <a:gd name="adj2" fmla="val 1000041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84" name="Google Shape;2384;p48"/>
          <p:cNvCxnSpPr>
            <a:stCxn id="2374" idx="6"/>
            <a:endCxn id="2382" idx="1"/>
          </p:cNvCxnSpPr>
          <p:nvPr/>
        </p:nvCxnSpPr>
        <p:spPr>
          <a:xfrm rot="10800000" flipH="1">
            <a:off x="2181733" y="5506784"/>
            <a:ext cx="2097600" cy="187600"/>
          </a:xfrm>
          <a:prstGeom prst="curvedConnector4">
            <a:avLst>
              <a:gd name="adj1" fmla="val 48718"/>
              <a:gd name="adj2" fmla="val 293799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85" name="Google Shape;2385;p48"/>
          <p:cNvCxnSpPr>
            <a:stCxn id="2364" idx="6"/>
            <a:endCxn id="2380" idx="1"/>
          </p:cNvCxnSpPr>
          <p:nvPr/>
        </p:nvCxnSpPr>
        <p:spPr>
          <a:xfrm rot="10800000" flipH="1">
            <a:off x="2232167" y="2600784"/>
            <a:ext cx="2001200" cy="44400"/>
          </a:xfrm>
          <a:prstGeom prst="curvedConnector4">
            <a:avLst>
              <a:gd name="adj1" fmla="val 48637"/>
              <a:gd name="adj2" fmla="val 918619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4" name="Google Shape;2354;p48"/>
          <p:cNvSpPr/>
          <p:nvPr/>
        </p:nvSpPr>
        <p:spPr>
          <a:xfrm>
            <a:off x="5372051" y="2200581"/>
            <a:ext cx="2772360" cy="919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" name="Google Shape;2357;p48"/>
          <p:cNvSpPr txBox="1">
            <a:spLocks/>
          </p:cNvSpPr>
          <p:nvPr/>
        </p:nvSpPr>
        <p:spPr>
          <a:xfrm>
            <a:off x="5491136" y="2600784"/>
            <a:ext cx="2720091" cy="75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>
              <a:spcAft>
                <a:spcPts val="1600"/>
              </a:spcAft>
              <a:buNone/>
            </a:pPr>
            <a:r>
              <a:rPr lang="id-ID" sz="2000" dirty="0"/>
              <a:t>Kebutuhan apapun akan terpenuhi </a:t>
            </a:r>
          </a:p>
          <a:p>
            <a:pPr marL="0" indent="0" algn="ctr">
              <a:spcAft>
                <a:spcPts val="1600"/>
              </a:spcAft>
              <a:buFont typeface="Dosis"/>
              <a:buNone/>
            </a:pPr>
            <a:endParaRPr lang="en-US" sz="2000" kern="0" dirty="0" smtClean="0"/>
          </a:p>
        </p:txBody>
      </p:sp>
      <p:sp>
        <p:nvSpPr>
          <p:cNvPr id="36" name="Google Shape;2354;p48"/>
          <p:cNvSpPr/>
          <p:nvPr/>
        </p:nvSpPr>
        <p:spPr>
          <a:xfrm>
            <a:off x="5372051" y="3639317"/>
            <a:ext cx="2760862" cy="919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" name="Google Shape;2354;p48"/>
          <p:cNvSpPr/>
          <p:nvPr/>
        </p:nvSpPr>
        <p:spPr>
          <a:xfrm>
            <a:off x="5433985" y="5122057"/>
            <a:ext cx="2722661" cy="919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" name="Google Shape;2357;p48"/>
          <p:cNvSpPr txBox="1">
            <a:spLocks/>
          </p:cNvSpPr>
          <p:nvPr/>
        </p:nvSpPr>
        <p:spPr>
          <a:xfrm>
            <a:off x="5467402" y="4069972"/>
            <a:ext cx="2720091" cy="75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>
              <a:spcAft>
                <a:spcPts val="1600"/>
              </a:spcAft>
              <a:buNone/>
            </a:pPr>
            <a:r>
              <a:rPr lang="id-ID" sz="2000" dirty="0"/>
              <a:t>Investasi Jangka Panjang </a:t>
            </a:r>
          </a:p>
          <a:p>
            <a:pPr marL="0" indent="0" algn="ctr">
              <a:spcAft>
                <a:spcPts val="1600"/>
              </a:spcAft>
              <a:buFont typeface="Dosis"/>
              <a:buNone/>
            </a:pPr>
            <a:endParaRPr lang="en-US" sz="2000" kern="0" dirty="0" smtClean="0"/>
          </a:p>
        </p:txBody>
      </p:sp>
      <p:sp>
        <p:nvSpPr>
          <p:cNvPr id="39" name="Google Shape;2357;p48"/>
          <p:cNvSpPr txBox="1">
            <a:spLocks/>
          </p:cNvSpPr>
          <p:nvPr/>
        </p:nvSpPr>
        <p:spPr>
          <a:xfrm>
            <a:off x="9126568" y="5600584"/>
            <a:ext cx="2720091" cy="75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>
              <a:spcAft>
                <a:spcPts val="1600"/>
              </a:spcAft>
              <a:buNone/>
            </a:pPr>
            <a:r>
              <a:rPr lang="en-US" sz="2000" dirty="0" err="1"/>
              <a:t>Untuk</a:t>
            </a:r>
            <a:r>
              <a:rPr lang="en-US" sz="2000" dirty="0"/>
              <a:t> </a:t>
            </a:r>
            <a:r>
              <a:rPr lang="en-US" sz="2000" dirty="0" err="1"/>
              <a:t>persiapan</a:t>
            </a:r>
            <a:r>
              <a:rPr lang="en-US" sz="2000" dirty="0"/>
              <a:t> dana </a:t>
            </a:r>
            <a:r>
              <a:rPr lang="en-US" sz="2000" dirty="0" err="1"/>
              <a:t>setelah</a:t>
            </a:r>
            <a:r>
              <a:rPr lang="en-US" sz="2000" dirty="0"/>
              <a:t> </a:t>
            </a:r>
            <a:r>
              <a:rPr lang="en-US" sz="2000" dirty="0" err="1"/>
              <a:t>pensiun</a:t>
            </a:r>
            <a:r>
              <a:rPr lang="en-US" sz="2000" dirty="0"/>
              <a:t> </a:t>
            </a:r>
            <a:endParaRPr lang="id-ID" sz="2000" dirty="0"/>
          </a:p>
          <a:p>
            <a:pPr marL="0" indent="0" algn="ctr">
              <a:spcAft>
                <a:spcPts val="1600"/>
              </a:spcAft>
              <a:buFont typeface="Dosis"/>
              <a:buNone/>
            </a:pPr>
            <a:endParaRPr lang="en-US" sz="2000" kern="0" dirty="0" smtClean="0"/>
          </a:p>
        </p:txBody>
      </p:sp>
      <p:sp>
        <p:nvSpPr>
          <p:cNvPr id="40" name="Google Shape;2357;p48"/>
          <p:cNvSpPr txBox="1">
            <a:spLocks/>
          </p:cNvSpPr>
          <p:nvPr/>
        </p:nvSpPr>
        <p:spPr>
          <a:xfrm>
            <a:off x="5491136" y="5554844"/>
            <a:ext cx="2720091" cy="75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>
              <a:spcAft>
                <a:spcPts val="1600"/>
              </a:spcAft>
              <a:buNone/>
            </a:pPr>
            <a:r>
              <a:rPr lang="id-ID" sz="2000" dirty="0"/>
              <a:t>Menghindari Dari Hutang </a:t>
            </a:r>
          </a:p>
          <a:p>
            <a:pPr marL="0" indent="0" algn="ctr">
              <a:spcAft>
                <a:spcPts val="1600"/>
              </a:spcAft>
              <a:buFont typeface="Dosis"/>
              <a:buNone/>
            </a:pPr>
            <a:endParaRPr lang="en-US" sz="2000" kern="0" dirty="0" smtClean="0"/>
          </a:p>
        </p:txBody>
      </p:sp>
      <p:sp>
        <p:nvSpPr>
          <p:cNvPr id="41" name="Google Shape;2357;p48"/>
          <p:cNvSpPr txBox="1">
            <a:spLocks/>
          </p:cNvSpPr>
          <p:nvPr/>
        </p:nvSpPr>
        <p:spPr>
          <a:xfrm>
            <a:off x="9031699" y="4090375"/>
            <a:ext cx="2985075" cy="75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 sz="1867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0" indent="0" algn="ctr">
              <a:spcAft>
                <a:spcPts val="1600"/>
              </a:spcAft>
              <a:buNone/>
            </a:pPr>
            <a:r>
              <a:rPr lang="id-ID" sz="2000" dirty="0"/>
              <a:t>Melatih diri agar hidup hemat </a:t>
            </a:r>
            <a:r>
              <a:rPr lang="en-US" sz="2000" dirty="0" err="1"/>
              <a:t>dan</a:t>
            </a:r>
            <a:r>
              <a:rPr lang="en-US" sz="2000" dirty="0"/>
              <a:t> </a:t>
            </a:r>
            <a:r>
              <a:rPr lang="en-US" sz="2000" dirty="0" err="1"/>
              <a:t>Sederhana</a:t>
            </a:r>
            <a:endParaRPr lang="id-ID" sz="2000" dirty="0"/>
          </a:p>
          <a:p>
            <a:pPr marL="0" indent="0" algn="ctr">
              <a:spcAft>
                <a:spcPts val="1600"/>
              </a:spcAft>
              <a:buFont typeface="Dosis"/>
              <a:buNone/>
            </a:pPr>
            <a:endParaRPr lang="en-US" sz="2000" kern="0" dirty="0" smtClean="0"/>
          </a:p>
        </p:txBody>
      </p:sp>
    </p:spTree>
    <p:extLst>
      <p:ext uri="{BB962C8B-B14F-4D97-AF65-F5344CB8AC3E}">
        <p14:creationId xmlns:p14="http://schemas.microsoft.com/office/powerpoint/2010/main" val="257820440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2" name="Google Shape;2442;p51"/>
          <p:cNvSpPr txBox="1">
            <a:spLocks noGrp="1"/>
          </p:cNvSpPr>
          <p:nvPr>
            <p:ph type="title"/>
          </p:nvPr>
        </p:nvSpPr>
        <p:spPr>
          <a:xfrm>
            <a:off x="5038400" y="3251200"/>
            <a:ext cx="6202800" cy="1295533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id-ID" sz="2400" dirty="0"/>
              <a:t>Dampak negatif akibat tidak menabung sejak dini khususnya pada generasi milenial</a:t>
            </a:r>
            <a:r>
              <a:rPr lang="en-US" sz="2400" dirty="0"/>
              <a:t> :</a:t>
            </a:r>
            <a:endParaRPr sz="2400" dirty="0"/>
          </a:p>
        </p:txBody>
      </p:sp>
      <p:sp>
        <p:nvSpPr>
          <p:cNvPr id="2444" name="Google Shape;2444;p51"/>
          <p:cNvSpPr txBox="1">
            <a:spLocks noGrp="1"/>
          </p:cNvSpPr>
          <p:nvPr>
            <p:ph type="title" idx="2"/>
          </p:nvPr>
        </p:nvSpPr>
        <p:spPr>
          <a:xfrm>
            <a:off x="7349167" y="891133"/>
            <a:ext cx="1624000" cy="1637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2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581349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90" name="Google Shape;2390;p49"/>
          <p:cNvCxnSpPr>
            <a:stCxn id="2391" idx="6"/>
            <a:endCxn id="2392" idx="3"/>
          </p:cNvCxnSpPr>
          <p:nvPr/>
        </p:nvCxnSpPr>
        <p:spPr>
          <a:xfrm>
            <a:off x="6156400" y="2638367"/>
            <a:ext cx="1106800" cy="159600"/>
          </a:xfrm>
          <a:prstGeom prst="curvedConnector4">
            <a:avLst>
              <a:gd name="adj1" fmla="val 47913"/>
              <a:gd name="adj2" fmla="val 32782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93" name="Google Shape;2393;p49"/>
          <p:cNvCxnSpPr>
            <a:stCxn id="2394" idx="6"/>
            <a:endCxn id="2395" idx="1"/>
          </p:cNvCxnSpPr>
          <p:nvPr/>
        </p:nvCxnSpPr>
        <p:spPr>
          <a:xfrm rot="10800000" flipH="1">
            <a:off x="6202633" y="3961951"/>
            <a:ext cx="1106800" cy="261600"/>
          </a:xfrm>
          <a:prstGeom prst="curvedConnector4">
            <a:avLst>
              <a:gd name="adj1" fmla="val 47913"/>
              <a:gd name="adj2" fmla="val 238946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96" name="Google Shape;2396;p49"/>
          <p:cNvCxnSpPr>
            <a:stCxn id="2394" idx="2"/>
            <a:endCxn id="2397" idx="7"/>
          </p:cNvCxnSpPr>
          <p:nvPr/>
        </p:nvCxnSpPr>
        <p:spPr>
          <a:xfrm rot="10800000">
            <a:off x="4792633" y="4034751"/>
            <a:ext cx="1095200" cy="188800"/>
          </a:xfrm>
          <a:prstGeom prst="curvedConnector4">
            <a:avLst>
              <a:gd name="adj1" fmla="val 47893"/>
              <a:gd name="adj2" fmla="val 292602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98" name="Google Shape;2398;p49"/>
          <p:cNvCxnSpPr>
            <a:stCxn id="2399" idx="6"/>
            <a:endCxn id="2400" idx="1"/>
          </p:cNvCxnSpPr>
          <p:nvPr/>
        </p:nvCxnSpPr>
        <p:spPr>
          <a:xfrm rot="10800000" flipH="1">
            <a:off x="6202633" y="5481467"/>
            <a:ext cx="1106800" cy="164400"/>
          </a:xfrm>
          <a:prstGeom prst="curvedConnector4">
            <a:avLst>
              <a:gd name="adj1" fmla="val 47912"/>
              <a:gd name="adj2" fmla="val 32129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01" name="Google Shape;2401;p49"/>
          <p:cNvCxnSpPr>
            <a:stCxn id="2402" idx="7"/>
            <a:endCxn id="2399" idx="2"/>
          </p:cNvCxnSpPr>
          <p:nvPr/>
        </p:nvCxnSpPr>
        <p:spPr>
          <a:xfrm rot="-5400000" flipH="1">
            <a:off x="5252315" y="5010068"/>
            <a:ext cx="164400" cy="1106800"/>
          </a:xfrm>
          <a:prstGeom prst="curvedConnector4">
            <a:avLst>
              <a:gd name="adj1" fmla="val -221169"/>
              <a:gd name="adj2" fmla="val 52079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03" name="Google Shape;2403;p49"/>
          <p:cNvCxnSpPr>
            <a:stCxn id="2391" idx="2"/>
            <a:endCxn id="2404" idx="7"/>
          </p:cNvCxnSpPr>
          <p:nvPr/>
        </p:nvCxnSpPr>
        <p:spPr>
          <a:xfrm rot="10800000">
            <a:off x="4720400" y="2587967"/>
            <a:ext cx="1121200" cy="50400"/>
          </a:xfrm>
          <a:prstGeom prst="curvedConnector4">
            <a:avLst>
              <a:gd name="adj1" fmla="val 47945"/>
              <a:gd name="adj2" fmla="val 82106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405" name="Google Shape;2405;p49"/>
          <p:cNvSpPr/>
          <p:nvPr/>
        </p:nvSpPr>
        <p:spPr>
          <a:xfrm>
            <a:off x="8763100" y="2197167"/>
            <a:ext cx="2477800" cy="919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06" name="Google Shape;2406;p49"/>
          <p:cNvSpPr/>
          <p:nvPr/>
        </p:nvSpPr>
        <p:spPr>
          <a:xfrm>
            <a:off x="8763100" y="5162900"/>
            <a:ext cx="2742234" cy="1179842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07" name="Google Shape;2407;p49"/>
          <p:cNvSpPr/>
          <p:nvPr/>
        </p:nvSpPr>
        <p:spPr>
          <a:xfrm>
            <a:off x="8763100" y="3680033"/>
            <a:ext cx="2477800" cy="919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08" name="Google Shape;2408;p49"/>
          <p:cNvSpPr txBox="1">
            <a:spLocks noGrp="1"/>
          </p:cNvSpPr>
          <p:nvPr>
            <p:ph type="subTitle" idx="4294967295"/>
          </p:nvPr>
        </p:nvSpPr>
        <p:spPr>
          <a:xfrm>
            <a:off x="8856829" y="2352200"/>
            <a:ext cx="2379433" cy="752800"/>
          </a:xfrm>
          <a:prstGeom prst="rect">
            <a:avLst/>
          </a:prstGeom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spcAft>
                <a:spcPts val="1600"/>
              </a:spcAft>
              <a:buNone/>
            </a:pPr>
            <a:r>
              <a:rPr lang="id-ID" sz="2000" dirty="0"/>
              <a:t>Tidak memiliki  uang tabungan </a:t>
            </a:r>
            <a:endParaRPr sz="2000" b="1" dirty="0"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2409" name="Google Shape;2409;p49"/>
          <p:cNvSpPr txBox="1">
            <a:spLocks noGrp="1"/>
          </p:cNvSpPr>
          <p:nvPr>
            <p:ph type="subTitle" idx="4294967295"/>
          </p:nvPr>
        </p:nvSpPr>
        <p:spPr>
          <a:xfrm>
            <a:off x="8700552" y="4128267"/>
            <a:ext cx="2602896" cy="752800"/>
          </a:xfrm>
          <a:prstGeom prst="rect">
            <a:avLst/>
          </a:prstGeom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spcAft>
                <a:spcPts val="1600"/>
              </a:spcAft>
              <a:buNone/>
            </a:pPr>
            <a:r>
              <a:rPr lang="id-ID" sz="2000" dirty="0"/>
              <a:t>Hutang dan tagihan menumpuk </a:t>
            </a:r>
          </a:p>
          <a:p>
            <a:pPr marL="0" indent="0" algn="ctr">
              <a:spcAft>
                <a:spcPts val="1600"/>
              </a:spcAft>
              <a:buNone/>
            </a:pPr>
            <a:endParaRPr sz="2000" b="1" dirty="0"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2410" name="Google Shape;2410;p49"/>
          <p:cNvSpPr txBox="1">
            <a:spLocks noGrp="1"/>
          </p:cNvSpPr>
          <p:nvPr>
            <p:ph type="subTitle" idx="4294967295"/>
          </p:nvPr>
        </p:nvSpPr>
        <p:spPr>
          <a:xfrm>
            <a:off x="8792807" y="5481268"/>
            <a:ext cx="2804107" cy="759368"/>
          </a:xfrm>
          <a:prstGeom prst="rect">
            <a:avLst/>
          </a:prstGeom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spcAft>
                <a:spcPts val="1600"/>
              </a:spcAft>
              <a:buNone/>
            </a:pPr>
            <a:r>
              <a:rPr lang="id-ID" sz="2000" dirty="0"/>
              <a:t>Tidak dapat memenuhi kebutuhan mendesak </a:t>
            </a:r>
            <a:endParaRPr sz="2000" b="1" dirty="0"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2412" name="Google Shape;2412;p49"/>
          <p:cNvSpPr/>
          <p:nvPr/>
        </p:nvSpPr>
        <p:spPr>
          <a:xfrm>
            <a:off x="950933" y="2197167"/>
            <a:ext cx="2829289" cy="919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13" name="Google Shape;2413;p49"/>
          <p:cNvSpPr/>
          <p:nvPr/>
        </p:nvSpPr>
        <p:spPr>
          <a:xfrm>
            <a:off x="950933" y="5162899"/>
            <a:ext cx="2745836" cy="1179843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14" name="Google Shape;2414;p49"/>
          <p:cNvSpPr/>
          <p:nvPr/>
        </p:nvSpPr>
        <p:spPr>
          <a:xfrm>
            <a:off x="950932" y="3680033"/>
            <a:ext cx="2745837" cy="919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15" name="Google Shape;2415;p49"/>
          <p:cNvSpPr txBox="1">
            <a:spLocks noGrp="1"/>
          </p:cNvSpPr>
          <p:nvPr>
            <p:ph type="subTitle" idx="4294967295"/>
          </p:nvPr>
        </p:nvSpPr>
        <p:spPr>
          <a:xfrm>
            <a:off x="1029366" y="2396481"/>
            <a:ext cx="2706929" cy="752800"/>
          </a:xfrm>
          <a:prstGeom prst="rect">
            <a:avLst/>
          </a:prstGeom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spcAft>
                <a:spcPts val="1600"/>
              </a:spcAft>
              <a:buNone/>
            </a:pPr>
            <a:r>
              <a:rPr lang="id-ID" sz="2000" dirty="0"/>
              <a:t>Terbiasa Hidup boros</a:t>
            </a:r>
            <a:endParaRPr sz="2000" b="1" dirty="0"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2416" name="Google Shape;2416;p49"/>
          <p:cNvSpPr txBox="1">
            <a:spLocks noGrp="1"/>
          </p:cNvSpPr>
          <p:nvPr>
            <p:ph type="subTitle" idx="4294967295"/>
          </p:nvPr>
        </p:nvSpPr>
        <p:spPr>
          <a:xfrm>
            <a:off x="1029367" y="3879346"/>
            <a:ext cx="2578198" cy="752800"/>
          </a:xfrm>
          <a:prstGeom prst="rect">
            <a:avLst/>
          </a:prstGeom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spcAft>
                <a:spcPts val="1600"/>
              </a:spcAft>
              <a:buNone/>
            </a:pPr>
            <a:r>
              <a:rPr lang="id-ID" sz="2000" dirty="0"/>
              <a:t>Terjadi krisis keuangan </a:t>
            </a:r>
            <a:endParaRPr sz="2000" b="1" dirty="0"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2417" name="Google Shape;2417;p49"/>
          <p:cNvSpPr txBox="1">
            <a:spLocks noGrp="1"/>
          </p:cNvSpPr>
          <p:nvPr>
            <p:ph type="subTitle" idx="4294967295"/>
          </p:nvPr>
        </p:nvSpPr>
        <p:spPr>
          <a:xfrm>
            <a:off x="922371" y="5392344"/>
            <a:ext cx="2857851" cy="1399667"/>
          </a:xfrm>
          <a:prstGeom prst="rect">
            <a:avLst/>
          </a:prstGeom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spcAft>
                <a:spcPts val="1600"/>
              </a:spcAft>
              <a:buNone/>
            </a:pPr>
            <a:r>
              <a:rPr lang="id-ID" sz="2000" dirty="0"/>
              <a:t>Tidak memiliki uang cadangan untuk masa mendatang </a:t>
            </a:r>
          </a:p>
          <a:p>
            <a:pPr marL="0" indent="0" algn="ctr">
              <a:spcAft>
                <a:spcPts val="1600"/>
              </a:spcAft>
              <a:buNone/>
            </a:pPr>
            <a:endParaRPr sz="2000" b="1" dirty="0">
              <a:latin typeface="Fredoka One"/>
              <a:ea typeface="Fredoka One"/>
              <a:cs typeface="Fredoka One"/>
              <a:sym typeface="Fredoka One"/>
            </a:endParaRPr>
          </a:p>
        </p:txBody>
      </p:sp>
      <p:grpSp>
        <p:nvGrpSpPr>
          <p:cNvPr id="2418" name="Google Shape;2418;p49"/>
          <p:cNvGrpSpPr/>
          <p:nvPr/>
        </p:nvGrpSpPr>
        <p:grpSpPr>
          <a:xfrm>
            <a:off x="5524483" y="3670376"/>
            <a:ext cx="1044547" cy="1045251"/>
            <a:chOff x="4143362" y="2828982"/>
            <a:chExt cx="783410" cy="783938"/>
          </a:xfrm>
        </p:grpSpPr>
        <p:sp>
          <p:nvSpPr>
            <p:cNvPr id="2394" name="Google Shape;2394;p49"/>
            <p:cNvSpPr/>
            <p:nvPr/>
          </p:nvSpPr>
          <p:spPr>
            <a:xfrm>
              <a:off x="4415875" y="3125813"/>
              <a:ext cx="236100" cy="2361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419" name="Google Shape;2419;p49"/>
            <p:cNvGrpSpPr/>
            <p:nvPr/>
          </p:nvGrpSpPr>
          <p:grpSpPr>
            <a:xfrm>
              <a:off x="4143362" y="2828982"/>
              <a:ext cx="783410" cy="783938"/>
              <a:chOff x="1300400" y="1688700"/>
              <a:chExt cx="481950" cy="482275"/>
            </a:xfrm>
          </p:grpSpPr>
          <p:sp>
            <p:nvSpPr>
              <p:cNvPr id="2420" name="Google Shape;2420;p49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A54D05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A54D05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1" name="Google Shape;2421;p49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E69138"/>
              </a:solidFill>
              <a:ln w="76200" cap="flat" cmpd="sng">
                <a:solidFill>
                  <a:srgbClr val="A54D0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>
                  <a:buClr>
                    <a:srgbClr val="000000"/>
                  </a:buClr>
                  <a:buFont typeface="Arial"/>
                  <a:buNone/>
                </a:pPr>
                <a:r>
                  <a:rPr lang="en" sz="5333" b="1" kern="0">
                    <a:solidFill>
                      <a:srgbClr val="A54D05"/>
                    </a:solidFill>
                    <a:latin typeface="Dosis"/>
                    <a:ea typeface="Dosis"/>
                    <a:cs typeface="Dosis"/>
                    <a:sym typeface="Dosis"/>
                  </a:rPr>
                  <a:t>1¢</a:t>
                </a:r>
                <a:endParaRPr sz="5333" b="1" kern="0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endParaRPr>
              </a:p>
            </p:txBody>
          </p:sp>
        </p:grpSp>
      </p:grpSp>
      <p:grpSp>
        <p:nvGrpSpPr>
          <p:cNvPr id="2422" name="Google Shape;2422;p49"/>
          <p:cNvGrpSpPr/>
          <p:nvPr/>
        </p:nvGrpSpPr>
        <p:grpSpPr>
          <a:xfrm>
            <a:off x="5437946" y="2029188"/>
            <a:ext cx="1217599" cy="1218355"/>
            <a:chOff x="4078459" y="1598091"/>
            <a:chExt cx="913199" cy="913766"/>
          </a:xfrm>
        </p:grpSpPr>
        <p:sp>
          <p:nvSpPr>
            <p:cNvPr id="2391" name="Google Shape;2391;p49"/>
            <p:cNvSpPr/>
            <p:nvPr/>
          </p:nvSpPr>
          <p:spPr>
            <a:xfrm>
              <a:off x="4381200" y="1936925"/>
              <a:ext cx="236100" cy="2361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423" name="Google Shape;2423;p49"/>
            <p:cNvGrpSpPr/>
            <p:nvPr/>
          </p:nvGrpSpPr>
          <p:grpSpPr>
            <a:xfrm>
              <a:off x="4078459" y="1598091"/>
              <a:ext cx="913199" cy="913766"/>
              <a:chOff x="1300400" y="1688700"/>
              <a:chExt cx="481950" cy="482275"/>
            </a:xfrm>
          </p:grpSpPr>
          <p:sp>
            <p:nvSpPr>
              <p:cNvPr id="2424" name="Google Shape;2424;p49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999999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A54D05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5" name="Google Shape;2425;p49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CCCCCC"/>
              </a:solidFill>
              <a:ln w="76200" cap="flat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>
                  <a:buClr>
                    <a:srgbClr val="000000"/>
                  </a:buClr>
                  <a:buFont typeface="Arial"/>
                  <a:buNone/>
                </a:pPr>
                <a:r>
                  <a:rPr lang="en" sz="5333" b="1" kern="0">
                    <a:solidFill>
                      <a:srgbClr val="999999"/>
                    </a:solidFill>
                    <a:latin typeface="Dosis"/>
                    <a:ea typeface="Dosis"/>
                    <a:cs typeface="Dosis"/>
                    <a:sym typeface="Dosis"/>
                  </a:rPr>
                  <a:t>5¢</a:t>
                </a:r>
                <a:endParaRPr sz="5333" b="1" kern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endParaRPr>
              </a:p>
            </p:txBody>
          </p:sp>
        </p:grpSp>
      </p:grpSp>
      <p:grpSp>
        <p:nvGrpSpPr>
          <p:cNvPr id="2426" name="Google Shape;2426;p49"/>
          <p:cNvGrpSpPr/>
          <p:nvPr/>
        </p:nvGrpSpPr>
        <p:grpSpPr>
          <a:xfrm>
            <a:off x="5600756" y="5199583"/>
            <a:ext cx="891993" cy="892595"/>
            <a:chOff x="4200566" y="3975887"/>
            <a:chExt cx="668995" cy="669446"/>
          </a:xfrm>
        </p:grpSpPr>
        <p:sp>
          <p:nvSpPr>
            <p:cNvPr id="2399" name="Google Shape;2399;p49"/>
            <p:cNvSpPr/>
            <p:nvPr/>
          </p:nvSpPr>
          <p:spPr>
            <a:xfrm>
              <a:off x="4415875" y="4192550"/>
              <a:ext cx="236100" cy="2361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427" name="Google Shape;2427;p49"/>
            <p:cNvGrpSpPr/>
            <p:nvPr/>
          </p:nvGrpSpPr>
          <p:grpSpPr>
            <a:xfrm>
              <a:off x="4200566" y="3975887"/>
              <a:ext cx="668995" cy="669446"/>
              <a:chOff x="1300400" y="1688700"/>
              <a:chExt cx="481950" cy="482275"/>
            </a:xfrm>
          </p:grpSpPr>
          <p:sp>
            <p:nvSpPr>
              <p:cNvPr id="2428" name="Google Shape;2428;p49"/>
              <p:cNvSpPr/>
              <p:nvPr/>
            </p:nvSpPr>
            <p:spPr>
              <a:xfrm>
                <a:off x="1300400" y="1688700"/>
                <a:ext cx="481950" cy="482275"/>
              </a:xfrm>
              <a:custGeom>
                <a:avLst/>
                <a:gdLst/>
                <a:ahLst/>
                <a:cxnLst/>
                <a:rect l="l" t="t" r="r" b="b"/>
                <a:pathLst>
                  <a:path w="19278" h="19291" extrusionOk="0">
                    <a:moveTo>
                      <a:pt x="9645" y="19290"/>
                    </a:moveTo>
                    <a:cubicBezTo>
                      <a:pt x="14952" y="19290"/>
                      <a:pt x="19277" y="14952"/>
                      <a:pt x="19277" y="9645"/>
                    </a:cubicBezTo>
                    <a:cubicBezTo>
                      <a:pt x="19277" y="4339"/>
                      <a:pt x="14952" y="1"/>
                      <a:pt x="9645" y="1"/>
                    </a:cubicBezTo>
                    <a:cubicBezTo>
                      <a:pt x="4326" y="1"/>
                      <a:pt x="0" y="4339"/>
                      <a:pt x="0" y="9645"/>
                    </a:cubicBezTo>
                    <a:cubicBezTo>
                      <a:pt x="0" y="14952"/>
                      <a:pt x="4326" y="19290"/>
                      <a:pt x="9645" y="19290"/>
                    </a:cubicBezTo>
                    <a:close/>
                  </a:path>
                </a:pathLst>
              </a:custGeom>
              <a:solidFill>
                <a:srgbClr val="A54D05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A54D05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9" name="Google Shape;2429;p49"/>
              <p:cNvSpPr/>
              <p:nvPr/>
            </p:nvSpPr>
            <p:spPr>
              <a:xfrm>
                <a:off x="1347225" y="1735550"/>
                <a:ext cx="388275" cy="388575"/>
              </a:xfrm>
              <a:custGeom>
                <a:avLst/>
                <a:gdLst/>
                <a:ahLst/>
                <a:cxnLst/>
                <a:rect l="l" t="t" r="r" b="b"/>
                <a:pathLst>
                  <a:path w="15531" h="15543" extrusionOk="0">
                    <a:moveTo>
                      <a:pt x="7772" y="15543"/>
                    </a:moveTo>
                    <a:cubicBezTo>
                      <a:pt x="12048" y="15543"/>
                      <a:pt x="15531" y="12047"/>
                      <a:pt x="15531" y="7771"/>
                    </a:cubicBezTo>
                    <a:cubicBezTo>
                      <a:pt x="15531" y="3496"/>
                      <a:pt x="12048" y="0"/>
                      <a:pt x="7772" y="0"/>
                    </a:cubicBezTo>
                    <a:cubicBezTo>
                      <a:pt x="3484" y="0"/>
                      <a:pt x="1" y="3496"/>
                      <a:pt x="1" y="7771"/>
                    </a:cubicBezTo>
                    <a:cubicBezTo>
                      <a:pt x="1" y="12047"/>
                      <a:pt x="3484" y="15543"/>
                      <a:pt x="7772" y="15543"/>
                    </a:cubicBezTo>
                    <a:close/>
                  </a:path>
                </a:pathLst>
              </a:custGeom>
              <a:solidFill>
                <a:srgbClr val="CCCCCC"/>
              </a:solidFill>
              <a:ln w="76200" cap="flat" cmpd="sng">
                <a:solidFill>
                  <a:srgbClr val="66666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>
                  <a:buClr>
                    <a:srgbClr val="000000"/>
                  </a:buClr>
                  <a:buFont typeface="Arial"/>
                  <a:buNone/>
                </a:pPr>
                <a:r>
                  <a:rPr lang="en" sz="2800" b="1" kern="0">
                    <a:solidFill>
                      <a:srgbClr val="666666"/>
                    </a:solidFill>
                    <a:latin typeface="Dosis"/>
                    <a:ea typeface="Dosis"/>
                    <a:cs typeface="Dosis"/>
                    <a:sym typeface="Dosis"/>
                  </a:rPr>
                  <a:t>10¢</a:t>
                </a:r>
                <a:endParaRPr sz="2800" b="1" kern="0">
                  <a:solidFill>
                    <a:srgbClr val="666666"/>
                  </a:solidFill>
                  <a:latin typeface="Dosis"/>
                  <a:ea typeface="Dosis"/>
                  <a:cs typeface="Dosis"/>
                  <a:sym typeface="Dosis"/>
                </a:endParaRPr>
              </a:p>
            </p:txBody>
          </p:sp>
        </p:grpSp>
      </p:grpSp>
      <p:sp>
        <p:nvSpPr>
          <p:cNvPr id="2430" name="Google Shape;2430;p49"/>
          <p:cNvSpPr/>
          <p:nvPr/>
        </p:nvSpPr>
        <p:spPr>
          <a:xfrm>
            <a:off x="5524481" y="28903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31" name="Google Shape;2431;p49"/>
          <p:cNvSpPr/>
          <p:nvPr/>
        </p:nvSpPr>
        <p:spPr>
          <a:xfrm>
            <a:off x="6156397" y="4355715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32" name="Google Shape;2432;p49"/>
          <p:cNvSpPr/>
          <p:nvPr/>
        </p:nvSpPr>
        <p:spPr>
          <a:xfrm>
            <a:off x="5524481" y="49676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04" name="Google Shape;2404;p49"/>
          <p:cNvSpPr/>
          <p:nvPr/>
        </p:nvSpPr>
        <p:spPr>
          <a:xfrm>
            <a:off x="4451684" y="2542051"/>
            <a:ext cx="314800" cy="3148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7" name="Google Shape;2397;p49"/>
          <p:cNvSpPr/>
          <p:nvPr/>
        </p:nvSpPr>
        <p:spPr>
          <a:xfrm>
            <a:off x="4523984" y="3988617"/>
            <a:ext cx="314800" cy="3148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02" name="Google Shape;2402;p49"/>
          <p:cNvSpPr/>
          <p:nvPr/>
        </p:nvSpPr>
        <p:spPr>
          <a:xfrm>
            <a:off x="4512417" y="5435167"/>
            <a:ext cx="314800" cy="3148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2" name="Google Shape;2392;p49"/>
          <p:cNvSpPr/>
          <p:nvPr/>
        </p:nvSpPr>
        <p:spPr>
          <a:xfrm>
            <a:off x="7217000" y="2529267"/>
            <a:ext cx="314800" cy="3148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5" name="Google Shape;2395;p49"/>
          <p:cNvSpPr/>
          <p:nvPr/>
        </p:nvSpPr>
        <p:spPr>
          <a:xfrm>
            <a:off x="7263233" y="3915967"/>
            <a:ext cx="314800" cy="3148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00" name="Google Shape;2400;p49"/>
          <p:cNvSpPr/>
          <p:nvPr/>
        </p:nvSpPr>
        <p:spPr>
          <a:xfrm>
            <a:off x="7263217" y="5435167"/>
            <a:ext cx="314800" cy="314800"/>
          </a:xfrm>
          <a:prstGeom prst="ellipse">
            <a:avLst/>
          </a:prstGeom>
          <a:solidFill>
            <a:schemeClr val="lt1"/>
          </a:solidFill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9717983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p59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/>
            <a:r>
              <a:rPr lang="en" dirty="0"/>
              <a:t>Thanks!</a:t>
            </a:r>
            <a:endParaRPr dirty="0"/>
          </a:p>
        </p:txBody>
      </p:sp>
      <p:sp>
        <p:nvSpPr>
          <p:cNvPr id="2696" name="Google Shape;2696;p59"/>
          <p:cNvSpPr txBox="1">
            <a:spLocks noGrp="1"/>
          </p:cNvSpPr>
          <p:nvPr>
            <p:ph type="title" idx="2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4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55928494"/>
      </p:ext>
    </p:extLst>
  </p:cSld>
  <p:clrMapOvr>
    <a:masterClrMapping/>
  </p:clrMapOvr>
</p:sld>
</file>

<file path=ppt/theme/theme1.xml><?xml version="1.0" encoding="utf-8"?>
<a:theme xmlns:a="http://schemas.openxmlformats.org/drawingml/2006/main" name="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6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7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8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5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43</TotalTime>
  <Words>147</Words>
  <Application>Microsoft Office PowerPoint</Application>
  <PresentationFormat>Widescreen</PresentationFormat>
  <Paragraphs>31</Paragraphs>
  <Slides>8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8</vt:i4>
      </vt:variant>
    </vt:vector>
  </HeadingPairs>
  <TitlesOfParts>
    <vt:vector size="22" baseType="lpstr">
      <vt:lpstr>Archivo Black</vt:lpstr>
      <vt:lpstr>Arial</vt:lpstr>
      <vt:lpstr>Calibri</vt:lpstr>
      <vt:lpstr>Dosis</vt:lpstr>
      <vt:lpstr>Fredoka One</vt:lpstr>
      <vt:lpstr>Prompt</vt:lpstr>
      <vt:lpstr>Math Subject for Elementary - 1st Grade: Money by Slidesgo</vt:lpstr>
      <vt:lpstr>1_Math Subject for Elementary - 1st Grade: Money by Slidesgo</vt:lpstr>
      <vt:lpstr>2_Math Subject for Elementary - 1st Grade: Money by Slidesgo</vt:lpstr>
      <vt:lpstr>3_Math Subject for Elementary - 1st Grade: Money by Slidesgo</vt:lpstr>
      <vt:lpstr>6_Math Subject for Elementary - 1st Grade: Money by Slidesgo</vt:lpstr>
      <vt:lpstr>7_Math Subject for Elementary - 1st Grade: Money by Slidesgo</vt:lpstr>
      <vt:lpstr>8_Math Subject for Elementary - 1st Grade: Money by Slidesgo</vt:lpstr>
      <vt:lpstr>5_Math Subject for Elementary - 1st Grade: Money by Slidesgo</vt:lpstr>
      <vt:lpstr>Edukasi Menabung Sejak Dini Pada  Generasi Millenial </vt:lpstr>
      <vt:lpstr>Sub Topik Pembahasan : </vt:lpstr>
      <vt:lpstr>“Tabunglah penghasilanmu agar kelak dapat kau gunakan untuk masa depanmu”   -Eka Tjipta Widjaja- </vt:lpstr>
      <vt:lpstr>Pentingnya Menabung Sejak Dini Pada Generasi Milenial :  </vt:lpstr>
      <vt:lpstr>PowerPoint Presentation</vt:lpstr>
      <vt:lpstr>Dampak negatif akibat tidak menabung sejak dini khususnya pada generasi milenial :</vt:lpstr>
      <vt:lpstr>PowerPoint Presentation</vt:lpstr>
      <vt:lpstr>Thanks!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Edukasi Menabung Sejak Dini Pada  Generasi Millenial</dc:title>
  <dc:creator>DEA</dc:creator>
  <cp:lastModifiedBy>DEA</cp:lastModifiedBy>
  <cp:revision>4</cp:revision>
  <dcterms:created xsi:type="dcterms:W3CDTF">2022-07-03T00:09:55Z</dcterms:created>
  <dcterms:modified xsi:type="dcterms:W3CDTF">2022-07-03T00:53:33Z</dcterms:modified>
</cp:coreProperties>
</file>