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658342-E2FD-48A5-AC51-0D1D859230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6A36B0-9960-4D53-BF36-0CD1E9D0528B}">
      <dgm:prSet/>
      <dgm:spPr/>
      <dgm:t>
        <a:bodyPr/>
        <a:lstStyle/>
        <a:p>
          <a:r>
            <a:rPr lang="en-US"/>
            <a:t>Suhu adalah suatu sifat fisik perairan yang secara langsung dipengaruhi oleh adanya radiasi sinar matahari dan perambatannya ke dalam perairan.</a:t>
          </a:r>
        </a:p>
      </dgm:t>
    </dgm:pt>
    <dgm:pt modelId="{C651AFF8-3BED-4F82-9DE7-ECFB8C94D58A}" type="parTrans" cxnId="{ACB022FE-2FBE-4AFB-9C15-2D88949759F6}">
      <dgm:prSet/>
      <dgm:spPr/>
      <dgm:t>
        <a:bodyPr/>
        <a:lstStyle/>
        <a:p>
          <a:endParaRPr lang="en-US"/>
        </a:p>
      </dgm:t>
    </dgm:pt>
    <dgm:pt modelId="{A06AB1BA-B6DA-447A-8DFB-0004859435CD}" type="sibTrans" cxnId="{ACB022FE-2FBE-4AFB-9C15-2D88949759F6}">
      <dgm:prSet/>
      <dgm:spPr/>
      <dgm:t>
        <a:bodyPr/>
        <a:lstStyle/>
        <a:p>
          <a:endParaRPr lang="en-US"/>
        </a:p>
      </dgm:t>
    </dgm:pt>
    <dgm:pt modelId="{3BB73922-DAE0-4ED7-BD4D-87816938C5E6}">
      <dgm:prSet/>
      <dgm:spPr/>
      <dgm:t>
        <a:bodyPr/>
        <a:lstStyle/>
        <a:p>
          <a:r>
            <a:rPr lang="en-US" dirty="0" err="1"/>
            <a:t>Suhu</a:t>
          </a:r>
          <a:r>
            <a:rPr lang="en-US" dirty="0"/>
            <a:t> Air </a:t>
          </a:r>
          <a:r>
            <a:rPr lang="en-US" dirty="0" err="1"/>
            <a:t>dipengaruhi</a:t>
          </a:r>
          <a:r>
            <a:rPr lang="en-US" dirty="0"/>
            <a:t> </a:t>
          </a:r>
          <a:r>
            <a:rPr lang="en-US" dirty="0" err="1"/>
            <a:t>oleh</a:t>
          </a:r>
          <a:r>
            <a:rPr lang="en-US" dirty="0"/>
            <a:t> </a:t>
          </a:r>
          <a:r>
            <a:rPr lang="en-US" dirty="0" err="1"/>
            <a:t>musim</a:t>
          </a:r>
          <a:r>
            <a:rPr lang="en-US" dirty="0"/>
            <a:t>, </a:t>
          </a:r>
          <a:r>
            <a:rPr lang="en-US" dirty="0" err="1"/>
            <a:t>lintang</a:t>
          </a:r>
          <a:r>
            <a:rPr lang="en-US" dirty="0"/>
            <a:t> (latitude), </a:t>
          </a:r>
          <a:r>
            <a:rPr lang="en-US" dirty="0" err="1" smtClean="0"/>
            <a:t>waktu</a:t>
          </a:r>
          <a:r>
            <a:rPr lang="en-US" dirty="0" smtClean="0"/>
            <a:t> </a:t>
          </a:r>
          <a:r>
            <a:rPr lang="en-US" dirty="0" err="1"/>
            <a:t>dalam</a:t>
          </a:r>
          <a:r>
            <a:rPr lang="en-US" dirty="0"/>
            <a:t> 1 </a:t>
          </a:r>
          <a:r>
            <a:rPr lang="en-US" dirty="0" err="1"/>
            <a:t>hari</a:t>
          </a:r>
          <a:r>
            <a:rPr lang="en-US" dirty="0"/>
            <a:t>, </a:t>
          </a:r>
          <a:r>
            <a:rPr lang="en-US" dirty="0" err="1"/>
            <a:t>awan</a:t>
          </a:r>
          <a:r>
            <a:rPr lang="en-US" dirty="0"/>
            <a:t>, </a:t>
          </a:r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kedalaman</a:t>
          </a:r>
          <a:r>
            <a:rPr lang="en-US" dirty="0"/>
            <a:t> air</a:t>
          </a:r>
        </a:p>
      </dgm:t>
    </dgm:pt>
    <dgm:pt modelId="{A66F3246-E486-4023-95C0-67670F0A7FBD}" type="parTrans" cxnId="{29F4F367-41CC-434E-B48A-4844BC33C638}">
      <dgm:prSet/>
      <dgm:spPr/>
      <dgm:t>
        <a:bodyPr/>
        <a:lstStyle/>
        <a:p>
          <a:endParaRPr lang="en-US"/>
        </a:p>
      </dgm:t>
    </dgm:pt>
    <dgm:pt modelId="{6442C565-DF40-4408-BC65-42157D53719E}" type="sibTrans" cxnId="{29F4F367-41CC-434E-B48A-4844BC33C638}">
      <dgm:prSet/>
      <dgm:spPr/>
      <dgm:t>
        <a:bodyPr/>
        <a:lstStyle/>
        <a:p>
          <a:endParaRPr lang="en-US"/>
        </a:p>
      </dgm:t>
    </dgm:pt>
    <dgm:pt modelId="{54F98CBD-F15E-441D-BD46-DF6F449FEB59}">
      <dgm:prSet/>
      <dgm:spPr/>
      <dgm:t>
        <a:bodyPr/>
        <a:lstStyle/>
        <a:p>
          <a:r>
            <a:rPr lang="en-US"/>
            <a:t>Suhu air mempunyai pengaruh yang sangat besar terhadap proses </a:t>
          </a:r>
          <a:r>
            <a:rPr lang="en-US" b="1"/>
            <a:t>kimiawi </a:t>
          </a:r>
          <a:r>
            <a:rPr lang="en-US"/>
            <a:t>dan </a:t>
          </a:r>
          <a:r>
            <a:rPr lang="en-US" b="1"/>
            <a:t>biologis </a:t>
          </a:r>
          <a:r>
            <a:rPr lang="en-US"/>
            <a:t>dalam suatu perairan.</a:t>
          </a:r>
        </a:p>
      </dgm:t>
    </dgm:pt>
    <dgm:pt modelId="{1E21AA03-12CB-4621-BCE0-9F52F698F719}" type="parTrans" cxnId="{AD6A0F25-1A18-44C4-BA55-A63AB65261B2}">
      <dgm:prSet/>
      <dgm:spPr/>
      <dgm:t>
        <a:bodyPr/>
        <a:lstStyle/>
        <a:p>
          <a:endParaRPr lang="en-US"/>
        </a:p>
      </dgm:t>
    </dgm:pt>
    <dgm:pt modelId="{F8121091-D673-4A0B-9D34-38440EB768E5}" type="sibTrans" cxnId="{AD6A0F25-1A18-44C4-BA55-A63AB65261B2}">
      <dgm:prSet/>
      <dgm:spPr/>
      <dgm:t>
        <a:bodyPr/>
        <a:lstStyle/>
        <a:p>
          <a:endParaRPr lang="en-US"/>
        </a:p>
      </dgm:t>
    </dgm:pt>
    <dgm:pt modelId="{3D66C179-E328-49FF-839C-9BFBA51A4750}">
      <dgm:prSet/>
      <dgm:spPr/>
      <dgm:t>
        <a:bodyPr/>
        <a:lstStyle/>
        <a:p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dasarnya</a:t>
          </a:r>
          <a:r>
            <a:rPr lang="en-US" dirty="0"/>
            <a:t> </a:t>
          </a:r>
          <a:r>
            <a:rPr lang="en-US" dirty="0" err="1"/>
            <a:t>suhu</a:t>
          </a:r>
          <a:r>
            <a:rPr lang="en-US" dirty="0"/>
            <a:t> </a:t>
          </a:r>
          <a:r>
            <a:rPr lang="en-US" dirty="0" err="1"/>
            <a:t>rendah</a:t>
          </a:r>
          <a:r>
            <a:rPr lang="en-US" dirty="0"/>
            <a:t> </a:t>
          </a:r>
          <a:r>
            <a:rPr lang="en-US" dirty="0" err="1"/>
            <a:t>memungkinkan</a:t>
          </a:r>
          <a:r>
            <a:rPr lang="en-US" dirty="0"/>
            <a:t> air </a:t>
          </a:r>
          <a:r>
            <a:rPr lang="en-US" dirty="0" err="1"/>
            <a:t>mengandung</a:t>
          </a:r>
          <a:r>
            <a:rPr lang="en-US" dirty="0"/>
            <a:t> </a:t>
          </a:r>
          <a:r>
            <a:rPr lang="en-US" dirty="0" err="1"/>
            <a:t>oksigen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, </a:t>
          </a:r>
          <a:r>
            <a:rPr lang="en-US" dirty="0" err="1"/>
            <a:t>tetapi</a:t>
          </a:r>
          <a:r>
            <a:rPr lang="en-US" dirty="0"/>
            <a:t> </a:t>
          </a:r>
          <a:r>
            <a:rPr lang="en-US" dirty="0" err="1"/>
            <a:t>suhu</a:t>
          </a:r>
          <a:r>
            <a:rPr lang="en-US" dirty="0"/>
            <a:t> </a:t>
          </a:r>
          <a:r>
            <a:rPr lang="en-US" dirty="0" err="1"/>
            <a:t>rendah</a:t>
          </a:r>
          <a:r>
            <a:rPr lang="en-US" dirty="0"/>
            <a:t> </a:t>
          </a:r>
          <a:r>
            <a:rPr lang="en-US" dirty="0" err="1"/>
            <a:t>menyebabkan</a:t>
          </a:r>
          <a:r>
            <a:rPr lang="en-US" dirty="0"/>
            <a:t> stress </a:t>
          </a:r>
          <a:r>
            <a:rPr lang="en-US" dirty="0" err="1"/>
            <a:t>pernafasan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ikan</a:t>
          </a:r>
          <a:r>
            <a:rPr lang="en-US" dirty="0"/>
            <a:t> </a:t>
          </a:r>
          <a:r>
            <a:rPr lang="en-US" dirty="0" err="1"/>
            <a:t>berupa</a:t>
          </a:r>
          <a:r>
            <a:rPr lang="en-US" dirty="0"/>
            <a:t> </a:t>
          </a:r>
          <a:r>
            <a:rPr lang="en-US" dirty="0" err="1"/>
            <a:t>menurunnya</a:t>
          </a:r>
          <a:r>
            <a:rPr lang="en-US" dirty="0"/>
            <a:t> </a:t>
          </a:r>
          <a:r>
            <a:rPr lang="en-US" dirty="0" err="1"/>
            <a:t>laju</a:t>
          </a:r>
          <a:r>
            <a:rPr lang="en-US" dirty="0"/>
            <a:t> </a:t>
          </a:r>
          <a:r>
            <a:rPr lang="en-US" dirty="0" err="1"/>
            <a:t>pernafasan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denyut</a:t>
          </a:r>
          <a:r>
            <a:rPr lang="en-US" dirty="0"/>
            <a:t> </a:t>
          </a:r>
          <a:r>
            <a:rPr lang="en-US" dirty="0" err="1" smtClean="0"/>
            <a:t>jantung</a:t>
          </a:r>
          <a:r>
            <a:rPr lang="en-US" dirty="0" smtClean="0"/>
            <a:t>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berlanjut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pingsannya</a:t>
          </a:r>
          <a:r>
            <a:rPr lang="en-US" dirty="0"/>
            <a:t> </a:t>
          </a:r>
          <a:r>
            <a:rPr lang="en-US" dirty="0" err="1"/>
            <a:t>ikan-ikan</a:t>
          </a:r>
          <a:r>
            <a:rPr lang="en-US" dirty="0"/>
            <a:t> </a:t>
          </a:r>
          <a:r>
            <a:rPr lang="en-US" dirty="0" err="1"/>
            <a:t>akibat</a:t>
          </a:r>
          <a:r>
            <a:rPr lang="en-US" dirty="0"/>
            <a:t> </a:t>
          </a:r>
          <a:r>
            <a:rPr lang="en-US" dirty="0" err="1"/>
            <a:t>kekurangan</a:t>
          </a:r>
          <a:r>
            <a:rPr lang="en-US" dirty="0"/>
            <a:t> </a:t>
          </a:r>
          <a:r>
            <a:rPr lang="en-US" dirty="0" err="1"/>
            <a:t>oksigen</a:t>
          </a:r>
          <a:endParaRPr lang="en-US" dirty="0"/>
        </a:p>
      </dgm:t>
    </dgm:pt>
    <dgm:pt modelId="{44C41D77-08CB-4CE6-9CF4-4D8327396EE8}" type="parTrans" cxnId="{DB9E83D9-C7CC-4FA2-BBC8-76911C3A615D}">
      <dgm:prSet/>
      <dgm:spPr/>
      <dgm:t>
        <a:bodyPr/>
        <a:lstStyle/>
        <a:p>
          <a:endParaRPr lang="en-US"/>
        </a:p>
      </dgm:t>
    </dgm:pt>
    <dgm:pt modelId="{A1FF375B-DF84-4F35-AFFB-633CA4053D8B}" type="sibTrans" cxnId="{DB9E83D9-C7CC-4FA2-BBC8-76911C3A615D}">
      <dgm:prSet/>
      <dgm:spPr/>
      <dgm:t>
        <a:bodyPr/>
        <a:lstStyle/>
        <a:p>
          <a:endParaRPr lang="en-US"/>
        </a:p>
      </dgm:t>
    </dgm:pt>
    <dgm:pt modelId="{F1A70D0E-2A29-461E-9878-A99D0ABC8C12}" type="pres">
      <dgm:prSet presAssocID="{8A658342-E2FD-48A5-AC51-0D1D859230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8A4CF1-3DE7-4524-84B3-91CFA8BB4AEC}" type="pres">
      <dgm:prSet presAssocID="{686A36B0-9960-4D53-BF36-0CD1E9D0528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03A0AB-0433-4B3D-949F-7E47F3FBAD02}" type="pres">
      <dgm:prSet presAssocID="{A06AB1BA-B6DA-447A-8DFB-0004859435CD}" presName="spacer" presStyleCnt="0"/>
      <dgm:spPr/>
    </dgm:pt>
    <dgm:pt modelId="{43ABE2A5-B447-4B16-992B-4F6877ADB00E}" type="pres">
      <dgm:prSet presAssocID="{3BB73922-DAE0-4ED7-BD4D-87816938C5E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4986A8-C298-4F4B-BECB-E5BC129AA3AA}" type="pres">
      <dgm:prSet presAssocID="{6442C565-DF40-4408-BC65-42157D53719E}" presName="spacer" presStyleCnt="0"/>
      <dgm:spPr/>
    </dgm:pt>
    <dgm:pt modelId="{0E64B3B5-8AE4-49A6-BEFA-4F8C16B6E52D}" type="pres">
      <dgm:prSet presAssocID="{54F98CBD-F15E-441D-BD46-DF6F449FEB5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FA6EF-4CB0-4ACB-9329-76F8067E80BB}" type="pres">
      <dgm:prSet presAssocID="{F8121091-D673-4A0B-9D34-38440EB768E5}" presName="spacer" presStyleCnt="0"/>
      <dgm:spPr/>
    </dgm:pt>
    <dgm:pt modelId="{A1A2255D-67E1-4830-B130-81EF75D9A50B}" type="pres">
      <dgm:prSet presAssocID="{3D66C179-E328-49FF-839C-9BFBA51A475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C02F7A-7C75-4F0F-B914-CB4391470814}" type="presOf" srcId="{54F98CBD-F15E-441D-BD46-DF6F449FEB59}" destId="{0E64B3B5-8AE4-49A6-BEFA-4F8C16B6E52D}" srcOrd="0" destOrd="0" presId="urn:microsoft.com/office/officeart/2005/8/layout/vList2"/>
    <dgm:cxn modelId="{DB9E83D9-C7CC-4FA2-BBC8-76911C3A615D}" srcId="{8A658342-E2FD-48A5-AC51-0D1D85923080}" destId="{3D66C179-E328-49FF-839C-9BFBA51A4750}" srcOrd="3" destOrd="0" parTransId="{44C41D77-08CB-4CE6-9CF4-4D8327396EE8}" sibTransId="{A1FF375B-DF84-4F35-AFFB-633CA4053D8B}"/>
    <dgm:cxn modelId="{5E56D3DC-A164-4282-AD04-5D4939E27856}" type="presOf" srcId="{3BB73922-DAE0-4ED7-BD4D-87816938C5E6}" destId="{43ABE2A5-B447-4B16-992B-4F6877ADB00E}" srcOrd="0" destOrd="0" presId="urn:microsoft.com/office/officeart/2005/8/layout/vList2"/>
    <dgm:cxn modelId="{ACB022FE-2FBE-4AFB-9C15-2D88949759F6}" srcId="{8A658342-E2FD-48A5-AC51-0D1D85923080}" destId="{686A36B0-9960-4D53-BF36-0CD1E9D0528B}" srcOrd="0" destOrd="0" parTransId="{C651AFF8-3BED-4F82-9DE7-ECFB8C94D58A}" sibTransId="{A06AB1BA-B6DA-447A-8DFB-0004859435CD}"/>
    <dgm:cxn modelId="{29F4F367-41CC-434E-B48A-4844BC33C638}" srcId="{8A658342-E2FD-48A5-AC51-0D1D85923080}" destId="{3BB73922-DAE0-4ED7-BD4D-87816938C5E6}" srcOrd="1" destOrd="0" parTransId="{A66F3246-E486-4023-95C0-67670F0A7FBD}" sibTransId="{6442C565-DF40-4408-BC65-42157D53719E}"/>
    <dgm:cxn modelId="{AD6A0F25-1A18-44C4-BA55-A63AB65261B2}" srcId="{8A658342-E2FD-48A5-AC51-0D1D85923080}" destId="{54F98CBD-F15E-441D-BD46-DF6F449FEB59}" srcOrd="2" destOrd="0" parTransId="{1E21AA03-12CB-4621-BCE0-9F52F698F719}" sibTransId="{F8121091-D673-4A0B-9D34-38440EB768E5}"/>
    <dgm:cxn modelId="{0E7FBB2E-94B7-42B2-A511-4E62F03C0B91}" type="presOf" srcId="{3D66C179-E328-49FF-839C-9BFBA51A4750}" destId="{A1A2255D-67E1-4830-B130-81EF75D9A50B}" srcOrd="0" destOrd="0" presId="urn:microsoft.com/office/officeart/2005/8/layout/vList2"/>
    <dgm:cxn modelId="{C4C99539-AE63-4088-A501-230180151E9C}" type="presOf" srcId="{8A658342-E2FD-48A5-AC51-0D1D85923080}" destId="{F1A70D0E-2A29-461E-9878-A99D0ABC8C12}" srcOrd="0" destOrd="0" presId="urn:microsoft.com/office/officeart/2005/8/layout/vList2"/>
    <dgm:cxn modelId="{98AC84DC-746A-4324-9DB4-1E65CD9C303F}" type="presOf" srcId="{686A36B0-9960-4D53-BF36-0CD1E9D0528B}" destId="{C68A4CF1-3DE7-4524-84B3-91CFA8BB4AEC}" srcOrd="0" destOrd="0" presId="urn:microsoft.com/office/officeart/2005/8/layout/vList2"/>
    <dgm:cxn modelId="{8D81C9E7-869D-4137-94DF-EB7B46A4D8BB}" type="presParOf" srcId="{F1A70D0E-2A29-461E-9878-A99D0ABC8C12}" destId="{C68A4CF1-3DE7-4524-84B3-91CFA8BB4AEC}" srcOrd="0" destOrd="0" presId="urn:microsoft.com/office/officeart/2005/8/layout/vList2"/>
    <dgm:cxn modelId="{E8020994-B46F-44BC-8EB4-D05F9EFF8CFE}" type="presParOf" srcId="{F1A70D0E-2A29-461E-9878-A99D0ABC8C12}" destId="{2D03A0AB-0433-4B3D-949F-7E47F3FBAD02}" srcOrd="1" destOrd="0" presId="urn:microsoft.com/office/officeart/2005/8/layout/vList2"/>
    <dgm:cxn modelId="{793675A9-6002-4B7B-A582-1C4646CA5DA2}" type="presParOf" srcId="{F1A70D0E-2A29-461E-9878-A99D0ABC8C12}" destId="{43ABE2A5-B447-4B16-992B-4F6877ADB00E}" srcOrd="2" destOrd="0" presId="urn:microsoft.com/office/officeart/2005/8/layout/vList2"/>
    <dgm:cxn modelId="{3BADDAC7-DDC3-4CE3-BBD1-BA8F9726A12E}" type="presParOf" srcId="{F1A70D0E-2A29-461E-9878-A99D0ABC8C12}" destId="{184986A8-C298-4F4B-BECB-E5BC129AA3AA}" srcOrd="3" destOrd="0" presId="urn:microsoft.com/office/officeart/2005/8/layout/vList2"/>
    <dgm:cxn modelId="{3603B46D-0B18-4594-8D43-E553C43D3BD7}" type="presParOf" srcId="{F1A70D0E-2A29-461E-9878-A99D0ABC8C12}" destId="{0E64B3B5-8AE4-49A6-BEFA-4F8C16B6E52D}" srcOrd="4" destOrd="0" presId="urn:microsoft.com/office/officeart/2005/8/layout/vList2"/>
    <dgm:cxn modelId="{4D0785B1-922D-4BB5-8DE0-BC9CDD29D09E}" type="presParOf" srcId="{F1A70D0E-2A29-461E-9878-A99D0ABC8C12}" destId="{6F8FA6EF-4CB0-4ACB-9329-76F8067E80BB}" srcOrd="5" destOrd="0" presId="urn:microsoft.com/office/officeart/2005/8/layout/vList2"/>
    <dgm:cxn modelId="{034F07F7-6A84-425F-AE86-6EC227E2EC7F}" type="presParOf" srcId="{F1A70D0E-2A29-461E-9878-A99D0ABC8C12}" destId="{A1A2255D-67E1-4830-B130-81EF75D9A50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A4CF1-3DE7-4524-84B3-91CFA8BB4AEC}">
      <dsp:nvSpPr>
        <dsp:cNvPr id="0" name=""/>
        <dsp:cNvSpPr/>
      </dsp:nvSpPr>
      <dsp:spPr>
        <a:xfrm>
          <a:off x="0" y="84046"/>
          <a:ext cx="10515600" cy="1006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Suhu adalah suatu sifat fisik perairan yang secara langsung dipengaruhi oleh adanya radiasi sinar matahari dan perambatannya ke dalam perairan.</a:t>
          </a:r>
        </a:p>
      </dsp:txBody>
      <dsp:txXfrm>
        <a:off x="49154" y="133200"/>
        <a:ext cx="10417292" cy="908623"/>
      </dsp:txXfrm>
    </dsp:sp>
    <dsp:sp modelId="{43ABE2A5-B447-4B16-992B-4F6877ADB00E}">
      <dsp:nvSpPr>
        <dsp:cNvPr id="0" name=""/>
        <dsp:cNvSpPr/>
      </dsp:nvSpPr>
      <dsp:spPr>
        <a:xfrm>
          <a:off x="0" y="1142817"/>
          <a:ext cx="10515600" cy="1006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Suhu</a:t>
          </a:r>
          <a:r>
            <a:rPr lang="en-US" sz="1800" kern="1200" dirty="0"/>
            <a:t> Air </a:t>
          </a:r>
          <a:r>
            <a:rPr lang="en-US" sz="1800" kern="1200" dirty="0" err="1"/>
            <a:t>dipengaruhi</a:t>
          </a:r>
          <a:r>
            <a:rPr lang="en-US" sz="1800" kern="1200" dirty="0"/>
            <a:t> </a:t>
          </a:r>
          <a:r>
            <a:rPr lang="en-US" sz="1800" kern="1200" dirty="0" err="1"/>
            <a:t>oleh</a:t>
          </a:r>
          <a:r>
            <a:rPr lang="en-US" sz="1800" kern="1200" dirty="0"/>
            <a:t> </a:t>
          </a:r>
          <a:r>
            <a:rPr lang="en-US" sz="1800" kern="1200" dirty="0" err="1"/>
            <a:t>musim</a:t>
          </a:r>
          <a:r>
            <a:rPr lang="en-US" sz="1800" kern="1200" dirty="0"/>
            <a:t>, </a:t>
          </a:r>
          <a:r>
            <a:rPr lang="en-US" sz="1800" kern="1200" dirty="0" err="1"/>
            <a:t>lintang</a:t>
          </a:r>
          <a:r>
            <a:rPr lang="en-US" sz="1800" kern="1200" dirty="0"/>
            <a:t> (latitude), </a:t>
          </a:r>
          <a:r>
            <a:rPr lang="en-US" sz="1800" kern="1200" dirty="0" err="1" smtClean="0"/>
            <a:t>waktu</a:t>
          </a:r>
          <a:r>
            <a:rPr lang="en-US" sz="1800" kern="1200" dirty="0" smtClean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1 </a:t>
          </a:r>
          <a:r>
            <a:rPr lang="en-US" sz="1800" kern="1200" dirty="0" err="1"/>
            <a:t>hari</a:t>
          </a:r>
          <a:r>
            <a:rPr lang="en-US" sz="1800" kern="1200" dirty="0"/>
            <a:t>, </a:t>
          </a:r>
          <a:r>
            <a:rPr lang="en-US" sz="1800" kern="1200" dirty="0" err="1"/>
            <a:t>awan</a:t>
          </a:r>
          <a:r>
            <a:rPr lang="en-US" sz="1800" kern="1200" dirty="0"/>
            <a:t>, </a:t>
          </a:r>
          <a:r>
            <a:rPr lang="en-US" sz="1800" kern="1200" dirty="0" err="1"/>
            <a:t>aliran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kedalaman</a:t>
          </a:r>
          <a:r>
            <a:rPr lang="en-US" sz="1800" kern="1200" dirty="0"/>
            <a:t> air</a:t>
          </a:r>
        </a:p>
      </dsp:txBody>
      <dsp:txXfrm>
        <a:off x="49154" y="1191971"/>
        <a:ext cx="10417292" cy="908623"/>
      </dsp:txXfrm>
    </dsp:sp>
    <dsp:sp modelId="{0E64B3B5-8AE4-49A6-BEFA-4F8C16B6E52D}">
      <dsp:nvSpPr>
        <dsp:cNvPr id="0" name=""/>
        <dsp:cNvSpPr/>
      </dsp:nvSpPr>
      <dsp:spPr>
        <a:xfrm>
          <a:off x="0" y="2201589"/>
          <a:ext cx="10515600" cy="1006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Suhu air mempunyai pengaruh yang sangat besar terhadap proses </a:t>
          </a:r>
          <a:r>
            <a:rPr lang="en-US" sz="1800" b="1" kern="1200"/>
            <a:t>kimiawi </a:t>
          </a:r>
          <a:r>
            <a:rPr lang="en-US" sz="1800" kern="1200"/>
            <a:t>dan </a:t>
          </a:r>
          <a:r>
            <a:rPr lang="en-US" sz="1800" b="1" kern="1200"/>
            <a:t>biologis </a:t>
          </a:r>
          <a:r>
            <a:rPr lang="en-US" sz="1800" kern="1200"/>
            <a:t>dalam suatu perairan.</a:t>
          </a:r>
        </a:p>
      </dsp:txBody>
      <dsp:txXfrm>
        <a:off x="49154" y="2250743"/>
        <a:ext cx="10417292" cy="908623"/>
      </dsp:txXfrm>
    </dsp:sp>
    <dsp:sp modelId="{A1A2255D-67E1-4830-B130-81EF75D9A50B}">
      <dsp:nvSpPr>
        <dsp:cNvPr id="0" name=""/>
        <dsp:cNvSpPr/>
      </dsp:nvSpPr>
      <dsp:spPr>
        <a:xfrm>
          <a:off x="0" y="3260360"/>
          <a:ext cx="10515600" cy="1006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Pada</a:t>
          </a:r>
          <a:r>
            <a:rPr lang="en-US" sz="1800" kern="1200" dirty="0"/>
            <a:t> </a:t>
          </a:r>
          <a:r>
            <a:rPr lang="en-US" sz="1800" kern="1200" dirty="0" err="1"/>
            <a:t>dasarnya</a:t>
          </a:r>
          <a:r>
            <a:rPr lang="en-US" sz="1800" kern="1200" dirty="0"/>
            <a:t> </a:t>
          </a:r>
          <a:r>
            <a:rPr lang="en-US" sz="1800" kern="1200" dirty="0" err="1"/>
            <a:t>suhu</a:t>
          </a:r>
          <a:r>
            <a:rPr lang="en-US" sz="1800" kern="1200" dirty="0"/>
            <a:t> </a:t>
          </a:r>
          <a:r>
            <a:rPr lang="en-US" sz="1800" kern="1200" dirty="0" err="1"/>
            <a:t>rendah</a:t>
          </a:r>
          <a:r>
            <a:rPr lang="en-US" sz="1800" kern="1200" dirty="0"/>
            <a:t> </a:t>
          </a:r>
          <a:r>
            <a:rPr lang="en-US" sz="1800" kern="1200" dirty="0" err="1"/>
            <a:t>memungkinkan</a:t>
          </a:r>
          <a:r>
            <a:rPr lang="en-US" sz="1800" kern="1200" dirty="0"/>
            <a:t> air </a:t>
          </a:r>
          <a:r>
            <a:rPr lang="en-US" sz="1800" kern="1200" dirty="0" err="1"/>
            <a:t>mengandung</a:t>
          </a:r>
          <a:r>
            <a:rPr lang="en-US" sz="1800" kern="1200" dirty="0"/>
            <a:t> </a:t>
          </a:r>
          <a:r>
            <a:rPr lang="en-US" sz="1800" kern="1200" dirty="0" err="1"/>
            <a:t>oksigen</a:t>
          </a:r>
          <a:r>
            <a:rPr lang="en-US" sz="1800" kern="1200" dirty="0"/>
            <a:t> </a:t>
          </a:r>
          <a:r>
            <a:rPr lang="en-US" sz="1800" kern="1200" dirty="0" err="1"/>
            <a:t>lebih</a:t>
          </a:r>
          <a:r>
            <a:rPr lang="en-US" sz="1800" kern="1200" dirty="0"/>
            <a:t> </a:t>
          </a:r>
          <a:r>
            <a:rPr lang="en-US" sz="1800" kern="1200" dirty="0" err="1"/>
            <a:t>tinggi</a:t>
          </a:r>
          <a:r>
            <a:rPr lang="en-US" sz="1800" kern="1200" dirty="0"/>
            <a:t>, </a:t>
          </a:r>
          <a:r>
            <a:rPr lang="en-US" sz="1800" kern="1200" dirty="0" err="1"/>
            <a:t>tetapi</a:t>
          </a:r>
          <a:r>
            <a:rPr lang="en-US" sz="1800" kern="1200" dirty="0"/>
            <a:t> </a:t>
          </a:r>
          <a:r>
            <a:rPr lang="en-US" sz="1800" kern="1200" dirty="0" err="1"/>
            <a:t>suhu</a:t>
          </a:r>
          <a:r>
            <a:rPr lang="en-US" sz="1800" kern="1200" dirty="0"/>
            <a:t> </a:t>
          </a:r>
          <a:r>
            <a:rPr lang="en-US" sz="1800" kern="1200" dirty="0" err="1"/>
            <a:t>rendah</a:t>
          </a:r>
          <a:r>
            <a:rPr lang="en-US" sz="1800" kern="1200" dirty="0"/>
            <a:t> </a:t>
          </a:r>
          <a:r>
            <a:rPr lang="en-US" sz="1800" kern="1200" dirty="0" err="1"/>
            <a:t>menyebabkan</a:t>
          </a:r>
          <a:r>
            <a:rPr lang="en-US" sz="1800" kern="1200" dirty="0"/>
            <a:t> stress </a:t>
          </a:r>
          <a:r>
            <a:rPr lang="en-US" sz="1800" kern="1200" dirty="0" err="1"/>
            <a:t>pernafasan</a:t>
          </a:r>
          <a:r>
            <a:rPr lang="en-US" sz="1800" kern="1200" dirty="0"/>
            <a:t> </a:t>
          </a:r>
          <a:r>
            <a:rPr lang="en-US" sz="1800" kern="1200" dirty="0" err="1"/>
            <a:t>pada</a:t>
          </a:r>
          <a:r>
            <a:rPr lang="en-US" sz="1800" kern="1200" dirty="0"/>
            <a:t> </a:t>
          </a:r>
          <a:r>
            <a:rPr lang="en-US" sz="1800" kern="1200" dirty="0" err="1"/>
            <a:t>ikan</a:t>
          </a:r>
          <a:r>
            <a:rPr lang="en-US" sz="1800" kern="1200" dirty="0"/>
            <a:t> </a:t>
          </a:r>
          <a:r>
            <a:rPr lang="en-US" sz="1800" kern="1200" dirty="0" err="1"/>
            <a:t>berupa</a:t>
          </a:r>
          <a:r>
            <a:rPr lang="en-US" sz="1800" kern="1200" dirty="0"/>
            <a:t> </a:t>
          </a:r>
          <a:r>
            <a:rPr lang="en-US" sz="1800" kern="1200" dirty="0" err="1"/>
            <a:t>menurunnya</a:t>
          </a:r>
          <a:r>
            <a:rPr lang="en-US" sz="1800" kern="1200" dirty="0"/>
            <a:t> </a:t>
          </a:r>
          <a:r>
            <a:rPr lang="en-US" sz="1800" kern="1200" dirty="0" err="1"/>
            <a:t>laju</a:t>
          </a:r>
          <a:r>
            <a:rPr lang="en-US" sz="1800" kern="1200" dirty="0"/>
            <a:t> </a:t>
          </a:r>
          <a:r>
            <a:rPr lang="en-US" sz="1800" kern="1200" dirty="0" err="1"/>
            <a:t>pernafasan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denyut</a:t>
          </a:r>
          <a:r>
            <a:rPr lang="en-US" sz="1800" kern="1200" dirty="0"/>
            <a:t> </a:t>
          </a:r>
          <a:r>
            <a:rPr lang="en-US" sz="1800" kern="1200" dirty="0" err="1" smtClean="0"/>
            <a:t>jantung</a:t>
          </a:r>
          <a:r>
            <a:rPr lang="en-US" sz="1800" kern="1200" dirty="0" smtClean="0"/>
            <a:t> </a:t>
          </a:r>
          <a:r>
            <a:rPr lang="en-US" sz="1800" kern="1200" dirty="0" err="1"/>
            <a:t>sehingga</a:t>
          </a:r>
          <a:r>
            <a:rPr lang="en-US" sz="1800" kern="1200" dirty="0"/>
            <a:t> </a:t>
          </a:r>
          <a:r>
            <a:rPr lang="en-US" sz="1800" kern="1200" dirty="0" err="1"/>
            <a:t>dapat</a:t>
          </a:r>
          <a:r>
            <a:rPr lang="en-US" sz="1800" kern="1200" dirty="0"/>
            <a:t> </a:t>
          </a:r>
          <a:r>
            <a:rPr lang="en-US" sz="1800" kern="1200" dirty="0" err="1"/>
            <a:t>berlanjut</a:t>
          </a:r>
          <a:r>
            <a:rPr lang="en-US" sz="1800" kern="1200" dirty="0"/>
            <a:t> </a:t>
          </a:r>
          <a:r>
            <a:rPr lang="en-US" sz="1800" kern="1200" dirty="0" err="1"/>
            <a:t>dengan</a:t>
          </a:r>
          <a:r>
            <a:rPr lang="en-US" sz="1800" kern="1200" dirty="0"/>
            <a:t> </a:t>
          </a:r>
          <a:r>
            <a:rPr lang="en-US" sz="1800" kern="1200" dirty="0" err="1"/>
            <a:t>pingsannya</a:t>
          </a:r>
          <a:r>
            <a:rPr lang="en-US" sz="1800" kern="1200" dirty="0"/>
            <a:t> </a:t>
          </a:r>
          <a:r>
            <a:rPr lang="en-US" sz="1800" kern="1200" dirty="0" err="1"/>
            <a:t>ikan-ikan</a:t>
          </a:r>
          <a:r>
            <a:rPr lang="en-US" sz="1800" kern="1200" dirty="0"/>
            <a:t> </a:t>
          </a:r>
          <a:r>
            <a:rPr lang="en-US" sz="1800" kern="1200" dirty="0" err="1"/>
            <a:t>akibat</a:t>
          </a:r>
          <a:r>
            <a:rPr lang="en-US" sz="1800" kern="1200" dirty="0"/>
            <a:t> </a:t>
          </a:r>
          <a:r>
            <a:rPr lang="en-US" sz="1800" kern="1200" dirty="0" err="1"/>
            <a:t>kekurangan</a:t>
          </a:r>
          <a:r>
            <a:rPr lang="en-US" sz="1800" kern="1200" dirty="0"/>
            <a:t> </a:t>
          </a:r>
          <a:r>
            <a:rPr lang="en-US" sz="1800" kern="1200" dirty="0" err="1"/>
            <a:t>oksigen</a:t>
          </a:r>
          <a:endParaRPr lang="en-US" sz="1800" kern="1200" dirty="0"/>
        </a:p>
      </dsp:txBody>
      <dsp:txXfrm>
        <a:off x="49154" y="3309514"/>
        <a:ext cx="10417292" cy="90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BF524F-6D6E-4BCD-9E14-08AB1262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B0F577A-64EE-4F10-A89A-F6BAC49C8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571B9C-25A4-4733-B0BF-0840C7A33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51EB26-69B3-4EA8-AF56-F4D23E34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4BE2BC-D964-4AFC-8A00-1DF6C98C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9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7616B-A71E-4714-B46D-A2775A6A2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EAB6A6-04C7-4886-AB77-8A61F600C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D24867-42B1-4EE4-94EE-4883394D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9E1FAA-65D8-4F4F-A79D-FEA5A66F0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A505BA-B975-4059-B651-613368AC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5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34494E1-70D4-4077-9D86-21DC454A4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177292-5FED-474F-AC60-F039299B3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6CA639-D7E5-4F25-9C1C-ADCAE52E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FA7B8D-E698-4EE8-8F4D-676066DB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7FCA4A-40B7-4675-A414-C18A8947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44D95E-65CB-477B-B2AE-8A6AE2B2B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7C7E74-0897-4EAC-878A-25117D2FB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48D6AA-CCF0-452C-99FF-E7308E026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D86605-9136-4E53-B3B5-2FC0FE0D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928DD4-6E93-4C84-A6DF-1F3041C0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1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CF45D3-6239-4AE1-9FB8-205855C2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49923F-0C88-4734-8EB7-7A261646C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AE6000-77DA-491B-8424-51D6C573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543CD0-D2E2-4160-A76E-D7468E55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A20373-02EF-4C01-9AE1-75B1C1A2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944923-A026-4CC9-AA46-D7DEDCED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5A534B-8C45-4BA3-8FA4-9D57EEC8C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870FE00-100F-4837-B7B2-AC26EBA1B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437492-79DB-4B1B-93FB-9C7AB158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3659B8-2F2F-41A9-BC25-7D87BE57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4F6CBF-A1D1-4006-8BDE-CEBE88E7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0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99B492-3F02-4F43-AAC1-D7CB2309A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0C67FD-2DB6-4961-B723-F1C36E4A2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DC317D-6368-4E1F-8F47-94393955A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0F61329-465A-46C8-9D54-34865A5E0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E057002-2254-420E-8E7C-8048B1042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754A44A-77AD-4FB9-9498-07345BB6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2999E6-4501-44C1-B89D-A66C26E9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281E6D-0CD5-4B97-8377-35BDFA58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5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345611-FB3B-417B-BF2B-90603E45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6C96429-64B1-4698-B19D-D2C64BAD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979C4C1-08B3-4D25-82ED-48464092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3F7F625-9F2D-4578-B066-03706D35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1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8071EF7-E487-426A-8F39-A932567C1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366B922-4627-40BC-8CFF-9F7AF5A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D26A00-08F8-459A-AFEA-DF2C731AB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50719F-B754-4F2F-B2E7-EA3ADF9E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24F24E-5DC3-4B05-9F0A-E6FD5B49E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1C21CCD-3EAD-4761-A55F-CF6E32833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0BD2A12-BB46-4A42-9F5A-BFA8791A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FF3BF0-89D9-4673-AD90-D15191CA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B18E9A0-BCBD-4730-A6BC-E6F39519B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2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8B4A60-D03B-416D-8134-981F46F33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A3EEEF1-4CEE-4501-A1B9-5DCDD045E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69DC39F-D8D5-4E78-AAFA-6A00E3EFF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CCC196-8FD6-4599-B3EB-B5573C3F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0A9763-A362-436A-BD39-2588A01E9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99A4A4-962E-4D08-9A05-4BB1C867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7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909C9AF-502E-4C2C-8808-B983FCE6C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DED686-D286-489C-9E54-AB6A14FB3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ABC1D3-AC9B-41E6-A27C-E91448B8E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E035-584A-4FAA-AF23-1103538D04B2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799816-ECC9-47C6-B2CA-3C2C04D6B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014AAD-FEE5-4848-A026-C4E3058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07AF-56BA-4360-96AA-6407D1E07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1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9331"/>
            <a:ext cx="3332584" cy="1228005"/>
          </a:xfrm>
        </p:spPr>
        <p:txBody>
          <a:bodyPr/>
          <a:lstStyle/>
          <a:p>
            <a:r>
              <a:rPr lang="en-US" dirty="0"/>
              <a:t>SUHU</a:t>
            </a:r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xmlns="" id="{317D10E8-0D82-4A97-A607-5C0F5BBF7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147446"/>
              </p:ext>
            </p:extLst>
          </p:nvPr>
        </p:nvGraphicFramePr>
        <p:xfrm>
          <a:off x="838200" y="186333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373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800" y="1257868"/>
            <a:ext cx="10515600" cy="50159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E</a:t>
            </a:r>
            <a:r>
              <a:rPr lang="en-US" dirty="0" err="1" smtClean="0"/>
              <a:t>fek-efek</a:t>
            </a:r>
            <a:r>
              <a:rPr lang="en-US" dirty="0" smtClean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endParaRPr lang="en-US" dirty="0" smtClean="0"/>
          </a:p>
          <a:p>
            <a:r>
              <a:rPr lang="en-US" dirty="0" err="1" smtClean="0"/>
              <a:t>Goncangan</a:t>
            </a:r>
            <a:r>
              <a:rPr lang="en-US" dirty="0" smtClean="0"/>
              <a:t> </a:t>
            </a:r>
            <a:r>
              <a:rPr lang="en-US" dirty="0" err="1"/>
              <a:t>temperatur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akuatik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parasit</a:t>
            </a:r>
            <a:r>
              <a:rPr lang="en-US" dirty="0"/>
              <a:t>,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toksin-toksin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pula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eutrofikasi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berkembangnya</a:t>
            </a:r>
            <a:r>
              <a:rPr lang="en-US" dirty="0"/>
              <a:t> </a:t>
            </a:r>
            <a:r>
              <a:rPr lang="en-US" dirty="0" err="1"/>
              <a:t>ganggang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, </a:t>
            </a:r>
            <a:r>
              <a:rPr lang="en-US" dirty="0" err="1"/>
              <a:t>biru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leluasa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tahan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ikan-ikan</a:t>
            </a:r>
            <a:r>
              <a:rPr lang="en-US" dirty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toleransi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plankton,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trophik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; 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diinginkan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3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9067" y="709127"/>
            <a:ext cx="6854198" cy="5486400"/>
          </a:xfrm>
        </p:spPr>
        <p:txBody>
          <a:bodyPr>
            <a:normAutofit fontScale="55000" lnSpcReduction="20000"/>
          </a:bodyPr>
          <a:lstStyle/>
          <a:p>
            <a:r>
              <a:rPr lang="en-US" sz="2000" b="1" dirty="0"/>
              <a:t>Thermometer Air </a:t>
            </a:r>
            <a:r>
              <a:rPr lang="en-US" sz="2000" b="1" dirty="0" err="1"/>
              <a:t>Raksa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Thermometer </a:t>
            </a:r>
            <a:r>
              <a:rPr lang="en-US" sz="2000" b="1" dirty="0" smtClean="0"/>
              <a:t>alcohol</a:t>
            </a:r>
            <a:r>
              <a:rPr lang="en-US" sz="2000" dirty="0" smtClean="0"/>
              <a:t> </a:t>
            </a:r>
            <a:r>
              <a:rPr lang="en-US" sz="2000" b="1" dirty="0" smtClean="0"/>
              <a:t>(Manual</a:t>
            </a:r>
            <a:r>
              <a:rPr lang="en-US" sz="2000" b="1" dirty="0"/>
              <a:t>) 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/>
              <a:t>Thermometer Air </a:t>
            </a:r>
            <a:r>
              <a:rPr lang="en-US" sz="2000" dirty="0" err="1"/>
              <a:t>Raksa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  thermometer </a:t>
            </a:r>
            <a:r>
              <a:rPr lang="en-US" sz="2000" dirty="0" err="1"/>
              <a:t>alkohol</a:t>
            </a:r>
            <a:r>
              <a:rPr lang="en-US" sz="2000" dirty="0"/>
              <a:t> (Manual)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perairan</a:t>
            </a:r>
            <a:r>
              <a:rPr lang="en-US" sz="2000" dirty="0"/>
              <a:t> </a:t>
            </a:r>
            <a:r>
              <a:rPr lang="en-US" sz="2000" dirty="0" err="1"/>
              <a:t>terbuat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air </a:t>
            </a:r>
            <a:r>
              <a:rPr lang="en-US" sz="2000" dirty="0" err="1"/>
              <a:t>raksa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alkohol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proses </a:t>
            </a:r>
            <a:r>
              <a:rPr lang="en-US" sz="2000" dirty="0" err="1"/>
              <a:t>kerjanya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perairan</a:t>
            </a:r>
            <a:r>
              <a:rPr lang="en-US" sz="2000" dirty="0"/>
              <a:t> </a:t>
            </a:r>
            <a:r>
              <a:rPr lang="en-US" sz="2000" dirty="0" err="1"/>
              <a:t>panas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air </a:t>
            </a:r>
            <a:r>
              <a:rPr lang="en-US" sz="2000" dirty="0" err="1"/>
              <a:t>raksa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alkohol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memuai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tabung</a:t>
            </a:r>
            <a:r>
              <a:rPr lang="en-US" sz="2000" dirty="0"/>
              <a:t> air </a:t>
            </a:r>
            <a:r>
              <a:rPr lang="en-US" sz="2000" dirty="0" err="1"/>
              <a:t>raksa</a:t>
            </a:r>
            <a:r>
              <a:rPr lang="en-US" sz="2000" dirty="0"/>
              <a:t> pun </a:t>
            </a:r>
            <a:r>
              <a:rPr lang="en-US" sz="2000" dirty="0" err="1"/>
              <a:t>naik</a:t>
            </a:r>
            <a:r>
              <a:rPr lang="en-US" sz="2000" dirty="0"/>
              <a:t>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perairan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tabung</a:t>
            </a:r>
            <a:r>
              <a:rPr lang="en-US" sz="2000" dirty="0"/>
              <a:t> air </a:t>
            </a:r>
            <a:r>
              <a:rPr lang="en-US" sz="2000" dirty="0" err="1"/>
              <a:t>raksa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alcohol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ikut</a:t>
            </a:r>
            <a:r>
              <a:rPr lang="en-US" sz="2000" dirty="0"/>
              <a:t> </a:t>
            </a:r>
            <a:r>
              <a:rPr lang="en-US" sz="2000" dirty="0" err="1"/>
              <a:t>turun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sendirinya</a:t>
            </a:r>
            <a:r>
              <a:rPr lang="en-US" sz="2000" dirty="0"/>
              <a:t>. </a:t>
            </a:r>
            <a:endParaRPr lang="en-US" sz="2000" dirty="0"/>
          </a:p>
          <a:p>
            <a:r>
              <a:rPr lang="en-US" sz="2000" dirty="0" smtClean="0"/>
              <a:t>Cara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Perairan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termometer</a:t>
            </a:r>
            <a:r>
              <a:rPr lang="en-US" sz="2000" dirty="0"/>
              <a:t> Air </a:t>
            </a:r>
            <a:r>
              <a:rPr lang="en-US" sz="2000" dirty="0" err="1"/>
              <a:t>Raksa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alcohol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r>
              <a:rPr lang="en-US" sz="2000" dirty="0"/>
              <a:t>1</a:t>
            </a:r>
            <a:r>
              <a:rPr lang="en-US" sz="2000" dirty="0" smtClean="0"/>
              <a:t>. </a:t>
            </a:r>
            <a:r>
              <a:rPr lang="en-US" sz="2000" dirty="0" err="1" smtClean="0"/>
              <a:t>Celupkan</a:t>
            </a:r>
            <a:r>
              <a:rPr lang="en-US" sz="2000" dirty="0" smtClean="0"/>
              <a:t> </a:t>
            </a:r>
            <a:r>
              <a:rPr lang="en-US" sz="2000" dirty="0"/>
              <a:t>thermometer </a:t>
            </a:r>
            <a:r>
              <a:rPr lang="en-US" sz="2000" dirty="0" err="1"/>
              <a:t>kedalam</a:t>
            </a:r>
            <a:r>
              <a:rPr lang="en-US" sz="2000" dirty="0"/>
              <a:t> </a:t>
            </a:r>
            <a:r>
              <a:rPr lang="en-US" sz="2000" dirty="0" err="1"/>
              <a:t>perairan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2</a:t>
            </a:r>
            <a:r>
              <a:rPr lang="en-US" sz="2000" dirty="0" smtClean="0"/>
              <a:t>. </a:t>
            </a:r>
            <a:r>
              <a:rPr lang="en-US" sz="2000" dirty="0" err="1" smtClean="0"/>
              <a:t>Tunggu</a:t>
            </a:r>
            <a:r>
              <a:rPr lang="en-US" sz="2000" dirty="0" smtClean="0"/>
              <a:t> </a:t>
            </a:r>
            <a:r>
              <a:rPr lang="en-US" sz="2000" dirty="0"/>
              <a:t>2 - 5 </a:t>
            </a:r>
            <a:r>
              <a:rPr lang="en-US" sz="2000" dirty="0" err="1"/>
              <a:t>menit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</a:t>
            </a:r>
            <a:r>
              <a:rPr lang="en-US" sz="2000" dirty="0" err="1"/>
              <a:t>stabil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3</a:t>
            </a:r>
            <a:r>
              <a:rPr lang="en-US" sz="2000" dirty="0" smtClean="0"/>
              <a:t>. </a:t>
            </a:r>
            <a:r>
              <a:rPr lang="en-US" sz="2000" dirty="0" err="1" smtClean="0"/>
              <a:t>Catat</a:t>
            </a:r>
            <a:r>
              <a:rPr lang="en-US" sz="2000" dirty="0" smtClean="0"/>
              <a:t> </a:t>
            </a:r>
            <a:r>
              <a:rPr lang="en-US" sz="2000" dirty="0" err="1"/>
              <a:t>skala</a:t>
            </a:r>
            <a:r>
              <a:rPr lang="en-US" sz="2000" dirty="0"/>
              <a:t> thermometer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thermometer </a:t>
            </a:r>
            <a:r>
              <a:rPr lang="en-US" sz="2000" dirty="0" err="1"/>
              <a:t>terlebih</a:t>
            </a:r>
            <a:r>
              <a:rPr lang="en-US" sz="2000" dirty="0"/>
              <a:t> </a:t>
            </a:r>
            <a:r>
              <a:rPr lang="en-US" sz="2000" dirty="0" err="1"/>
              <a:t>dahulu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4</a:t>
            </a:r>
            <a:r>
              <a:rPr lang="en-US" sz="2000" dirty="0" smtClean="0"/>
              <a:t>.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/>
              <a:t>thermometer </a:t>
            </a:r>
            <a:r>
              <a:rPr lang="en-US" sz="2000" dirty="0" err="1"/>
              <a:t>digunakan</a:t>
            </a:r>
            <a:r>
              <a:rPr lang="en-US" sz="2000" dirty="0"/>
              <a:t>, </a:t>
            </a:r>
            <a:r>
              <a:rPr lang="en-US" sz="2000" dirty="0" err="1"/>
              <a:t>hendaklah</a:t>
            </a:r>
            <a:r>
              <a:rPr lang="en-US" sz="2000" dirty="0"/>
              <a:t> </a:t>
            </a:r>
            <a:r>
              <a:rPr lang="en-US" sz="2000" dirty="0" err="1"/>
              <a:t>dibilas</a:t>
            </a:r>
            <a:r>
              <a:rPr lang="en-US" sz="2000" dirty="0"/>
              <a:t>/</a:t>
            </a:r>
            <a:r>
              <a:rPr lang="en-US" sz="2000" dirty="0" err="1"/>
              <a:t>cuci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Aquades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disimpan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yang </a:t>
            </a:r>
            <a:r>
              <a:rPr lang="en-US" sz="2000" dirty="0" err="1"/>
              <a:t>aman</a:t>
            </a:r>
            <a:endParaRPr lang="en-US" sz="2000" dirty="0"/>
          </a:p>
          <a:p>
            <a:endParaRPr lang="en-US" sz="2400" b="1" dirty="0" smtClean="0"/>
          </a:p>
          <a:p>
            <a:r>
              <a:rPr lang="en-US" sz="2400" b="1" dirty="0" smtClean="0"/>
              <a:t>Thermometer </a:t>
            </a:r>
            <a:r>
              <a:rPr lang="en-US" sz="2400" b="1" dirty="0"/>
              <a:t>Digital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Thermometer Digital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di </a:t>
            </a:r>
            <a:r>
              <a:rPr lang="en-US" sz="2400" dirty="0" err="1"/>
              <a:t>perairan</a:t>
            </a:r>
            <a:r>
              <a:rPr lang="en-US" sz="2400" dirty="0"/>
              <a:t>,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kemajuan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thermometer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modern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efesien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thermometer air </a:t>
            </a:r>
            <a:r>
              <a:rPr lang="en-US" sz="2400" dirty="0" err="1"/>
              <a:t>raksa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alkohol</a:t>
            </a:r>
            <a:r>
              <a:rPr lang="en-US" sz="2400" dirty="0"/>
              <a:t>. </a:t>
            </a:r>
          </a:p>
          <a:p>
            <a:r>
              <a:rPr lang="en-US" sz="2400" dirty="0"/>
              <a:t>Cara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dirty="0" err="1"/>
              <a:t>Perairan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termometer</a:t>
            </a:r>
            <a:r>
              <a:rPr lang="en-US" sz="2400" dirty="0"/>
              <a:t> Digital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 </a:t>
            </a:r>
          </a:p>
          <a:p>
            <a:pPr marL="0" indent="0">
              <a:buNone/>
            </a:pPr>
            <a:r>
              <a:rPr lang="en-US" sz="2400" dirty="0"/>
              <a:t>1. </a:t>
            </a:r>
            <a:r>
              <a:rPr lang="en-US" sz="2400" dirty="0" err="1"/>
              <a:t>Celupkan</a:t>
            </a:r>
            <a:r>
              <a:rPr lang="en-US" sz="2400" dirty="0"/>
              <a:t> </a:t>
            </a:r>
            <a:r>
              <a:rPr lang="en-US" sz="2400" dirty="0" err="1"/>
              <a:t>Prob</a:t>
            </a:r>
            <a:r>
              <a:rPr lang="en-US" sz="2400" dirty="0"/>
              <a:t> thermometer </a:t>
            </a:r>
            <a:r>
              <a:rPr lang="en-US" sz="2400" dirty="0" err="1"/>
              <a:t>kedalam</a:t>
            </a:r>
            <a:r>
              <a:rPr lang="en-US" sz="2400" dirty="0"/>
              <a:t> </a:t>
            </a:r>
            <a:r>
              <a:rPr lang="en-US" sz="2400" dirty="0" err="1"/>
              <a:t>perairan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Lihat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digital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layar</a:t>
            </a:r>
            <a:r>
              <a:rPr lang="en-US" sz="2400" dirty="0"/>
              <a:t> thermometer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stabil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en-US" sz="2400" dirty="0" err="1"/>
              <a:t>Catat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digital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mengangkat</a:t>
            </a:r>
            <a:r>
              <a:rPr lang="en-US" sz="2400" dirty="0"/>
              <a:t> </a:t>
            </a:r>
            <a:r>
              <a:rPr lang="en-US" sz="2400" dirty="0" err="1"/>
              <a:t>prob</a:t>
            </a:r>
            <a:r>
              <a:rPr lang="en-US" sz="2400" dirty="0"/>
              <a:t> thermometer </a:t>
            </a:r>
            <a:r>
              <a:rPr lang="en-US" sz="2400" dirty="0" err="1"/>
              <a:t>terlebih</a:t>
            </a:r>
            <a:r>
              <a:rPr lang="en-US" sz="2400" dirty="0"/>
              <a:t> </a:t>
            </a:r>
            <a:r>
              <a:rPr lang="en-US" sz="2400" dirty="0" err="1"/>
              <a:t>dahulu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4. </a:t>
            </a:r>
            <a:r>
              <a:rPr lang="en-US" sz="2400" dirty="0" err="1"/>
              <a:t>Setelah</a:t>
            </a:r>
            <a:r>
              <a:rPr lang="en-US" sz="2400" dirty="0"/>
              <a:t> thermometer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hendaklah</a:t>
            </a:r>
            <a:r>
              <a:rPr lang="en-US" sz="2400" dirty="0"/>
              <a:t> </a:t>
            </a:r>
            <a:r>
              <a:rPr lang="en-US" sz="2400" dirty="0" err="1"/>
              <a:t>prob</a:t>
            </a:r>
            <a:r>
              <a:rPr lang="en-US" sz="2400" dirty="0"/>
              <a:t> </a:t>
            </a:r>
            <a:r>
              <a:rPr lang="en-US" sz="2400" dirty="0" err="1"/>
              <a:t>dibilas</a:t>
            </a:r>
            <a:r>
              <a:rPr lang="en-US" sz="2400" dirty="0"/>
              <a:t>/</a:t>
            </a:r>
            <a:r>
              <a:rPr lang="en-US" sz="2400" dirty="0" err="1"/>
              <a:t>cuci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Aquades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disimpan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endParaRPr lang="en-US" sz="2400" dirty="0"/>
          </a:p>
          <a:p>
            <a:endParaRPr lang="en-US" sz="2400" dirty="0">
              <a:latin typeface="Bahnschrift SemiBold" panose="020B0502040204020203" pitchFamily="34" charset="0"/>
            </a:endParaRPr>
          </a:p>
          <a:p>
            <a:endParaRPr lang="en-US" sz="1700" dirty="0"/>
          </a:p>
        </p:txBody>
      </p:sp>
      <p:pic>
        <p:nvPicPr>
          <p:cNvPr id="3074" name="Picture 2" descr="8 Jenis Alat Ukur Suhu Yang Populer Serta Cara Menggunakanya">
            <a:extLst>
              <a:ext uri="{FF2B5EF4-FFF2-40B4-BE49-F238E27FC236}">
                <a16:creationId xmlns:a16="http://schemas.microsoft.com/office/drawing/2014/main" xmlns="" id="{97887FDF-C476-48CA-909F-5DFE0D454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02" y="1852148"/>
            <a:ext cx="3985931" cy="265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931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211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Bahnschrift SemiBold</vt:lpstr>
      <vt:lpstr>Calibri</vt:lpstr>
      <vt:lpstr>Calibri Light</vt:lpstr>
      <vt:lpstr>Office Theme</vt:lpstr>
      <vt:lpstr>SUHU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SUHU</dc:title>
  <dc:creator>Dewi Rengganis</dc:creator>
  <cp:lastModifiedBy>User</cp:lastModifiedBy>
  <cp:revision>9</cp:revision>
  <dcterms:created xsi:type="dcterms:W3CDTF">2021-09-06T03:43:36Z</dcterms:created>
  <dcterms:modified xsi:type="dcterms:W3CDTF">2021-09-07T03:43:45Z</dcterms:modified>
</cp:coreProperties>
</file>