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7" r:id="rId7"/>
    <p:sldId id="268" r:id="rId8"/>
    <p:sldId id="269" r:id="rId9"/>
    <p:sldId id="270" r:id="rId10"/>
    <p:sldId id="290" r:id="rId11"/>
    <p:sldId id="291" r:id="rId12"/>
    <p:sldId id="271" r:id="rId13"/>
    <p:sldId id="277" r:id="rId14"/>
    <p:sldId id="278" r:id="rId15"/>
    <p:sldId id="279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71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71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05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790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7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53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7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32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47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96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4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5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A7D5B-90AB-41B9-B46D-20721539A8EC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851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6749" y="706080"/>
            <a:ext cx="1616210" cy="861241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9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ANALISIS </a:t>
            </a:r>
            <a:r>
              <a:rPr lang="en-US" dirty="0" smtClean="0"/>
              <a:t>MANOVA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OKTA SINDHU HARTADINATA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6255" y="533400"/>
            <a:ext cx="1143000" cy="1143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410" y="577304"/>
            <a:ext cx="1099271" cy="107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4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33575" y="-228600"/>
            <a:ext cx="1301115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855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sz="4000" dirty="0" err="1"/>
              <a:t>Uji</a:t>
            </a:r>
            <a:r>
              <a:rPr lang="en-ID" sz="4000" dirty="0"/>
              <a:t> </a:t>
            </a:r>
            <a:r>
              <a:rPr lang="en-ID" sz="4000" dirty="0" err="1"/>
              <a:t>asumsi</a:t>
            </a:r>
            <a:r>
              <a:rPr lang="en-ID" sz="4000" dirty="0"/>
              <a:t> </a:t>
            </a:r>
            <a:r>
              <a:rPr lang="en-ID" sz="4000" dirty="0" err="1"/>
              <a:t>kesamaan</a:t>
            </a:r>
            <a:r>
              <a:rPr lang="en-ID" sz="4000" dirty="0"/>
              <a:t> </a:t>
            </a:r>
            <a:r>
              <a:rPr lang="en-ID" sz="4000" dirty="0" err="1"/>
              <a:t>varian-kovarian</a:t>
            </a:r>
            <a:r>
              <a:rPr lang="en-ID" sz="4000" dirty="0"/>
              <a:t> </a:t>
            </a:r>
            <a:r>
              <a:rPr lang="en-ID" sz="4000" dirty="0" err="1"/>
              <a:t>pada</a:t>
            </a:r>
            <a:r>
              <a:rPr lang="en-ID" sz="4000" dirty="0"/>
              <a:t> </a:t>
            </a:r>
            <a:r>
              <a:rPr lang="en-ID" sz="4000" dirty="0" err="1"/>
              <a:t>variabel</a:t>
            </a:r>
            <a:r>
              <a:rPr lang="en-ID" sz="4000" dirty="0"/>
              <a:t> </a:t>
            </a:r>
            <a:r>
              <a:rPr lang="en-ID" sz="4000" dirty="0" err="1"/>
              <a:t>dependen</a:t>
            </a:r>
            <a:r>
              <a:rPr lang="en-ID" sz="4000" dirty="0"/>
              <a:t> </a:t>
            </a:r>
            <a:r>
              <a:rPr lang="en-ID" sz="4000" dirty="0" err="1"/>
              <a:t>secara</a:t>
            </a:r>
            <a:r>
              <a:rPr lang="en-ID" sz="4000" dirty="0"/>
              <a:t> </a:t>
            </a:r>
            <a:r>
              <a:rPr lang="en-ID" sz="4000" dirty="0" err="1"/>
              <a:t>simultan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828800"/>
            <a:ext cx="69342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785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sz="4000" dirty="0" err="1"/>
              <a:t>Uji</a:t>
            </a:r>
            <a:r>
              <a:rPr lang="en-ID" sz="4000" dirty="0"/>
              <a:t> </a:t>
            </a:r>
            <a:r>
              <a:rPr lang="en-ID" sz="4000" dirty="0" err="1"/>
              <a:t>asumsi</a:t>
            </a:r>
            <a:r>
              <a:rPr lang="en-ID" sz="4000" dirty="0"/>
              <a:t> </a:t>
            </a:r>
            <a:r>
              <a:rPr lang="en-ID" sz="4000" dirty="0" err="1"/>
              <a:t>kesamaan</a:t>
            </a:r>
            <a:r>
              <a:rPr lang="en-ID" sz="4000" dirty="0"/>
              <a:t> </a:t>
            </a:r>
            <a:r>
              <a:rPr lang="en-ID" sz="4000" dirty="0" err="1"/>
              <a:t>varian-kovarian</a:t>
            </a:r>
            <a:r>
              <a:rPr lang="en-ID" sz="4000" dirty="0"/>
              <a:t> </a:t>
            </a:r>
            <a:r>
              <a:rPr lang="en-ID" sz="4000" dirty="0" err="1"/>
              <a:t>pada</a:t>
            </a:r>
            <a:r>
              <a:rPr lang="en-ID" sz="4000" dirty="0"/>
              <a:t> </a:t>
            </a:r>
            <a:r>
              <a:rPr lang="en-ID" sz="4000" dirty="0" err="1"/>
              <a:t>variabel</a:t>
            </a:r>
            <a:r>
              <a:rPr lang="en-ID" sz="4000" dirty="0"/>
              <a:t> </a:t>
            </a:r>
            <a:r>
              <a:rPr lang="en-ID" sz="4000" dirty="0" err="1"/>
              <a:t>dependen</a:t>
            </a:r>
            <a:r>
              <a:rPr lang="en-ID" sz="4000" dirty="0"/>
              <a:t> </a:t>
            </a:r>
            <a:r>
              <a:rPr lang="en-ID" sz="4000" dirty="0" err="1"/>
              <a:t>secara</a:t>
            </a:r>
            <a:r>
              <a:rPr lang="en-ID" sz="4000" dirty="0"/>
              <a:t> </a:t>
            </a:r>
            <a:r>
              <a:rPr lang="en-ID" sz="4000" dirty="0" err="1"/>
              <a:t>sendiri-sendiri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8800"/>
            <a:ext cx="7391400" cy="289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94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Uji</a:t>
            </a:r>
            <a:r>
              <a:rPr lang="en-ID" dirty="0"/>
              <a:t> </a:t>
            </a:r>
            <a:r>
              <a:rPr lang="en-ID" dirty="0" err="1"/>
              <a:t>Multivariat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752600"/>
            <a:ext cx="68580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926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Uji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Efek</a:t>
            </a:r>
            <a:r>
              <a:rPr lang="en-ID" dirty="0"/>
              <a:t> </a:t>
            </a:r>
            <a:r>
              <a:rPr lang="en-ID" dirty="0" err="1"/>
              <a:t>Antarsubjek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516925"/>
            <a:ext cx="7391400" cy="412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87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Statistik</a:t>
            </a:r>
            <a:r>
              <a:rPr lang="en-ID" dirty="0"/>
              <a:t> </a:t>
            </a:r>
            <a:r>
              <a:rPr lang="en-ID" dirty="0" err="1"/>
              <a:t>Deskriptif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882" y="1600200"/>
            <a:ext cx="7357518" cy="358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19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143000"/>
          </a:xfrm>
        </p:spPr>
        <p:txBody>
          <a:bodyPr/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94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TUJUAN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Manova</a:t>
            </a:r>
            <a:r>
              <a:rPr lang="en-US" dirty="0" smtClean="0"/>
              <a:t> 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Manova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/>
              <a:t> </a:t>
            </a:r>
            <a:r>
              <a:rPr lang="en-US" dirty="0" smtClean="0"/>
              <a:t>SPSS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50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/>
              <a:t>Pengertian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Manova</a:t>
            </a:r>
            <a:endParaRPr lang="en-US" dirty="0" smtClean="0"/>
          </a:p>
          <a:p>
            <a:pPr>
              <a:buFont typeface="Wingdings" pitchFamily="2" charset="2"/>
              <a:buChar char="à"/>
            </a:pPr>
            <a:r>
              <a:rPr lang="en-ID" dirty="0" err="1" smtClean="0"/>
              <a:t>Analisis</a:t>
            </a:r>
            <a:r>
              <a:rPr lang="en-ID" dirty="0" smtClean="0"/>
              <a:t> </a:t>
            </a:r>
            <a:r>
              <a:rPr lang="en-ID" dirty="0" err="1"/>
              <a:t>multivariat</a:t>
            </a:r>
            <a:r>
              <a:rPr lang="en-ID" dirty="0"/>
              <a:t> yang </a:t>
            </a:r>
            <a:r>
              <a:rPr lang="en-ID" dirty="0" err="1"/>
              <a:t>bertujuan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mengestimasi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rata-rata </a:t>
            </a:r>
            <a:r>
              <a:rPr lang="en-ID" dirty="0" err="1"/>
              <a:t>dua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dependen</a:t>
            </a:r>
            <a:r>
              <a:rPr lang="en-ID" dirty="0"/>
              <a:t> </a:t>
            </a:r>
            <a:r>
              <a:rPr lang="en-ID" dirty="0" smtClean="0"/>
              <a:t>(</a:t>
            </a:r>
            <a:r>
              <a:rPr lang="en-ID" dirty="0" err="1" smtClean="0"/>
              <a:t>metrik</a:t>
            </a:r>
            <a:r>
              <a:rPr lang="en-ID" dirty="0" smtClean="0"/>
              <a:t>) yang </a:t>
            </a:r>
            <a:r>
              <a:rPr lang="en-ID" dirty="0" err="1"/>
              <a:t>didasarkan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sekelompok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 smtClean="0"/>
              <a:t>independen</a:t>
            </a:r>
            <a:r>
              <a:rPr lang="en-ID" dirty="0" smtClean="0"/>
              <a:t> (</a:t>
            </a:r>
            <a:r>
              <a:rPr lang="en-ID" dirty="0" err="1" smtClean="0"/>
              <a:t>nonmetrik</a:t>
            </a:r>
            <a:r>
              <a:rPr lang="en-ID" dirty="0" smtClean="0"/>
              <a:t>).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err="1" smtClean="0">
                <a:sym typeface="Wingdings" pitchFamily="2" charset="2"/>
              </a:rPr>
              <a:t>Contoh</a:t>
            </a:r>
            <a:r>
              <a:rPr lang="en-US" dirty="0" smtClean="0">
                <a:sym typeface="Wingdings" pitchFamily="2" charset="2"/>
              </a:rPr>
              <a:t>: </a:t>
            </a:r>
            <a:r>
              <a:rPr lang="en-US" dirty="0" err="1" smtClean="0">
                <a:sym typeface="Wingdings" pitchFamily="2" charset="2"/>
              </a:rPr>
              <a:t>Seorang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psikolog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meneliti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apakah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perbedaan</a:t>
            </a:r>
            <a:r>
              <a:rPr lang="en-US" dirty="0" smtClean="0">
                <a:sym typeface="Wingdings" pitchFamily="2" charset="2"/>
              </a:rPr>
              <a:t> IQ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IPK </a:t>
            </a:r>
            <a:r>
              <a:rPr lang="en-US" dirty="0" err="1" smtClean="0">
                <a:sym typeface="Wingdings" pitchFamily="2" charset="2"/>
              </a:rPr>
              <a:t>antara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mahasiswa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laki-laki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perempuan</a:t>
            </a:r>
            <a:r>
              <a:rPr lang="en-US" dirty="0" smtClean="0">
                <a:sym typeface="Wingdings" pitchFamily="2" charset="2"/>
              </a:rPr>
              <a:t> di </a:t>
            </a:r>
            <a:r>
              <a:rPr lang="en-US" dirty="0" err="1" smtClean="0">
                <a:sym typeface="Wingdings" pitchFamily="2" charset="2"/>
              </a:rPr>
              <a:t>sebuah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universitas</a:t>
            </a:r>
            <a:r>
              <a:rPr lang="en-US" dirty="0" smtClean="0">
                <a:sym typeface="Wingdings" pitchFamily="2" charset="2"/>
              </a:rPr>
              <a:t>. </a:t>
            </a:r>
            <a:endParaRPr lang="en-US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1689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Langkah-langkah</a:t>
            </a:r>
            <a:r>
              <a:rPr lang="en-US" sz="4000" dirty="0" smtClean="0"/>
              <a:t> </a:t>
            </a:r>
            <a:r>
              <a:rPr lang="en-US" sz="4000" dirty="0" err="1" smtClean="0"/>
              <a:t>Analisis</a:t>
            </a:r>
            <a:r>
              <a:rPr lang="en-US" sz="4000" dirty="0" smtClean="0"/>
              <a:t> </a:t>
            </a:r>
            <a:r>
              <a:rPr lang="en-US" sz="4000" dirty="0" err="1" smtClean="0"/>
              <a:t>Manova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 smtClean="0"/>
              <a:t>Langkah</a:t>
            </a:r>
            <a:r>
              <a:rPr lang="en-US" b="1" dirty="0" smtClean="0"/>
              <a:t> 1 : </a:t>
            </a:r>
            <a:r>
              <a:rPr lang="en-ID" b="1" dirty="0" err="1"/>
              <a:t>Membuat</a:t>
            </a:r>
            <a:r>
              <a:rPr lang="en-ID" b="1" dirty="0"/>
              <a:t> </a:t>
            </a:r>
            <a:r>
              <a:rPr lang="en-ID" b="1" dirty="0" err="1"/>
              <a:t>rumusan</a:t>
            </a:r>
            <a:r>
              <a:rPr lang="en-ID" b="1" dirty="0"/>
              <a:t> </a:t>
            </a:r>
            <a:r>
              <a:rPr lang="en-ID" b="1" dirty="0" err="1" smtClean="0"/>
              <a:t>masalah</a:t>
            </a:r>
            <a:endParaRPr lang="en-US" b="1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Langkah</a:t>
            </a:r>
            <a:r>
              <a:rPr lang="en-US" b="1" dirty="0" smtClean="0"/>
              <a:t> 2: </a:t>
            </a:r>
            <a:r>
              <a:rPr lang="en-US" b="1" dirty="0" err="1" smtClean="0"/>
              <a:t>Membuat</a:t>
            </a:r>
            <a:r>
              <a:rPr lang="en-US" b="1" dirty="0" smtClean="0"/>
              <a:t> </a:t>
            </a:r>
            <a:r>
              <a:rPr lang="en-US" b="1" dirty="0" err="1" smtClean="0"/>
              <a:t>desain</a:t>
            </a:r>
            <a:r>
              <a:rPr lang="en-US" b="1" dirty="0" smtClean="0"/>
              <a:t> </a:t>
            </a:r>
            <a:r>
              <a:rPr lang="en-US" b="1" dirty="0" err="1" smtClean="0"/>
              <a:t>Analisis</a:t>
            </a:r>
            <a:r>
              <a:rPr lang="en-US" b="1" dirty="0" smtClean="0"/>
              <a:t> </a:t>
            </a:r>
            <a:r>
              <a:rPr lang="en-US" b="1" dirty="0" err="1" smtClean="0"/>
              <a:t>Manova</a:t>
            </a:r>
            <a:endParaRPr lang="en-US" b="1" dirty="0" smtClean="0"/>
          </a:p>
          <a:p>
            <a:pPr lvl="0"/>
            <a:r>
              <a:rPr lang="en-ID" dirty="0" err="1"/>
              <a:t>Pemilihan</a:t>
            </a:r>
            <a:r>
              <a:rPr lang="en-ID" dirty="0"/>
              <a:t> </a:t>
            </a:r>
            <a:r>
              <a:rPr lang="en-ID" dirty="0" err="1" smtClean="0"/>
              <a:t>variabel</a:t>
            </a:r>
            <a:r>
              <a:rPr lang="en-US" dirty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 smtClean="0"/>
              <a:t>Analisis</a:t>
            </a:r>
            <a:r>
              <a:rPr lang="en-ID" dirty="0" smtClean="0"/>
              <a:t> </a:t>
            </a:r>
            <a:r>
              <a:rPr lang="en-ID" dirty="0" err="1" smtClean="0"/>
              <a:t>Manova</a:t>
            </a:r>
            <a:r>
              <a:rPr lang="en-ID" dirty="0" smtClean="0"/>
              <a:t>, 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independen</a:t>
            </a:r>
            <a:r>
              <a:rPr lang="en-ID" dirty="0"/>
              <a:t> </a:t>
            </a:r>
            <a:r>
              <a:rPr lang="en-ID" dirty="0" err="1" smtClean="0"/>
              <a:t>harus</a:t>
            </a:r>
            <a:r>
              <a:rPr lang="en-ID" dirty="0" smtClean="0"/>
              <a:t> </a:t>
            </a:r>
            <a:r>
              <a:rPr lang="en-ID" dirty="0" err="1"/>
              <a:t>berupa</a:t>
            </a:r>
            <a:r>
              <a:rPr lang="en-ID" dirty="0"/>
              <a:t> data </a:t>
            </a:r>
            <a:r>
              <a:rPr lang="en-ID" dirty="0" err="1" smtClean="0"/>
              <a:t>nonmetrik</a:t>
            </a:r>
            <a:r>
              <a:rPr lang="en-ID" dirty="0" smtClean="0"/>
              <a:t> (</a:t>
            </a:r>
            <a:r>
              <a:rPr lang="en-ID" dirty="0" err="1" smtClean="0"/>
              <a:t>kategori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grup</a:t>
            </a:r>
            <a:r>
              <a:rPr lang="en-ID" dirty="0" smtClean="0"/>
              <a:t>)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variabel</a:t>
            </a:r>
            <a:r>
              <a:rPr lang="en-ID" dirty="0" smtClean="0"/>
              <a:t> </a:t>
            </a:r>
            <a:r>
              <a:rPr lang="en-ID" dirty="0" err="1"/>
              <a:t>dependen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 data </a:t>
            </a:r>
            <a:r>
              <a:rPr lang="en-ID" dirty="0" err="1" smtClean="0"/>
              <a:t>metrik</a:t>
            </a:r>
            <a:r>
              <a:rPr lang="en-ID" dirty="0" smtClean="0"/>
              <a:t>.</a:t>
            </a:r>
            <a:endParaRPr lang="en-US" dirty="0"/>
          </a:p>
          <a:p>
            <a:r>
              <a:rPr lang="en-ID" dirty="0"/>
              <a:t>Minimal </a:t>
            </a:r>
            <a:r>
              <a:rPr lang="en-ID" dirty="0" err="1"/>
              <a:t>ukuran</a:t>
            </a:r>
            <a:r>
              <a:rPr lang="en-ID" dirty="0"/>
              <a:t> </a:t>
            </a:r>
            <a:r>
              <a:rPr lang="en-ID" dirty="0" err="1"/>
              <a:t>sampel</a:t>
            </a:r>
            <a:r>
              <a:rPr lang="en-ID" dirty="0"/>
              <a:t> per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daripada</a:t>
            </a:r>
            <a:r>
              <a:rPr lang="en-ID" dirty="0"/>
              <a:t>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dependen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diharapkan</a:t>
            </a:r>
            <a:r>
              <a:rPr lang="en-ID" dirty="0"/>
              <a:t> </a:t>
            </a:r>
            <a:r>
              <a:rPr lang="en-ID" dirty="0" err="1"/>
              <a:t>ukuran</a:t>
            </a:r>
            <a:r>
              <a:rPr lang="en-ID" dirty="0"/>
              <a:t> </a:t>
            </a:r>
            <a:r>
              <a:rPr lang="en-ID" dirty="0" err="1"/>
              <a:t>sampel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8583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Langkah</a:t>
            </a:r>
            <a:r>
              <a:rPr lang="en-US" b="1" dirty="0" smtClean="0"/>
              <a:t> 3 : </a:t>
            </a:r>
            <a:r>
              <a:rPr lang="en-US" b="1" dirty="0" err="1" smtClean="0"/>
              <a:t>Uji</a:t>
            </a:r>
            <a:r>
              <a:rPr lang="en-US" b="1" dirty="0" smtClean="0"/>
              <a:t> </a:t>
            </a:r>
            <a:r>
              <a:rPr lang="en-US" b="1" dirty="0" err="1" smtClean="0"/>
              <a:t>Asumsi</a:t>
            </a:r>
            <a:endParaRPr lang="en-ID" dirty="0" smtClean="0"/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Kesamaan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matriks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varian-kovarian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    (Box’s M &gt; </a:t>
            </a:r>
            <a:r>
              <a:rPr lang="en-US" dirty="0" smtClean="0">
                <a:sym typeface="Wingdings" pitchFamily="2" charset="2"/>
              </a:rPr>
              <a:t>0,05) </a:t>
            </a:r>
          </a:p>
          <a:p>
            <a:pPr marL="0" indent="0">
              <a:buNone/>
            </a:pPr>
            <a:r>
              <a:rPr lang="en-US" i="1" dirty="0">
                <a:sym typeface="Wingdings" pitchFamily="2" charset="2"/>
              </a:rPr>
              <a:t> </a:t>
            </a:r>
            <a:r>
              <a:rPr lang="en-US" i="1" dirty="0" smtClean="0">
                <a:sym typeface="Wingdings" pitchFamily="2" charset="2"/>
              </a:rPr>
              <a:t>   </a:t>
            </a:r>
            <a:r>
              <a:rPr lang="en-US" dirty="0" smtClean="0">
                <a:sym typeface="Wingdings" pitchFamily="2" charset="2"/>
              </a:rPr>
              <a:t>(</a:t>
            </a:r>
            <a:r>
              <a:rPr lang="en-ID" i="1" dirty="0" err="1" smtClean="0"/>
              <a:t>Levene</a:t>
            </a:r>
            <a:r>
              <a:rPr lang="en-ID" i="1" dirty="0" smtClean="0"/>
              <a:t> </a:t>
            </a:r>
            <a:r>
              <a:rPr lang="en-ID" i="1" dirty="0"/>
              <a:t>Test</a:t>
            </a:r>
            <a:r>
              <a:rPr lang="en-ID" dirty="0"/>
              <a:t> </a:t>
            </a:r>
            <a:r>
              <a:rPr lang="en-ID" dirty="0" smtClean="0"/>
              <a:t>&gt;0,05</a:t>
            </a:r>
            <a:r>
              <a:rPr lang="en-US" dirty="0" smtClean="0">
                <a:sym typeface="Wingdings" pitchFamily="2" charset="2"/>
              </a:rPr>
              <a:t>)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b="1" dirty="0" err="1" smtClean="0"/>
              <a:t>Langkah</a:t>
            </a:r>
            <a:r>
              <a:rPr lang="en-US" b="1" dirty="0" smtClean="0"/>
              <a:t> 4 : </a:t>
            </a:r>
          </a:p>
          <a:p>
            <a:r>
              <a:rPr lang="en-ID" dirty="0" err="1" smtClean="0"/>
              <a:t>Nilai</a:t>
            </a:r>
            <a:r>
              <a:rPr lang="en-ID" dirty="0" smtClean="0"/>
              <a:t> </a:t>
            </a:r>
            <a:r>
              <a:rPr lang="en-ID" i="1" dirty="0" smtClean="0"/>
              <a:t>Pillai’s </a:t>
            </a:r>
            <a:r>
              <a:rPr lang="en-ID" i="1" dirty="0"/>
              <a:t>trace, </a:t>
            </a:r>
            <a:r>
              <a:rPr lang="en-ID" i="1" dirty="0" err="1"/>
              <a:t>wilks</a:t>
            </a:r>
            <a:r>
              <a:rPr lang="en-ID" i="1" dirty="0"/>
              <a:t>’ lambda, </a:t>
            </a:r>
            <a:r>
              <a:rPr lang="en-ID" i="1" dirty="0" err="1"/>
              <a:t>hotteling’s</a:t>
            </a:r>
            <a:r>
              <a:rPr lang="en-ID" i="1" dirty="0"/>
              <a:t> trace, </a:t>
            </a:r>
            <a:r>
              <a:rPr lang="en-ID" dirty="0" err="1"/>
              <a:t>dan</a:t>
            </a:r>
            <a:r>
              <a:rPr lang="en-ID" i="1" dirty="0"/>
              <a:t> </a:t>
            </a:r>
            <a:r>
              <a:rPr lang="en-ID" i="1" dirty="0" err="1"/>
              <a:t>roy’s</a:t>
            </a:r>
            <a:r>
              <a:rPr lang="en-ID" i="1" dirty="0"/>
              <a:t> largest root</a:t>
            </a:r>
            <a:r>
              <a:rPr lang="en-ID" dirty="0"/>
              <a:t> </a:t>
            </a:r>
            <a:r>
              <a:rPr lang="en-ID" dirty="0" smtClean="0"/>
              <a:t>&lt; 0.05</a:t>
            </a:r>
            <a:endParaRPr lang="en-ID" dirty="0" smtClean="0"/>
          </a:p>
          <a:p>
            <a:pPr marL="0" indent="0">
              <a:buNone/>
            </a:pPr>
            <a:r>
              <a:rPr lang="en-US" b="1" dirty="0" err="1"/>
              <a:t>Langkah</a:t>
            </a:r>
            <a:r>
              <a:rPr lang="en-US" b="1" dirty="0"/>
              <a:t> 5</a:t>
            </a:r>
            <a:r>
              <a:rPr lang="en-US" b="1" dirty="0" smtClean="0"/>
              <a:t> : </a:t>
            </a:r>
            <a:r>
              <a:rPr lang="en-ID" dirty="0" err="1"/>
              <a:t>Interpretasi</a:t>
            </a:r>
            <a:r>
              <a:rPr lang="en-ID" dirty="0"/>
              <a:t> </a:t>
            </a:r>
            <a:r>
              <a:rPr lang="en-ID" dirty="0" err="1"/>
              <a:t>hasil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75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ID" dirty="0"/>
              <a:t>HBAT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membandingkan</a:t>
            </a:r>
            <a:r>
              <a:rPr lang="en-ID" dirty="0"/>
              <a:t> </a:t>
            </a:r>
            <a:r>
              <a:rPr lang="en-ID" i="1" dirty="0"/>
              <a:t>distribution system</a:t>
            </a:r>
            <a:r>
              <a:rPr lang="en-ID" dirty="0"/>
              <a:t> (X5) yang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dua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broker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. Hal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dibandingkan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tiga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i="1" dirty="0"/>
              <a:t>satisfaction</a:t>
            </a:r>
            <a:r>
              <a:rPr lang="en-ID" dirty="0"/>
              <a:t> (X19), </a:t>
            </a:r>
            <a:r>
              <a:rPr lang="en-ID" i="1" dirty="0"/>
              <a:t>likely to recommend</a:t>
            </a:r>
            <a:r>
              <a:rPr lang="en-ID" dirty="0"/>
              <a:t> (X20), </a:t>
            </a:r>
            <a:r>
              <a:rPr lang="en-ID" i="1" dirty="0" err="1"/>
              <a:t>dan</a:t>
            </a:r>
            <a:r>
              <a:rPr lang="en-ID" i="1" dirty="0"/>
              <a:t> likely to purchase</a:t>
            </a:r>
            <a:r>
              <a:rPr lang="en-ID" dirty="0"/>
              <a:t> (X21</a:t>
            </a:r>
            <a:r>
              <a:rPr lang="en-ID" dirty="0" smtClean="0"/>
              <a:t>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91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33575" y="-228600"/>
            <a:ext cx="1301115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19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33575" y="-228600"/>
            <a:ext cx="1301115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16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33575" y="-228600"/>
            <a:ext cx="1301115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78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260</Words>
  <Application>Microsoft Office PowerPoint</Application>
  <PresentationFormat>On-screen Show (4:3)</PresentationFormat>
  <Paragraphs>30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Office Theme</vt:lpstr>
      <vt:lpstr>ANALISIS MANOVA</vt:lpstr>
      <vt:lpstr>TUJUAN </vt:lpstr>
      <vt:lpstr>Pengertian</vt:lpstr>
      <vt:lpstr>Langkah-langkah Analisis Manova</vt:lpstr>
      <vt:lpstr>PowerPoint Presentation</vt:lpstr>
      <vt:lpstr>Contoh Kasus</vt:lpstr>
      <vt:lpstr>PowerPoint Presentation</vt:lpstr>
      <vt:lpstr>PowerPoint Presentation</vt:lpstr>
      <vt:lpstr>PowerPoint Presentation</vt:lpstr>
      <vt:lpstr>PowerPoint Presentation</vt:lpstr>
      <vt:lpstr>Uji asumsi kesamaan varian-kovarian pada variabel dependen secara simultan</vt:lpstr>
      <vt:lpstr>Uji asumsi kesamaan varian-kovarian pada variabel dependen secara sendiri-sendiri</vt:lpstr>
      <vt:lpstr>Uji Multivariat</vt:lpstr>
      <vt:lpstr>Uji Perbedaan Efek Antarsubjek</vt:lpstr>
      <vt:lpstr>Statistik Deskriptif</vt:lpstr>
      <vt:lpstr>Terima Kasih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FAKTOR</dc:title>
  <dc:creator>ismail - [2010]</dc:creator>
  <cp:lastModifiedBy>A455L</cp:lastModifiedBy>
  <cp:revision>89</cp:revision>
  <dcterms:created xsi:type="dcterms:W3CDTF">2021-08-19T02:49:03Z</dcterms:created>
  <dcterms:modified xsi:type="dcterms:W3CDTF">2021-09-28T05:21:19Z</dcterms:modified>
</cp:coreProperties>
</file>