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53" d="100"/>
          <a:sy n="53" d="100"/>
        </p:scale>
        <p:origin x="90" y="13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DD7C4-BB2B-4401-9537-BAC9AF0C8A16}" type="datetimeFigureOut">
              <a:rPr lang="en-US" smtClean="0"/>
              <a:t>07-Mar-22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957D1-0DB5-4779-AA91-FDE5470D7C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319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DD7C4-BB2B-4401-9537-BAC9AF0C8A16}" type="datetimeFigureOut">
              <a:rPr lang="en-US" smtClean="0"/>
              <a:t>07-Mar-22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957D1-0DB5-4779-AA91-FDE5470D7C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3586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DD7C4-BB2B-4401-9537-BAC9AF0C8A16}" type="datetimeFigureOut">
              <a:rPr lang="en-US" smtClean="0"/>
              <a:t>07-Mar-22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957D1-0DB5-4779-AA91-FDE5470D7C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343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DD7C4-BB2B-4401-9537-BAC9AF0C8A16}" type="datetimeFigureOut">
              <a:rPr lang="en-US" smtClean="0"/>
              <a:t>07-Mar-22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957D1-0DB5-4779-AA91-FDE5470D7C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811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DD7C4-BB2B-4401-9537-BAC9AF0C8A16}" type="datetimeFigureOut">
              <a:rPr lang="en-US" smtClean="0"/>
              <a:t>07-Mar-22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957D1-0DB5-4779-AA91-FDE5470D7C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818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DD7C4-BB2B-4401-9537-BAC9AF0C8A16}" type="datetimeFigureOut">
              <a:rPr lang="en-US" smtClean="0"/>
              <a:t>07-Mar-22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957D1-0DB5-4779-AA91-FDE5470D7C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140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DD7C4-BB2B-4401-9537-BAC9AF0C8A16}" type="datetimeFigureOut">
              <a:rPr lang="en-US" smtClean="0"/>
              <a:t>07-Mar-22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957D1-0DB5-4779-AA91-FDE5470D7C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187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DD7C4-BB2B-4401-9537-BAC9AF0C8A16}" type="datetimeFigureOut">
              <a:rPr lang="en-US" smtClean="0"/>
              <a:t>07-Mar-22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957D1-0DB5-4779-AA91-FDE5470D7C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622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DD7C4-BB2B-4401-9537-BAC9AF0C8A16}" type="datetimeFigureOut">
              <a:rPr lang="en-US" smtClean="0"/>
              <a:t>07-Mar-22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957D1-0DB5-4779-AA91-FDE5470D7C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316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DD7C4-BB2B-4401-9537-BAC9AF0C8A16}" type="datetimeFigureOut">
              <a:rPr lang="en-US" smtClean="0"/>
              <a:t>07-Mar-22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957D1-0DB5-4779-AA91-FDE5470D7C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8986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DD7C4-BB2B-4401-9537-BAC9AF0C8A16}" type="datetimeFigureOut">
              <a:rPr lang="en-US" smtClean="0"/>
              <a:t>07-Mar-22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957D1-0DB5-4779-AA91-FDE5470D7C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3108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CDD7C4-BB2B-4401-9537-BAC9AF0C8A16}" type="datetimeFigureOut">
              <a:rPr lang="en-US" smtClean="0"/>
              <a:t>07-Mar-22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D957D1-0DB5-4779-AA91-FDE5470D7C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6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Bau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Warna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076"/>
            <a:ext cx="12192000" cy="6867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33499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fontAlgn="base"/>
            <a:r>
              <a:rPr lang="en-US" dirty="0" err="1"/>
              <a:t>Warna</a:t>
            </a:r>
            <a:r>
              <a:rPr lang="en-US" dirty="0"/>
              <a:t> air </a:t>
            </a:r>
            <a:r>
              <a:rPr lang="en-US" dirty="0" err="1"/>
              <a:t>ditentukan</a:t>
            </a:r>
            <a:r>
              <a:rPr lang="en-US" dirty="0"/>
              <a:t> 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warna</a:t>
            </a:r>
            <a:r>
              <a:rPr lang="en-US" dirty="0"/>
              <a:t> </a:t>
            </a:r>
            <a:r>
              <a:rPr lang="en-US" dirty="0" err="1"/>
              <a:t>senyawa</a:t>
            </a:r>
            <a:r>
              <a:rPr lang="en-US" dirty="0"/>
              <a:t> 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bahan</a:t>
            </a:r>
            <a:r>
              <a:rPr lang="en-US" dirty="0"/>
              <a:t> yang </a:t>
            </a:r>
            <a:r>
              <a:rPr lang="en-US" dirty="0" err="1"/>
              <a:t>terlarut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melayang-layang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air, </a:t>
            </a:r>
          </a:p>
          <a:p>
            <a:pPr fontAlgn="base"/>
            <a:r>
              <a:rPr lang="en-US" dirty="0" err="1"/>
              <a:t>Apabila</a:t>
            </a:r>
            <a:r>
              <a:rPr lang="en-US" dirty="0"/>
              <a:t> </a:t>
            </a:r>
            <a:r>
              <a:rPr lang="en-US" dirty="0" err="1"/>
              <a:t>kecerahan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perairan</a:t>
            </a:r>
            <a:r>
              <a:rPr lang="en-US" dirty="0"/>
              <a:t> </a:t>
            </a:r>
            <a:r>
              <a:rPr lang="en-US" dirty="0" err="1"/>
              <a:t>dangkal</a:t>
            </a:r>
            <a:r>
              <a:rPr lang="en-US" dirty="0"/>
              <a:t>, </a:t>
            </a:r>
            <a:r>
              <a:rPr lang="en-US" dirty="0" err="1"/>
              <a:t>warna</a:t>
            </a:r>
            <a:r>
              <a:rPr lang="en-US" dirty="0"/>
              <a:t> air  di </a:t>
            </a:r>
            <a:r>
              <a:rPr lang="en-US" dirty="0" err="1"/>
              <a:t>tambak</a:t>
            </a:r>
            <a:r>
              <a:rPr lang="en-US" dirty="0"/>
              <a:t> </a:t>
            </a:r>
            <a:r>
              <a:rPr lang="en-US" dirty="0" err="1"/>
              <a:t>dipengaruhi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perairan</a:t>
            </a:r>
            <a:r>
              <a:rPr lang="en-US" dirty="0"/>
              <a:t>. </a:t>
            </a:r>
          </a:p>
          <a:p>
            <a:pPr fontAlgn="base"/>
            <a:r>
              <a:rPr lang="en-US" dirty="0" err="1"/>
              <a:t>Warna</a:t>
            </a:r>
            <a:r>
              <a:rPr lang="en-US" dirty="0"/>
              <a:t> air </a:t>
            </a:r>
            <a:r>
              <a:rPr lang="en-US" dirty="0" err="1"/>
              <a:t>tambak</a:t>
            </a:r>
            <a:r>
              <a:rPr lang="en-US" dirty="0"/>
              <a:t>  yang </a:t>
            </a:r>
            <a:r>
              <a:rPr lang="en-US" dirty="0" err="1"/>
              <a:t>coklat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kekeruhan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 </a:t>
            </a:r>
            <a:r>
              <a:rPr lang="en-US" dirty="0" err="1"/>
              <a:t>kecerahan</a:t>
            </a:r>
            <a:r>
              <a:rPr lang="en-US" dirty="0"/>
              <a:t> </a:t>
            </a:r>
            <a:r>
              <a:rPr lang="en-US" dirty="0" err="1"/>
              <a:t>rendah</a:t>
            </a:r>
            <a:r>
              <a:rPr lang="en-US" dirty="0"/>
              <a:t>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dipastikan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perairan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mengandung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partikel</a:t>
            </a:r>
            <a:r>
              <a:rPr lang="en-US" dirty="0"/>
              <a:t> </a:t>
            </a:r>
            <a:r>
              <a:rPr lang="en-US" dirty="0" err="1"/>
              <a:t>partikel</a:t>
            </a:r>
            <a:r>
              <a:rPr lang="en-US" dirty="0"/>
              <a:t> </a:t>
            </a:r>
            <a:r>
              <a:rPr lang="en-US" dirty="0" err="1"/>
              <a:t>tanah</a:t>
            </a:r>
            <a:r>
              <a:rPr lang="en-US" dirty="0"/>
              <a:t>.</a:t>
            </a:r>
          </a:p>
          <a:p>
            <a:pPr fontAlgn="base"/>
            <a:r>
              <a:rPr lang="en-US" dirty="0" err="1"/>
              <a:t>warna</a:t>
            </a:r>
            <a:r>
              <a:rPr lang="en-US" dirty="0"/>
              <a:t> </a:t>
            </a:r>
            <a:r>
              <a:rPr lang="en-US" dirty="0" err="1"/>
              <a:t>hijau</a:t>
            </a:r>
            <a:r>
              <a:rPr lang="en-US" dirty="0"/>
              <a:t> </a:t>
            </a:r>
            <a:r>
              <a:rPr lang="en-US" dirty="0" err="1"/>
              <a:t>sampai</a:t>
            </a:r>
            <a:r>
              <a:rPr lang="en-US" dirty="0"/>
              <a:t> </a:t>
            </a:r>
            <a:r>
              <a:rPr lang="en-US" dirty="0" err="1"/>
              <a:t>hijau</a:t>
            </a:r>
            <a:r>
              <a:rPr lang="en-US" dirty="0"/>
              <a:t> </a:t>
            </a:r>
            <a:r>
              <a:rPr lang="en-US" dirty="0" err="1"/>
              <a:t>tua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hijau</a:t>
            </a:r>
            <a:r>
              <a:rPr lang="en-US" dirty="0"/>
              <a:t> </a:t>
            </a:r>
            <a:r>
              <a:rPr lang="en-US" dirty="0" err="1"/>
              <a:t>abu</a:t>
            </a:r>
            <a:r>
              <a:rPr lang="en-US" dirty="0"/>
              <a:t> </a:t>
            </a:r>
            <a:r>
              <a:rPr lang="en-US" dirty="0" err="1"/>
              <a:t>abu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perairan</a:t>
            </a:r>
            <a:r>
              <a:rPr lang="en-US" dirty="0"/>
              <a:t> </a:t>
            </a:r>
            <a:r>
              <a:rPr lang="en-US" dirty="0" err="1"/>
              <a:t>tambak</a:t>
            </a:r>
            <a:r>
              <a:rPr lang="en-US" dirty="0"/>
              <a:t> </a:t>
            </a:r>
            <a:r>
              <a:rPr lang="en-US" dirty="0" err="1"/>
              <a:t>mengandung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plankton. </a:t>
            </a:r>
          </a:p>
          <a:p>
            <a:pPr fontAlgn="base"/>
            <a:r>
              <a:rPr lang="en-US" dirty="0"/>
              <a:t>air </a:t>
            </a:r>
            <a:r>
              <a:rPr lang="en-US" dirty="0" err="1"/>
              <a:t>tambak</a:t>
            </a:r>
            <a:r>
              <a:rPr lang="en-US" dirty="0"/>
              <a:t> </a:t>
            </a:r>
            <a:r>
              <a:rPr lang="en-US" dirty="0" err="1"/>
              <a:t>berwarna</a:t>
            </a:r>
            <a:r>
              <a:rPr lang="en-US" dirty="0"/>
              <a:t> </a:t>
            </a:r>
            <a:r>
              <a:rPr lang="en-US" dirty="0" err="1"/>
              <a:t>kehitam</a:t>
            </a:r>
            <a:r>
              <a:rPr lang="en-US" dirty="0"/>
              <a:t> </a:t>
            </a:r>
            <a:r>
              <a:rPr lang="en-US" dirty="0" err="1"/>
              <a:t>hitaman</a:t>
            </a:r>
            <a:r>
              <a:rPr lang="en-US" dirty="0"/>
              <a:t>,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diduga</a:t>
            </a:r>
            <a:r>
              <a:rPr lang="en-US" dirty="0"/>
              <a:t> </a:t>
            </a:r>
            <a:r>
              <a:rPr lang="en-US" dirty="0" err="1"/>
              <a:t>kandungan</a:t>
            </a:r>
            <a:r>
              <a:rPr lang="en-US" dirty="0"/>
              <a:t> </a:t>
            </a:r>
            <a:r>
              <a:rPr lang="en-US" dirty="0" err="1"/>
              <a:t>partikel-partikel</a:t>
            </a:r>
            <a:r>
              <a:rPr lang="en-US" dirty="0"/>
              <a:t> </a:t>
            </a:r>
            <a:r>
              <a:rPr lang="en-US" dirty="0" err="1"/>
              <a:t>lumpur</a:t>
            </a:r>
            <a:r>
              <a:rPr lang="en-US" dirty="0"/>
              <a:t> </a:t>
            </a:r>
            <a:r>
              <a:rPr lang="en-US" dirty="0" err="1"/>
              <a:t>organik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.</a:t>
            </a:r>
          </a:p>
          <a:p>
            <a:pPr algn="ctr"/>
            <a:endParaRPr lang="en-US" dirty="0" smtClean="0"/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076"/>
            <a:ext cx="12192000" cy="6867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7985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en-US" dirty="0" err="1"/>
              <a:t>Bau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air </a:t>
            </a:r>
            <a:r>
              <a:rPr lang="en-US" dirty="0" err="1"/>
              <a:t>disebabkan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  </a:t>
            </a:r>
            <a:r>
              <a:rPr lang="en-US" dirty="0" err="1"/>
              <a:t>bau</a:t>
            </a:r>
            <a:r>
              <a:rPr lang="en-US" dirty="0"/>
              <a:t> </a:t>
            </a:r>
            <a:r>
              <a:rPr lang="en-US" dirty="0" err="1"/>
              <a:t>senyawa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meteri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gas-gas yang </a:t>
            </a:r>
            <a:r>
              <a:rPr lang="en-US" dirty="0" err="1"/>
              <a:t>terkandung</a:t>
            </a:r>
            <a:r>
              <a:rPr lang="en-US" dirty="0"/>
              <a:t> </a:t>
            </a:r>
            <a:r>
              <a:rPr lang="en-US" dirty="0" err="1"/>
              <a:t>didalamnya</a:t>
            </a:r>
            <a:r>
              <a:rPr lang="en-US" dirty="0"/>
              <a:t>.  </a:t>
            </a:r>
            <a:r>
              <a:rPr lang="en-US" dirty="0" err="1"/>
              <a:t>Tambak</a:t>
            </a:r>
            <a:r>
              <a:rPr lang="en-US" dirty="0"/>
              <a:t> yang </a:t>
            </a:r>
            <a:r>
              <a:rPr lang="en-US" dirty="0" err="1"/>
              <a:t>mengandung</a:t>
            </a:r>
            <a:r>
              <a:rPr lang="en-US" dirty="0"/>
              <a:t> </a:t>
            </a:r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organik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 (</a:t>
            </a:r>
            <a:r>
              <a:rPr lang="en-US" dirty="0" err="1"/>
              <a:t>sisa</a:t>
            </a:r>
            <a:r>
              <a:rPr lang="en-US" dirty="0"/>
              <a:t> </a:t>
            </a:r>
            <a:r>
              <a:rPr lang="en-US" dirty="0" err="1"/>
              <a:t>pakan</a:t>
            </a:r>
            <a:r>
              <a:rPr lang="en-US" dirty="0"/>
              <a:t>, </a:t>
            </a:r>
            <a:r>
              <a:rPr lang="en-US" dirty="0" err="1"/>
              <a:t>pupuk</a:t>
            </a:r>
            <a:r>
              <a:rPr lang="en-US" dirty="0"/>
              <a:t>  </a:t>
            </a:r>
            <a:r>
              <a:rPr lang="en-US" dirty="0" err="1"/>
              <a:t>organik</a:t>
            </a:r>
            <a:r>
              <a:rPr lang="en-US" dirty="0"/>
              <a:t> </a:t>
            </a:r>
            <a:r>
              <a:rPr lang="en-US" dirty="0" err="1"/>
              <a:t>dll</a:t>
            </a:r>
            <a:r>
              <a:rPr lang="en-US" dirty="0"/>
              <a:t>)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menimbulkan</a:t>
            </a:r>
            <a:r>
              <a:rPr lang="en-US" dirty="0"/>
              <a:t> </a:t>
            </a:r>
            <a:r>
              <a:rPr lang="en-US" dirty="0" err="1"/>
              <a:t>bau</a:t>
            </a:r>
            <a:r>
              <a:rPr lang="en-US" dirty="0"/>
              <a:t> </a:t>
            </a:r>
            <a:r>
              <a:rPr lang="en-US" dirty="0" err="1"/>
              <a:t>busuk</a:t>
            </a:r>
            <a:r>
              <a:rPr lang="en-US" dirty="0"/>
              <a:t>  yang </a:t>
            </a:r>
            <a:r>
              <a:rPr lang="en-US" dirty="0" err="1"/>
              <a:t>disebabkan</a:t>
            </a:r>
            <a:r>
              <a:rPr lang="en-US" dirty="0"/>
              <a:t> proses </a:t>
            </a:r>
            <a:r>
              <a:rPr lang="en-US" dirty="0" err="1"/>
              <a:t>dekomposisi</a:t>
            </a:r>
            <a:r>
              <a:rPr lang="en-US" dirty="0"/>
              <a:t> yang </a:t>
            </a:r>
            <a:r>
              <a:rPr lang="en-US" dirty="0" err="1"/>
              <a:t>menghasilkan</a:t>
            </a:r>
            <a:r>
              <a:rPr lang="en-US" dirty="0"/>
              <a:t> gas </a:t>
            </a:r>
            <a:r>
              <a:rPr lang="en-US" dirty="0" err="1"/>
              <a:t>sulfida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fosfor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amonia</a:t>
            </a:r>
            <a:r>
              <a:rPr lang="en-US" dirty="0"/>
              <a:t>.  </a:t>
            </a:r>
          </a:p>
          <a:p>
            <a:pPr fontAlgn="base"/>
            <a:r>
              <a:rPr lang="en-US" dirty="0" err="1"/>
              <a:t>Kondisi</a:t>
            </a:r>
            <a:r>
              <a:rPr lang="en-US" dirty="0"/>
              <a:t> air yang </a:t>
            </a:r>
            <a:r>
              <a:rPr lang="en-US" dirty="0" err="1"/>
              <a:t>berbau</a:t>
            </a:r>
            <a:r>
              <a:rPr lang="en-US" dirty="0"/>
              <a:t> </a:t>
            </a:r>
            <a:r>
              <a:rPr lang="en-US" dirty="0" err="1"/>
              <a:t>busuk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kandungan</a:t>
            </a:r>
            <a:r>
              <a:rPr lang="en-US" dirty="0"/>
              <a:t> gas </a:t>
            </a:r>
            <a:r>
              <a:rPr lang="en-US" dirty="0" err="1"/>
              <a:t>sulfida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amonia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cocok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/>
              <a:t>ikan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dosis</a:t>
            </a:r>
            <a:r>
              <a:rPr lang="en-US" dirty="0"/>
              <a:t> yang </a:t>
            </a:r>
            <a:r>
              <a:rPr lang="en-US" dirty="0" err="1"/>
              <a:t>tinggi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menyebabkan</a:t>
            </a:r>
            <a:r>
              <a:rPr lang="en-US" dirty="0"/>
              <a:t> </a:t>
            </a:r>
            <a:r>
              <a:rPr lang="en-US" dirty="0" err="1"/>
              <a:t>kematian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076"/>
            <a:ext cx="12192000" cy="6867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39713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</Words>
  <Application>Microsoft Office PowerPoint</Application>
  <PresentationFormat>Widescreen</PresentationFormat>
  <Paragraphs>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Bau dan Warna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Bau dan Warna</dc:title>
  <dc:creator>User</dc:creator>
  <cp:lastModifiedBy>User</cp:lastModifiedBy>
  <cp:revision>2</cp:revision>
  <dcterms:created xsi:type="dcterms:W3CDTF">2022-03-07T03:43:33Z</dcterms:created>
  <dcterms:modified xsi:type="dcterms:W3CDTF">2022-03-07T03:43:45Z</dcterms:modified>
</cp:coreProperties>
</file>