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71" r:id="rId10"/>
    <p:sldId id="263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B9D"/>
    <a:srgbClr val="F7A60B"/>
    <a:srgbClr val="BB7D06"/>
    <a:srgbClr val="FACA6D"/>
    <a:srgbClr val="C55A11"/>
    <a:srgbClr val="F4B183"/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83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6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88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745872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47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8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68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9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4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32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6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3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5A0E6-4FD6-4D8E-9730-0A07EC7D91B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76DAB-9BC8-4B71-B4A3-36155D69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91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56833"/>
            <a:ext cx="10668000" cy="2387600"/>
          </a:xfrm>
        </p:spPr>
        <p:txBody>
          <a:bodyPr>
            <a:normAutofit/>
          </a:bodyPr>
          <a:lstStyle/>
          <a:p>
            <a:r>
              <a:rPr lang="en-US" sz="5400" b="1" dirty="0" err="1" smtClean="0"/>
              <a:t>Perencanaan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Keuangan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Mahasiswa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00441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1676325" y="1049838"/>
            <a:ext cx="8709524" cy="635373"/>
            <a:chOff x="869502" y="705171"/>
            <a:chExt cx="8709524" cy="635373"/>
          </a:xfrm>
        </p:grpSpPr>
        <p:sp>
          <p:nvSpPr>
            <p:cNvPr id="21" name="Rectangle 5"/>
            <p:cNvSpPr/>
            <p:nvPr/>
          </p:nvSpPr>
          <p:spPr>
            <a:xfrm>
              <a:off x="869502" y="705171"/>
              <a:ext cx="7129463" cy="632398"/>
            </a:xfrm>
            <a:custGeom>
              <a:avLst/>
              <a:gdLst>
                <a:gd name="connsiteX0" fmla="*/ 0 w 4529612"/>
                <a:gd name="connsiteY0" fmla="*/ 0 h 1802449"/>
                <a:gd name="connsiteX1" fmla="*/ 4529612 w 4529612"/>
                <a:gd name="connsiteY1" fmla="*/ 0 h 1802449"/>
                <a:gd name="connsiteX2" fmla="*/ 4529612 w 4529612"/>
                <a:gd name="connsiteY2" fmla="*/ 1802449 h 1802449"/>
                <a:gd name="connsiteX3" fmla="*/ 0 w 4529612"/>
                <a:gd name="connsiteY3" fmla="*/ 1802449 h 1802449"/>
                <a:gd name="connsiteX4" fmla="*/ 0 w 4529612"/>
                <a:gd name="connsiteY4" fmla="*/ 0 h 1802449"/>
                <a:gd name="connsiteX0" fmla="*/ 551543 w 4529612"/>
                <a:gd name="connsiteY0" fmla="*/ 14514 h 1802449"/>
                <a:gd name="connsiteX1" fmla="*/ 4529612 w 4529612"/>
                <a:gd name="connsiteY1" fmla="*/ 0 h 1802449"/>
                <a:gd name="connsiteX2" fmla="*/ 4529612 w 4529612"/>
                <a:gd name="connsiteY2" fmla="*/ 1802449 h 1802449"/>
                <a:gd name="connsiteX3" fmla="*/ 0 w 4529612"/>
                <a:gd name="connsiteY3" fmla="*/ 1802449 h 1802449"/>
                <a:gd name="connsiteX4" fmla="*/ 551543 w 4529612"/>
                <a:gd name="connsiteY4" fmla="*/ 14514 h 1802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29612" h="1802449">
                  <a:moveTo>
                    <a:pt x="551543" y="14514"/>
                  </a:moveTo>
                  <a:lnTo>
                    <a:pt x="4529612" y="0"/>
                  </a:lnTo>
                  <a:lnTo>
                    <a:pt x="4529612" y="1802449"/>
                  </a:lnTo>
                  <a:lnTo>
                    <a:pt x="0" y="1802449"/>
                  </a:lnTo>
                  <a:lnTo>
                    <a:pt x="551543" y="14514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5"/>
            <p:cNvSpPr/>
            <p:nvPr/>
          </p:nvSpPr>
          <p:spPr>
            <a:xfrm flipH="1">
              <a:off x="2449563" y="708146"/>
              <a:ext cx="7129463" cy="632398"/>
            </a:xfrm>
            <a:custGeom>
              <a:avLst/>
              <a:gdLst>
                <a:gd name="connsiteX0" fmla="*/ 0 w 4529612"/>
                <a:gd name="connsiteY0" fmla="*/ 0 h 1802449"/>
                <a:gd name="connsiteX1" fmla="*/ 4529612 w 4529612"/>
                <a:gd name="connsiteY1" fmla="*/ 0 h 1802449"/>
                <a:gd name="connsiteX2" fmla="*/ 4529612 w 4529612"/>
                <a:gd name="connsiteY2" fmla="*/ 1802449 h 1802449"/>
                <a:gd name="connsiteX3" fmla="*/ 0 w 4529612"/>
                <a:gd name="connsiteY3" fmla="*/ 1802449 h 1802449"/>
                <a:gd name="connsiteX4" fmla="*/ 0 w 4529612"/>
                <a:gd name="connsiteY4" fmla="*/ 0 h 1802449"/>
                <a:gd name="connsiteX0" fmla="*/ 551543 w 4529612"/>
                <a:gd name="connsiteY0" fmla="*/ 14514 h 1802449"/>
                <a:gd name="connsiteX1" fmla="*/ 4529612 w 4529612"/>
                <a:gd name="connsiteY1" fmla="*/ 0 h 1802449"/>
                <a:gd name="connsiteX2" fmla="*/ 4529612 w 4529612"/>
                <a:gd name="connsiteY2" fmla="*/ 1802449 h 1802449"/>
                <a:gd name="connsiteX3" fmla="*/ 0 w 4529612"/>
                <a:gd name="connsiteY3" fmla="*/ 1802449 h 1802449"/>
                <a:gd name="connsiteX4" fmla="*/ 551543 w 4529612"/>
                <a:gd name="connsiteY4" fmla="*/ 14514 h 1802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29612" h="1802449">
                  <a:moveTo>
                    <a:pt x="551543" y="14514"/>
                  </a:moveTo>
                  <a:lnTo>
                    <a:pt x="4529612" y="0"/>
                  </a:lnTo>
                  <a:lnTo>
                    <a:pt x="4529612" y="1802449"/>
                  </a:lnTo>
                  <a:lnTo>
                    <a:pt x="0" y="1802449"/>
                  </a:lnTo>
                  <a:lnTo>
                    <a:pt x="551543" y="14514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8969" y="1062157"/>
            <a:ext cx="5882668" cy="13645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Comic Sans MS" panose="030F0702030302020204" pitchFamily="66" charset="0"/>
              </a:rPr>
              <a:t>8</a:t>
            </a:r>
            <a:r>
              <a:rPr lang="en-US" b="1" dirty="0" smtClean="0">
                <a:latin typeface="Comic Sans MS" panose="030F0702030302020204" pitchFamily="66" charset="0"/>
              </a:rPr>
              <a:t>. </a:t>
            </a:r>
            <a:r>
              <a:rPr lang="en-US" b="1" dirty="0" err="1" smtClean="0"/>
              <a:t>Mengelola</a:t>
            </a:r>
            <a:r>
              <a:rPr lang="en-US" b="1" dirty="0" smtClean="0"/>
              <a:t> </a:t>
            </a:r>
            <a:r>
              <a:rPr lang="en-US" b="1" dirty="0" err="1" smtClean="0"/>
              <a:t>Hutang</a:t>
            </a:r>
            <a:r>
              <a:rPr lang="en-US" b="1" dirty="0" smtClean="0"/>
              <a:t> </a:t>
            </a:r>
            <a:endParaRPr lang="en-US" b="1" dirty="0"/>
          </a:p>
          <a:p>
            <a:pPr marL="0" indent="0" algn="ctr">
              <a:buNone/>
            </a:pPr>
            <a:endParaRPr lang="en-US" dirty="0" smtClean="0">
              <a:latin typeface="Comic Sans MS" panose="030F0702030302020204" pitchFamily="66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153465" y="1744424"/>
            <a:ext cx="7367053" cy="4567987"/>
            <a:chOff x="2005547" y="1120119"/>
            <a:chExt cx="7638920" cy="4765192"/>
          </a:xfrm>
        </p:grpSpPr>
        <p:sp>
          <p:nvSpPr>
            <p:cNvPr id="5" name="Rectangle 19"/>
            <p:cNvSpPr/>
            <p:nvPr/>
          </p:nvSpPr>
          <p:spPr>
            <a:xfrm rot="21388734">
              <a:off x="2005547" y="1662979"/>
              <a:ext cx="1891858" cy="2046034"/>
            </a:xfrm>
            <a:custGeom>
              <a:avLst/>
              <a:gdLst>
                <a:gd name="connsiteX0" fmla="*/ 0 w 1339596"/>
                <a:gd name="connsiteY0" fmla="*/ 0 h 1219200"/>
                <a:gd name="connsiteX1" fmla="*/ 1339596 w 1339596"/>
                <a:gd name="connsiteY1" fmla="*/ 0 h 1219200"/>
                <a:gd name="connsiteX2" fmla="*/ 1339596 w 1339596"/>
                <a:gd name="connsiteY2" fmla="*/ 1219200 h 1219200"/>
                <a:gd name="connsiteX3" fmla="*/ 0 w 1339596"/>
                <a:gd name="connsiteY3" fmla="*/ 1219200 h 1219200"/>
                <a:gd name="connsiteX4" fmla="*/ 0 w 1339596"/>
                <a:gd name="connsiteY4" fmla="*/ 0 h 1219200"/>
                <a:gd name="connsiteX0" fmla="*/ 0 w 1339596"/>
                <a:gd name="connsiteY0" fmla="*/ 11733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0 w 1339596"/>
                <a:gd name="connsiteY4" fmla="*/ 11733 h 1230933"/>
                <a:gd name="connsiteX0" fmla="*/ 55747 w 1339596"/>
                <a:gd name="connsiteY0" fmla="*/ 12706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55747 w 1339596"/>
                <a:gd name="connsiteY4" fmla="*/ 12706 h 1230933"/>
                <a:gd name="connsiteX0" fmla="*/ 28195 w 1339596"/>
                <a:gd name="connsiteY0" fmla="*/ 12225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28195 w 1339596"/>
                <a:gd name="connsiteY4" fmla="*/ 12225 h 1230933"/>
                <a:gd name="connsiteX0" fmla="*/ 28195 w 1353846"/>
                <a:gd name="connsiteY0" fmla="*/ 6385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8195 w 1353846"/>
                <a:gd name="connsiteY4" fmla="*/ 6385 h 1225093"/>
                <a:gd name="connsiteX0" fmla="*/ 20681 w 1353846"/>
                <a:gd name="connsiteY0" fmla="*/ 6253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0681 w 1353846"/>
                <a:gd name="connsiteY4" fmla="*/ 6253 h 1225093"/>
                <a:gd name="connsiteX0" fmla="*/ 20681 w 1339596"/>
                <a:gd name="connsiteY0" fmla="*/ 6603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20681 w 1339596"/>
                <a:gd name="connsiteY4" fmla="*/ 6603 h 1225443"/>
                <a:gd name="connsiteX0" fmla="*/ 33205 w 1339596"/>
                <a:gd name="connsiteY0" fmla="*/ 682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33205 w 1339596"/>
                <a:gd name="connsiteY4" fmla="*/ 6822 h 1225443"/>
                <a:gd name="connsiteX0" fmla="*/ 13167 w 1339596"/>
                <a:gd name="connsiteY0" fmla="*/ 647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13167 w 1339596"/>
                <a:gd name="connsiteY4" fmla="*/ 6472 h 1225443"/>
                <a:gd name="connsiteX0" fmla="*/ 13167 w 1333884"/>
                <a:gd name="connsiteY0" fmla="*/ 6472 h 1225443"/>
                <a:gd name="connsiteX1" fmla="*/ 1333808 w 1333884"/>
                <a:gd name="connsiteY1" fmla="*/ 0 h 1225443"/>
                <a:gd name="connsiteX2" fmla="*/ 1302330 w 1333884"/>
                <a:gd name="connsiteY2" fmla="*/ 1207253 h 1225443"/>
                <a:gd name="connsiteX3" fmla="*/ 0 w 1333884"/>
                <a:gd name="connsiteY3" fmla="*/ 1225443 h 1225443"/>
                <a:gd name="connsiteX4" fmla="*/ 13167 w 1333884"/>
                <a:gd name="connsiteY4" fmla="*/ 6472 h 1225443"/>
                <a:gd name="connsiteX0" fmla="*/ 13167 w 1334211"/>
                <a:gd name="connsiteY0" fmla="*/ 6472 h 1232826"/>
                <a:gd name="connsiteX1" fmla="*/ 1333808 w 1334211"/>
                <a:gd name="connsiteY1" fmla="*/ 0 h 1232826"/>
                <a:gd name="connsiteX2" fmla="*/ 1331950 w 1334211"/>
                <a:gd name="connsiteY2" fmla="*/ 1232826 h 1232826"/>
                <a:gd name="connsiteX3" fmla="*/ 0 w 1334211"/>
                <a:gd name="connsiteY3" fmla="*/ 1225443 h 1232826"/>
                <a:gd name="connsiteX4" fmla="*/ 13167 w 1334211"/>
                <a:gd name="connsiteY4" fmla="*/ 6472 h 1232826"/>
                <a:gd name="connsiteX0" fmla="*/ 13167 w 1333952"/>
                <a:gd name="connsiteY0" fmla="*/ 6472 h 1225443"/>
                <a:gd name="connsiteX1" fmla="*/ 1333808 w 1333952"/>
                <a:gd name="connsiteY1" fmla="*/ 0 h 1225443"/>
                <a:gd name="connsiteX2" fmla="*/ 1319601 w 1333952"/>
                <a:gd name="connsiteY2" fmla="*/ 1222588 h 1225443"/>
                <a:gd name="connsiteX3" fmla="*/ 0 w 1333952"/>
                <a:gd name="connsiteY3" fmla="*/ 1225443 h 1225443"/>
                <a:gd name="connsiteX4" fmla="*/ 13167 w 1333952"/>
                <a:gd name="connsiteY4" fmla="*/ 6472 h 1225443"/>
                <a:gd name="connsiteX0" fmla="*/ 30785 w 1333952"/>
                <a:gd name="connsiteY0" fmla="*/ 0 h 1235984"/>
                <a:gd name="connsiteX1" fmla="*/ 1333808 w 1333952"/>
                <a:gd name="connsiteY1" fmla="*/ 10541 h 1235984"/>
                <a:gd name="connsiteX2" fmla="*/ 1319601 w 1333952"/>
                <a:gd name="connsiteY2" fmla="*/ 1233129 h 1235984"/>
                <a:gd name="connsiteX3" fmla="*/ 0 w 1333952"/>
                <a:gd name="connsiteY3" fmla="*/ 1235984 h 1235984"/>
                <a:gd name="connsiteX4" fmla="*/ 30785 w 1333952"/>
                <a:gd name="connsiteY4" fmla="*/ 0 h 1235984"/>
                <a:gd name="connsiteX0" fmla="*/ 30785 w 1319601"/>
                <a:gd name="connsiteY0" fmla="*/ 0 h 1235984"/>
                <a:gd name="connsiteX1" fmla="*/ 1312848 w 1319601"/>
                <a:gd name="connsiteY1" fmla="*/ 20567 h 1235984"/>
                <a:gd name="connsiteX2" fmla="*/ 1319601 w 1319601"/>
                <a:gd name="connsiteY2" fmla="*/ 1233129 h 1235984"/>
                <a:gd name="connsiteX3" fmla="*/ 0 w 1319601"/>
                <a:gd name="connsiteY3" fmla="*/ 1235984 h 1235984"/>
                <a:gd name="connsiteX4" fmla="*/ 30785 w 1319601"/>
                <a:gd name="connsiteY4" fmla="*/ 0 h 1235984"/>
                <a:gd name="connsiteX0" fmla="*/ 30785 w 1319601"/>
                <a:gd name="connsiteY0" fmla="*/ 0 h 1258608"/>
                <a:gd name="connsiteX1" fmla="*/ 1312848 w 1319601"/>
                <a:gd name="connsiteY1" fmla="*/ 20567 h 1258608"/>
                <a:gd name="connsiteX2" fmla="*/ 1319601 w 1319601"/>
                <a:gd name="connsiteY2" fmla="*/ 1233129 h 1258608"/>
                <a:gd name="connsiteX3" fmla="*/ 0 w 1319601"/>
                <a:gd name="connsiteY3" fmla="*/ 1235984 h 1258608"/>
                <a:gd name="connsiteX4" fmla="*/ 30785 w 1319601"/>
                <a:gd name="connsiteY4" fmla="*/ 0 h 1258608"/>
                <a:gd name="connsiteX0" fmla="*/ 31250 w 1320066"/>
                <a:gd name="connsiteY0" fmla="*/ 0 h 1267432"/>
                <a:gd name="connsiteX1" fmla="*/ 1313313 w 1320066"/>
                <a:gd name="connsiteY1" fmla="*/ 20567 h 1267432"/>
                <a:gd name="connsiteX2" fmla="*/ 1320066 w 1320066"/>
                <a:gd name="connsiteY2" fmla="*/ 1233129 h 1267432"/>
                <a:gd name="connsiteX3" fmla="*/ 0 w 1320066"/>
                <a:gd name="connsiteY3" fmla="*/ 1260343 h 1267432"/>
                <a:gd name="connsiteX4" fmla="*/ 31250 w 1320066"/>
                <a:gd name="connsiteY4" fmla="*/ 0 h 1267432"/>
                <a:gd name="connsiteX0" fmla="*/ 31250 w 1320066"/>
                <a:gd name="connsiteY0" fmla="*/ 0 h 1268253"/>
                <a:gd name="connsiteX1" fmla="*/ 1313313 w 1320066"/>
                <a:gd name="connsiteY1" fmla="*/ 20567 h 1268253"/>
                <a:gd name="connsiteX2" fmla="*/ 1320066 w 1320066"/>
                <a:gd name="connsiteY2" fmla="*/ 1233129 h 1268253"/>
                <a:gd name="connsiteX3" fmla="*/ 0 w 1320066"/>
                <a:gd name="connsiteY3" fmla="*/ 1260343 h 1268253"/>
                <a:gd name="connsiteX4" fmla="*/ 31250 w 1320066"/>
                <a:gd name="connsiteY4" fmla="*/ 0 h 1268253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0066" h="1263844">
                  <a:moveTo>
                    <a:pt x="31250" y="0"/>
                  </a:moveTo>
                  <a:lnTo>
                    <a:pt x="1313313" y="20567"/>
                  </a:lnTo>
                  <a:cubicBezTo>
                    <a:pt x="1315242" y="429048"/>
                    <a:pt x="1291435" y="859628"/>
                    <a:pt x="1320066" y="1233129"/>
                  </a:cubicBezTo>
                  <a:cubicBezTo>
                    <a:pt x="665493" y="1279400"/>
                    <a:pt x="439867" y="1259391"/>
                    <a:pt x="0" y="1260343"/>
                  </a:cubicBezTo>
                  <a:lnTo>
                    <a:pt x="31250" y="0"/>
                  </a:lnTo>
                  <a:close/>
                </a:path>
              </a:pathLst>
            </a:custGeom>
            <a:solidFill>
              <a:srgbClr val="FFA901"/>
            </a:solidFill>
            <a:ln>
              <a:noFill/>
            </a:ln>
            <a:effectLst>
              <a:outerShdw blurRad="38100" dist="12700" dir="54000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45720" rIns="45720" bIns="4572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1. </a:t>
              </a:r>
              <a:r>
                <a:rPr lang="en-US" sz="1600" dirty="0" err="1">
                  <a:latin typeface="Comic Sans MS" panose="030F0702030302020204" pitchFamily="66" charset="0"/>
                </a:rPr>
                <a:t>Boleh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berhutang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jika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digunakan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untuk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tujuan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produktif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</a:p>
          </p:txBody>
        </p:sp>
        <p:sp>
          <p:nvSpPr>
            <p:cNvPr id="6" name="Rectangle 19"/>
            <p:cNvSpPr/>
            <p:nvPr/>
          </p:nvSpPr>
          <p:spPr>
            <a:xfrm rot="21388734">
              <a:off x="4843562" y="1482624"/>
              <a:ext cx="1891858" cy="2046034"/>
            </a:xfrm>
            <a:custGeom>
              <a:avLst/>
              <a:gdLst>
                <a:gd name="connsiteX0" fmla="*/ 0 w 1339596"/>
                <a:gd name="connsiteY0" fmla="*/ 0 h 1219200"/>
                <a:gd name="connsiteX1" fmla="*/ 1339596 w 1339596"/>
                <a:gd name="connsiteY1" fmla="*/ 0 h 1219200"/>
                <a:gd name="connsiteX2" fmla="*/ 1339596 w 1339596"/>
                <a:gd name="connsiteY2" fmla="*/ 1219200 h 1219200"/>
                <a:gd name="connsiteX3" fmla="*/ 0 w 1339596"/>
                <a:gd name="connsiteY3" fmla="*/ 1219200 h 1219200"/>
                <a:gd name="connsiteX4" fmla="*/ 0 w 1339596"/>
                <a:gd name="connsiteY4" fmla="*/ 0 h 1219200"/>
                <a:gd name="connsiteX0" fmla="*/ 0 w 1339596"/>
                <a:gd name="connsiteY0" fmla="*/ 11733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0 w 1339596"/>
                <a:gd name="connsiteY4" fmla="*/ 11733 h 1230933"/>
                <a:gd name="connsiteX0" fmla="*/ 55747 w 1339596"/>
                <a:gd name="connsiteY0" fmla="*/ 12706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55747 w 1339596"/>
                <a:gd name="connsiteY4" fmla="*/ 12706 h 1230933"/>
                <a:gd name="connsiteX0" fmla="*/ 28195 w 1339596"/>
                <a:gd name="connsiteY0" fmla="*/ 12225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28195 w 1339596"/>
                <a:gd name="connsiteY4" fmla="*/ 12225 h 1230933"/>
                <a:gd name="connsiteX0" fmla="*/ 28195 w 1353846"/>
                <a:gd name="connsiteY0" fmla="*/ 6385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8195 w 1353846"/>
                <a:gd name="connsiteY4" fmla="*/ 6385 h 1225093"/>
                <a:gd name="connsiteX0" fmla="*/ 20681 w 1353846"/>
                <a:gd name="connsiteY0" fmla="*/ 6253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0681 w 1353846"/>
                <a:gd name="connsiteY4" fmla="*/ 6253 h 1225093"/>
                <a:gd name="connsiteX0" fmla="*/ 20681 w 1339596"/>
                <a:gd name="connsiteY0" fmla="*/ 6603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20681 w 1339596"/>
                <a:gd name="connsiteY4" fmla="*/ 6603 h 1225443"/>
                <a:gd name="connsiteX0" fmla="*/ 33205 w 1339596"/>
                <a:gd name="connsiteY0" fmla="*/ 682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33205 w 1339596"/>
                <a:gd name="connsiteY4" fmla="*/ 6822 h 1225443"/>
                <a:gd name="connsiteX0" fmla="*/ 13167 w 1339596"/>
                <a:gd name="connsiteY0" fmla="*/ 647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13167 w 1339596"/>
                <a:gd name="connsiteY4" fmla="*/ 6472 h 1225443"/>
                <a:gd name="connsiteX0" fmla="*/ 13167 w 1333884"/>
                <a:gd name="connsiteY0" fmla="*/ 6472 h 1225443"/>
                <a:gd name="connsiteX1" fmla="*/ 1333808 w 1333884"/>
                <a:gd name="connsiteY1" fmla="*/ 0 h 1225443"/>
                <a:gd name="connsiteX2" fmla="*/ 1302330 w 1333884"/>
                <a:gd name="connsiteY2" fmla="*/ 1207253 h 1225443"/>
                <a:gd name="connsiteX3" fmla="*/ 0 w 1333884"/>
                <a:gd name="connsiteY3" fmla="*/ 1225443 h 1225443"/>
                <a:gd name="connsiteX4" fmla="*/ 13167 w 1333884"/>
                <a:gd name="connsiteY4" fmla="*/ 6472 h 1225443"/>
                <a:gd name="connsiteX0" fmla="*/ 13167 w 1334211"/>
                <a:gd name="connsiteY0" fmla="*/ 6472 h 1232826"/>
                <a:gd name="connsiteX1" fmla="*/ 1333808 w 1334211"/>
                <a:gd name="connsiteY1" fmla="*/ 0 h 1232826"/>
                <a:gd name="connsiteX2" fmla="*/ 1331950 w 1334211"/>
                <a:gd name="connsiteY2" fmla="*/ 1232826 h 1232826"/>
                <a:gd name="connsiteX3" fmla="*/ 0 w 1334211"/>
                <a:gd name="connsiteY3" fmla="*/ 1225443 h 1232826"/>
                <a:gd name="connsiteX4" fmla="*/ 13167 w 1334211"/>
                <a:gd name="connsiteY4" fmla="*/ 6472 h 1232826"/>
                <a:gd name="connsiteX0" fmla="*/ 13167 w 1333952"/>
                <a:gd name="connsiteY0" fmla="*/ 6472 h 1225443"/>
                <a:gd name="connsiteX1" fmla="*/ 1333808 w 1333952"/>
                <a:gd name="connsiteY1" fmla="*/ 0 h 1225443"/>
                <a:gd name="connsiteX2" fmla="*/ 1319601 w 1333952"/>
                <a:gd name="connsiteY2" fmla="*/ 1222588 h 1225443"/>
                <a:gd name="connsiteX3" fmla="*/ 0 w 1333952"/>
                <a:gd name="connsiteY3" fmla="*/ 1225443 h 1225443"/>
                <a:gd name="connsiteX4" fmla="*/ 13167 w 1333952"/>
                <a:gd name="connsiteY4" fmla="*/ 6472 h 1225443"/>
                <a:gd name="connsiteX0" fmla="*/ 30785 w 1333952"/>
                <a:gd name="connsiteY0" fmla="*/ 0 h 1235984"/>
                <a:gd name="connsiteX1" fmla="*/ 1333808 w 1333952"/>
                <a:gd name="connsiteY1" fmla="*/ 10541 h 1235984"/>
                <a:gd name="connsiteX2" fmla="*/ 1319601 w 1333952"/>
                <a:gd name="connsiteY2" fmla="*/ 1233129 h 1235984"/>
                <a:gd name="connsiteX3" fmla="*/ 0 w 1333952"/>
                <a:gd name="connsiteY3" fmla="*/ 1235984 h 1235984"/>
                <a:gd name="connsiteX4" fmla="*/ 30785 w 1333952"/>
                <a:gd name="connsiteY4" fmla="*/ 0 h 1235984"/>
                <a:gd name="connsiteX0" fmla="*/ 30785 w 1319601"/>
                <a:gd name="connsiteY0" fmla="*/ 0 h 1235984"/>
                <a:gd name="connsiteX1" fmla="*/ 1312848 w 1319601"/>
                <a:gd name="connsiteY1" fmla="*/ 20567 h 1235984"/>
                <a:gd name="connsiteX2" fmla="*/ 1319601 w 1319601"/>
                <a:gd name="connsiteY2" fmla="*/ 1233129 h 1235984"/>
                <a:gd name="connsiteX3" fmla="*/ 0 w 1319601"/>
                <a:gd name="connsiteY3" fmla="*/ 1235984 h 1235984"/>
                <a:gd name="connsiteX4" fmla="*/ 30785 w 1319601"/>
                <a:gd name="connsiteY4" fmla="*/ 0 h 1235984"/>
                <a:gd name="connsiteX0" fmla="*/ 30785 w 1319601"/>
                <a:gd name="connsiteY0" fmla="*/ 0 h 1258608"/>
                <a:gd name="connsiteX1" fmla="*/ 1312848 w 1319601"/>
                <a:gd name="connsiteY1" fmla="*/ 20567 h 1258608"/>
                <a:gd name="connsiteX2" fmla="*/ 1319601 w 1319601"/>
                <a:gd name="connsiteY2" fmla="*/ 1233129 h 1258608"/>
                <a:gd name="connsiteX3" fmla="*/ 0 w 1319601"/>
                <a:gd name="connsiteY3" fmla="*/ 1235984 h 1258608"/>
                <a:gd name="connsiteX4" fmla="*/ 30785 w 1319601"/>
                <a:gd name="connsiteY4" fmla="*/ 0 h 1258608"/>
                <a:gd name="connsiteX0" fmla="*/ 31250 w 1320066"/>
                <a:gd name="connsiteY0" fmla="*/ 0 h 1267432"/>
                <a:gd name="connsiteX1" fmla="*/ 1313313 w 1320066"/>
                <a:gd name="connsiteY1" fmla="*/ 20567 h 1267432"/>
                <a:gd name="connsiteX2" fmla="*/ 1320066 w 1320066"/>
                <a:gd name="connsiteY2" fmla="*/ 1233129 h 1267432"/>
                <a:gd name="connsiteX3" fmla="*/ 0 w 1320066"/>
                <a:gd name="connsiteY3" fmla="*/ 1260343 h 1267432"/>
                <a:gd name="connsiteX4" fmla="*/ 31250 w 1320066"/>
                <a:gd name="connsiteY4" fmla="*/ 0 h 1267432"/>
                <a:gd name="connsiteX0" fmla="*/ 31250 w 1320066"/>
                <a:gd name="connsiteY0" fmla="*/ 0 h 1268253"/>
                <a:gd name="connsiteX1" fmla="*/ 1313313 w 1320066"/>
                <a:gd name="connsiteY1" fmla="*/ 20567 h 1268253"/>
                <a:gd name="connsiteX2" fmla="*/ 1320066 w 1320066"/>
                <a:gd name="connsiteY2" fmla="*/ 1233129 h 1268253"/>
                <a:gd name="connsiteX3" fmla="*/ 0 w 1320066"/>
                <a:gd name="connsiteY3" fmla="*/ 1260343 h 1268253"/>
                <a:gd name="connsiteX4" fmla="*/ 31250 w 1320066"/>
                <a:gd name="connsiteY4" fmla="*/ 0 h 1268253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0066" h="1263844">
                  <a:moveTo>
                    <a:pt x="31250" y="0"/>
                  </a:moveTo>
                  <a:lnTo>
                    <a:pt x="1313313" y="20567"/>
                  </a:lnTo>
                  <a:cubicBezTo>
                    <a:pt x="1315242" y="429048"/>
                    <a:pt x="1291435" y="859628"/>
                    <a:pt x="1320066" y="1233129"/>
                  </a:cubicBezTo>
                  <a:cubicBezTo>
                    <a:pt x="665493" y="1279400"/>
                    <a:pt x="439867" y="1259391"/>
                    <a:pt x="0" y="1260343"/>
                  </a:cubicBezTo>
                  <a:lnTo>
                    <a:pt x="31250" y="0"/>
                  </a:lnTo>
                  <a:close/>
                </a:path>
              </a:pathLst>
            </a:custGeom>
            <a:solidFill>
              <a:srgbClr val="FFA901"/>
            </a:solidFill>
            <a:ln>
              <a:noFill/>
            </a:ln>
            <a:effectLst>
              <a:outerShdw blurRad="38100" dist="12700" dir="54000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45720" rIns="45720" bIns="4572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2. </a:t>
              </a:r>
              <a:r>
                <a:rPr lang="en-US" sz="1600" dirty="0" err="1">
                  <a:latin typeface="Comic Sans MS" panose="030F0702030302020204" pitchFamily="66" charset="0"/>
                </a:rPr>
                <a:t>Boleh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berhutang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untuk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memperoleh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aset</a:t>
              </a:r>
              <a:r>
                <a:rPr lang="en-US" sz="1600" dirty="0">
                  <a:latin typeface="Comic Sans MS" panose="030F0702030302020204" pitchFamily="66" charset="0"/>
                </a:rPr>
                <a:t> yang </a:t>
              </a:r>
              <a:r>
                <a:rPr lang="en-US" sz="1600" dirty="0" err="1">
                  <a:latin typeface="Comic Sans MS" panose="030F0702030302020204" pitchFamily="66" charset="0"/>
                </a:rPr>
                <a:t>hampir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pasti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akan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naik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nilainya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endParaRPr lang="en-US" sz="16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Rectangle 19"/>
            <p:cNvSpPr/>
            <p:nvPr/>
          </p:nvSpPr>
          <p:spPr>
            <a:xfrm rot="21388734">
              <a:off x="7752609" y="1482623"/>
              <a:ext cx="1891858" cy="2046034"/>
            </a:xfrm>
            <a:custGeom>
              <a:avLst/>
              <a:gdLst>
                <a:gd name="connsiteX0" fmla="*/ 0 w 1339596"/>
                <a:gd name="connsiteY0" fmla="*/ 0 h 1219200"/>
                <a:gd name="connsiteX1" fmla="*/ 1339596 w 1339596"/>
                <a:gd name="connsiteY1" fmla="*/ 0 h 1219200"/>
                <a:gd name="connsiteX2" fmla="*/ 1339596 w 1339596"/>
                <a:gd name="connsiteY2" fmla="*/ 1219200 h 1219200"/>
                <a:gd name="connsiteX3" fmla="*/ 0 w 1339596"/>
                <a:gd name="connsiteY3" fmla="*/ 1219200 h 1219200"/>
                <a:gd name="connsiteX4" fmla="*/ 0 w 1339596"/>
                <a:gd name="connsiteY4" fmla="*/ 0 h 1219200"/>
                <a:gd name="connsiteX0" fmla="*/ 0 w 1339596"/>
                <a:gd name="connsiteY0" fmla="*/ 11733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0 w 1339596"/>
                <a:gd name="connsiteY4" fmla="*/ 11733 h 1230933"/>
                <a:gd name="connsiteX0" fmla="*/ 55747 w 1339596"/>
                <a:gd name="connsiteY0" fmla="*/ 12706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55747 w 1339596"/>
                <a:gd name="connsiteY4" fmla="*/ 12706 h 1230933"/>
                <a:gd name="connsiteX0" fmla="*/ 28195 w 1339596"/>
                <a:gd name="connsiteY0" fmla="*/ 12225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28195 w 1339596"/>
                <a:gd name="connsiteY4" fmla="*/ 12225 h 1230933"/>
                <a:gd name="connsiteX0" fmla="*/ 28195 w 1353846"/>
                <a:gd name="connsiteY0" fmla="*/ 6385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8195 w 1353846"/>
                <a:gd name="connsiteY4" fmla="*/ 6385 h 1225093"/>
                <a:gd name="connsiteX0" fmla="*/ 20681 w 1353846"/>
                <a:gd name="connsiteY0" fmla="*/ 6253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0681 w 1353846"/>
                <a:gd name="connsiteY4" fmla="*/ 6253 h 1225093"/>
                <a:gd name="connsiteX0" fmla="*/ 20681 w 1339596"/>
                <a:gd name="connsiteY0" fmla="*/ 6603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20681 w 1339596"/>
                <a:gd name="connsiteY4" fmla="*/ 6603 h 1225443"/>
                <a:gd name="connsiteX0" fmla="*/ 33205 w 1339596"/>
                <a:gd name="connsiteY0" fmla="*/ 682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33205 w 1339596"/>
                <a:gd name="connsiteY4" fmla="*/ 6822 h 1225443"/>
                <a:gd name="connsiteX0" fmla="*/ 13167 w 1339596"/>
                <a:gd name="connsiteY0" fmla="*/ 647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13167 w 1339596"/>
                <a:gd name="connsiteY4" fmla="*/ 6472 h 1225443"/>
                <a:gd name="connsiteX0" fmla="*/ 13167 w 1333884"/>
                <a:gd name="connsiteY0" fmla="*/ 6472 h 1225443"/>
                <a:gd name="connsiteX1" fmla="*/ 1333808 w 1333884"/>
                <a:gd name="connsiteY1" fmla="*/ 0 h 1225443"/>
                <a:gd name="connsiteX2" fmla="*/ 1302330 w 1333884"/>
                <a:gd name="connsiteY2" fmla="*/ 1207253 h 1225443"/>
                <a:gd name="connsiteX3" fmla="*/ 0 w 1333884"/>
                <a:gd name="connsiteY3" fmla="*/ 1225443 h 1225443"/>
                <a:gd name="connsiteX4" fmla="*/ 13167 w 1333884"/>
                <a:gd name="connsiteY4" fmla="*/ 6472 h 1225443"/>
                <a:gd name="connsiteX0" fmla="*/ 13167 w 1334211"/>
                <a:gd name="connsiteY0" fmla="*/ 6472 h 1232826"/>
                <a:gd name="connsiteX1" fmla="*/ 1333808 w 1334211"/>
                <a:gd name="connsiteY1" fmla="*/ 0 h 1232826"/>
                <a:gd name="connsiteX2" fmla="*/ 1331950 w 1334211"/>
                <a:gd name="connsiteY2" fmla="*/ 1232826 h 1232826"/>
                <a:gd name="connsiteX3" fmla="*/ 0 w 1334211"/>
                <a:gd name="connsiteY3" fmla="*/ 1225443 h 1232826"/>
                <a:gd name="connsiteX4" fmla="*/ 13167 w 1334211"/>
                <a:gd name="connsiteY4" fmla="*/ 6472 h 1232826"/>
                <a:gd name="connsiteX0" fmla="*/ 13167 w 1333952"/>
                <a:gd name="connsiteY0" fmla="*/ 6472 h 1225443"/>
                <a:gd name="connsiteX1" fmla="*/ 1333808 w 1333952"/>
                <a:gd name="connsiteY1" fmla="*/ 0 h 1225443"/>
                <a:gd name="connsiteX2" fmla="*/ 1319601 w 1333952"/>
                <a:gd name="connsiteY2" fmla="*/ 1222588 h 1225443"/>
                <a:gd name="connsiteX3" fmla="*/ 0 w 1333952"/>
                <a:gd name="connsiteY3" fmla="*/ 1225443 h 1225443"/>
                <a:gd name="connsiteX4" fmla="*/ 13167 w 1333952"/>
                <a:gd name="connsiteY4" fmla="*/ 6472 h 1225443"/>
                <a:gd name="connsiteX0" fmla="*/ 30785 w 1333952"/>
                <a:gd name="connsiteY0" fmla="*/ 0 h 1235984"/>
                <a:gd name="connsiteX1" fmla="*/ 1333808 w 1333952"/>
                <a:gd name="connsiteY1" fmla="*/ 10541 h 1235984"/>
                <a:gd name="connsiteX2" fmla="*/ 1319601 w 1333952"/>
                <a:gd name="connsiteY2" fmla="*/ 1233129 h 1235984"/>
                <a:gd name="connsiteX3" fmla="*/ 0 w 1333952"/>
                <a:gd name="connsiteY3" fmla="*/ 1235984 h 1235984"/>
                <a:gd name="connsiteX4" fmla="*/ 30785 w 1333952"/>
                <a:gd name="connsiteY4" fmla="*/ 0 h 1235984"/>
                <a:gd name="connsiteX0" fmla="*/ 30785 w 1319601"/>
                <a:gd name="connsiteY0" fmla="*/ 0 h 1235984"/>
                <a:gd name="connsiteX1" fmla="*/ 1312848 w 1319601"/>
                <a:gd name="connsiteY1" fmla="*/ 20567 h 1235984"/>
                <a:gd name="connsiteX2" fmla="*/ 1319601 w 1319601"/>
                <a:gd name="connsiteY2" fmla="*/ 1233129 h 1235984"/>
                <a:gd name="connsiteX3" fmla="*/ 0 w 1319601"/>
                <a:gd name="connsiteY3" fmla="*/ 1235984 h 1235984"/>
                <a:gd name="connsiteX4" fmla="*/ 30785 w 1319601"/>
                <a:gd name="connsiteY4" fmla="*/ 0 h 1235984"/>
                <a:gd name="connsiteX0" fmla="*/ 30785 w 1319601"/>
                <a:gd name="connsiteY0" fmla="*/ 0 h 1258608"/>
                <a:gd name="connsiteX1" fmla="*/ 1312848 w 1319601"/>
                <a:gd name="connsiteY1" fmla="*/ 20567 h 1258608"/>
                <a:gd name="connsiteX2" fmla="*/ 1319601 w 1319601"/>
                <a:gd name="connsiteY2" fmla="*/ 1233129 h 1258608"/>
                <a:gd name="connsiteX3" fmla="*/ 0 w 1319601"/>
                <a:gd name="connsiteY3" fmla="*/ 1235984 h 1258608"/>
                <a:gd name="connsiteX4" fmla="*/ 30785 w 1319601"/>
                <a:gd name="connsiteY4" fmla="*/ 0 h 1258608"/>
                <a:gd name="connsiteX0" fmla="*/ 31250 w 1320066"/>
                <a:gd name="connsiteY0" fmla="*/ 0 h 1267432"/>
                <a:gd name="connsiteX1" fmla="*/ 1313313 w 1320066"/>
                <a:gd name="connsiteY1" fmla="*/ 20567 h 1267432"/>
                <a:gd name="connsiteX2" fmla="*/ 1320066 w 1320066"/>
                <a:gd name="connsiteY2" fmla="*/ 1233129 h 1267432"/>
                <a:gd name="connsiteX3" fmla="*/ 0 w 1320066"/>
                <a:gd name="connsiteY3" fmla="*/ 1260343 h 1267432"/>
                <a:gd name="connsiteX4" fmla="*/ 31250 w 1320066"/>
                <a:gd name="connsiteY4" fmla="*/ 0 h 1267432"/>
                <a:gd name="connsiteX0" fmla="*/ 31250 w 1320066"/>
                <a:gd name="connsiteY0" fmla="*/ 0 h 1268253"/>
                <a:gd name="connsiteX1" fmla="*/ 1313313 w 1320066"/>
                <a:gd name="connsiteY1" fmla="*/ 20567 h 1268253"/>
                <a:gd name="connsiteX2" fmla="*/ 1320066 w 1320066"/>
                <a:gd name="connsiteY2" fmla="*/ 1233129 h 1268253"/>
                <a:gd name="connsiteX3" fmla="*/ 0 w 1320066"/>
                <a:gd name="connsiteY3" fmla="*/ 1260343 h 1268253"/>
                <a:gd name="connsiteX4" fmla="*/ 31250 w 1320066"/>
                <a:gd name="connsiteY4" fmla="*/ 0 h 1268253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0066" h="1263844">
                  <a:moveTo>
                    <a:pt x="31250" y="0"/>
                  </a:moveTo>
                  <a:lnTo>
                    <a:pt x="1313313" y="20567"/>
                  </a:lnTo>
                  <a:cubicBezTo>
                    <a:pt x="1315242" y="429048"/>
                    <a:pt x="1291435" y="859628"/>
                    <a:pt x="1320066" y="1233129"/>
                  </a:cubicBezTo>
                  <a:cubicBezTo>
                    <a:pt x="665493" y="1279400"/>
                    <a:pt x="439867" y="1259391"/>
                    <a:pt x="0" y="1260343"/>
                  </a:cubicBezTo>
                  <a:lnTo>
                    <a:pt x="31250" y="0"/>
                  </a:lnTo>
                  <a:close/>
                </a:path>
              </a:pathLst>
            </a:custGeom>
            <a:solidFill>
              <a:srgbClr val="FFA901"/>
            </a:solidFill>
            <a:ln>
              <a:noFill/>
            </a:ln>
            <a:effectLst>
              <a:outerShdw blurRad="38100" dist="12700" dir="54000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45720" rIns="45720" bIns="45720"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3.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Boleh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berhutang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ketika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tidak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punya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cukup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uang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tunai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untuk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membeli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barang</a:t>
              </a:r>
              <a:r>
                <a:rPr lang="en-US" sz="1400" dirty="0" smtClean="0">
                  <a:latin typeface="Comic Sans MS" panose="030F0702030302020204" pitchFamily="66" charset="0"/>
                </a:rPr>
                <a:t> yang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dibutuhkan</a:t>
              </a:r>
              <a:r>
                <a:rPr lang="en-US" sz="1400" dirty="0" smtClean="0">
                  <a:latin typeface="Comic Sans MS" panose="030F0702030302020204" pitchFamily="66" charset="0"/>
                </a:rPr>
                <a:t>,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walaupun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nilainya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akan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r>
                <a:rPr lang="en-US" sz="1400" dirty="0" err="1" smtClean="0">
                  <a:latin typeface="Comic Sans MS" panose="030F0702030302020204" pitchFamily="66" charset="0"/>
                </a:rPr>
                <a:t>menurun</a:t>
              </a:r>
              <a:r>
                <a:rPr lang="en-US" sz="1400" dirty="0" smtClean="0">
                  <a:latin typeface="Comic Sans MS" panose="030F0702030302020204" pitchFamily="66" charset="0"/>
                </a:rPr>
                <a:t> </a:t>
              </a:r>
              <a:endParaRPr 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8" name="Rectangle 19"/>
            <p:cNvSpPr/>
            <p:nvPr/>
          </p:nvSpPr>
          <p:spPr>
            <a:xfrm rot="21388734">
              <a:off x="3424555" y="3821342"/>
              <a:ext cx="1891858" cy="2046034"/>
            </a:xfrm>
            <a:custGeom>
              <a:avLst/>
              <a:gdLst>
                <a:gd name="connsiteX0" fmla="*/ 0 w 1339596"/>
                <a:gd name="connsiteY0" fmla="*/ 0 h 1219200"/>
                <a:gd name="connsiteX1" fmla="*/ 1339596 w 1339596"/>
                <a:gd name="connsiteY1" fmla="*/ 0 h 1219200"/>
                <a:gd name="connsiteX2" fmla="*/ 1339596 w 1339596"/>
                <a:gd name="connsiteY2" fmla="*/ 1219200 h 1219200"/>
                <a:gd name="connsiteX3" fmla="*/ 0 w 1339596"/>
                <a:gd name="connsiteY3" fmla="*/ 1219200 h 1219200"/>
                <a:gd name="connsiteX4" fmla="*/ 0 w 1339596"/>
                <a:gd name="connsiteY4" fmla="*/ 0 h 1219200"/>
                <a:gd name="connsiteX0" fmla="*/ 0 w 1339596"/>
                <a:gd name="connsiteY0" fmla="*/ 11733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0 w 1339596"/>
                <a:gd name="connsiteY4" fmla="*/ 11733 h 1230933"/>
                <a:gd name="connsiteX0" fmla="*/ 55747 w 1339596"/>
                <a:gd name="connsiteY0" fmla="*/ 12706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55747 w 1339596"/>
                <a:gd name="connsiteY4" fmla="*/ 12706 h 1230933"/>
                <a:gd name="connsiteX0" fmla="*/ 28195 w 1339596"/>
                <a:gd name="connsiteY0" fmla="*/ 12225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28195 w 1339596"/>
                <a:gd name="connsiteY4" fmla="*/ 12225 h 1230933"/>
                <a:gd name="connsiteX0" fmla="*/ 28195 w 1353846"/>
                <a:gd name="connsiteY0" fmla="*/ 6385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8195 w 1353846"/>
                <a:gd name="connsiteY4" fmla="*/ 6385 h 1225093"/>
                <a:gd name="connsiteX0" fmla="*/ 20681 w 1353846"/>
                <a:gd name="connsiteY0" fmla="*/ 6253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0681 w 1353846"/>
                <a:gd name="connsiteY4" fmla="*/ 6253 h 1225093"/>
                <a:gd name="connsiteX0" fmla="*/ 20681 w 1339596"/>
                <a:gd name="connsiteY0" fmla="*/ 6603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20681 w 1339596"/>
                <a:gd name="connsiteY4" fmla="*/ 6603 h 1225443"/>
                <a:gd name="connsiteX0" fmla="*/ 33205 w 1339596"/>
                <a:gd name="connsiteY0" fmla="*/ 682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33205 w 1339596"/>
                <a:gd name="connsiteY4" fmla="*/ 6822 h 1225443"/>
                <a:gd name="connsiteX0" fmla="*/ 13167 w 1339596"/>
                <a:gd name="connsiteY0" fmla="*/ 647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13167 w 1339596"/>
                <a:gd name="connsiteY4" fmla="*/ 6472 h 1225443"/>
                <a:gd name="connsiteX0" fmla="*/ 13167 w 1333884"/>
                <a:gd name="connsiteY0" fmla="*/ 6472 h 1225443"/>
                <a:gd name="connsiteX1" fmla="*/ 1333808 w 1333884"/>
                <a:gd name="connsiteY1" fmla="*/ 0 h 1225443"/>
                <a:gd name="connsiteX2" fmla="*/ 1302330 w 1333884"/>
                <a:gd name="connsiteY2" fmla="*/ 1207253 h 1225443"/>
                <a:gd name="connsiteX3" fmla="*/ 0 w 1333884"/>
                <a:gd name="connsiteY3" fmla="*/ 1225443 h 1225443"/>
                <a:gd name="connsiteX4" fmla="*/ 13167 w 1333884"/>
                <a:gd name="connsiteY4" fmla="*/ 6472 h 1225443"/>
                <a:gd name="connsiteX0" fmla="*/ 13167 w 1334211"/>
                <a:gd name="connsiteY0" fmla="*/ 6472 h 1232826"/>
                <a:gd name="connsiteX1" fmla="*/ 1333808 w 1334211"/>
                <a:gd name="connsiteY1" fmla="*/ 0 h 1232826"/>
                <a:gd name="connsiteX2" fmla="*/ 1331950 w 1334211"/>
                <a:gd name="connsiteY2" fmla="*/ 1232826 h 1232826"/>
                <a:gd name="connsiteX3" fmla="*/ 0 w 1334211"/>
                <a:gd name="connsiteY3" fmla="*/ 1225443 h 1232826"/>
                <a:gd name="connsiteX4" fmla="*/ 13167 w 1334211"/>
                <a:gd name="connsiteY4" fmla="*/ 6472 h 1232826"/>
                <a:gd name="connsiteX0" fmla="*/ 13167 w 1333952"/>
                <a:gd name="connsiteY0" fmla="*/ 6472 h 1225443"/>
                <a:gd name="connsiteX1" fmla="*/ 1333808 w 1333952"/>
                <a:gd name="connsiteY1" fmla="*/ 0 h 1225443"/>
                <a:gd name="connsiteX2" fmla="*/ 1319601 w 1333952"/>
                <a:gd name="connsiteY2" fmla="*/ 1222588 h 1225443"/>
                <a:gd name="connsiteX3" fmla="*/ 0 w 1333952"/>
                <a:gd name="connsiteY3" fmla="*/ 1225443 h 1225443"/>
                <a:gd name="connsiteX4" fmla="*/ 13167 w 1333952"/>
                <a:gd name="connsiteY4" fmla="*/ 6472 h 1225443"/>
                <a:gd name="connsiteX0" fmla="*/ 30785 w 1333952"/>
                <a:gd name="connsiteY0" fmla="*/ 0 h 1235984"/>
                <a:gd name="connsiteX1" fmla="*/ 1333808 w 1333952"/>
                <a:gd name="connsiteY1" fmla="*/ 10541 h 1235984"/>
                <a:gd name="connsiteX2" fmla="*/ 1319601 w 1333952"/>
                <a:gd name="connsiteY2" fmla="*/ 1233129 h 1235984"/>
                <a:gd name="connsiteX3" fmla="*/ 0 w 1333952"/>
                <a:gd name="connsiteY3" fmla="*/ 1235984 h 1235984"/>
                <a:gd name="connsiteX4" fmla="*/ 30785 w 1333952"/>
                <a:gd name="connsiteY4" fmla="*/ 0 h 1235984"/>
                <a:gd name="connsiteX0" fmla="*/ 30785 w 1319601"/>
                <a:gd name="connsiteY0" fmla="*/ 0 h 1235984"/>
                <a:gd name="connsiteX1" fmla="*/ 1312848 w 1319601"/>
                <a:gd name="connsiteY1" fmla="*/ 20567 h 1235984"/>
                <a:gd name="connsiteX2" fmla="*/ 1319601 w 1319601"/>
                <a:gd name="connsiteY2" fmla="*/ 1233129 h 1235984"/>
                <a:gd name="connsiteX3" fmla="*/ 0 w 1319601"/>
                <a:gd name="connsiteY3" fmla="*/ 1235984 h 1235984"/>
                <a:gd name="connsiteX4" fmla="*/ 30785 w 1319601"/>
                <a:gd name="connsiteY4" fmla="*/ 0 h 1235984"/>
                <a:gd name="connsiteX0" fmla="*/ 30785 w 1319601"/>
                <a:gd name="connsiteY0" fmla="*/ 0 h 1258608"/>
                <a:gd name="connsiteX1" fmla="*/ 1312848 w 1319601"/>
                <a:gd name="connsiteY1" fmla="*/ 20567 h 1258608"/>
                <a:gd name="connsiteX2" fmla="*/ 1319601 w 1319601"/>
                <a:gd name="connsiteY2" fmla="*/ 1233129 h 1258608"/>
                <a:gd name="connsiteX3" fmla="*/ 0 w 1319601"/>
                <a:gd name="connsiteY3" fmla="*/ 1235984 h 1258608"/>
                <a:gd name="connsiteX4" fmla="*/ 30785 w 1319601"/>
                <a:gd name="connsiteY4" fmla="*/ 0 h 1258608"/>
                <a:gd name="connsiteX0" fmla="*/ 31250 w 1320066"/>
                <a:gd name="connsiteY0" fmla="*/ 0 h 1267432"/>
                <a:gd name="connsiteX1" fmla="*/ 1313313 w 1320066"/>
                <a:gd name="connsiteY1" fmla="*/ 20567 h 1267432"/>
                <a:gd name="connsiteX2" fmla="*/ 1320066 w 1320066"/>
                <a:gd name="connsiteY2" fmla="*/ 1233129 h 1267432"/>
                <a:gd name="connsiteX3" fmla="*/ 0 w 1320066"/>
                <a:gd name="connsiteY3" fmla="*/ 1260343 h 1267432"/>
                <a:gd name="connsiteX4" fmla="*/ 31250 w 1320066"/>
                <a:gd name="connsiteY4" fmla="*/ 0 h 1267432"/>
                <a:gd name="connsiteX0" fmla="*/ 31250 w 1320066"/>
                <a:gd name="connsiteY0" fmla="*/ 0 h 1268253"/>
                <a:gd name="connsiteX1" fmla="*/ 1313313 w 1320066"/>
                <a:gd name="connsiteY1" fmla="*/ 20567 h 1268253"/>
                <a:gd name="connsiteX2" fmla="*/ 1320066 w 1320066"/>
                <a:gd name="connsiteY2" fmla="*/ 1233129 h 1268253"/>
                <a:gd name="connsiteX3" fmla="*/ 0 w 1320066"/>
                <a:gd name="connsiteY3" fmla="*/ 1260343 h 1268253"/>
                <a:gd name="connsiteX4" fmla="*/ 31250 w 1320066"/>
                <a:gd name="connsiteY4" fmla="*/ 0 h 1268253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0066" h="1263844">
                  <a:moveTo>
                    <a:pt x="31250" y="0"/>
                  </a:moveTo>
                  <a:lnTo>
                    <a:pt x="1313313" y="20567"/>
                  </a:lnTo>
                  <a:cubicBezTo>
                    <a:pt x="1315242" y="429048"/>
                    <a:pt x="1291435" y="859628"/>
                    <a:pt x="1320066" y="1233129"/>
                  </a:cubicBezTo>
                  <a:cubicBezTo>
                    <a:pt x="665493" y="1279400"/>
                    <a:pt x="439867" y="1259391"/>
                    <a:pt x="0" y="1260343"/>
                  </a:cubicBezTo>
                  <a:lnTo>
                    <a:pt x="31250" y="0"/>
                  </a:lnTo>
                  <a:close/>
                </a:path>
              </a:pathLst>
            </a:custGeom>
            <a:solidFill>
              <a:srgbClr val="FFA901"/>
            </a:solidFill>
            <a:ln>
              <a:noFill/>
            </a:ln>
            <a:effectLst>
              <a:outerShdw blurRad="38100" dist="12700" dir="54000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45720" rIns="45720" bIns="4572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4. </a:t>
              </a:r>
              <a:r>
                <a:rPr lang="en-US" sz="1600" dirty="0" err="1" smtClean="0">
                  <a:latin typeface="Comic Sans MS" panose="030F0702030302020204" pitchFamily="66" charset="0"/>
                </a:rPr>
                <a:t>Pikirkan</a:t>
              </a:r>
              <a:r>
                <a:rPr lang="en-US" sz="1600" dirty="0" smtClean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risiko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dan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cara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pelunasan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sebelum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latin typeface="Comic Sans MS" panose="030F0702030302020204" pitchFamily="66" charset="0"/>
                </a:rPr>
                <a:t>berhutang</a:t>
              </a:r>
              <a:r>
                <a:rPr lang="en-US" sz="1600" dirty="0">
                  <a:latin typeface="Comic Sans MS" panose="030F0702030302020204" pitchFamily="66" charset="0"/>
                </a:rPr>
                <a:t> </a:t>
              </a:r>
            </a:p>
          </p:txBody>
        </p:sp>
        <p:sp>
          <p:nvSpPr>
            <p:cNvPr id="9" name="Rectangle 19"/>
            <p:cNvSpPr/>
            <p:nvPr/>
          </p:nvSpPr>
          <p:spPr>
            <a:xfrm rot="21388734">
              <a:off x="6291363" y="3839277"/>
              <a:ext cx="1891858" cy="2046034"/>
            </a:xfrm>
            <a:custGeom>
              <a:avLst/>
              <a:gdLst>
                <a:gd name="connsiteX0" fmla="*/ 0 w 1339596"/>
                <a:gd name="connsiteY0" fmla="*/ 0 h 1219200"/>
                <a:gd name="connsiteX1" fmla="*/ 1339596 w 1339596"/>
                <a:gd name="connsiteY1" fmla="*/ 0 h 1219200"/>
                <a:gd name="connsiteX2" fmla="*/ 1339596 w 1339596"/>
                <a:gd name="connsiteY2" fmla="*/ 1219200 h 1219200"/>
                <a:gd name="connsiteX3" fmla="*/ 0 w 1339596"/>
                <a:gd name="connsiteY3" fmla="*/ 1219200 h 1219200"/>
                <a:gd name="connsiteX4" fmla="*/ 0 w 1339596"/>
                <a:gd name="connsiteY4" fmla="*/ 0 h 1219200"/>
                <a:gd name="connsiteX0" fmla="*/ 0 w 1339596"/>
                <a:gd name="connsiteY0" fmla="*/ 11733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0 w 1339596"/>
                <a:gd name="connsiteY4" fmla="*/ 11733 h 1230933"/>
                <a:gd name="connsiteX0" fmla="*/ 55747 w 1339596"/>
                <a:gd name="connsiteY0" fmla="*/ 12706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55747 w 1339596"/>
                <a:gd name="connsiteY4" fmla="*/ 12706 h 1230933"/>
                <a:gd name="connsiteX0" fmla="*/ 28195 w 1339596"/>
                <a:gd name="connsiteY0" fmla="*/ 12225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28195 w 1339596"/>
                <a:gd name="connsiteY4" fmla="*/ 12225 h 1230933"/>
                <a:gd name="connsiteX0" fmla="*/ 28195 w 1353846"/>
                <a:gd name="connsiteY0" fmla="*/ 6385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8195 w 1353846"/>
                <a:gd name="connsiteY4" fmla="*/ 6385 h 1225093"/>
                <a:gd name="connsiteX0" fmla="*/ 20681 w 1353846"/>
                <a:gd name="connsiteY0" fmla="*/ 6253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0681 w 1353846"/>
                <a:gd name="connsiteY4" fmla="*/ 6253 h 1225093"/>
                <a:gd name="connsiteX0" fmla="*/ 20681 w 1339596"/>
                <a:gd name="connsiteY0" fmla="*/ 6603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20681 w 1339596"/>
                <a:gd name="connsiteY4" fmla="*/ 6603 h 1225443"/>
                <a:gd name="connsiteX0" fmla="*/ 33205 w 1339596"/>
                <a:gd name="connsiteY0" fmla="*/ 682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33205 w 1339596"/>
                <a:gd name="connsiteY4" fmla="*/ 6822 h 1225443"/>
                <a:gd name="connsiteX0" fmla="*/ 13167 w 1339596"/>
                <a:gd name="connsiteY0" fmla="*/ 647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13167 w 1339596"/>
                <a:gd name="connsiteY4" fmla="*/ 6472 h 1225443"/>
                <a:gd name="connsiteX0" fmla="*/ 13167 w 1333884"/>
                <a:gd name="connsiteY0" fmla="*/ 6472 h 1225443"/>
                <a:gd name="connsiteX1" fmla="*/ 1333808 w 1333884"/>
                <a:gd name="connsiteY1" fmla="*/ 0 h 1225443"/>
                <a:gd name="connsiteX2" fmla="*/ 1302330 w 1333884"/>
                <a:gd name="connsiteY2" fmla="*/ 1207253 h 1225443"/>
                <a:gd name="connsiteX3" fmla="*/ 0 w 1333884"/>
                <a:gd name="connsiteY3" fmla="*/ 1225443 h 1225443"/>
                <a:gd name="connsiteX4" fmla="*/ 13167 w 1333884"/>
                <a:gd name="connsiteY4" fmla="*/ 6472 h 1225443"/>
                <a:gd name="connsiteX0" fmla="*/ 13167 w 1334211"/>
                <a:gd name="connsiteY0" fmla="*/ 6472 h 1232826"/>
                <a:gd name="connsiteX1" fmla="*/ 1333808 w 1334211"/>
                <a:gd name="connsiteY1" fmla="*/ 0 h 1232826"/>
                <a:gd name="connsiteX2" fmla="*/ 1331950 w 1334211"/>
                <a:gd name="connsiteY2" fmla="*/ 1232826 h 1232826"/>
                <a:gd name="connsiteX3" fmla="*/ 0 w 1334211"/>
                <a:gd name="connsiteY3" fmla="*/ 1225443 h 1232826"/>
                <a:gd name="connsiteX4" fmla="*/ 13167 w 1334211"/>
                <a:gd name="connsiteY4" fmla="*/ 6472 h 1232826"/>
                <a:gd name="connsiteX0" fmla="*/ 13167 w 1333952"/>
                <a:gd name="connsiteY0" fmla="*/ 6472 h 1225443"/>
                <a:gd name="connsiteX1" fmla="*/ 1333808 w 1333952"/>
                <a:gd name="connsiteY1" fmla="*/ 0 h 1225443"/>
                <a:gd name="connsiteX2" fmla="*/ 1319601 w 1333952"/>
                <a:gd name="connsiteY2" fmla="*/ 1222588 h 1225443"/>
                <a:gd name="connsiteX3" fmla="*/ 0 w 1333952"/>
                <a:gd name="connsiteY3" fmla="*/ 1225443 h 1225443"/>
                <a:gd name="connsiteX4" fmla="*/ 13167 w 1333952"/>
                <a:gd name="connsiteY4" fmla="*/ 6472 h 1225443"/>
                <a:gd name="connsiteX0" fmla="*/ 30785 w 1333952"/>
                <a:gd name="connsiteY0" fmla="*/ 0 h 1235984"/>
                <a:gd name="connsiteX1" fmla="*/ 1333808 w 1333952"/>
                <a:gd name="connsiteY1" fmla="*/ 10541 h 1235984"/>
                <a:gd name="connsiteX2" fmla="*/ 1319601 w 1333952"/>
                <a:gd name="connsiteY2" fmla="*/ 1233129 h 1235984"/>
                <a:gd name="connsiteX3" fmla="*/ 0 w 1333952"/>
                <a:gd name="connsiteY3" fmla="*/ 1235984 h 1235984"/>
                <a:gd name="connsiteX4" fmla="*/ 30785 w 1333952"/>
                <a:gd name="connsiteY4" fmla="*/ 0 h 1235984"/>
                <a:gd name="connsiteX0" fmla="*/ 30785 w 1319601"/>
                <a:gd name="connsiteY0" fmla="*/ 0 h 1235984"/>
                <a:gd name="connsiteX1" fmla="*/ 1312848 w 1319601"/>
                <a:gd name="connsiteY1" fmla="*/ 20567 h 1235984"/>
                <a:gd name="connsiteX2" fmla="*/ 1319601 w 1319601"/>
                <a:gd name="connsiteY2" fmla="*/ 1233129 h 1235984"/>
                <a:gd name="connsiteX3" fmla="*/ 0 w 1319601"/>
                <a:gd name="connsiteY3" fmla="*/ 1235984 h 1235984"/>
                <a:gd name="connsiteX4" fmla="*/ 30785 w 1319601"/>
                <a:gd name="connsiteY4" fmla="*/ 0 h 1235984"/>
                <a:gd name="connsiteX0" fmla="*/ 30785 w 1319601"/>
                <a:gd name="connsiteY0" fmla="*/ 0 h 1258608"/>
                <a:gd name="connsiteX1" fmla="*/ 1312848 w 1319601"/>
                <a:gd name="connsiteY1" fmla="*/ 20567 h 1258608"/>
                <a:gd name="connsiteX2" fmla="*/ 1319601 w 1319601"/>
                <a:gd name="connsiteY2" fmla="*/ 1233129 h 1258608"/>
                <a:gd name="connsiteX3" fmla="*/ 0 w 1319601"/>
                <a:gd name="connsiteY3" fmla="*/ 1235984 h 1258608"/>
                <a:gd name="connsiteX4" fmla="*/ 30785 w 1319601"/>
                <a:gd name="connsiteY4" fmla="*/ 0 h 1258608"/>
                <a:gd name="connsiteX0" fmla="*/ 31250 w 1320066"/>
                <a:gd name="connsiteY0" fmla="*/ 0 h 1267432"/>
                <a:gd name="connsiteX1" fmla="*/ 1313313 w 1320066"/>
                <a:gd name="connsiteY1" fmla="*/ 20567 h 1267432"/>
                <a:gd name="connsiteX2" fmla="*/ 1320066 w 1320066"/>
                <a:gd name="connsiteY2" fmla="*/ 1233129 h 1267432"/>
                <a:gd name="connsiteX3" fmla="*/ 0 w 1320066"/>
                <a:gd name="connsiteY3" fmla="*/ 1260343 h 1267432"/>
                <a:gd name="connsiteX4" fmla="*/ 31250 w 1320066"/>
                <a:gd name="connsiteY4" fmla="*/ 0 h 1267432"/>
                <a:gd name="connsiteX0" fmla="*/ 31250 w 1320066"/>
                <a:gd name="connsiteY0" fmla="*/ 0 h 1268253"/>
                <a:gd name="connsiteX1" fmla="*/ 1313313 w 1320066"/>
                <a:gd name="connsiteY1" fmla="*/ 20567 h 1268253"/>
                <a:gd name="connsiteX2" fmla="*/ 1320066 w 1320066"/>
                <a:gd name="connsiteY2" fmla="*/ 1233129 h 1268253"/>
                <a:gd name="connsiteX3" fmla="*/ 0 w 1320066"/>
                <a:gd name="connsiteY3" fmla="*/ 1260343 h 1268253"/>
                <a:gd name="connsiteX4" fmla="*/ 31250 w 1320066"/>
                <a:gd name="connsiteY4" fmla="*/ 0 h 1268253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0066" h="1263844">
                  <a:moveTo>
                    <a:pt x="31250" y="0"/>
                  </a:moveTo>
                  <a:lnTo>
                    <a:pt x="1313313" y="20567"/>
                  </a:lnTo>
                  <a:cubicBezTo>
                    <a:pt x="1315242" y="429048"/>
                    <a:pt x="1291435" y="859628"/>
                    <a:pt x="1320066" y="1233129"/>
                  </a:cubicBezTo>
                  <a:cubicBezTo>
                    <a:pt x="665493" y="1279400"/>
                    <a:pt x="439867" y="1259391"/>
                    <a:pt x="0" y="1260343"/>
                  </a:cubicBezTo>
                  <a:lnTo>
                    <a:pt x="31250" y="0"/>
                  </a:lnTo>
                  <a:close/>
                </a:path>
              </a:pathLst>
            </a:custGeom>
            <a:solidFill>
              <a:srgbClr val="FFA901"/>
            </a:solidFill>
            <a:ln>
              <a:noFill/>
            </a:ln>
            <a:effectLst>
              <a:outerShdw blurRad="38100" dist="12700" dir="54000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45720" rIns="45720" bIns="4572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5. </a:t>
              </a:r>
              <a:r>
                <a:rPr lang="en-US" sz="1600" dirty="0" err="1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Percepat</a:t>
              </a:r>
              <a:r>
                <a:rPr lang="en-US" sz="16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pelunasan</a:t>
              </a:r>
              <a:r>
                <a:rPr lang="en-US" sz="1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r>
                <a:rPr lang="en-US" sz="16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hutang</a:t>
              </a:r>
              <a:r>
                <a:rPr lang="en-US" sz="16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62393" y="1352888"/>
              <a:ext cx="601117" cy="61267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36733" y="3765177"/>
              <a:ext cx="601117" cy="61267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17377" y="3584822"/>
              <a:ext cx="601117" cy="612677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23244" y="1178743"/>
              <a:ext cx="601117" cy="612677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97979" y="1120119"/>
              <a:ext cx="601117" cy="612677"/>
            </a:xfrm>
            <a:prstGeom prst="rect">
              <a:avLst/>
            </a:prstGeom>
          </p:spPr>
        </p:pic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08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6388" y="1892860"/>
            <a:ext cx="8615083" cy="28539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/>
              <a:t>9. </a:t>
            </a:r>
            <a:r>
              <a:rPr lang="en-US" sz="2400" dirty="0" err="1" smtClean="0"/>
              <a:t>Risiko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Dihadapi</a:t>
            </a:r>
            <a:r>
              <a:rPr lang="en-US" sz="2400" dirty="0" smtClean="0"/>
              <a:t> </a:t>
            </a:r>
          </a:p>
          <a:p>
            <a:pPr marL="712788" indent="-349250" algn="ctr">
              <a:buFont typeface="Wingdings" panose="05000000000000000000" pitchFamily="2" charset="2"/>
              <a:buChar char="ü"/>
            </a:pPr>
            <a:r>
              <a:rPr lang="en-US" sz="2400" dirty="0" err="1" smtClean="0"/>
              <a:t>Sakit</a:t>
            </a:r>
            <a:r>
              <a:rPr lang="en-US" sz="2400" dirty="0" smtClean="0"/>
              <a:t> </a:t>
            </a:r>
          </a:p>
          <a:p>
            <a:pPr marL="712788" indent="-349250" algn="ctr">
              <a:buFont typeface="Wingdings" panose="05000000000000000000" pitchFamily="2" charset="2"/>
              <a:buChar char="ü"/>
            </a:pPr>
            <a:r>
              <a:rPr lang="en-US" sz="2400" dirty="0" err="1" smtClean="0"/>
              <a:t>Kecelakaan</a:t>
            </a:r>
            <a:r>
              <a:rPr lang="en-US" sz="2400" dirty="0" smtClean="0"/>
              <a:t> </a:t>
            </a:r>
          </a:p>
          <a:p>
            <a:pPr marL="712788" indent="-349250" algn="ctr">
              <a:buFont typeface="Wingdings" panose="05000000000000000000" pitchFamily="2" charset="2"/>
              <a:buChar char="ü"/>
            </a:pPr>
            <a:r>
              <a:rPr lang="en-US" sz="2400" dirty="0" err="1" smtClean="0"/>
              <a:t>Musibah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harta</a:t>
            </a:r>
            <a:r>
              <a:rPr lang="en-US" sz="2400" dirty="0" smtClean="0"/>
              <a:t> (</a:t>
            </a:r>
            <a:r>
              <a:rPr lang="en-US" sz="2400" dirty="0" err="1" smtClean="0"/>
              <a:t>kebakaran</a:t>
            </a:r>
            <a:r>
              <a:rPr lang="en-US" sz="2400" dirty="0" smtClean="0"/>
              <a:t>, </a:t>
            </a:r>
            <a:r>
              <a:rPr lang="en-US" sz="2400" dirty="0" err="1" smtClean="0"/>
              <a:t>kecurian</a:t>
            </a:r>
            <a:r>
              <a:rPr lang="en-US" sz="2400" dirty="0" smtClean="0"/>
              <a:t>, </a:t>
            </a:r>
            <a:r>
              <a:rPr lang="en-US" sz="2400" dirty="0" err="1" smtClean="0"/>
              <a:t>bencana</a:t>
            </a:r>
            <a:r>
              <a:rPr lang="en-US" sz="2400" dirty="0" smtClean="0"/>
              <a:t> </a:t>
            </a:r>
            <a:r>
              <a:rPr lang="en-US" sz="2400" dirty="0" err="1" smtClean="0"/>
              <a:t>alam</a:t>
            </a:r>
            <a:r>
              <a:rPr lang="en-US" sz="2400" dirty="0" smtClean="0"/>
              <a:t>, </a:t>
            </a:r>
            <a:r>
              <a:rPr lang="en-US" sz="2400" dirty="0" err="1" smtClean="0"/>
              <a:t>dll</a:t>
            </a:r>
            <a:r>
              <a:rPr lang="en-US" sz="2400" dirty="0" smtClean="0"/>
              <a:t>) </a:t>
            </a:r>
            <a:endParaRPr lang="en-US" sz="2400" dirty="0"/>
          </a:p>
          <a:p>
            <a:pPr marL="712788" indent="-349250" algn="ctr">
              <a:buFont typeface="Wingdings" panose="05000000000000000000" pitchFamily="2" charset="2"/>
              <a:buChar char="ü"/>
            </a:pPr>
            <a:r>
              <a:rPr lang="en-US" sz="2400" dirty="0" err="1" smtClean="0"/>
              <a:t>Hilangnya</a:t>
            </a:r>
            <a:r>
              <a:rPr lang="en-US" sz="2400" dirty="0" smtClean="0"/>
              <a:t> </a:t>
            </a:r>
            <a:r>
              <a:rPr lang="en-US" sz="2400" dirty="0" err="1" smtClean="0"/>
              <a:t>penghasilan</a:t>
            </a:r>
            <a:r>
              <a:rPr lang="en-US" sz="2400" dirty="0" smtClean="0"/>
              <a:t> (PHK) </a:t>
            </a:r>
            <a:endParaRPr lang="en-US" sz="2400" dirty="0"/>
          </a:p>
          <a:p>
            <a:pPr marL="712788" indent="-349250" algn="ctr">
              <a:buFont typeface="Wingdings" panose="05000000000000000000" pitchFamily="2" charset="2"/>
              <a:buChar char="ü"/>
            </a:pPr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96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648" y="2073797"/>
            <a:ext cx="5374341" cy="27194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Risiko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Hindari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Kurangi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Hadapi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Alihkan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17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95519"/>
            <a:ext cx="10515600" cy="11730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SEKIAN TERIMAKASIH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2818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816E4F0E-C1B4-4FEC-A2AA-1AE3AC745AA7}"/>
              </a:ext>
            </a:extLst>
          </p:cNvPr>
          <p:cNvGrpSpPr/>
          <p:nvPr/>
        </p:nvGrpSpPr>
        <p:grpSpPr>
          <a:xfrm>
            <a:off x="1742" y="4701857"/>
            <a:ext cx="12190258" cy="2156143"/>
            <a:chOff x="1742" y="5389258"/>
            <a:chExt cx="12190258" cy="1468742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xmlns="" id="{86EEEE93-3254-45DD-B3D0-78DD73810073}"/>
                </a:ext>
              </a:extLst>
            </p:cNvPr>
            <p:cNvGrpSpPr/>
            <p:nvPr/>
          </p:nvGrpSpPr>
          <p:grpSpPr>
            <a:xfrm>
              <a:off x="5037541" y="5435629"/>
              <a:ext cx="3075791" cy="1422371"/>
              <a:chOff x="9116208" y="4547715"/>
              <a:chExt cx="3075791" cy="1422371"/>
            </a:xfrm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xmlns="" id="{16A1A149-A24A-4D8B-A465-D15AC01E15E7}"/>
                  </a:ext>
                </a:extLst>
              </p:cNvPr>
              <p:cNvSpPr/>
              <p:nvPr/>
            </p:nvSpPr>
            <p:spPr>
              <a:xfrm flipH="1">
                <a:off x="11405121" y="4811473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xmlns="" id="{A3D06668-8EC0-4AA0-A434-88072F86442B}"/>
                  </a:ext>
                </a:extLst>
              </p:cNvPr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xmlns="" id="{382A9AEF-5841-4E81-9ADB-5E284FF4E66C}"/>
                  </a:ext>
                </a:extLst>
              </p:cNvPr>
              <p:cNvSpPr/>
              <p:nvPr/>
            </p:nvSpPr>
            <p:spPr>
              <a:xfrm flipH="1">
                <a:off x="10772446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xmlns="" id="{82270847-A89B-4FB2-B9D5-DA419678F55D}"/>
                  </a:ext>
                </a:extLst>
              </p:cNvPr>
              <p:cNvSpPr/>
              <p:nvPr/>
            </p:nvSpPr>
            <p:spPr>
              <a:xfrm flipH="1">
                <a:off x="10318331" y="469211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xmlns="" id="{217B732C-4A5E-4AC1-8752-DE36552F5AD5}"/>
                  </a:ext>
                </a:extLst>
              </p:cNvPr>
              <p:cNvSpPr/>
              <p:nvPr/>
            </p:nvSpPr>
            <p:spPr>
              <a:xfrm flipH="1">
                <a:off x="9828889" y="4547715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xmlns="" id="{3476EC6E-8E5F-4EDC-ABDD-B82B03C3FFB1}"/>
                  </a:ext>
                </a:extLst>
              </p:cNvPr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xmlns="" id="{10F12806-EEBD-49A7-A6E8-753B5A0F644D}"/>
                  </a:ext>
                </a:extLst>
              </p:cNvPr>
              <p:cNvSpPr/>
              <p:nvPr/>
            </p:nvSpPr>
            <p:spPr>
              <a:xfrm flipH="1">
                <a:off x="9116208" y="5253027"/>
                <a:ext cx="3075791" cy="717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xmlns="" id="{CE01F811-3387-40B3-A0AC-1551C62C927F}"/>
                  </a:ext>
                </a:extLst>
              </p:cNvPr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xmlns="" id="{37A3BCE1-E894-44AB-B62D-B3ACBE7BAC3D}"/>
                  </a:ext>
                </a:extLst>
              </p:cNvPr>
              <p:cNvSpPr/>
              <p:nvPr/>
            </p:nvSpPr>
            <p:spPr>
              <a:xfrm flipH="1">
                <a:off x="9440749" y="4805709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xmlns="" id="{BCCBB1C1-5650-449C-B610-CBD4F430F06B}"/>
                </a:ext>
              </a:extLst>
            </p:cNvPr>
            <p:cNvGrpSpPr/>
            <p:nvPr/>
          </p:nvGrpSpPr>
          <p:grpSpPr>
            <a:xfrm>
              <a:off x="1742" y="5389258"/>
              <a:ext cx="5485937" cy="1468742"/>
              <a:chOff x="-51736" y="4638675"/>
              <a:chExt cx="4754749" cy="1418840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xmlns="" id="{565107D0-C561-4467-892C-C15C3573978C}"/>
                  </a:ext>
                </a:extLst>
              </p:cNvPr>
              <p:cNvSpPr/>
              <p:nvPr/>
            </p:nvSpPr>
            <p:spPr>
              <a:xfrm>
                <a:off x="2199705" y="465057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xmlns="" id="{EF831B3E-3F9C-426B-B228-EF7F25CF5880}"/>
                  </a:ext>
                </a:extLst>
              </p:cNvPr>
              <p:cNvSpPr/>
              <p:nvPr/>
            </p:nvSpPr>
            <p:spPr>
              <a:xfrm>
                <a:off x="1950125" y="502097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xmlns="" id="{204457D6-55C4-4E8B-AA64-36F8AB5127B6}"/>
                  </a:ext>
                </a:extLst>
              </p:cNvPr>
              <p:cNvSpPr/>
              <p:nvPr/>
            </p:nvSpPr>
            <p:spPr>
              <a:xfrm>
                <a:off x="2772347" y="4638675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xmlns="" id="{927ACD52-72C9-42E2-B3DB-12979A524E18}"/>
                  </a:ext>
                </a:extLst>
              </p:cNvPr>
              <p:cNvSpPr/>
              <p:nvPr/>
            </p:nvSpPr>
            <p:spPr>
              <a:xfrm>
                <a:off x="3188127" y="475790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xmlns="" id="{1C748D7B-3002-43DB-A193-A44176627568}"/>
                  </a:ext>
                </a:extLst>
              </p:cNvPr>
              <p:cNvSpPr/>
              <p:nvPr/>
            </p:nvSpPr>
            <p:spPr>
              <a:xfrm>
                <a:off x="1610290" y="489745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xmlns="" id="{FC170EB0-55E6-4D4D-93D9-13DD0B733164}"/>
                  </a:ext>
                </a:extLst>
              </p:cNvPr>
              <p:cNvSpPr/>
              <p:nvPr/>
            </p:nvSpPr>
            <p:spPr>
              <a:xfrm>
                <a:off x="1101781" y="50642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xmlns="" id="{70DE2A6B-EA17-46EE-B3E6-3D2B60BC1FDE}"/>
                  </a:ext>
                </a:extLst>
              </p:cNvPr>
              <p:cNvSpPr/>
              <p:nvPr/>
            </p:nvSpPr>
            <p:spPr>
              <a:xfrm>
                <a:off x="3716510" y="4638675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xmlns="" id="{744A8F1B-5B36-491B-8C2F-135ADE85F656}"/>
                  </a:ext>
                </a:extLst>
              </p:cNvPr>
              <p:cNvSpPr/>
              <p:nvPr/>
            </p:nvSpPr>
            <p:spPr>
              <a:xfrm>
                <a:off x="3982933" y="499072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xmlns="" id="{E1C52554-FA15-4696-8A99-F9F966CDA736}"/>
                  </a:ext>
                </a:extLst>
              </p:cNvPr>
              <p:cNvSpPr/>
              <p:nvPr/>
            </p:nvSpPr>
            <p:spPr>
              <a:xfrm>
                <a:off x="-51736" y="5584841"/>
                <a:ext cx="4364607" cy="47267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xmlns="" id="{17796E20-FCD6-4C20-AA56-7CBA831E6EC4}"/>
                  </a:ext>
                </a:extLst>
              </p:cNvPr>
              <p:cNvSpPr/>
              <p:nvPr/>
            </p:nvSpPr>
            <p:spPr>
              <a:xfrm>
                <a:off x="2432439" y="487948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xmlns="" id="{B7188133-B09C-4FBE-A6A3-27DE7DDDCB32}"/>
                  </a:ext>
                </a:extLst>
              </p:cNvPr>
              <p:cNvSpPr/>
              <p:nvPr/>
            </p:nvSpPr>
            <p:spPr>
              <a:xfrm>
                <a:off x="699964" y="530095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xmlns="" id="{668AC477-7DD8-4D44-B4A6-3DB138DEF730}"/>
                  </a:ext>
                </a:extLst>
              </p:cNvPr>
              <p:cNvSpPr/>
              <p:nvPr/>
            </p:nvSpPr>
            <p:spPr>
              <a:xfrm>
                <a:off x="43137" y="519566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47" name="Oval 46">
              <a:extLst>
                <a:ext uri="{FF2B5EF4-FFF2-40B4-BE49-F238E27FC236}">
                  <a16:creationId xmlns:a16="http://schemas.microsoft.com/office/drawing/2014/main" xmlns="" id="{F8A7C975-0A89-4C61-A9E5-5F01D43AD647}"/>
                </a:ext>
              </a:extLst>
            </p:cNvPr>
            <p:cNvSpPr/>
            <p:nvPr/>
          </p:nvSpPr>
          <p:spPr>
            <a:xfrm flipH="1">
              <a:off x="2696897" y="6099319"/>
              <a:ext cx="509632" cy="524667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8" name="현 96">
              <a:extLst>
                <a:ext uri="{FF2B5EF4-FFF2-40B4-BE49-F238E27FC236}">
                  <a16:creationId xmlns:a16="http://schemas.microsoft.com/office/drawing/2014/main" xmlns="" id="{56455D27-D750-4120-BB54-17458FDF9448}"/>
                </a:ext>
              </a:extLst>
            </p:cNvPr>
            <p:cNvSpPr/>
            <p:nvPr/>
          </p:nvSpPr>
          <p:spPr>
            <a:xfrm>
              <a:off x="3328527" y="6058687"/>
              <a:ext cx="784657" cy="784657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9" name="현 97">
              <a:extLst>
                <a:ext uri="{FF2B5EF4-FFF2-40B4-BE49-F238E27FC236}">
                  <a16:creationId xmlns:a16="http://schemas.microsoft.com/office/drawing/2014/main" xmlns="" id="{FFD06249-20A2-4384-BCF6-EF23C7391AE6}"/>
                </a:ext>
              </a:extLst>
            </p:cNvPr>
            <p:cNvSpPr/>
            <p:nvPr/>
          </p:nvSpPr>
          <p:spPr>
            <a:xfrm>
              <a:off x="4554915" y="6352929"/>
              <a:ext cx="492156" cy="492156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0" name="현 96">
              <a:extLst>
                <a:ext uri="{FF2B5EF4-FFF2-40B4-BE49-F238E27FC236}">
                  <a16:creationId xmlns:a16="http://schemas.microsoft.com/office/drawing/2014/main" xmlns="" id="{4964CD7B-169A-4696-AE60-6F5783B5B160}"/>
                </a:ext>
              </a:extLst>
            </p:cNvPr>
            <p:cNvSpPr/>
            <p:nvPr/>
          </p:nvSpPr>
          <p:spPr>
            <a:xfrm>
              <a:off x="3972848" y="5984118"/>
              <a:ext cx="784657" cy="784657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xmlns="" id="{9F11C919-C81B-4567-9429-9CE1DE711CA8}"/>
                </a:ext>
              </a:extLst>
            </p:cNvPr>
            <p:cNvGrpSpPr/>
            <p:nvPr/>
          </p:nvGrpSpPr>
          <p:grpSpPr>
            <a:xfrm flipH="1">
              <a:off x="7769092" y="5591016"/>
              <a:ext cx="4422908" cy="1266984"/>
              <a:chOff x="8005970" y="4483310"/>
              <a:chExt cx="4422908" cy="1266984"/>
            </a:xfrm>
          </p:grpSpPr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xmlns="" id="{056F838D-9769-4349-84E8-37F73CFFEC3A}"/>
                  </a:ext>
                </a:extLst>
              </p:cNvPr>
              <p:cNvSpPr/>
              <p:nvPr/>
            </p:nvSpPr>
            <p:spPr>
              <a:xfrm flipH="1">
                <a:off x="11642407" y="471701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xmlns="" id="{D47E4AB5-0A91-4185-B916-07C9AD0EE96A}"/>
                  </a:ext>
                </a:extLst>
              </p:cNvPr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xmlns="" id="{1AA0464C-21D5-49E3-9F79-A3282CF7AF5D}"/>
                  </a:ext>
                </a:extLst>
              </p:cNvPr>
              <p:cNvSpPr/>
              <p:nvPr/>
            </p:nvSpPr>
            <p:spPr>
              <a:xfrm flipH="1">
                <a:off x="10656333" y="4532227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xmlns="" id="{9C1A945B-FC7C-4D73-A27E-5E8C0F4AE4D4}"/>
                  </a:ext>
                </a:extLst>
              </p:cNvPr>
              <p:cNvSpPr/>
              <p:nvPr/>
            </p:nvSpPr>
            <p:spPr>
              <a:xfrm flipH="1">
                <a:off x="10227408" y="4630410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xmlns="" id="{028BFD6D-346A-4B4C-9D5B-AF93EE390568}"/>
                  </a:ext>
                </a:extLst>
              </p:cNvPr>
              <p:cNvSpPr/>
              <p:nvPr/>
            </p:nvSpPr>
            <p:spPr>
              <a:xfrm flipH="1">
                <a:off x="9634684" y="452333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xmlns="" id="{51BBD401-F38D-42D9-8018-825CD42299AE}"/>
                  </a:ext>
                </a:extLst>
              </p:cNvPr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xmlns="" id="{C4F877F6-A2BD-483C-B2F6-8BBBFA893E65}"/>
                  </a:ext>
                </a:extLst>
              </p:cNvPr>
              <p:cNvSpPr/>
              <p:nvPr/>
            </p:nvSpPr>
            <p:spPr>
              <a:xfrm flipH="1">
                <a:off x="8007712" y="5033235"/>
                <a:ext cx="4159392" cy="717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xmlns="" id="{617AEAF8-1246-4279-B987-0C02CDE1F156}"/>
                  </a:ext>
                </a:extLst>
              </p:cNvPr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xmlns="" id="{B58C804C-1A18-48C0-80D5-AACF6F096BFD}"/>
                  </a:ext>
                </a:extLst>
              </p:cNvPr>
              <p:cNvSpPr/>
              <p:nvPr/>
            </p:nvSpPr>
            <p:spPr>
              <a:xfrm flipH="1">
                <a:off x="9332942" y="4727306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xmlns="" id="{C8868886-837A-47FD-9805-028BDA521DB1}"/>
                  </a:ext>
                </a:extLst>
              </p:cNvPr>
              <p:cNvSpPr/>
              <p:nvPr/>
            </p:nvSpPr>
            <p:spPr>
              <a:xfrm flipH="1">
                <a:off x="8736184" y="471701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xmlns="" id="{D16A0A6E-C070-450C-A76C-5F0DD5A8D3AC}"/>
                  </a:ext>
                </a:extLst>
              </p:cNvPr>
              <p:cNvSpPr/>
              <p:nvPr/>
            </p:nvSpPr>
            <p:spPr>
              <a:xfrm flipH="1">
                <a:off x="8490456" y="4820098"/>
                <a:ext cx="393236" cy="372703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xmlns="" id="{8736D877-A63F-4027-AA33-694A17F8D0C7}"/>
                  </a:ext>
                </a:extLst>
              </p:cNvPr>
              <p:cNvSpPr/>
              <p:nvPr/>
            </p:nvSpPr>
            <p:spPr>
              <a:xfrm flipH="1">
                <a:off x="8009669" y="4845022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xmlns="" id="{33639427-C578-46D3-99F6-377F75023CE2}"/>
                  </a:ext>
                </a:extLst>
              </p:cNvPr>
              <p:cNvSpPr/>
              <p:nvPr/>
            </p:nvSpPr>
            <p:spPr>
              <a:xfrm flipH="1">
                <a:off x="8104585" y="4483310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xmlns="" id="{869A0EB1-CB86-4E9D-9FCA-E3594CC2A264}"/>
                  </a:ext>
                </a:extLst>
              </p:cNvPr>
              <p:cNvSpPr/>
              <p:nvPr/>
            </p:nvSpPr>
            <p:spPr>
              <a:xfrm flipH="1">
                <a:off x="8005970" y="4772493"/>
                <a:ext cx="456127" cy="432311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xmlns="" id="{BA3E18F0-0E02-4E05-AA00-01D746A690D3}"/>
              </a:ext>
            </a:extLst>
          </p:cNvPr>
          <p:cNvGrpSpPr/>
          <p:nvPr/>
        </p:nvGrpSpPr>
        <p:grpSpPr>
          <a:xfrm>
            <a:off x="-3372" y="5771636"/>
            <a:ext cx="12195372" cy="1095420"/>
            <a:chOff x="-3372" y="5771636"/>
            <a:chExt cx="12195372" cy="1095420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xmlns="" id="{B1605EFA-FB15-4FA8-981E-C70220565B4F}"/>
                </a:ext>
              </a:extLst>
            </p:cNvPr>
            <p:cNvGrpSpPr/>
            <p:nvPr/>
          </p:nvGrpSpPr>
          <p:grpSpPr>
            <a:xfrm>
              <a:off x="-3372" y="6002404"/>
              <a:ext cx="2653222" cy="855594"/>
              <a:chOff x="5208276" y="5677120"/>
              <a:chExt cx="3880949" cy="1251508"/>
            </a:xfrm>
            <a:solidFill>
              <a:schemeClr val="bg1"/>
            </a:solidFill>
          </p:grpSpPr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xmlns="" id="{ADECA92D-1C7D-4F91-9B4B-E7FDA68C6928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xmlns="" id="{A7C3FFF9-C415-452D-897A-CA3F6FDAFF20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xmlns="" id="{F9EFE9B4-27EC-4400-A55A-D573CE2497E9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xmlns="" id="{224D558E-B342-4189-A627-7F733CC20374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xmlns="" id="{D0A5336C-E614-4BA4-9AFA-8B0723ADD935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xmlns="" id="{61B20584-DEDE-4581-AB1D-EA69D4CC5E38}"/>
                  </a:ext>
                </a:extLst>
              </p:cNvPr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xmlns="" id="{D45351BD-2BB8-4681-A0C6-11DE0675DE07}"/>
                  </a:ext>
                </a:extLst>
              </p:cNvPr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36" name="Oval 135">
                <a:extLst>
                  <a:ext uri="{FF2B5EF4-FFF2-40B4-BE49-F238E27FC236}">
                    <a16:creationId xmlns:a16="http://schemas.microsoft.com/office/drawing/2014/main" xmlns="" id="{2BD619B6-7E2A-4BDC-B8DC-E3505E38334A}"/>
                  </a:ext>
                </a:extLst>
              </p:cNvPr>
              <p:cNvSpPr/>
              <p:nvPr/>
            </p:nvSpPr>
            <p:spPr>
              <a:xfrm>
                <a:off x="8369145" y="618281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xmlns="" id="{EE9D971E-2C17-4B84-A348-65A1BE9DC4B1}"/>
                  </a:ext>
                </a:extLst>
              </p:cNvPr>
              <p:cNvSpPr/>
              <p:nvPr/>
            </p:nvSpPr>
            <p:spPr>
              <a:xfrm>
                <a:off x="5208276" y="6761949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xmlns="" id="{7A55E98C-F4B0-4474-AFEE-C8C503CD58E8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xmlns="" id="{ADFF7441-5694-401C-9490-C7D0D7847A25}"/>
                  </a:ext>
                </a:extLst>
              </p:cNvPr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xmlns="" id="{E297BF34-1D89-4183-8404-2AD97BA9D172}"/>
                  </a:ext>
                </a:extLst>
              </p:cNvPr>
              <p:cNvSpPr/>
              <p:nvPr/>
            </p:nvSpPr>
            <p:spPr>
              <a:xfrm>
                <a:off x="5213208" y="6320028"/>
                <a:ext cx="595719" cy="59572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xmlns="" id="{586C42D0-1A0F-4D34-B194-2279E860C306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xmlns="" id="{5A3FAE66-6551-454B-B97B-01D3281FDDE1}"/>
                </a:ext>
              </a:extLst>
            </p:cNvPr>
            <p:cNvGrpSpPr/>
            <p:nvPr/>
          </p:nvGrpSpPr>
          <p:grpSpPr>
            <a:xfrm>
              <a:off x="2503359" y="5771636"/>
              <a:ext cx="3430784" cy="1086364"/>
              <a:chOff x="5096347" y="5677120"/>
              <a:chExt cx="3992878" cy="1264356"/>
            </a:xfrm>
            <a:solidFill>
              <a:schemeClr val="bg1"/>
            </a:solidFill>
          </p:grpSpPr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xmlns="" id="{A6E84AB1-5BA4-4225-B246-244D029C8F62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xmlns="" id="{FFA706F3-56BE-4F54-BACF-C25AACF353D6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xmlns="" id="{C9C43029-BC77-4353-AAE5-ACBE11FA2AC1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xmlns="" id="{577099D7-231D-4D24-A9E2-E40403558EB1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xmlns="" id="{56616791-6ACE-48BC-B494-02B725380968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xmlns="" id="{C9F5F5F0-BBC2-49C1-B9E9-D16043BDC42F}"/>
                  </a:ext>
                </a:extLst>
              </p:cNvPr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xmlns="" id="{F8FEE2EF-53CC-4E48-9B73-AFC695833107}"/>
                  </a:ext>
                </a:extLst>
              </p:cNvPr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23" name="Oval 122">
                <a:extLst>
                  <a:ext uri="{FF2B5EF4-FFF2-40B4-BE49-F238E27FC236}">
                    <a16:creationId xmlns:a16="http://schemas.microsoft.com/office/drawing/2014/main" xmlns="" id="{BF41C7F8-3CBC-4F4C-8063-581931A39338}"/>
                  </a:ext>
                </a:extLst>
              </p:cNvPr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xmlns="" id="{29745D9B-CAFA-46DA-815D-3F2616ACFBB2}"/>
                  </a:ext>
                </a:extLst>
              </p:cNvPr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xmlns="" id="{E8B12AC1-E8DF-488F-8164-0C5C7849792B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xmlns="" id="{F987F33B-CFFC-4948-A84A-E1E0EBD8CCB7}"/>
                  </a:ext>
                </a:extLst>
              </p:cNvPr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xmlns="" id="{C59748C5-F4E2-40B7-950E-29BE854E2F47}"/>
                  </a:ext>
                </a:extLst>
              </p:cNvPr>
              <p:cNvSpPr/>
              <p:nvPr/>
            </p:nvSpPr>
            <p:spPr>
              <a:xfrm>
                <a:off x="5096347" y="6288693"/>
                <a:ext cx="595719" cy="59571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xmlns="" id="{ED6AE8AE-B3C3-4CD1-85D5-A1FC1BBD48B0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xmlns="" id="{8563D60D-4EF6-4B49-811D-1F22448E0EAF}"/>
                </a:ext>
              </a:extLst>
            </p:cNvPr>
            <p:cNvGrpSpPr/>
            <p:nvPr/>
          </p:nvGrpSpPr>
          <p:grpSpPr>
            <a:xfrm flipH="1">
              <a:off x="5677557" y="5865298"/>
              <a:ext cx="3459076" cy="994002"/>
              <a:chOff x="5176824" y="5783050"/>
              <a:chExt cx="4025805" cy="1156862"/>
            </a:xfrm>
            <a:solidFill>
              <a:schemeClr val="bg1"/>
            </a:solidFill>
          </p:grpSpPr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xmlns="" id="{D7F5193E-8590-4293-953E-6D4B155A8CA9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xmlns="" id="{217093C5-A715-413C-AC37-00013B26FA2B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xmlns="" id="{362A6058-9049-402B-B4E6-40E26BFEC327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xmlns="" id="{969A7B1F-5A30-4C61-A73C-DA797AE72ABC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xmlns="" id="{2D34799F-600F-48DD-A895-F26D7AAC1253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xmlns="" id="{981CDC58-A242-401A-A417-C41EE931C067}"/>
                  </a:ext>
                </a:extLst>
              </p:cNvPr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xmlns="" id="{200207B8-BEC3-488C-BC8D-B44F67D1D198}"/>
                  </a:ext>
                </a:extLst>
              </p:cNvPr>
              <p:cNvSpPr/>
              <p:nvPr/>
            </p:nvSpPr>
            <p:spPr>
              <a:xfrm>
                <a:off x="8482549" y="610077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xmlns="" id="{07D02325-8818-4341-951B-897B600A87C1}"/>
                  </a:ext>
                </a:extLst>
              </p:cNvPr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xmlns="" id="{E670BDD3-1DE4-4A1A-B4C7-970D089ADF4C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xmlns="" id="{0D0EA45E-23CD-4EC2-8D4C-01E4CDAB88B5}"/>
                  </a:ext>
                </a:extLst>
              </p:cNvPr>
              <p:cNvSpPr/>
              <p:nvPr/>
            </p:nvSpPr>
            <p:spPr>
              <a:xfrm>
                <a:off x="5176824" y="6066471"/>
                <a:ext cx="849276" cy="8492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xmlns="" id="{726630F4-C9EC-4964-B582-E4E91DBBFB1B}"/>
                  </a:ext>
                </a:extLst>
              </p:cNvPr>
              <p:cNvSpPr/>
              <p:nvPr/>
            </p:nvSpPr>
            <p:spPr>
              <a:xfrm>
                <a:off x="7541959" y="6181631"/>
                <a:ext cx="1213393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5" name="Oval 114">
                <a:extLst>
                  <a:ext uri="{FF2B5EF4-FFF2-40B4-BE49-F238E27FC236}">
                    <a16:creationId xmlns:a16="http://schemas.microsoft.com/office/drawing/2014/main" xmlns="" id="{42D1F916-62F1-473E-A45E-561E4A1B5346}"/>
                  </a:ext>
                </a:extLst>
              </p:cNvPr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xmlns="" id="{161309DE-FC5C-4786-839A-85788EAC1AF8}"/>
                </a:ext>
              </a:extLst>
            </p:cNvPr>
            <p:cNvGrpSpPr/>
            <p:nvPr/>
          </p:nvGrpSpPr>
          <p:grpSpPr>
            <a:xfrm flipH="1">
              <a:off x="8843757" y="5862656"/>
              <a:ext cx="3348243" cy="1004400"/>
              <a:chOff x="5192411" y="5783050"/>
              <a:chExt cx="3896814" cy="1168963"/>
            </a:xfrm>
            <a:solidFill>
              <a:schemeClr val="bg1"/>
            </a:solidFill>
          </p:grpSpPr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xmlns="" id="{5555F751-6EA7-41AB-9FE4-0BD28B0F4A68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xmlns="" id="{0B2AE48F-0D52-4C39-8CFF-F20CDF9C776B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xmlns="" id="{54F0B676-C794-41C6-94CA-EDE64EB80F46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xmlns="" id="{DEC152C1-BD6B-4AC7-BE2C-A511B031EE84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xmlns="" id="{BFF5FCE3-441C-4637-92BC-44FBF4A56A8F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xmlns="" id="{F53A8C80-14C2-41E5-BB1D-FBF4C82D5B99}"/>
                  </a:ext>
                </a:extLst>
              </p:cNvPr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xmlns="" id="{C28D8C63-64A0-4B59-BA9D-123B278E7086}"/>
                  </a:ext>
                </a:extLst>
              </p:cNvPr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xmlns="" id="{C59EB681-4395-436A-BD92-6DDB7B4CA76D}"/>
                  </a:ext>
                </a:extLst>
              </p:cNvPr>
              <p:cNvSpPr/>
              <p:nvPr/>
            </p:nvSpPr>
            <p:spPr>
              <a:xfrm>
                <a:off x="5192411" y="6613640"/>
                <a:ext cx="3880949" cy="32379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xmlns="" id="{01DAB9B3-607D-4E0A-B058-AB7B2C797294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xmlns="" id="{FC0CA1AE-6649-42AB-83A6-9C6310054799}"/>
                  </a:ext>
                </a:extLst>
              </p:cNvPr>
              <p:cNvSpPr/>
              <p:nvPr/>
            </p:nvSpPr>
            <p:spPr>
              <a:xfrm>
                <a:off x="5192411" y="6044347"/>
                <a:ext cx="907666" cy="90766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xmlns="" id="{FFCCC853-7361-4608-A858-3B3EFE2B68A1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xmlns="" id="{7CE61171-1CF8-478A-8A11-A9ED2B0A8D7D}"/>
                  </a:ext>
                </a:extLst>
              </p:cNvPr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4814" y="779457"/>
            <a:ext cx="7742590" cy="4922706"/>
            <a:chOff x="-1" y="1490000"/>
            <a:chExt cx="7742590" cy="492270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5D720F60-DBFA-4CE1-BEFB-7D5564E7CE04}"/>
                </a:ext>
              </a:extLst>
            </p:cNvPr>
            <p:cNvGrpSpPr/>
            <p:nvPr/>
          </p:nvGrpSpPr>
          <p:grpSpPr>
            <a:xfrm>
              <a:off x="0" y="1490000"/>
              <a:ext cx="7742589" cy="1506924"/>
              <a:chOff x="-3275764" y="1154174"/>
              <a:chExt cx="9014587" cy="1754490"/>
            </a:xfrm>
            <a:effectLst/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ABCC6BB0-46FC-42BC-91EC-8C2C600526DD}"/>
                  </a:ext>
                </a:extLst>
              </p:cNvPr>
              <p:cNvSpPr/>
              <p:nvPr userDrawn="1"/>
            </p:nvSpPr>
            <p:spPr>
              <a:xfrm>
                <a:off x="-3275764" y="1262118"/>
                <a:ext cx="8152563" cy="767579"/>
              </a:xfrm>
              <a:prstGeom prst="rect">
                <a:avLst/>
              </a:prstGeom>
              <a:solidFill>
                <a:srgbClr val="FCDB9D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C91A4A10-3942-4C3F-8261-723072B67C04}"/>
                  </a:ext>
                </a:extLst>
              </p:cNvPr>
              <p:cNvSpPr/>
              <p:nvPr userDrawn="1"/>
            </p:nvSpPr>
            <p:spPr>
              <a:xfrm>
                <a:off x="-3275764" y="2029697"/>
                <a:ext cx="8152564" cy="767579"/>
              </a:xfrm>
              <a:prstGeom prst="rect">
                <a:avLst/>
              </a:prstGeom>
              <a:solidFill>
                <a:srgbClr val="FACA6D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xmlns="" id="{B9FC3857-4556-47B5-90C1-31057D27A119}"/>
                  </a:ext>
                </a:extLst>
              </p:cNvPr>
              <p:cNvSpPr/>
              <p:nvPr userDrawn="1"/>
            </p:nvSpPr>
            <p:spPr>
              <a:xfrm>
                <a:off x="4490860" y="1154174"/>
                <a:ext cx="1247963" cy="875523"/>
              </a:xfrm>
              <a:custGeom>
                <a:avLst/>
                <a:gdLst>
                  <a:gd name="connsiteX0" fmla="*/ 421406 w 1247963"/>
                  <a:gd name="connsiteY0" fmla="*/ 0 h 875523"/>
                  <a:gd name="connsiteX1" fmla="*/ 1247963 w 1247963"/>
                  <a:gd name="connsiteY1" fmla="*/ 0 h 875523"/>
                  <a:gd name="connsiteX2" fmla="*/ 826557 w 1247963"/>
                  <a:gd name="connsiteY2" fmla="*/ 875523 h 875523"/>
                  <a:gd name="connsiteX3" fmla="*/ 0 w 1247963"/>
                  <a:gd name="connsiteY3" fmla="*/ 875523 h 87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7963" h="875523">
                    <a:moveTo>
                      <a:pt x="421406" y="0"/>
                    </a:moveTo>
                    <a:lnTo>
                      <a:pt x="1247963" y="0"/>
                    </a:lnTo>
                    <a:lnTo>
                      <a:pt x="826557" y="875523"/>
                    </a:lnTo>
                    <a:lnTo>
                      <a:pt x="0" y="875523"/>
                    </a:lnTo>
                    <a:close/>
                  </a:path>
                </a:pathLst>
              </a:custGeom>
              <a:solidFill>
                <a:srgbClr val="F7A60B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xmlns="" id="{C5BA3E76-2583-4852-9F96-B7AE82903172}"/>
                  </a:ext>
                </a:extLst>
              </p:cNvPr>
              <p:cNvSpPr/>
              <p:nvPr userDrawn="1"/>
            </p:nvSpPr>
            <p:spPr>
              <a:xfrm>
                <a:off x="4065676" y="2029697"/>
                <a:ext cx="1249621" cy="878967"/>
              </a:xfrm>
              <a:custGeom>
                <a:avLst/>
                <a:gdLst>
                  <a:gd name="connsiteX0" fmla="*/ 423064 w 1249621"/>
                  <a:gd name="connsiteY0" fmla="*/ 0 h 878967"/>
                  <a:gd name="connsiteX1" fmla="*/ 1249621 w 1249621"/>
                  <a:gd name="connsiteY1" fmla="*/ 0 h 878967"/>
                  <a:gd name="connsiteX2" fmla="*/ 826557 w 1249621"/>
                  <a:gd name="connsiteY2" fmla="*/ 878967 h 878967"/>
                  <a:gd name="connsiteX3" fmla="*/ 0 w 1249621"/>
                  <a:gd name="connsiteY3" fmla="*/ 878967 h 87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9621" h="878967">
                    <a:moveTo>
                      <a:pt x="423064" y="0"/>
                    </a:moveTo>
                    <a:lnTo>
                      <a:pt x="1249621" y="0"/>
                    </a:lnTo>
                    <a:lnTo>
                      <a:pt x="826557" y="878967"/>
                    </a:lnTo>
                    <a:lnTo>
                      <a:pt x="0" y="878967"/>
                    </a:lnTo>
                    <a:close/>
                  </a:path>
                </a:pathLst>
              </a:custGeom>
              <a:solidFill>
                <a:srgbClr val="BB7D06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25EA98DA-E797-49B4-8DC3-A2265CCF8B93}"/>
                </a:ext>
              </a:extLst>
            </p:cNvPr>
            <p:cNvGrpSpPr/>
            <p:nvPr/>
          </p:nvGrpSpPr>
          <p:grpSpPr>
            <a:xfrm>
              <a:off x="-1" y="3197891"/>
              <a:ext cx="7002201" cy="1506924"/>
              <a:chOff x="-2413741" y="1154174"/>
              <a:chExt cx="8152564" cy="1754490"/>
            </a:xfrm>
            <a:effectLst/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CE50032C-F640-48B9-BB7E-D1D98A42D139}"/>
                  </a:ext>
                </a:extLst>
              </p:cNvPr>
              <p:cNvSpPr/>
              <p:nvPr userDrawn="1"/>
            </p:nvSpPr>
            <p:spPr>
              <a:xfrm>
                <a:off x="-2413741" y="1262118"/>
                <a:ext cx="7290538" cy="767579"/>
              </a:xfrm>
              <a:prstGeom prst="rect">
                <a:avLst/>
              </a:prstGeom>
              <a:solidFill>
                <a:srgbClr val="F8CBAD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79FB1516-4921-43AC-A6C1-5ADDDD1BD3AF}"/>
                  </a:ext>
                </a:extLst>
              </p:cNvPr>
              <p:cNvSpPr/>
              <p:nvPr userDrawn="1"/>
            </p:nvSpPr>
            <p:spPr>
              <a:xfrm>
                <a:off x="-2413740" y="2029697"/>
                <a:ext cx="7290539" cy="767579"/>
              </a:xfrm>
              <a:prstGeom prst="rect">
                <a:avLst/>
              </a:prstGeom>
              <a:solidFill>
                <a:srgbClr val="F4B183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xmlns="" id="{1021C85A-1FB3-4934-AFE7-9DAC8A3C7A2B}"/>
                  </a:ext>
                </a:extLst>
              </p:cNvPr>
              <p:cNvSpPr/>
              <p:nvPr userDrawn="1"/>
            </p:nvSpPr>
            <p:spPr>
              <a:xfrm>
                <a:off x="4490860" y="1154174"/>
                <a:ext cx="1247963" cy="875523"/>
              </a:xfrm>
              <a:custGeom>
                <a:avLst/>
                <a:gdLst>
                  <a:gd name="connsiteX0" fmla="*/ 421406 w 1247963"/>
                  <a:gd name="connsiteY0" fmla="*/ 0 h 875523"/>
                  <a:gd name="connsiteX1" fmla="*/ 1247963 w 1247963"/>
                  <a:gd name="connsiteY1" fmla="*/ 0 h 875523"/>
                  <a:gd name="connsiteX2" fmla="*/ 826557 w 1247963"/>
                  <a:gd name="connsiteY2" fmla="*/ 875523 h 875523"/>
                  <a:gd name="connsiteX3" fmla="*/ 0 w 1247963"/>
                  <a:gd name="connsiteY3" fmla="*/ 875523 h 87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7963" h="875523">
                    <a:moveTo>
                      <a:pt x="421406" y="0"/>
                    </a:moveTo>
                    <a:lnTo>
                      <a:pt x="1247963" y="0"/>
                    </a:lnTo>
                    <a:lnTo>
                      <a:pt x="826557" y="875523"/>
                    </a:lnTo>
                    <a:lnTo>
                      <a:pt x="0" y="875523"/>
                    </a:lnTo>
                    <a:close/>
                  </a:path>
                </a:pathLst>
              </a:custGeom>
              <a:solidFill>
                <a:srgbClr val="F4B183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 dirty="0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xmlns="" id="{F0E8FE89-5919-4007-9034-6F5AFB580C18}"/>
                  </a:ext>
                </a:extLst>
              </p:cNvPr>
              <p:cNvSpPr/>
              <p:nvPr userDrawn="1"/>
            </p:nvSpPr>
            <p:spPr>
              <a:xfrm>
                <a:off x="4065676" y="2029697"/>
                <a:ext cx="1249621" cy="878967"/>
              </a:xfrm>
              <a:custGeom>
                <a:avLst/>
                <a:gdLst>
                  <a:gd name="connsiteX0" fmla="*/ 423064 w 1249621"/>
                  <a:gd name="connsiteY0" fmla="*/ 0 h 878967"/>
                  <a:gd name="connsiteX1" fmla="*/ 1249621 w 1249621"/>
                  <a:gd name="connsiteY1" fmla="*/ 0 h 878967"/>
                  <a:gd name="connsiteX2" fmla="*/ 826557 w 1249621"/>
                  <a:gd name="connsiteY2" fmla="*/ 878967 h 878967"/>
                  <a:gd name="connsiteX3" fmla="*/ 0 w 1249621"/>
                  <a:gd name="connsiteY3" fmla="*/ 878967 h 87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9621" h="878967">
                    <a:moveTo>
                      <a:pt x="423064" y="0"/>
                    </a:moveTo>
                    <a:lnTo>
                      <a:pt x="1249621" y="0"/>
                    </a:lnTo>
                    <a:lnTo>
                      <a:pt x="826557" y="878967"/>
                    </a:lnTo>
                    <a:lnTo>
                      <a:pt x="0" y="878967"/>
                    </a:lnTo>
                    <a:close/>
                  </a:path>
                </a:pathLst>
              </a:custGeom>
              <a:solidFill>
                <a:srgbClr val="C55A11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xmlns="" id="{BD94D23D-330A-4686-A8DA-6A484F47B79E}"/>
                </a:ext>
              </a:extLst>
            </p:cNvPr>
            <p:cNvGrpSpPr/>
            <p:nvPr/>
          </p:nvGrpSpPr>
          <p:grpSpPr>
            <a:xfrm>
              <a:off x="0" y="4905782"/>
              <a:ext cx="6261811" cy="1506924"/>
              <a:chOff x="-1551715" y="1154174"/>
              <a:chExt cx="7290538" cy="1754490"/>
            </a:xfrm>
            <a:effectLst/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F1EC002A-93FB-4658-BC19-87EC07B5E6E7}"/>
                  </a:ext>
                </a:extLst>
              </p:cNvPr>
              <p:cNvSpPr/>
              <p:nvPr userDrawn="1"/>
            </p:nvSpPr>
            <p:spPr>
              <a:xfrm>
                <a:off x="-1551715" y="1262118"/>
                <a:ext cx="6428514" cy="767579"/>
              </a:xfrm>
              <a:prstGeom prst="rect">
                <a:avLst/>
              </a:prstGeom>
              <a:solidFill>
                <a:srgbClr val="FCDB9D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AE01FB39-B2B4-4AA2-9412-88F4DD6E1197}"/>
                  </a:ext>
                </a:extLst>
              </p:cNvPr>
              <p:cNvSpPr/>
              <p:nvPr userDrawn="1"/>
            </p:nvSpPr>
            <p:spPr>
              <a:xfrm>
                <a:off x="-1551715" y="2029697"/>
                <a:ext cx="6428515" cy="767579"/>
              </a:xfrm>
              <a:prstGeom prst="rect">
                <a:avLst/>
              </a:prstGeom>
              <a:solidFill>
                <a:srgbClr val="FACA6D"/>
              </a:solidFill>
              <a:ln>
                <a:solidFill>
                  <a:srgbClr val="FACA6D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xmlns="" id="{9CDB129A-CC26-4245-AC35-F2B393300A33}"/>
                  </a:ext>
                </a:extLst>
              </p:cNvPr>
              <p:cNvSpPr/>
              <p:nvPr userDrawn="1"/>
            </p:nvSpPr>
            <p:spPr>
              <a:xfrm>
                <a:off x="4490860" y="1154174"/>
                <a:ext cx="1247963" cy="875523"/>
              </a:xfrm>
              <a:custGeom>
                <a:avLst/>
                <a:gdLst>
                  <a:gd name="connsiteX0" fmla="*/ 421406 w 1247963"/>
                  <a:gd name="connsiteY0" fmla="*/ 0 h 875523"/>
                  <a:gd name="connsiteX1" fmla="*/ 1247963 w 1247963"/>
                  <a:gd name="connsiteY1" fmla="*/ 0 h 875523"/>
                  <a:gd name="connsiteX2" fmla="*/ 826557 w 1247963"/>
                  <a:gd name="connsiteY2" fmla="*/ 875523 h 875523"/>
                  <a:gd name="connsiteX3" fmla="*/ 0 w 1247963"/>
                  <a:gd name="connsiteY3" fmla="*/ 875523 h 87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7963" h="875523">
                    <a:moveTo>
                      <a:pt x="421406" y="0"/>
                    </a:moveTo>
                    <a:lnTo>
                      <a:pt x="1247963" y="0"/>
                    </a:lnTo>
                    <a:lnTo>
                      <a:pt x="826557" y="875523"/>
                    </a:lnTo>
                    <a:lnTo>
                      <a:pt x="0" y="875523"/>
                    </a:lnTo>
                    <a:close/>
                  </a:path>
                </a:pathLst>
              </a:custGeom>
              <a:solidFill>
                <a:srgbClr val="F7A60B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xmlns="" id="{EF9FAEEA-C4F0-4D9F-B590-BFA3E64E9566}"/>
                  </a:ext>
                </a:extLst>
              </p:cNvPr>
              <p:cNvSpPr/>
              <p:nvPr userDrawn="1"/>
            </p:nvSpPr>
            <p:spPr>
              <a:xfrm>
                <a:off x="4065676" y="2029697"/>
                <a:ext cx="1249621" cy="878967"/>
              </a:xfrm>
              <a:custGeom>
                <a:avLst/>
                <a:gdLst>
                  <a:gd name="connsiteX0" fmla="*/ 423064 w 1249621"/>
                  <a:gd name="connsiteY0" fmla="*/ 0 h 878967"/>
                  <a:gd name="connsiteX1" fmla="*/ 1249621 w 1249621"/>
                  <a:gd name="connsiteY1" fmla="*/ 0 h 878967"/>
                  <a:gd name="connsiteX2" fmla="*/ 826557 w 1249621"/>
                  <a:gd name="connsiteY2" fmla="*/ 878967 h 878967"/>
                  <a:gd name="connsiteX3" fmla="*/ 0 w 1249621"/>
                  <a:gd name="connsiteY3" fmla="*/ 878967 h 87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9621" h="878967">
                    <a:moveTo>
                      <a:pt x="423064" y="0"/>
                    </a:moveTo>
                    <a:lnTo>
                      <a:pt x="1249621" y="0"/>
                    </a:lnTo>
                    <a:lnTo>
                      <a:pt x="826557" y="878967"/>
                    </a:lnTo>
                    <a:lnTo>
                      <a:pt x="0" y="878967"/>
                    </a:lnTo>
                    <a:close/>
                  </a:path>
                </a:pathLst>
              </a:custGeom>
              <a:solidFill>
                <a:srgbClr val="BB7D06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/>
              </a:p>
            </p:txBody>
          </p: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1E885AAE-68D6-4B61-84A0-3D4ECE3456ED}"/>
                </a:ext>
              </a:extLst>
            </p:cNvPr>
            <p:cNvSpPr txBox="1"/>
            <p:nvPr/>
          </p:nvSpPr>
          <p:spPr>
            <a:xfrm>
              <a:off x="1286188" y="2315800"/>
              <a:ext cx="46860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err="1"/>
                <a:t>Konsep</a:t>
              </a:r>
              <a:r>
                <a:rPr lang="en-US" sz="1600" dirty="0"/>
                <a:t> </a:t>
              </a:r>
              <a:r>
                <a:rPr lang="en-US" sz="1600" dirty="0" err="1"/>
                <a:t>Perencanaan</a:t>
              </a:r>
              <a:r>
                <a:rPr lang="en-US" sz="1600" dirty="0"/>
                <a:t> </a:t>
              </a:r>
              <a:r>
                <a:rPr lang="en-US" sz="1600" dirty="0" err="1"/>
                <a:t>Keuangan</a:t>
              </a:r>
              <a:r>
                <a:rPr lang="en-US" sz="1600" dirty="0"/>
                <a:t> </a:t>
              </a:r>
              <a:r>
                <a:rPr lang="en-US" sz="1600" dirty="0" err="1"/>
                <a:t>Mahasiswa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9F22120B-00A8-47CA-973F-A52653F0F36B}"/>
                </a:ext>
              </a:extLst>
            </p:cNvPr>
            <p:cNvSpPr txBox="1"/>
            <p:nvPr/>
          </p:nvSpPr>
          <p:spPr>
            <a:xfrm>
              <a:off x="1296366" y="1743071"/>
              <a:ext cx="46860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b="1" dirty="0" err="1" smtClean="0"/>
                <a:t>Topik</a:t>
              </a:r>
              <a:r>
                <a:rPr lang="en-US" sz="1600" b="1" dirty="0" smtClean="0"/>
                <a:t> 1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F72476CB-9ED0-44DD-8134-B747B8E5EC79}"/>
                </a:ext>
              </a:extLst>
            </p:cNvPr>
            <p:cNvSpPr txBox="1"/>
            <p:nvPr/>
          </p:nvSpPr>
          <p:spPr>
            <a:xfrm>
              <a:off x="472142" y="4030805"/>
              <a:ext cx="50002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b="1" dirty="0" err="1" smtClean="0"/>
                <a:t>Aspek</a:t>
              </a:r>
              <a:r>
                <a:rPr lang="en-US" sz="1600" b="1" dirty="0" smtClean="0"/>
                <a:t> </a:t>
              </a:r>
              <a:r>
                <a:rPr lang="en-US" sz="1600" b="1" dirty="0" err="1"/>
                <a:t>Perencanaan</a:t>
              </a:r>
              <a:r>
                <a:rPr lang="en-US" sz="1600" b="1" dirty="0"/>
                <a:t> </a:t>
              </a:r>
              <a:r>
                <a:rPr lang="en-US" sz="1600" b="1" dirty="0" err="1"/>
                <a:t>Keuangan</a:t>
              </a:r>
              <a:r>
                <a:rPr lang="en-US" sz="1600" b="1" dirty="0"/>
                <a:t> </a:t>
              </a:r>
              <a:r>
                <a:rPr lang="en-US" sz="1600" b="1" dirty="0" err="1"/>
                <a:t>Mahasiswa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3EB9DB08-D661-45A4-BAFE-F6DEBAF4F1A7}"/>
                </a:ext>
              </a:extLst>
            </p:cNvPr>
            <p:cNvSpPr txBox="1"/>
            <p:nvPr/>
          </p:nvSpPr>
          <p:spPr>
            <a:xfrm>
              <a:off x="482320" y="3458076"/>
              <a:ext cx="50002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Topik</a:t>
              </a:r>
              <a:r>
                <a:rPr lang="en-US" altLang="ko-KR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2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3096EFFE-948C-4FBA-9359-DCEB61DA75EE}"/>
                </a:ext>
              </a:extLst>
            </p:cNvPr>
            <p:cNvSpPr txBox="1"/>
            <p:nvPr/>
          </p:nvSpPr>
          <p:spPr>
            <a:xfrm>
              <a:off x="204716" y="5727924"/>
              <a:ext cx="45971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i-FI" sz="1200" dirty="0"/>
                <a:t>Penerapan perencanaa Keuangan Mahasiswa Melalui Investasi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AB0200EE-CD2E-4B5F-9617-66C4000E5987}"/>
                </a:ext>
              </a:extLst>
            </p:cNvPr>
            <p:cNvSpPr txBox="1"/>
            <p:nvPr/>
          </p:nvSpPr>
          <p:spPr>
            <a:xfrm>
              <a:off x="482320" y="5155195"/>
              <a:ext cx="43296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Topik</a:t>
              </a: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3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987440" y="1644387"/>
            <a:ext cx="4393302" cy="3333017"/>
            <a:chOff x="7268320" y="2108820"/>
            <a:chExt cx="4393302" cy="3333017"/>
          </a:xfrm>
        </p:grpSpPr>
        <p:sp>
          <p:nvSpPr>
            <p:cNvPr id="41" name="Teardrop 40">
              <a:extLst>
                <a:ext uri="{FF2B5EF4-FFF2-40B4-BE49-F238E27FC236}">
                  <a16:creationId xmlns:a16="http://schemas.microsoft.com/office/drawing/2014/main" xmlns="" id="{CAF05E60-C8CA-4DED-829B-A3B9DF5890D6}"/>
                </a:ext>
              </a:extLst>
            </p:cNvPr>
            <p:cNvSpPr/>
            <p:nvPr/>
          </p:nvSpPr>
          <p:spPr>
            <a:xfrm rot="8100000">
              <a:off x="8262688" y="2108820"/>
              <a:ext cx="2457232" cy="2435915"/>
            </a:xfrm>
            <a:prstGeom prst="teardrop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622807" y="2856696"/>
              <a:ext cx="182614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err="1" smtClean="0"/>
                <a:t>Matari</a:t>
              </a:r>
              <a:r>
                <a:rPr lang="en-US" b="1" dirty="0" smtClean="0"/>
                <a:t> </a:t>
              </a:r>
            </a:p>
            <a:p>
              <a:pPr algn="ctr"/>
              <a:r>
                <a:rPr lang="en-US" b="1" dirty="0" err="1" smtClean="0"/>
                <a:t>Perencananan</a:t>
              </a:r>
              <a:r>
                <a:rPr lang="en-US" b="1" dirty="0" smtClean="0"/>
                <a:t> </a:t>
              </a:r>
            </a:p>
            <a:p>
              <a:pPr algn="ctr"/>
              <a:r>
                <a:rPr lang="en-US" b="1" dirty="0" err="1" smtClean="0"/>
                <a:t>Keuangan</a:t>
              </a:r>
              <a:r>
                <a:rPr lang="en-US" b="1" dirty="0" smtClean="0"/>
                <a:t> </a:t>
              </a:r>
            </a:p>
            <a:p>
              <a:pPr algn="ctr"/>
              <a:r>
                <a:rPr lang="en-US" b="1" dirty="0" err="1" smtClean="0"/>
                <a:t>Mahasiswa</a:t>
              </a:r>
              <a:endParaRPr lang="en-US" b="1" dirty="0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7268320" y="5062416"/>
              <a:ext cx="4393302" cy="379421"/>
            </a:xfrm>
            <a:prstGeom prst="roundRect">
              <a:avLst/>
            </a:prstGeom>
            <a:solidFill>
              <a:srgbClr val="BB7D0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Massive Open Online Course (MOOC) 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43" name="Picture 14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735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34353" y="2198693"/>
            <a:ext cx="9067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en-US" b="1" dirty="0" err="1" smtClean="0">
                <a:latin typeface="Comic Sans MS" panose="030F0702030302020204" pitchFamily="66" charset="0"/>
              </a:rPr>
              <a:t>Kecerdasan</a:t>
            </a:r>
            <a:r>
              <a:rPr lang="en-US" b="1" dirty="0" smtClean="0">
                <a:latin typeface="Comic Sans MS" panose="030F0702030302020204" pitchFamily="66" charset="0"/>
              </a:rPr>
              <a:t> </a:t>
            </a:r>
            <a:r>
              <a:rPr lang="en-US" b="1" dirty="0" err="1" smtClean="0">
                <a:latin typeface="Comic Sans MS" panose="030F0702030302020204" pitchFamily="66" charset="0"/>
              </a:rPr>
              <a:t>Keuangan</a:t>
            </a:r>
            <a:r>
              <a:rPr lang="en-US" b="1" dirty="0" smtClean="0">
                <a:latin typeface="Comic Sans MS" panose="030F0702030302020204" pitchFamily="66" charset="0"/>
              </a:rPr>
              <a:t> </a:t>
            </a:r>
          </a:p>
          <a:p>
            <a:pPr algn="ctr"/>
            <a:endParaRPr lang="en-US" b="1" dirty="0" smtClean="0">
              <a:latin typeface="Comic Sans MS" panose="030F0702030302020204" pitchFamily="66" charset="0"/>
            </a:endParaRPr>
          </a:p>
          <a:p>
            <a:pPr algn="just"/>
            <a:r>
              <a:rPr lang="en-US" dirty="0" err="1" smtClean="0">
                <a:latin typeface="Comic Sans MS" panose="030F0702030302020204" pitchFamily="66" charset="0"/>
              </a:rPr>
              <a:t>Membentuk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>
                <a:latin typeface="Comic Sans MS" panose="030F0702030302020204" pitchFamily="66" charset="0"/>
              </a:rPr>
              <a:t>stimulus </a:t>
            </a:r>
            <a:r>
              <a:rPr lang="en-US" dirty="0" err="1">
                <a:latin typeface="Comic Sans MS" panose="030F0702030302020204" pitchFamily="66" charset="0"/>
              </a:rPr>
              <a:t>konsep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harta</a:t>
            </a:r>
            <a:r>
              <a:rPr lang="en-US" dirty="0">
                <a:latin typeface="Comic Sans MS" panose="030F0702030302020204" pitchFamily="66" charset="0"/>
              </a:rPr>
              <a:t>/</a:t>
            </a:r>
            <a:r>
              <a:rPr lang="en-US" dirty="0" err="1">
                <a:latin typeface="Comic Sans MS" panose="030F0702030302020204" pitchFamily="66" charset="0"/>
              </a:rPr>
              <a:t>uang</a:t>
            </a:r>
            <a:r>
              <a:rPr lang="en-US" dirty="0">
                <a:latin typeface="Comic Sans MS" panose="030F0702030302020204" pitchFamily="66" charset="0"/>
              </a:rPr>
              <a:t> yang </a:t>
            </a:r>
            <a:r>
              <a:rPr lang="en-US" dirty="0" err="1">
                <a:latin typeface="Comic Sans MS" panose="030F0702030302020204" pitchFamily="66" charset="0"/>
              </a:rPr>
              <a:t>bisa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memunculkan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kesadaran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keuangan</a:t>
            </a:r>
            <a:r>
              <a:rPr lang="en-US" dirty="0" smtClean="0">
                <a:latin typeface="Comic Sans MS" panose="030F0702030302020204" pitchFamily="66" charset="0"/>
              </a:rPr>
              <a:t>, </a:t>
            </a:r>
            <a:r>
              <a:rPr lang="en-US" dirty="0" err="1" smtClean="0">
                <a:latin typeface="Comic Sans MS" panose="030F0702030302020204" pitchFamily="66" charset="0"/>
              </a:rPr>
              <a:t>dimana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b="1" dirty="0" err="1" smtClean="0">
                <a:latin typeface="Comic Sans MS" panose="030F0702030302020204" pitchFamily="66" charset="0"/>
              </a:rPr>
              <a:t>bukan</a:t>
            </a:r>
            <a:r>
              <a:rPr lang="en-US" b="1" dirty="0" smtClean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tentang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berapa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banyak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harta</a:t>
            </a:r>
            <a:r>
              <a:rPr lang="en-US" b="1" dirty="0">
                <a:latin typeface="Comic Sans MS" panose="030F0702030302020204" pitchFamily="66" charset="0"/>
              </a:rPr>
              <a:t> yang </a:t>
            </a:r>
            <a:r>
              <a:rPr lang="en-US" b="1" dirty="0" err="1">
                <a:latin typeface="Comic Sans MS" panose="030F0702030302020204" pitchFamily="66" charset="0"/>
              </a:rPr>
              <a:t>anda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 smtClean="0">
                <a:latin typeface="Comic Sans MS" panose="030F0702030302020204" pitchFamily="66" charset="0"/>
              </a:rPr>
              <a:t>hasilkan</a:t>
            </a:r>
            <a:r>
              <a:rPr lang="en-US" dirty="0" smtClean="0">
                <a:latin typeface="Comic Sans MS" panose="030F0702030302020204" pitchFamily="66" charset="0"/>
              </a:rPr>
              <a:t>, </a:t>
            </a:r>
            <a:r>
              <a:rPr lang="en-US" dirty="0" err="1">
                <a:latin typeface="Comic Sans MS" panose="030F0702030302020204" pitchFamily="66" charset="0"/>
              </a:rPr>
              <a:t>tapi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lebih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mengenai</a:t>
            </a:r>
            <a:r>
              <a:rPr lang="en-US" dirty="0">
                <a:latin typeface="Comic Sans MS" panose="030F0702030302020204" pitchFamily="66" charset="0"/>
              </a:rPr>
              <a:t>: </a:t>
            </a:r>
            <a:r>
              <a:rPr lang="en-US" b="1" dirty="0" err="1">
                <a:latin typeface="Comic Sans MS" panose="030F0702030302020204" pitchFamily="66" charset="0"/>
              </a:rPr>
              <a:t>dari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mana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dan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bagaimana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harta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tersebut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anda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peroleh</a:t>
            </a:r>
            <a:r>
              <a:rPr lang="en-US" dirty="0">
                <a:latin typeface="Comic Sans MS" panose="030F0702030302020204" pitchFamily="66" charset="0"/>
              </a:rPr>
              <a:t>, </a:t>
            </a:r>
            <a:r>
              <a:rPr lang="en-US" b="1" dirty="0" err="1">
                <a:latin typeface="Comic Sans MS" panose="030F0702030302020204" pitchFamily="66" charset="0"/>
              </a:rPr>
              <a:t>berapa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besar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manfaat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dari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harta</a:t>
            </a:r>
            <a:r>
              <a:rPr lang="en-US" b="1" dirty="0">
                <a:latin typeface="Comic Sans MS" panose="030F0702030302020204" pitchFamily="66" charset="0"/>
              </a:rPr>
              <a:t> yang </a:t>
            </a:r>
            <a:r>
              <a:rPr lang="en-US" b="1" dirty="0" err="1">
                <a:latin typeface="Comic Sans MS" panose="030F0702030302020204" pitchFamily="66" charset="0"/>
              </a:rPr>
              <a:t>anda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belanjakan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buat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diri</a:t>
            </a:r>
            <a:r>
              <a:rPr lang="en-US" dirty="0">
                <a:latin typeface="Comic Sans MS" panose="030F0702030302020204" pitchFamily="66" charset="0"/>
              </a:rPr>
              <a:t>, </a:t>
            </a:r>
            <a:r>
              <a:rPr lang="en-US" dirty="0" err="1">
                <a:latin typeface="Comic Sans MS" panose="030F0702030302020204" pitchFamily="66" charset="0"/>
              </a:rPr>
              <a:t>keluarga</a:t>
            </a:r>
            <a:r>
              <a:rPr lang="en-US" dirty="0">
                <a:latin typeface="Comic Sans MS" panose="030F0702030302020204" pitchFamily="66" charset="0"/>
              </a:rPr>
              <a:t>, </a:t>
            </a:r>
            <a:r>
              <a:rPr lang="en-US" dirty="0" err="1">
                <a:latin typeface="Comic Sans MS" panose="030F0702030302020204" pitchFamily="66" charset="0"/>
              </a:rPr>
              <a:t>dan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masyarakat</a:t>
            </a:r>
            <a:r>
              <a:rPr lang="en-US" dirty="0">
                <a:latin typeface="Comic Sans MS" panose="030F0702030302020204" pitchFamily="66" charset="0"/>
              </a:rPr>
              <a:t>, </a:t>
            </a:r>
            <a:r>
              <a:rPr lang="en-US" b="1" dirty="0" err="1">
                <a:latin typeface="Comic Sans MS" panose="030F0702030302020204" pitchFamily="66" charset="0"/>
              </a:rPr>
              <a:t>berapa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banyak</a:t>
            </a:r>
            <a:r>
              <a:rPr lang="en-US" b="1" dirty="0">
                <a:latin typeface="Comic Sans MS" panose="030F0702030302020204" pitchFamily="66" charset="0"/>
              </a:rPr>
              <a:t> yang </a:t>
            </a:r>
            <a:r>
              <a:rPr lang="en-US" b="1" dirty="0" err="1">
                <a:latin typeface="Comic Sans MS" panose="030F0702030302020204" pitchFamily="66" charset="0"/>
              </a:rPr>
              <a:t>anda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alokasikan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untuk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aset</a:t>
            </a:r>
            <a:r>
              <a:rPr lang="en-US" b="1" dirty="0">
                <a:latin typeface="Comic Sans MS" panose="030F0702030302020204" pitchFamily="66" charset="0"/>
              </a:rPr>
              <a:t> yang </a:t>
            </a:r>
            <a:r>
              <a:rPr lang="en-US" b="1" dirty="0" err="1">
                <a:latin typeface="Comic Sans MS" panose="030F0702030302020204" pitchFamily="66" charset="0"/>
              </a:rPr>
              <a:t>produktif</a:t>
            </a:r>
            <a:r>
              <a:rPr lang="en-US" dirty="0">
                <a:latin typeface="Comic Sans MS" panose="030F0702030302020204" pitchFamily="66" charset="0"/>
              </a:rPr>
              <a:t>, </a:t>
            </a:r>
            <a:r>
              <a:rPr lang="en-US" b="1" dirty="0" err="1">
                <a:latin typeface="Comic Sans MS" panose="030F0702030302020204" pitchFamily="66" charset="0"/>
              </a:rPr>
              <a:t>seberapa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keras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aset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itu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bekerja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untuk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b="1" dirty="0" err="1">
                <a:latin typeface="Comic Sans MS" panose="030F0702030302020204" pitchFamily="66" charset="0"/>
              </a:rPr>
              <a:t>anda</a:t>
            </a:r>
            <a:r>
              <a:rPr lang="en-US" b="1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saat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ini</a:t>
            </a:r>
            <a:r>
              <a:rPr lang="en-US" dirty="0"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50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6149"/>
            <a:ext cx="10515600" cy="2512546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Comic Sans MS" panose="030F0702030302020204" pitchFamily="66" charset="0"/>
              </a:rPr>
              <a:t>2. </a:t>
            </a:r>
            <a:r>
              <a:rPr lang="en-US" sz="2800" b="1" dirty="0" err="1" smtClean="0">
                <a:latin typeface="Comic Sans MS" panose="030F0702030302020204" pitchFamily="66" charset="0"/>
              </a:rPr>
              <a:t>Pengelolaan</a:t>
            </a:r>
            <a:r>
              <a:rPr lang="en-US" sz="2800" b="1" dirty="0" smtClean="0"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latin typeface="Comic Sans MS" panose="030F0702030302020204" pitchFamily="66" charset="0"/>
              </a:rPr>
              <a:t>Keuangan</a:t>
            </a:r>
            <a:r>
              <a:rPr lang="en-US" sz="2800" b="1" dirty="0" smtClean="0">
                <a:latin typeface="Comic Sans MS" panose="030F0702030302020204" pitchFamily="66" charset="0"/>
              </a:rPr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000" dirty="0" err="1" smtClean="0">
                <a:latin typeface="Comic Sans MS" panose="030F0702030302020204" pitchFamily="66" charset="0"/>
              </a:rPr>
              <a:t>Memberikan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latin typeface="Comic Sans MS" panose="030F0702030302020204" pitchFamily="66" charset="0"/>
              </a:rPr>
              <a:t>gambaran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latin typeface="Comic Sans MS" panose="030F0702030302020204" pitchFamily="66" charset="0"/>
              </a:rPr>
              <a:t>arus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latin typeface="Comic Sans MS" panose="030F0702030302020204" pitchFamily="66" charset="0"/>
              </a:rPr>
              <a:t>kas</a:t>
            </a:r>
            <a:r>
              <a:rPr lang="en-US" sz="2000" dirty="0" smtClean="0">
                <a:latin typeface="Comic Sans MS" panose="030F0702030302020204" pitchFamily="66" charset="0"/>
              </a:rPr>
              <a:t> yang </a:t>
            </a:r>
            <a:r>
              <a:rPr lang="en-US" sz="2000" dirty="0" err="1" smtClean="0">
                <a:latin typeface="Comic Sans MS" panose="030F0702030302020204" pitchFamily="66" charset="0"/>
              </a:rPr>
              <a:t>lancar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latin typeface="Comic Sans MS" panose="030F0702030302020204" pitchFamily="66" charset="0"/>
              </a:rPr>
              <a:t>tehadap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latin typeface="Comic Sans MS" panose="030F0702030302020204" pitchFamily="66" charset="0"/>
              </a:rPr>
              <a:t>mahasiswa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latin typeface="Comic Sans MS" panose="030F0702030302020204" pitchFamily="66" charset="0"/>
              </a:rPr>
              <a:t>melalui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latin typeface="Comic Sans MS" panose="030F0702030302020204" pitchFamily="66" charset="0"/>
              </a:rPr>
              <a:t>konsep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latin typeface="Comic Sans MS" panose="030F0702030302020204" pitchFamily="66" charset="0"/>
              </a:rPr>
              <a:t>sederhana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latin typeface="Comic Sans MS" panose="030F0702030302020204" pitchFamily="66" charset="0"/>
              </a:rPr>
              <a:t>seperti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latin typeface="Comic Sans MS" panose="030F0702030302020204" pitchFamily="66" charset="0"/>
              </a:rPr>
              <a:t>gambae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latin typeface="Comic Sans MS" panose="030F0702030302020204" pitchFamily="66" charset="0"/>
              </a:rPr>
              <a:t>berikut</a:t>
            </a:r>
            <a:r>
              <a:rPr lang="en-US" sz="2000" dirty="0" smtClean="0">
                <a:latin typeface="Comic Sans MS" panose="030F0702030302020204" pitchFamily="66" charset="0"/>
              </a:rPr>
              <a:t> :</a:t>
            </a:r>
            <a:endParaRPr lang="en-US" sz="20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13173" t="24752" r="11849" b="5803"/>
          <a:stretch/>
        </p:blipFill>
        <p:spPr>
          <a:xfrm>
            <a:off x="2132196" y="2649071"/>
            <a:ext cx="7176866" cy="373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63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60611" y="2047973"/>
            <a:ext cx="10715065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Comic Sans MS" panose="030F0702030302020204" pitchFamily="66" charset="0"/>
              </a:rPr>
              <a:t>3. </a:t>
            </a:r>
            <a:r>
              <a:rPr lang="en-US" sz="2000" b="1" dirty="0" err="1" smtClean="0">
                <a:latin typeface="Comic Sans MS" panose="030F0702030302020204" pitchFamily="66" charset="0"/>
              </a:rPr>
              <a:t>Identifikasi</a:t>
            </a:r>
            <a:r>
              <a:rPr lang="en-US" sz="2000" b="1" dirty="0" smtClean="0">
                <a:latin typeface="Comic Sans MS" panose="030F0702030302020204" pitchFamily="66" charset="0"/>
              </a:rPr>
              <a:t> </a:t>
            </a:r>
            <a:r>
              <a:rPr lang="en-US" sz="2000" b="1" dirty="0" err="1" smtClean="0">
                <a:latin typeface="Comic Sans MS" panose="030F0702030302020204" pitchFamily="66" charset="0"/>
              </a:rPr>
              <a:t>Masalah</a:t>
            </a:r>
            <a:r>
              <a:rPr lang="en-US" sz="2000" b="1" dirty="0" smtClean="0">
                <a:latin typeface="Comic Sans MS" panose="030F0702030302020204" pitchFamily="66" charset="0"/>
              </a:rPr>
              <a:t> </a:t>
            </a:r>
            <a:r>
              <a:rPr lang="en-US" sz="2000" b="1" dirty="0" err="1" smtClean="0">
                <a:latin typeface="Comic Sans MS" panose="030F0702030302020204" pitchFamily="66" charset="0"/>
              </a:rPr>
              <a:t>Keuangan</a:t>
            </a:r>
            <a:r>
              <a:rPr lang="en-US" sz="2000" b="1" dirty="0" smtClean="0">
                <a:latin typeface="Comic Sans MS" panose="030F0702030302020204" pitchFamily="66" charset="0"/>
              </a:rPr>
              <a:t> </a:t>
            </a:r>
          </a:p>
          <a:p>
            <a:pPr algn="ctr"/>
            <a:endParaRPr lang="en-US" sz="24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omic Sans MS" panose="030F0702030302020204" pitchFamily="66" charset="0"/>
              </a:rPr>
              <a:t>Masalaha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kekurangan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uang</a:t>
            </a:r>
            <a:r>
              <a:rPr lang="en-US" dirty="0" smtClean="0">
                <a:latin typeface="Comic Sans MS" panose="030F0702030302020204" pitchFamily="66" charset="0"/>
              </a:rPr>
              <a:t> ; </a:t>
            </a:r>
            <a:r>
              <a:rPr lang="en-US" dirty="0" err="1" smtClean="0">
                <a:latin typeface="Comic Sans MS" panose="030F0702030302020204" pitchFamily="66" charset="0"/>
              </a:rPr>
              <a:t>defisit,boros,sulit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manabung,terlilit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hutang,biaya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tidak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terduka</a:t>
            </a:r>
            <a:r>
              <a:rPr lang="en-US" dirty="0" smtClean="0">
                <a:latin typeface="Comic Sans MS" panose="030F0702030302020204" pitchFamily="66" charset="0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omic Sans MS" panose="030F0702030302020204" pitchFamily="66" charset="0"/>
              </a:rPr>
              <a:t>Masalah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kelebihan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uang</a:t>
            </a:r>
            <a:r>
              <a:rPr lang="en-US" dirty="0" smtClean="0">
                <a:latin typeface="Comic Sans MS" panose="030F0702030302020204" pitchFamily="66" charset="0"/>
              </a:rPr>
              <a:t> : </a:t>
            </a:r>
            <a:r>
              <a:rPr lang="en-US" dirty="0" err="1" smtClean="0">
                <a:latin typeface="Comic Sans MS" panose="030F0702030302020204" pitchFamily="66" charset="0"/>
              </a:rPr>
              <a:t>belanja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tidak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bermanfaat</a:t>
            </a:r>
            <a:r>
              <a:rPr lang="en-US" dirty="0" smtClean="0">
                <a:latin typeface="Comic Sans MS" panose="030F0702030302020204" pitchFamily="66" charset="0"/>
              </a:rPr>
              <a:t>, </a:t>
            </a:r>
            <a:r>
              <a:rPr lang="en-US" dirty="0" err="1" smtClean="0">
                <a:latin typeface="Comic Sans MS" panose="030F0702030302020204" pitchFamily="66" charset="0"/>
              </a:rPr>
              <a:t>menumpuk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barang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tidak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produktif</a:t>
            </a:r>
            <a:r>
              <a:rPr lang="en-US" dirty="0" smtClean="0">
                <a:latin typeface="Comic Sans MS" panose="030F0702030302020204" pitchFamily="66" charset="0"/>
              </a:rPr>
              <a:t>, </a:t>
            </a:r>
            <a:r>
              <a:rPr lang="en-US" dirty="0" err="1" smtClean="0">
                <a:latin typeface="Comic Sans MS" panose="030F0702030302020204" pitchFamily="66" charset="0"/>
              </a:rPr>
              <a:t>investasi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tidak</a:t>
            </a:r>
            <a:r>
              <a:rPr lang="en-US" dirty="0" smtClean="0">
                <a:latin typeface="Comic Sans MS" panose="030F0702030302020204" pitchFamily="66" charset="0"/>
              </a:rPr>
              <a:t> optimal, </a:t>
            </a:r>
            <a:r>
              <a:rPr lang="en-US" dirty="0" err="1" smtClean="0">
                <a:latin typeface="Comic Sans MS" panose="030F0702030302020204" pitchFamily="66" charset="0"/>
              </a:rPr>
              <a:t>investasi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bodong</a:t>
            </a:r>
            <a:r>
              <a:rPr lang="en-US" dirty="0" smtClean="0">
                <a:latin typeface="Comic Sans MS" panose="030F0702030302020204" pitchFamily="66" charset="0"/>
              </a:rPr>
              <a:t>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7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776" y="1245465"/>
            <a:ext cx="10515600" cy="6177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Mengelola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Mahasiswa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memetakan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dimiliki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contohnya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26016" t="26736" r="27132" b="12153"/>
          <a:stretch/>
        </p:blipFill>
        <p:spPr>
          <a:xfrm>
            <a:off x="3048000" y="1975504"/>
            <a:ext cx="6096000" cy="44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36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4020"/>
            <a:ext cx="10515600" cy="9875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Mengelola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Pengeluaran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Mahasiswa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menganalisi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diperhatikan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pengeluaran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(a)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Bedakan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keperluan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(need)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keinginan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(want), (b)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Pilihlah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terlebih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dahulu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(c)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Berpikir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kreatif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alternative.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20216" t="19990" r="21442" b="6399"/>
          <a:stretch/>
        </p:blipFill>
        <p:spPr>
          <a:xfrm>
            <a:off x="3084286" y="2247837"/>
            <a:ext cx="6023428" cy="427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12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6398" t="25545" r="11291" b="11954"/>
          <a:stretch/>
        </p:blipFill>
        <p:spPr>
          <a:xfrm>
            <a:off x="2272553" y="1463381"/>
            <a:ext cx="9196081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28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9"/>
          <p:cNvSpPr/>
          <p:nvPr/>
        </p:nvSpPr>
        <p:spPr>
          <a:xfrm rot="21388734">
            <a:off x="858513" y="1170513"/>
            <a:ext cx="2953245" cy="2705275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  <a:gd name="connsiteX0" fmla="*/ 30785 w 1319601"/>
              <a:gd name="connsiteY0" fmla="*/ 0 h 1258608"/>
              <a:gd name="connsiteX1" fmla="*/ 1312848 w 1319601"/>
              <a:gd name="connsiteY1" fmla="*/ 20567 h 1258608"/>
              <a:gd name="connsiteX2" fmla="*/ 1319601 w 1319601"/>
              <a:gd name="connsiteY2" fmla="*/ 1233129 h 1258608"/>
              <a:gd name="connsiteX3" fmla="*/ 0 w 1319601"/>
              <a:gd name="connsiteY3" fmla="*/ 1235984 h 1258608"/>
              <a:gd name="connsiteX4" fmla="*/ 30785 w 1319601"/>
              <a:gd name="connsiteY4" fmla="*/ 0 h 1258608"/>
              <a:gd name="connsiteX0" fmla="*/ 31250 w 1320066"/>
              <a:gd name="connsiteY0" fmla="*/ 0 h 1267432"/>
              <a:gd name="connsiteX1" fmla="*/ 1313313 w 1320066"/>
              <a:gd name="connsiteY1" fmla="*/ 20567 h 1267432"/>
              <a:gd name="connsiteX2" fmla="*/ 1320066 w 1320066"/>
              <a:gd name="connsiteY2" fmla="*/ 1233129 h 1267432"/>
              <a:gd name="connsiteX3" fmla="*/ 0 w 1320066"/>
              <a:gd name="connsiteY3" fmla="*/ 1260343 h 1267432"/>
              <a:gd name="connsiteX4" fmla="*/ 31250 w 1320066"/>
              <a:gd name="connsiteY4" fmla="*/ 0 h 1267432"/>
              <a:gd name="connsiteX0" fmla="*/ 31250 w 1320066"/>
              <a:gd name="connsiteY0" fmla="*/ 0 h 1268253"/>
              <a:gd name="connsiteX1" fmla="*/ 1313313 w 1320066"/>
              <a:gd name="connsiteY1" fmla="*/ 20567 h 1268253"/>
              <a:gd name="connsiteX2" fmla="*/ 1320066 w 1320066"/>
              <a:gd name="connsiteY2" fmla="*/ 1233129 h 1268253"/>
              <a:gd name="connsiteX3" fmla="*/ 0 w 1320066"/>
              <a:gd name="connsiteY3" fmla="*/ 1260343 h 1268253"/>
              <a:gd name="connsiteX4" fmla="*/ 31250 w 1320066"/>
              <a:gd name="connsiteY4" fmla="*/ 0 h 1268253"/>
              <a:gd name="connsiteX0" fmla="*/ 31250 w 1320066"/>
              <a:gd name="connsiteY0" fmla="*/ 0 h 1263844"/>
              <a:gd name="connsiteX1" fmla="*/ 1313313 w 1320066"/>
              <a:gd name="connsiteY1" fmla="*/ 20567 h 1263844"/>
              <a:gd name="connsiteX2" fmla="*/ 1320066 w 1320066"/>
              <a:gd name="connsiteY2" fmla="*/ 1233129 h 1263844"/>
              <a:gd name="connsiteX3" fmla="*/ 0 w 1320066"/>
              <a:gd name="connsiteY3" fmla="*/ 1260343 h 1263844"/>
              <a:gd name="connsiteX4" fmla="*/ 31250 w 1320066"/>
              <a:gd name="connsiteY4" fmla="*/ 0 h 1263844"/>
              <a:gd name="connsiteX0" fmla="*/ 31250 w 1320066"/>
              <a:gd name="connsiteY0" fmla="*/ 0 h 1263844"/>
              <a:gd name="connsiteX1" fmla="*/ 1313313 w 1320066"/>
              <a:gd name="connsiteY1" fmla="*/ 20567 h 1263844"/>
              <a:gd name="connsiteX2" fmla="*/ 1320066 w 1320066"/>
              <a:gd name="connsiteY2" fmla="*/ 1233129 h 1263844"/>
              <a:gd name="connsiteX3" fmla="*/ 0 w 1320066"/>
              <a:gd name="connsiteY3" fmla="*/ 1260343 h 1263844"/>
              <a:gd name="connsiteX4" fmla="*/ 31250 w 1320066"/>
              <a:gd name="connsiteY4" fmla="*/ 0 h 1263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0066" h="1263844">
                <a:moveTo>
                  <a:pt x="31250" y="0"/>
                </a:moveTo>
                <a:lnTo>
                  <a:pt x="1313313" y="20567"/>
                </a:lnTo>
                <a:cubicBezTo>
                  <a:pt x="1315242" y="429048"/>
                  <a:pt x="1291435" y="859628"/>
                  <a:pt x="1320066" y="1233129"/>
                </a:cubicBezTo>
                <a:cubicBezTo>
                  <a:pt x="665493" y="1279400"/>
                  <a:pt x="439867" y="1259391"/>
                  <a:pt x="0" y="1260343"/>
                </a:cubicBezTo>
                <a:lnTo>
                  <a:pt x="31250" y="0"/>
                </a:lnTo>
                <a:close/>
              </a:path>
            </a:pathLst>
          </a:custGeom>
          <a:solidFill>
            <a:srgbClr val="FFA901"/>
          </a:solidFill>
          <a:ln>
            <a:noFill/>
          </a:ln>
          <a:effectLst>
            <a:outerShdw blurRad="38100" dist="12700" dir="54000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8447" y="1973164"/>
            <a:ext cx="25825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7. </a:t>
            </a:r>
          </a:p>
          <a:p>
            <a:pPr algn="ctr"/>
            <a:r>
              <a:rPr lang="en-US" sz="2400" b="1" dirty="0" err="1" smtClean="0">
                <a:latin typeface="Comic Sans MS" panose="030F0702030302020204" pitchFamily="66" charset="0"/>
              </a:rPr>
              <a:t>Mengelola</a:t>
            </a:r>
            <a:r>
              <a:rPr lang="en-US" sz="2400" b="1" dirty="0" smtClean="0">
                <a:latin typeface="Comic Sans MS" panose="030F0702030302020204" pitchFamily="66" charset="0"/>
              </a:rPr>
              <a:t> </a:t>
            </a:r>
            <a:r>
              <a:rPr lang="en-US" sz="2400" b="1" dirty="0" err="1">
                <a:latin typeface="Comic Sans MS" panose="030F0702030302020204" pitchFamily="66" charset="0"/>
              </a:rPr>
              <a:t>Aset</a:t>
            </a:r>
            <a:r>
              <a:rPr lang="en-US" sz="2400" b="1" dirty="0"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0765" y="1112717"/>
            <a:ext cx="601117" cy="612677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3207759" y="951185"/>
            <a:ext cx="7711254" cy="4683133"/>
            <a:chOff x="3207759" y="951185"/>
            <a:chExt cx="7711254" cy="4683133"/>
          </a:xfrm>
        </p:grpSpPr>
        <p:grpSp>
          <p:nvGrpSpPr>
            <p:cNvPr id="9" name="Group 8"/>
            <p:cNvGrpSpPr/>
            <p:nvPr/>
          </p:nvGrpSpPr>
          <p:grpSpPr>
            <a:xfrm>
              <a:off x="3207759" y="951185"/>
              <a:ext cx="7711254" cy="4683133"/>
              <a:chOff x="3207758" y="951185"/>
              <a:chExt cx="8455175" cy="4939621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3207758" y="976242"/>
                <a:ext cx="8455175" cy="4914564"/>
                <a:chOff x="5119561" y="1581530"/>
                <a:chExt cx="1814475" cy="1349407"/>
              </a:xfrm>
            </p:grpSpPr>
            <p:sp>
              <p:nvSpPr>
                <p:cNvPr id="12" name="Rectangle 19"/>
                <p:cNvSpPr/>
                <p:nvPr/>
              </p:nvSpPr>
              <p:spPr>
                <a:xfrm rot="21599113">
                  <a:off x="5572338" y="1581530"/>
                  <a:ext cx="1361698" cy="1349407"/>
                </a:xfrm>
                <a:custGeom>
                  <a:avLst/>
                  <a:gdLst>
                    <a:gd name="connsiteX0" fmla="*/ 0 w 1339596"/>
                    <a:gd name="connsiteY0" fmla="*/ 0 h 1219200"/>
                    <a:gd name="connsiteX1" fmla="*/ 1339596 w 1339596"/>
                    <a:gd name="connsiteY1" fmla="*/ 0 h 1219200"/>
                    <a:gd name="connsiteX2" fmla="*/ 1339596 w 1339596"/>
                    <a:gd name="connsiteY2" fmla="*/ 1219200 h 1219200"/>
                    <a:gd name="connsiteX3" fmla="*/ 0 w 1339596"/>
                    <a:gd name="connsiteY3" fmla="*/ 1219200 h 1219200"/>
                    <a:gd name="connsiteX4" fmla="*/ 0 w 1339596"/>
                    <a:gd name="connsiteY4" fmla="*/ 0 h 1219200"/>
                    <a:gd name="connsiteX0" fmla="*/ 0 w 1339596"/>
                    <a:gd name="connsiteY0" fmla="*/ 11733 h 1230933"/>
                    <a:gd name="connsiteX1" fmla="*/ 1306342 w 1339596"/>
                    <a:gd name="connsiteY1" fmla="*/ 0 h 1230933"/>
                    <a:gd name="connsiteX2" fmla="*/ 1339596 w 1339596"/>
                    <a:gd name="connsiteY2" fmla="*/ 1230933 h 1230933"/>
                    <a:gd name="connsiteX3" fmla="*/ 0 w 1339596"/>
                    <a:gd name="connsiteY3" fmla="*/ 1230933 h 1230933"/>
                    <a:gd name="connsiteX4" fmla="*/ 0 w 1339596"/>
                    <a:gd name="connsiteY4" fmla="*/ 11733 h 1230933"/>
                    <a:gd name="connsiteX0" fmla="*/ 55747 w 1339596"/>
                    <a:gd name="connsiteY0" fmla="*/ 12706 h 1230933"/>
                    <a:gd name="connsiteX1" fmla="*/ 1306342 w 1339596"/>
                    <a:gd name="connsiteY1" fmla="*/ 0 h 1230933"/>
                    <a:gd name="connsiteX2" fmla="*/ 1339596 w 1339596"/>
                    <a:gd name="connsiteY2" fmla="*/ 1230933 h 1230933"/>
                    <a:gd name="connsiteX3" fmla="*/ 0 w 1339596"/>
                    <a:gd name="connsiteY3" fmla="*/ 1230933 h 1230933"/>
                    <a:gd name="connsiteX4" fmla="*/ 55747 w 1339596"/>
                    <a:gd name="connsiteY4" fmla="*/ 12706 h 1230933"/>
                    <a:gd name="connsiteX0" fmla="*/ 28195 w 1339596"/>
                    <a:gd name="connsiteY0" fmla="*/ 12225 h 1230933"/>
                    <a:gd name="connsiteX1" fmla="*/ 1306342 w 1339596"/>
                    <a:gd name="connsiteY1" fmla="*/ 0 h 1230933"/>
                    <a:gd name="connsiteX2" fmla="*/ 1339596 w 1339596"/>
                    <a:gd name="connsiteY2" fmla="*/ 1230933 h 1230933"/>
                    <a:gd name="connsiteX3" fmla="*/ 0 w 1339596"/>
                    <a:gd name="connsiteY3" fmla="*/ 1230933 h 1230933"/>
                    <a:gd name="connsiteX4" fmla="*/ 28195 w 1339596"/>
                    <a:gd name="connsiteY4" fmla="*/ 12225 h 1230933"/>
                    <a:gd name="connsiteX0" fmla="*/ 28195 w 1353846"/>
                    <a:gd name="connsiteY0" fmla="*/ 6385 h 1225093"/>
                    <a:gd name="connsiteX1" fmla="*/ 1353846 w 1353846"/>
                    <a:gd name="connsiteY1" fmla="*/ 0 h 1225093"/>
                    <a:gd name="connsiteX2" fmla="*/ 1339596 w 1353846"/>
                    <a:gd name="connsiteY2" fmla="*/ 1225093 h 1225093"/>
                    <a:gd name="connsiteX3" fmla="*/ 0 w 1353846"/>
                    <a:gd name="connsiteY3" fmla="*/ 1225093 h 1225093"/>
                    <a:gd name="connsiteX4" fmla="*/ 28195 w 1353846"/>
                    <a:gd name="connsiteY4" fmla="*/ 6385 h 1225093"/>
                    <a:gd name="connsiteX0" fmla="*/ 20681 w 1353846"/>
                    <a:gd name="connsiteY0" fmla="*/ 6253 h 1225093"/>
                    <a:gd name="connsiteX1" fmla="*/ 1353846 w 1353846"/>
                    <a:gd name="connsiteY1" fmla="*/ 0 h 1225093"/>
                    <a:gd name="connsiteX2" fmla="*/ 1339596 w 1353846"/>
                    <a:gd name="connsiteY2" fmla="*/ 1225093 h 1225093"/>
                    <a:gd name="connsiteX3" fmla="*/ 0 w 1353846"/>
                    <a:gd name="connsiteY3" fmla="*/ 1225093 h 1225093"/>
                    <a:gd name="connsiteX4" fmla="*/ 20681 w 1353846"/>
                    <a:gd name="connsiteY4" fmla="*/ 6253 h 1225093"/>
                    <a:gd name="connsiteX0" fmla="*/ 20681 w 1339596"/>
                    <a:gd name="connsiteY0" fmla="*/ 6603 h 1225443"/>
                    <a:gd name="connsiteX1" fmla="*/ 1333808 w 1339596"/>
                    <a:gd name="connsiteY1" fmla="*/ 0 h 1225443"/>
                    <a:gd name="connsiteX2" fmla="*/ 1339596 w 1339596"/>
                    <a:gd name="connsiteY2" fmla="*/ 1225443 h 1225443"/>
                    <a:gd name="connsiteX3" fmla="*/ 0 w 1339596"/>
                    <a:gd name="connsiteY3" fmla="*/ 1225443 h 1225443"/>
                    <a:gd name="connsiteX4" fmla="*/ 20681 w 1339596"/>
                    <a:gd name="connsiteY4" fmla="*/ 6603 h 1225443"/>
                    <a:gd name="connsiteX0" fmla="*/ 33205 w 1339596"/>
                    <a:gd name="connsiteY0" fmla="*/ 6822 h 1225443"/>
                    <a:gd name="connsiteX1" fmla="*/ 1333808 w 1339596"/>
                    <a:gd name="connsiteY1" fmla="*/ 0 h 1225443"/>
                    <a:gd name="connsiteX2" fmla="*/ 1339596 w 1339596"/>
                    <a:gd name="connsiteY2" fmla="*/ 1225443 h 1225443"/>
                    <a:gd name="connsiteX3" fmla="*/ 0 w 1339596"/>
                    <a:gd name="connsiteY3" fmla="*/ 1225443 h 1225443"/>
                    <a:gd name="connsiteX4" fmla="*/ 33205 w 1339596"/>
                    <a:gd name="connsiteY4" fmla="*/ 6822 h 1225443"/>
                    <a:gd name="connsiteX0" fmla="*/ 13167 w 1339596"/>
                    <a:gd name="connsiteY0" fmla="*/ 6472 h 1225443"/>
                    <a:gd name="connsiteX1" fmla="*/ 1333808 w 1339596"/>
                    <a:gd name="connsiteY1" fmla="*/ 0 h 1225443"/>
                    <a:gd name="connsiteX2" fmla="*/ 1339596 w 1339596"/>
                    <a:gd name="connsiteY2" fmla="*/ 1225443 h 1225443"/>
                    <a:gd name="connsiteX3" fmla="*/ 0 w 1339596"/>
                    <a:gd name="connsiteY3" fmla="*/ 1225443 h 1225443"/>
                    <a:gd name="connsiteX4" fmla="*/ 13167 w 1339596"/>
                    <a:gd name="connsiteY4" fmla="*/ 6472 h 1225443"/>
                    <a:gd name="connsiteX0" fmla="*/ 13167 w 1333884"/>
                    <a:gd name="connsiteY0" fmla="*/ 6472 h 1225443"/>
                    <a:gd name="connsiteX1" fmla="*/ 1333808 w 1333884"/>
                    <a:gd name="connsiteY1" fmla="*/ 0 h 1225443"/>
                    <a:gd name="connsiteX2" fmla="*/ 1302330 w 1333884"/>
                    <a:gd name="connsiteY2" fmla="*/ 1207253 h 1225443"/>
                    <a:gd name="connsiteX3" fmla="*/ 0 w 1333884"/>
                    <a:gd name="connsiteY3" fmla="*/ 1225443 h 1225443"/>
                    <a:gd name="connsiteX4" fmla="*/ 13167 w 1333884"/>
                    <a:gd name="connsiteY4" fmla="*/ 6472 h 1225443"/>
                    <a:gd name="connsiteX0" fmla="*/ 13167 w 1334211"/>
                    <a:gd name="connsiteY0" fmla="*/ 6472 h 1232826"/>
                    <a:gd name="connsiteX1" fmla="*/ 1333808 w 1334211"/>
                    <a:gd name="connsiteY1" fmla="*/ 0 h 1232826"/>
                    <a:gd name="connsiteX2" fmla="*/ 1331950 w 1334211"/>
                    <a:gd name="connsiteY2" fmla="*/ 1232826 h 1232826"/>
                    <a:gd name="connsiteX3" fmla="*/ 0 w 1334211"/>
                    <a:gd name="connsiteY3" fmla="*/ 1225443 h 1232826"/>
                    <a:gd name="connsiteX4" fmla="*/ 13167 w 1334211"/>
                    <a:gd name="connsiteY4" fmla="*/ 6472 h 1232826"/>
                    <a:gd name="connsiteX0" fmla="*/ 13167 w 1333952"/>
                    <a:gd name="connsiteY0" fmla="*/ 6472 h 1225443"/>
                    <a:gd name="connsiteX1" fmla="*/ 1333808 w 1333952"/>
                    <a:gd name="connsiteY1" fmla="*/ 0 h 1225443"/>
                    <a:gd name="connsiteX2" fmla="*/ 1319601 w 1333952"/>
                    <a:gd name="connsiteY2" fmla="*/ 1222588 h 1225443"/>
                    <a:gd name="connsiteX3" fmla="*/ 0 w 1333952"/>
                    <a:gd name="connsiteY3" fmla="*/ 1225443 h 1225443"/>
                    <a:gd name="connsiteX4" fmla="*/ 13167 w 1333952"/>
                    <a:gd name="connsiteY4" fmla="*/ 6472 h 1225443"/>
                    <a:gd name="connsiteX0" fmla="*/ 30785 w 1333952"/>
                    <a:gd name="connsiteY0" fmla="*/ 0 h 1235984"/>
                    <a:gd name="connsiteX1" fmla="*/ 1333808 w 1333952"/>
                    <a:gd name="connsiteY1" fmla="*/ 10541 h 1235984"/>
                    <a:gd name="connsiteX2" fmla="*/ 1319601 w 1333952"/>
                    <a:gd name="connsiteY2" fmla="*/ 1233129 h 1235984"/>
                    <a:gd name="connsiteX3" fmla="*/ 0 w 1333952"/>
                    <a:gd name="connsiteY3" fmla="*/ 1235984 h 1235984"/>
                    <a:gd name="connsiteX4" fmla="*/ 30785 w 1333952"/>
                    <a:gd name="connsiteY4" fmla="*/ 0 h 1235984"/>
                    <a:gd name="connsiteX0" fmla="*/ 30785 w 1319601"/>
                    <a:gd name="connsiteY0" fmla="*/ 0 h 1235984"/>
                    <a:gd name="connsiteX1" fmla="*/ 1312848 w 1319601"/>
                    <a:gd name="connsiteY1" fmla="*/ 20567 h 1235984"/>
                    <a:gd name="connsiteX2" fmla="*/ 1319601 w 1319601"/>
                    <a:gd name="connsiteY2" fmla="*/ 1233129 h 1235984"/>
                    <a:gd name="connsiteX3" fmla="*/ 0 w 1319601"/>
                    <a:gd name="connsiteY3" fmla="*/ 1235984 h 1235984"/>
                    <a:gd name="connsiteX4" fmla="*/ 30785 w 1319601"/>
                    <a:gd name="connsiteY4" fmla="*/ 0 h 1235984"/>
                    <a:gd name="connsiteX0" fmla="*/ 30785 w 1319601"/>
                    <a:gd name="connsiteY0" fmla="*/ 0 h 1258608"/>
                    <a:gd name="connsiteX1" fmla="*/ 1312848 w 1319601"/>
                    <a:gd name="connsiteY1" fmla="*/ 20567 h 1258608"/>
                    <a:gd name="connsiteX2" fmla="*/ 1319601 w 1319601"/>
                    <a:gd name="connsiteY2" fmla="*/ 1233129 h 1258608"/>
                    <a:gd name="connsiteX3" fmla="*/ 0 w 1319601"/>
                    <a:gd name="connsiteY3" fmla="*/ 1235984 h 1258608"/>
                    <a:gd name="connsiteX4" fmla="*/ 30785 w 1319601"/>
                    <a:gd name="connsiteY4" fmla="*/ 0 h 1258608"/>
                    <a:gd name="connsiteX0" fmla="*/ 31250 w 1320066"/>
                    <a:gd name="connsiteY0" fmla="*/ 0 h 1267432"/>
                    <a:gd name="connsiteX1" fmla="*/ 1313313 w 1320066"/>
                    <a:gd name="connsiteY1" fmla="*/ 20567 h 1267432"/>
                    <a:gd name="connsiteX2" fmla="*/ 1320066 w 1320066"/>
                    <a:gd name="connsiteY2" fmla="*/ 1233129 h 1267432"/>
                    <a:gd name="connsiteX3" fmla="*/ 0 w 1320066"/>
                    <a:gd name="connsiteY3" fmla="*/ 1260343 h 1267432"/>
                    <a:gd name="connsiteX4" fmla="*/ 31250 w 1320066"/>
                    <a:gd name="connsiteY4" fmla="*/ 0 h 1267432"/>
                    <a:gd name="connsiteX0" fmla="*/ 31250 w 1320066"/>
                    <a:gd name="connsiteY0" fmla="*/ 0 h 1268253"/>
                    <a:gd name="connsiteX1" fmla="*/ 1313313 w 1320066"/>
                    <a:gd name="connsiteY1" fmla="*/ 20567 h 1268253"/>
                    <a:gd name="connsiteX2" fmla="*/ 1320066 w 1320066"/>
                    <a:gd name="connsiteY2" fmla="*/ 1233129 h 1268253"/>
                    <a:gd name="connsiteX3" fmla="*/ 0 w 1320066"/>
                    <a:gd name="connsiteY3" fmla="*/ 1260343 h 1268253"/>
                    <a:gd name="connsiteX4" fmla="*/ 31250 w 1320066"/>
                    <a:gd name="connsiteY4" fmla="*/ 0 h 1268253"/>
                    <a:gd name="connsiteX0" fmla="*/ 31250 w 1320066"/>
                    <a:gd name="connsiteY0" fmla="*/ 0 h 1263844"/>
                    <a:gd name="connsiteX1" fmla="*/ 1313313 w 1320066"/>
                    <a:gd name="connsiteY1" fmla="*/ 20567 h 1263844"/>
                    <a:gd name="connsiteX2" fmla="*/ 1320066 w 1320066"/>
                    <a:gd name="connsiteY2" fmla="*/ 1233129 h 1263844"/>
                    <a:gd name="connsiteX3" fmla="*/ 0 w 1320066"/>
                    <a:gd name="connsiteY3" fmla="*/ 1260343 h 1263844"/>
                    <a:gd name="connsiteX4" fmla="*/ 31250 w 1320066"/>
                    <a:gd name="connsiteY4" fmla="*/ 0 h 1263844"/>
                    <a:gd name="connsiteX0" fmla="*/ 31250 w 1320066"/>
                    <a:gd name="connsiteY0" fmla="*/ 0 h 1263844"/>
                    <a:gd name="connsiteX1" fmla="*/ 1313313 w 1320066"/>
                    <a:gd name="connsiteY1" fmla="*/ 20567 h 1263844"/>
                    <a:gd name="connsiteX2" fmla="*/ 1320066 w 1320066"/>
                    <a:gd name="connsiteY2" fmla="*/ 1233129 h 1263844"/>
                    <a:gd name="connsiteX3" fmla="*/ 0 w 1320066"/>
                    <a:gd name="connsiteY3" fmla="*/ 1260343 h 1263844"/>
                    <a:gd name="connsiteX4" fmla="*/ 31250 w 1320066"/>
                    <a:gd name="connsiteY4" fmla="*/ 0 h 12638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20066" h="1263844">
                      <a:moveTo>
                        <a:pt x="31250" y="0"/>
                      </a:moveTo>
                      <a:lnTo>
                        <a:pt x="1313313" y="20567"/>
                      </a:lnTo>
                      <a:cubicBezTo>
                        <a:pt x="1315242" y="429048"/>
                        <a:pt x="1291435" y="859628"/>
                        <a:pt x="1320066" y="1233129"/>
                      </a:cubicBezTo>
                      <a:cubicBezTo>
                        <a:pt x="665493" y="1279400"/>
                        <a:pt x="439867" y="1259391"/>
                        <a:pt x="0" y="1260343"/>
                      </a:cubicBezTo>
                      <a:lnTo>
                        <a:pt x="3125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6EBB6"/>
                    </a:gs>
                    <a:gs pos="100000">
                      <a:srgbClr val="F0DD80"/>
                    </a:gs>
                  </a:gsLst>
                  <a:lin ang="5400000" scaled="1"/>
                  <a:tileRect/>
                </a:gradFill>
                <a:ln w="25400" cap="flat" cmpd="sng" algn="ctr">
                  <a:noFill/>
                  <a:prstDash val="solid"/>
                </a:ln>
                <a:effectLst>
                  <a:outerShdw blurRad="38100" dist="12700" dir="54000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lIns="45720" tIns="45720" rIns="45720" bIns="45720" rtlCol="0" anchor="ctr"/>
                <a:lstStyle/>
                <a:p>
                  <a:pPr algn="ctr">
                    <a:defRPr/>
                  </a:pPr>
                  <a:endParaRPr lang="en-US" sz="2000" kern="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grpSp>
              <p:nvGrpSpPr>
                <p:cNvPr id="13" name="Group 12"/>
                <p:cNvGrpSpPr/>
                <p:nvPr/>
              </p:nvGrpSpPr>
              <p:grpSpPr>
                <a:xfrm rot="21599113">
                  <a:off x="5119561" y="1705062"/>
                  <a:ext cx="567507" cy="130528"/>
                  <a:chOff x="411250" y="3981366"/>
                  <a:chExt cx="786020" cy="180787"/>
                </a:xfrm>
              </p:grpSpPr>
              <p:sp>
                <p:nvSpPr>
                  <p:cNvPr id="22" name="Freeform 21"/>
                  <p:cNvSpPr/>
                  <p:nvPr/>
                </p:nvSpPr>
                <p:spPr>
                  <a:xfrm rot="5400000" flipH="1" flipV="1">
                    <a:off x="765749" y="3689151"/>
                    <a:ext cx="55016" cy="764014"/>
                  </a:xfrm>
                  <a:custGeom>
                    <a:avLst/>
                    <a:gdLst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450428 w 1860336"/>
                      <a:gd name="connsiteY15" fmla="*/ 740979 h 1513490"/>
                      <a:gd name="connsiteX16" fmla="*/ 1497724 w 1860336"/>
                      <a:gd name="connsiteY16" fmla="*/ 788276 h 1513490"/>
                      <a:gd name="connsiteX17" fmla="*/ 1545021 w 1860336"/>
                      <a:gd name="connsiteY17" fmla="*/ 882869 h 1513490"/>
                      <a:gd name="connsiteX18" fmla="*/ 1592317 w 1860336"/>
                      <a:gd name="connsiteY18" fmla="*/ 977462 h 1513490"/>
                      <a:gd name="connsiteX19" fmla="*/ 1639614 w 1860336"/>
                      <a:gd name="connsiteY19" fmla="*/ 1008993 h 1513490"/>
                      <a:gd name="connsiteX20" fmla="*/ 1686910 w 1860336"/>
                      <a:gd name="connsiteY20" fmla="*/ 1056290 h 1513490"/>
                      <a:gd name="connsiteX21" fmla="*/ 1734207 w 1860336"/>
                      <a:gd name="connsiteY21" fmla="*/ 1182414 h 1513490"/>
                      <a:gd name="connsiteX22" fmla="*/ 1749973 w 1860336"/>
                      <a:gd name="connsiteY22" fmla="*/ 1229710 h 1513490"/>
                      <a:gd name="connsiteX23" fmla="*/ 1797269 w 1860336"/>
                      <a:gd name="connsiteY23" fmla="*/ 1261241 h 1513490"/>
                      <a:gd name="connsiteX24" fmla="*/ 1813035 w 1860336"/>
                      <a:gd name="connsiteY24" fmla="*/ 1340069 h 1513490"/>
                      <a:gd name="connsiteX25" fmla="*/ 1844566 w 1860336"/>
                      <a:gd name="connsiteY25" fmla="*/ 1387365 h 1513490"/>
                      <a:gd name="connsiteX26" fmla="*/ 1860331 w 1860336"/>
                      <a:gd name="connsiteY26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450428 w 1860336"/>
                      <a:gd name="connsiteY15" fmla="*/ 740979 h 1513490"/>
                      <a:gd name="connsiteX16" fmla="*/ 1497724 w 1860336"/>
                      <a:gd name="connsiteY16" fmla="*/ 788276 h 1513490"/>
                      <a:gd name="connsiteX17" fmla="*/ 1545021 w 1860336"/>
                      <a:gd name="connsiteY17" fmla="*/ 882869 h 1513490"/>
                      <a:gd name="connsiteX18" fmla="*/ 1592317 w 1860336"/>
                      <a:gd name="connsiteY18" fmla="*/ 977462 h 1513490"/>
                      <a:gd name="connsiteX19" fmla="*/ 1686910 w 1860336"/>
                      <a:gd name="connsiteY19" fmla="*/ 1056290 h 1513490"/>
                      <a:gd name="connsiteX20" fmla="*/ 1734207 w 1860336"/>
                      <a:gd name="connsiteY20" fmla="*/ 1182414 h 1513490"/>
                      <a:gd name="connsiteX21" fmla="*/ 1749973 w 1860336"/>
                      <a:gd name="connsiteY21" fmla="*/ 1229710 h 1513490"/>
                      <a:gd name="connsiteX22" fmla="*/ 1797269 w 1860336"/>
                      <a:gd name="connsiteY22" fmla="*/ 1261241 h 1513490"/>
                      <a:gd name="connsiteX23" fmla="*/ 1813035 w 1860336"/>
                      <a:gd name="connsiteY23" fmla="*/ 1340069 h 1513490"/>
                      <a:gd name="connsiteX24" fmla="*/ 1844566 w 1860336"/>
                      <a:gd name="connsiteY24" fmla="*/ 1387365 h 1513490"/>
                      <a:gd name="connsiteX25" fmla="*/ 1860331 w 1860336"/>
                      <a:gd name="connsiteY25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450428 w 1860336"/>
                      <a:gd name="connsiteY15" fmla="*/ 740979 h 1513490"/>
                      <a:gd name="connsiteX16" fmla="*/ 1497724 w 1860336"/>
                      <a:gd name="connsiteY16" fmla="*/ 788276 h 1513490"/>
                      <a:gd name="connsiteX17" fmla="*/ 1545021 w 1860336"/>
                      <a:gd name="connsiteY17" fmla="*/ 882869 h 1513490"/>
                      <a:gd name="connsiteX18" fmla="*/ 1686910 w 1860336"/>
                      <a:gd name="connsiteY18" fmla="*/ 1056290 h 1513490"/>
                      <a:gd name="connsiteX19" fmla="*/ 1734207 w 1860336"/>
                      <a:gd name="connsiteY19" fmla="*/ 1182414 h 1513490"/>
                      <a:gd name="connsiteX20" fmla="*/ 1749973 w 1860336"/>
                      <a:gd name="connsiteY20" fmla="*/ 1229710 h 1513490"/>
                      <a:gd name="connsiteX21" fmla="*/ 1797269 w 1860336"/>
                      <a:gd name="connsiteY21" fmla="*/ 1261241 h 1513490"/>
                      <a:gd name="connsiteX22" fmla="*/ 1813035 w 1860336"/>
                      <a:gd name="connsiteY22" fmla="*/ 1340069 h 1513490"/>
                      <a:gd name="connsiteX23" fmla="*/ 1844566 w 1860336"/>
                      <a:gd name="connsiteY23" fmla="*/ 1387365 h 1513490"/>
                      <a:gd name="connsiteX24" fmla="*/ 1860331 w 1860336"/>
                      <a:gd name="connsiteY24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450428 w 1860336"/>
                      <a:gd name="connsiteY15" fmla="*/ 740979 h 1513490"/>
                      <a:gd name="connsiteX16" fmla="*/ 1497724 w 1860336"/>
                      <a:gd name="connsiteY16" fmla="*/ 788276 h 1513490"/>
                      <a:gd name="connsiteX17" fmla="*/ 1686910 w 1860336"/>
                      <a:gd name="connsiteY17" fmla="*/ 1056290 h 1513490"/>
                      <a:gd name="connsiteX18" fmla="*/ 1734207 w 1860336"/>
                      <a:gd name="connsiteY18" fmla="*/ 1182414 h 1513490"/>
                      <a:gd name="connsiteX19" fmla="*/ 1749973 w 1860336"/>
                      <a:gd name="connsiteY19" fmla="*/ 1229710 h 1513490"/>
                      <a:gd name="connsiteX20" fmla="*/ 1797269 w 1860336"/>
                      <a:gd name="connsiteY20" fmla="*/ 1261241 h 1513490"/>
                      <a:gd name="connsiteX21" fmla="*/ 1813035 w 1860336"/>
                      <a:gd name="connsiteY21" fmla="*/ 1340069 h 1513490"/>
                      <a:gd name="connsiteX22" fmla="*/ 1844566 w 1860336"/>
                      <a:gd name="connsiteY22" fmla="*/ 1387365 h 1513490"/>
                      <a:gd name="connsiteX23" fmla="*/ 1860331 w 1860336"/>
                      <a:gd name="connsiteY23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450428 w 1860336"/>
                      <a:gd name="connsiteY15" fmla="*/ 740979 h 1513490"/>
                      <a:gd name="connsiteX16" fmla="*/ 1686910 w 1860336"/>
                      <a:gd name="connsiteY16" fmla="*/ 1056290 h 1513490"/>
                      <a:gd name="connsiteX17" fmla="*/ 1734207 w 1860336"/>
                      <a:gd name="connsiteY17" fmla="*/ 1182414 h 1513490"/>
                      <a:gd name="connsiteX18" fmla="*/ 1749973 w 1860336"/>
                      <a:gd name="connsiteY18" fmla="*/ 1229710 h 1513490"/>
                      <a:gd name="connsiteX19" fmla="*/ 1797269 w 1860336"/>
                      <a:gd name="connsiteY19" fmla="*/ 1261241 h 1513490"/>
                      <a:gd name="connsiteX20" fmla="*/ 1813035 w 1860336"/>
                      <a:gd name="connsiteY20" fmla="*/ 1340069 h 1513490"/>
                      <a:gd name="connsiteX21" fmla="*/ 1844566 w 1860336"/>
                      <a:gd name="connsiteY21" fmla="*/ 1387365 h 1513490"/>
                      <a:gd name="connsiteX22" fmla="*/ 1860331 w 1860336"/>
                      <a:gd name="connsiteY22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686910 w 1860336"/>
                      <a:gd name="connsiteY15" fmla="*/ 1056290 h 1513490"/>
                      <a:gd name="connsiteX16" fmla="*/ 1734207 w 1860336"/>
                      <a:gd name="connsiteY16" fmla="*/ 1182414 h 1513490"/>
                      <a:gd name="connsiteX17" fmla="*/ 1749973 w 1860336"/>
                      <a:gd name="connsiteY17" fmla="*/ 1229710 h 1513490"/>
                      <a:gd name="connsiteX18" fmla="*/ 1797269 w 1860336"/>
                      <a:gd name="connsiteY18" fmla="*/ 1261241 h 1513490"/>
                      <a:gd name="connsiteX19" fmla="*/ 1813035 w 1860336"/>
                      <a:gd name="connsiteY19" fmla="*/ 1340069 h 1513490"/>
                      <a:gd name="connsiteX20" fmla="*/ 1844566 w 1860336"/>
                      <a:gd name="connsiteY20" fmla="*/ 1387365 h 1513490"/>
                      <a:gd name="connsiteX21" fmla="*/ 1860331 w 1860336"/>
                      <a:gd name="connsiteY21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686910 w 1860336"/>
                      <a:gd name="connsiteY15" fmla="*/ 1056290 h 1513490"/>
                      <a:gd name="connsiteX16" fmla="*/ 1707097 w 1860336"/>
                      <a:gd name="connsiteY16" fmla="*/ 1149306 h 1513490"/>
                      <a:gd name="connsiteX17" fmla="*/ 1734207 w 1860336"/>
                      <a:gd name="connsiteY17" fmla="*/ 1182414 h 1513490"/>
                      <a:gd name="connsiteX18" fmla="*/ 1749973 w 1860336"/>
                      <a:gd name="connsiteY18" fmla="*/ 1229710 h 1513490"/>
                      <a:gd name="connsiteX19" fmla="*/ 1797269 w 1860336"/>
                      <a:gd name="connsiteY19" fmla="*/ 1261241 h 1513490"/>
                      <a:gd name="connsiteX20" fmla="*/ 1813035 w 1860336"/>
                      <a:gd name="connsiteY20" fmla="*/ 1340069 h 1513490"/>
                      <a:gd name="connsiteX21" fmla="*/ 1844566 w 1860336"/>
                      <a:gd name="connsiteY21" fmla="*/ 1387365 h 1513490"/>
                      <a:gd name="connsiteX22" fmla="*/ 1860331 w 1860336"/>
                      <a:gd name="connsiteY22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686910 w 1860336"/>
                      <a:gd name="connsiteY15" fmla="*/ 1056290 h 1513490"/>
                      <a:gd name="connsiteX16" fmla="*/ 1734207 w 1860336"/>
                      <a:gd name="connsiteY16" fmla="*/ 1182414 h 1513490"/>
                      <a:gd name="connsiteX17" fmla="*/ 1749973 w 1860336"/>
                      <a:gd name="connsiteY17" fmla="*/ 1229710 h 1513490"/>
                      <a:gd name="connsiteX18" fmla="*/ 1797269 w 1860336"/>
                      <a:gd name="connsiteY18" fmla="*/ 1261241 h 1513490"/>
                      <a:gd name="connsiteX19" fmla="*/ 1813035 w 1860336"/>
                      <a:gd name="connsiteY19" fmla="*/ 1340069 h 1513490"/>
                      <a:gd name="connsiteX20" fmla="*/ 1844566 w 1860336"/>
                      <a:gd name="connsiteY20" fmla="*/ 1387365 h 1513490"/>
                      <a:gd name="connsiteX21" fmla="*/ 1860331 w 1860336"/>
                      <a:gd name="connsiteY21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686910 w 1860336"/>
                      <a:gd name="connsiteY15" fmla="*/ 1056290 h 1513490"/>
                      <a:gd name="connsiteX16" fmla="*/ 1718007 w 1860336"/>
                      <a:gd name="connsiteY16" fmla="*/ 1129571 h 1513490"/>
                      <a:gd name="connsiteX17" fmla="*/ 1734207 w 1860336"/>
                      <a:gd name="connsiteY17" fmla="*/ 1182414 h 1513490"/>
                      <a:gd name="connsiteX18" fmla="*/ 1749973 w 1860336"/>
                      <a:gd name="connsiteY18" fmla="*/ 1229710 h 1513490"/>
                      <a:gd name="connsiteX19" fmla="*/ 1797269 w 1860336"/>
                      <a:gd name="connsiteY19" fmla="*/ 1261241 h 1513490"/>
                      <a:gd name="connsiteX20" fmla="*/ 1813035 w 1860336"/>
                      <a:gd name="connsiteY20" fmla="*/ 1340069 h 1513490"/>
                      <a:gd name="connsiteX21" fmla="*/ 1844566 w 1860336"/>
                      <a:gd name="connsiteY21" fmla="*/ 1387365 h 1513490"/>
                      <a:gd name="connsiteX22" fmla="*/ 1860331 w 1860336"/>
                      <a:gd name="connsiteY22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686910 w 1860336"/>
                      <a:gd name="connsiteY15" fmla="*/ 1056290 h 1513490"/>
                      <a:gd name="connsiteX16" fmla="*/ 1734207 w 1860336"/>
                      <a:gd name="connsiteY16" fmla="*/ 1182414 h 1513490"/>
                      <a:gd name="connsiteX17" fmla="*/ 1749973 w 1860336"/>
                      <a:gd name="connsiteY17" fmla="*/ 1229710 h 1513490"/>
                      <a:gd name="connsiteX18" fmla="*/ 1797269 w 1860336"/>
                      <a:gd name="connsiteY18" fmla="*/ 1261241 h 1513490"/>
                      <a:gd name="connsiteX19" fmla="*/ 1813035 w 1860336"/>
                      <a:gd name="connsiteY19" fmla="*/ 1340069 h 1513490"/>
                      <a:gd name="connsiteX20" fmla="*/ 1844566 w 1860336"/>
                      <a:gd name="connsiteY20" fmla="*/ 1387365 h 1513490"/>
                      <a:gd name="connsiteX21" fmla="*/ 1860331 w 1860336"/>
                      <a:gd name="connsiteY21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686910 w 1860336"/>
                      <a:gd name="connsiteY15" fmla="*/ 1056290 h 1513490"/>
                      <a:gd name="connsiteX16" fmla="*/ 1749973 w 1860336"/>
                      <a:gd name="connsiteY16" fmla="*/ 1229710 h 1513490"/>
                      <a:gd name="connsiteX17" fmla="*/ 1797269 w 1860336"/>
                      <a:gd name="connsiteY17" fmla="*/ 1261241 h 1513490"/>
                      <a:gd name="connsiteX18" fmla="*/ 1813035 w 1860336"/>
                      <a:gd name="connsiteY18" fmla="*/ 1340069 h 1513490"/>
                      <a:gd name="connsiteX19" fmla="*/ 1844566 w 1860336"/>
                      <a:gd name="connsiteY19" fmla="*/ 1387365 h 1513490"/>
                      <a:gd name="connsiteX20" fmla="*/ 1860331 w 1860336"/>
                      <a:gd name="connsiteY20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686910 w 1860336"/>
                      <a:gd name="connsiteY15" fmla="*/ 1056290 h 1513490"/>
                      <a:gd name="connsiteX16" fmla="*/ 1797269 w 1860336"/>
                      <a:gd name="connsiteY16" fmla="*/ 1261241 h 1513490"/>
                      <a:gd name="connsiteX17" fmla="*/ 1813035 w 1860336"/>
                      <a:gd name="connsiteY17" fmla="*/ 1340069 h 1513490"/>
                      <a:gd name="connsiteX18" fmla="*/ 1844566 w 1860336"/>
                      <a:gd name="connsiteY18" fmla="*/ 1387365 h 1513490"/>
                      <a:gd name="connsiteX19" fmla="*/ 1860331 w 1860336"/>
                      <a:gd name="connsiteY19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686910 w 1860336"/>
                      <a:gd name="connsiteY15" fmla="*/ 1056290 h 1513490"/>
                      <a:gd name="connsiteX16" fmla="*/ 1813035 w 1860336"/>
                      <a:gd name="connsiteY16" fmla="*/ 1340069 h 1513490"/>
                      <a:gd name="connsiteX17" fmla="*/ 1844566 w 1860336"/>
                      <a:gd name="connsiteY17" fmla="*/ 1387365 h 1513490"/>
                      <a:gd name="connsiteX18" fmla="*/ 1860331 w 1860336"/>
                      <a:gd name="connsiteY18" fmla="*/ 1513490 h 1513490"/>
                      <a:gd name="connsiteX0" fmla="*/ 0 w 1860336"/>
                      <a:gd name="connsiteY0" fmla="*/ 0 h 1513490"/>
                      <a:gd name="connsiteX1" fmla="*/ 236483 w 1860336"/>
                      <a:gd name="connsiteY1" fmla="*/ 47296 h 1513490"/>
                      <a:gd name="connsiteX2" fmla="*/ 378373 w 1860336"/>
                      <a:gd name="connsiteY2" fmla="*/ 78828 h 1513490"/>
                      <a:gd name="connsiteX3" fmla="*/ 457200 w 1860336"/>
                      <a:gd name="connsiteY3" fmla="*/ 94593 h 1513490"/>
                      <a:gd name="connsiteX4" fmla="*/ 536028 w 1860336"/>
                      <a:gd name="connsiteY4" fmla="*/ 126124 h 1513490"/>
                      <a:gd name="connsiteX5" fmla="*/ 583324 w 1860336"/>
                      <a:gd name="connsiteY5" fmla="*/ 141890 h 1513490"/>
                      <a:gd name="connsiteX6" fmla="*/ 630621 w 1860336"/>
                      <a:gd name="connsiteY6" fmla="*/ 173421 h 1513490"/>
                      <a:gd name="connsiteX7" fmla="*/ 740979 w 1860336"/>
                      <a:gd name="connsiteY7" fmla="*/ 204952 h 1513490"/>
                      <a:gd name="connsiteX8" fmla="*/ 851338 w 1860336"/>
                      <a:gd name="connsiteY8" fmla="*/ 252248 h 1513490"/>
                      <a:gd name="connsiteX9" fmla="*/ 898635 w 1860336"/>
                      <a:gd name="connsiteY9" fmla="*/ 283779 h 1513490"/>
                      <a:gd name="connsiteX10" fmla="*/ 945931 w 1860336"/>
                      <a:gd name="connsiteY10" fmla="*/ 299545 h 1513490"/>
                      <a:gd name="connsiteX11" fmla="*/ 1040524 w 1860336"/>
                      <a:gd name="connsiteY11" fmla="*/ 346841 h 1513490"/>
                      <a:gd name="connsiteX12" fmla="*/ 1182414 w 1860336"/>
                      <a:gd name="connsiteY12" fmla="*/ 488731 h 1513490"/>
                      <a:gd name="connsiteX13" fmla="*/ 1229710 w 1860336"/>
                      <a:gd name="connsiteY13" fmla="*/ 536028 h 1513490"/>
                      <a:gd name="connsiteX14" fmla="*/ 1308538 w 1860336"/>
                      <a:gd name="connsiteY14" fmla="*/ 599090 h 1513490"/>
                      <a:gd name="connsiteX15" fmla="*/ 1686910 w 1860336"/>
                      <a:gd name="connsiteY15" fmla="*/ 1056290 h 1513490"/>
                      <a:gd name="connsiteX16" fmla="*/ 1844566 w 1860336"/>
                      <a:gd name="connsiteY16" fmla="*/ 1387365 h 1513490"/>
                      <a:gd name="connsiteX17" fmla="*/ 1860331 w 1860336"/>
                      <a:gd name="connsiteY17" fmla="*/ 1513490 h 1513490"/>
                      <a:gd name="connsiteX0" fmla="*/ 0 w 1860331"/>
                      <a:gd name="connsiteY0" fmla="*/ 0 h 1513490"/>
                      <a:gd name="connsiteX1" fmla="*/ 236483 w 1860331"/>
                      <a:gd name="connsiteY1" fmla="*/ 47296 h 1513490"/>
                      <a:gd name="connsiteX2" fmla="*/ 378373 w 1860331"/>
                      <a:gd name="connsiteY2" fmla="*/ 78828 h 1513490"/>
                      <a:gd name="connsiteX3" fmla="*/ 457200 w 1860331"/>
                      <a:gd name="connsiteY3" fmla="*/ 94593 h 1513490"/>
                      <a:gd name="connsiteX4" fmla="*/ 536028 w 1860331"/>
                      <a:gd name="connsiteY4" fmla="*/ 126124 h 1513490"/>
                      <a:gd name="connsiteX5" fmla="*/ 583324 w 1860331"/>
                      <a:gd name="connsiteY5" fmla="*/ 141890 h 1513490"/>
                      <a:gd name="connsiteX6" fmla="*/ 630621 w 1860331"/>
                      <a:gd name="connsiteY6" fmla="*/ 173421 h 1513490"/>
                      <a:gd name="connsiteX7" fmla="*/ 740979 w 1860331"/>
                      <a:gd name="connsiteY7" fmla="*/ 204952 h 1513490"/>
                      <a:gd name="connsiteX8" fmla="*/ 851338 w 1860331"/>
                      <a:gd name="connsiteY8" fmla="*/ 252248 h 1513490"/>
                      <a:gd name="connsiteX9" fmla="*/ 898635 w 1860331"/>
                      <a:gd name="connsiteY9" fmla="*/ 283779 h 1513490"/>
                      <a:gd name="connsiteX10" fmla="*/ 945931 w 1860331"/>
                      <a:gd name="connsiteY10" fmla="*/ 299545 h 1513490"/>
                      <a:gd name="connsiteX11" fmla="*/ 1040524 w 1860331"/>
                      <a:gd name="connsiteY11" fmla="*/ 346841 h 1513490"/>
                      <a:gd name="connsiteX12" fmla="*/ 1182414 w 1860331"/>
                      <a:gd name="connsiteY12" fmla="*/ 488731 h 1513490"/>
                      <a:gd name="connsiteX13" fmla="*/ 1229710 w 1860331"/>
                      <a:gd name="connsiteY13" fmla="*/ 536028 h 1513490"/>
                      <a:gd name="connsiteX14" fmla="*/ 1308538 w 1860331"/>
                      <a:gd name="connsiteY14" fmla="*/ 599090 h 1513490"/>
                      <a:gd name="connsiteX15" fmla="*/ 1686910 w 1860331"/>
                      <a:gd name="connsiteY15" fmla="*/ 1056290 h 1513490"/>
                      <a:gd name="connsiteX16" fmla="*/ 1860331 w 1860331"/>
                      <a:gd name="connsiteY16" fmla="*/ 1513490 h 1513490"/>
                      <a:gd name="connsiteX0" fmla="*/ 0 w 1860331"/>
                      <a:gd name="connsiteY0" fmla="*/ 0 h 1513490"/>
                      <a:gd name="connsiteX1" fmla="*/ 236483 w 1860331"/>
                      <a:gd name="connsiteY1" fmla="*/ 47296 h 1513490"/>
                      <a:gd name="connsiteX2" fmla="*/ 378373 w 1860331"/>
                      <a:gd name="connsiteY2" fmla="*/ 78828 h 1513490"/>
                      <a:gd name="connsiteX3" fmla="*/ 457200 w 1860331"/>
                      <a:gd name="connsiteY3" fmla="*/ 94593 h 1513490"/>
                      <a:gd name="connsiteX4" fmla="*/ 536028 w 1860331"/>
                      <a:gd name="connsiteY4" fmla="*/ 126124 h 1513490"/>
                      <a:gd name="connsiteX5" fmla="*/ 583324 w 1860331"/>
                      <a:gd name="connsiteY5" fmla="*/ 141890 h 1513490"/>
                      <a:gd name="connsiteX6" fmla="*/ 630621 w 1860331"/>
                      <a:gd name="connsiteY6" fmla="*/ 173421 h 1513490"/>
                      <a:gd name="connsiteX7" fmla="*/ 740979 w 1860331"/>
                      <a:gd name="connsiteY7" fmla="*/ 204952 h 1513490"/>
                      <a:gd name="connsiteX8" fmla="*/ 851338 w 1860331"/>
                      <a:gd name="connsiteY8" fmla="*/ 252248 h 1513490"/>
                      <a:gd name="connsiteX9" fmla="*/ 898635 w 1860331"/>
                      <a:gd name="connsiteY9" fmla="*/ 283779 h 1513490"/>
                      <a:gd name="connsiteX10" fmla="*/ 945931 w 1860331"/>
                      <a:gd name="connsiteY10" fmla="*/ 299545 h 1513490"/>
                      <a:gd name="connsiteX11" fmla="*/ 1040524 w 1860331"/>
                      <a:gd name="connsiteY11" fmla="*/ 346841 h 1513490"/>
                      <a:gd name="connsiteX12" fmla="*/ 1182414 w 1860331"/>
                      <a:gd name="connsiteY12" fmla="*/ 488731 h 1513490"/>
                      <a:gd name="connsiteX13" fmla="*/ 1229710 w 1860331"/>
                      <a:gd name="connsiteY13" fmla="*/ 536028 h 1513490"/>
                      <a:gd name="connsiteX14" fmla="*/ 1686910 w 1860331"/>
                      <a:gd name="connsiteY14" fmla="*/ 1056290 h 1513490"/>
                      <a:gd name="connsiteX15" fmla="*/ 1860331 w 1860331"/>
                      <a:gd name="connsiteY15" fmla="*/ 1513490 h 1513490"/>
                      <a:gd name="connsiteX0" fmla="*/ 0 w 1860331"/>
                      <a:gd name="connsiteY0" fmla="*/ 0 h 1513490"/>
                      <a:gd name="connsiteX1" fmla="*/ 236483 w 1860331"/>
                      <a:gd name="connsiteY1" fmla="*/ 47296 h 1513490"/>
                      <a:gd name="connsiteX2" fmla="*/ 378373 w 1860331"/>
                      <a:gd name="connsiteY2" fmla="*/ 78828 h 1513490"/>
                      <a:gd name="connsiteX3" fmla="*/ 457200 w 1860331"/>
                      <a:gd name="connsiteY3" fmla="*/ 94593 h 1513490"/>
                      <a:gd name="connsiteX4" fmla="*/ 536028 w 1860331"/>
                      <a:gd name="connsiteY4" fmla="*/ 126124 h 1513490"/>
                      <a:gd name="connsiteX5" fmla="*/ 583324 w 1860331"/>
                      <a:gd name="connsiteY5" fmla="*/ 141890 h 1513490"/>
                      <a:gd name="connsiteX6" fmla="*/ 630621 w 1860331"/>
                      <a:gd name="connsiteY6" fmla="*/ 173421 h 1513490"/>
                      <a:gd name="connsiteX7" fmla="*/ 740979 w 1860331"/>
                      <a:gd name="connsiteY7" fmla="*/ 204952 h 1513490"/>
                      <a:gd name="connsiteX8" fmla="*/ 851338 w 1860331"/>
                      <a:gd name="connsiteY8" fmla="*/ 252248 h 1513490"/>
                      <a:gd name="connsiteX9" fmla="*/ 898635 w 1860331"/>
                      <a:gd name="connsiteY9" fmla="*/ 283779 h 1513490"/>
                      <a:gd name="connsiteX10" fmla="*/ 945931 w 1860331"/>
                      <a:gd name="connsiteY10" fmla="*/ 299545 h 1513490"/>
                      <a:gd name="connsiteX11" fmla="*/ 1040524 w 1860331"/>
                      <a:gd name="connsiteY11" fmla="*/ 346841 h 1513490"/>
                      <a:gd name="connsiteX12" fmla="*/ 1182414 w 1860331"/>
                      <a:gd name="connsiteY12" fmla="*/ 488731 h 1513490"/>
                      <a:gd name="connsiteX13" fmla="*/ 1686910 w 1860331"/>
                      <a:gd name="connsiteY13" fmla="*/ 1056290 h 1513490"/>
                      <a:gd name="connsiteX14" fmla="*/ 1860331 w 1860331"/>
                      <a:gd name="connsiteY14" fmla="*/ 1513490 h 1513490"/>
                      <a:gd name="connsiteX0" fmla="*/ 0 w 1860331"/>
                      <a:gd name="connsiteY0" fmla="*/ 0 h 1513490"/>
                      <a:gd name="connsiteX1" fmla="*/ 236483 w 1860331"/>
                      <a:gd name="connsiteY1" fmla="*/ 47296 h 1513490"/>
                      <a:gd name="connsiteX2" fmla="*/ 378373 w 1860331"/>
                      <a:gd name="connsiteY2" fmla="*/ 78828 h 1513490"/>
                      <a:gd name="connsiteX3" fmla="*/ 457200 w 1860331"/>
                      <a:gd name="connsiteY3" fmla="*/ 94593 h 1513490"/>
                      <a:gd name="connsiteX4" fmla="*/ 536028 w 1860331"/>
                      <a:gd name="connsiteY4" fmla="*/ 126124 h 1513490"/>
                      <a:gd name="connsiteX5" fmla="*/ 583324 w 1860331"/>
                      <a:gd name="connsiteY5" fmla="*/ 141890 h 1513490"/>
                      <a:gd name="connsiteX6" fmla="*/ 630621 w 1860331"/>
                      <a:gd name="connsiteY6" fmla="*/ 173421 h 1513490"/>
                      <a:gd name="connsiteX7" fmla="*/ 740979 w 1860331"/>
                      <a:gd name="connsiteY7" fmla="*/ 204952 h 1513490"/>
                      <a:gd name="connsiteX8" fmla="*/ 851338 w 1860331"/>
                      <a:gd name="connsiteY8" fmla="*/ 252248 h 1513490"/>
                      <a:gd name="connsiteX9" fmla="*/ 898635 w 1860331"/>
                      <a:gd name="connsiteY9" fmla="*/ 283779 h 1513490"/>
                      <a:gd name="connsiteX10" fmla="*/ 945931 w 1860331"/>
                      <a:gd name="connsiteY10" fmla="*/ 299545 h 1513490"/>
                      <a:gd name="connsiteX11" fmla="*/ 1182414 w 1860331"/>
                      <a:gd name="connsiteY11" fmla="*/ 488731 h 1513490"/>
                      <a:gd name="connsiteX12" fmla="*/ 1686910 w 1860331"/>
                      <a:gd name="connsiteY12" fmla="*/ 1056290 h 1513490"/>
                      <a:gd name="connsiteX13" fmla="*/ 1860331 w 1860331"/>
                      <a:gd name="connsiteY13" fmla="*/ 1513490 h 1513490"/>
                      <a:gd name="connsiteX0" fmla="*/ 0 w 1860331"/>
                      <a:gd name="connsiteY0" fmla="*/ 0 h 1513490"/>
                      <a:gd name="connsiteX1" fmla="*/ 378373 w 1860331"/>
                      <a:gd name="connsiteY1" fmla="*/ 78828 h 1513490"/>
                      <a:gd name="connsiteX2" fmla="*/ 457200 w 1860331"/>
                      <a:gd name="connsiteY2" fmla="*/ 94593 h 1513490"/>
                      <a:gd name="connsiteX3" fmla="*/ 536028 w 1860331"/>
                      <a:gd name="connsiteY3" fmla="*/ 126124 h 1513490"/>
                      <a:gd name="connsiteX4" fmla="*/ 583324 w 1860331"/>
                      <a:gd name="connsiteY4" fmla="*/ 141890 h 1513490"/>
                      <a:gd name="connsiteX5" fmla="*/ 630621 w 1860331"/>
                      <a:gd name="connsiteY5" fmla="*/ 173421 h 1513490"/>
                      <a:gd name="connsiteX6" fmla="*/ 740979 w 1860331"/>
                      <a:gd name="connsiteY6" fmla="*/ 204952 h 1513490"/>
                      <a:gd name="connsiteX7" fmla="*/ 851338 w 1860331"/>
                      <a:gd name="connsiteY7" fmla="*/ 252248 h 1513490"/>
                      <a:gd name="connsiteX8" fmla="*/ 898635 w 1860331"/>
                      <a:gd name="connsiteY8" fmla="*/ 283779 h 1513490"/>
                      <a:gd name="connsiteX9" fmla="*/ 945931 w 1860331"/>
                      <a:gd name="connsiteY9" fmla="*/ 299545 h 1513490"/>
                      <a:gd name="connsiteX10" fmla="*/ 1182414 w 1860331"/>
                      <a:gd name="connsiteY10" fmla="*/ 488731 h 1513490"/>
                      <a:gd name="connsiteX11" fmla="*/ 1686910 w 1860331"/>
                      <a:gd name="connsiteY11" fmla="*/ 1056290 h 1513490"/>
                      <a:gd name="connsiteX12" fmla="*/ 1860331 w 1860331"/>
                      <a:gd name="connsiteY12" fmla="*/ 1513490 h 1513490"/>
                      <a:gd name="connsiteX0" fmla="*/ 0 w 1860331"/>
                      <a:gd name="connsiteY0" fmla="*/ 0 h 1513490"/>
                      <a:gd name="connsiteX1" fmla="*/ 457200 w 1860331"/>
                      <a:gd name="connsiteY1" fmla="*/ 94593 h 1513490"/>
                      <a:gd name="connsiteX2" fmla="*/ 536028 w 1860331"/>
                      <a:gd name="connsiteY2" fmla="*/ 126124 h 1513490"/>
                      <a:gd name="connsiteX3" fmla="*/ 583324 w 1860331"/>
                      <a:gd name="connsiteY3" fmla="*/ 141890 h 1513490"/>
                      <a:gd name="connsiteX4" fmla="*/ 630621 w 1860331"/>
                      <a:gd name="connsiteY4" fmla="*/ 173421 h 1513490"/>
                      <a:gd name="connsiteX5" fmla="*/ 740979 w 1860331"/>
                      <a:gd name="connsiteY5" fmla="*/ 204952 h 1513490"/>
                      <a:gd name="connsiteX6" fmla="*/ 851338 w 1860331"/>
                      <a:gd name="connsiteY6" fmla="*/ 252248 h 1513490"/>
                      <a:gd name="connsiteX7" fmla="*/ 898635 w 1860331"/>
                      <a:gd name="connsiteY7" fmla="*/ 283779 h 1513490"/>
                      <a:gd name="connsiteX8" fmla="*/ 945931 w 1860331"/>
                      <a:gd name="connsiteY8" fmla="*/ 299545 h 1513490"/>
                      <a:gd name="connsiteX9" fmla="*/ 1182414 w 1860331"/>
                      <a:gd name="connsiteY9" fmla="*/ 488731 h 1513490"/>
                      <a:gd name="connsiteX10" fmla="*/ 1686910 w 1860331"/>
                      <a:gd name="connsiteY10" fmla="*/ 1056290 h 1513490"/>
                      <a:gd name="connsiteX11" fmla="*/ 1860331 w 1860331"/>
                      <a:gd name="connsiteY11" fmla="*/ 1513490 h 1513490"/>
                      <a:gd name="connsiteX0" fmla="*/ 0 w 1860331"/>
                      <a:gd name="connsiteY0" fmla="*/ 0 h 1513490"/>
                      <a:gd name="connsiteX1" fmla="*/ 536028 w 1860331"/>
                      <a:gd name="connsiteY1" fmla="*/ 126124 h 1513490"/>
                      <a:gd name="connsiteX2" fmla="*/ 583324 w 1860331"/>
                      <a:gd name="connsiteY2" fmla="*/ 141890 h 1513490"/>
                      <a:gd name="connsiteX3" fmla="*/ 630621 w 1860331"/>
                      <a:gd name="connsiteY3" fmla="*/ 173421 h 1513490"/>
                      <a:gd name="connsiteX4" fmla="*/ 740979 w 1860331"/>
                      <a:gd name="connsiteY4" fmla="*/ 204952 h 1513490"/>
                      <a:gd name="connsiteX5" fmla="*/ 851338 w 1860331"/>
                      <a:gd name="connsiteY5" fmla="*/ 252248 h 1513490"/>
                      <a:gd name="connsiteX6" fmla="*/ 898635 w 1860331"/>
                      <a:gd name="connsiteY6" fmla="*/ 283779 h 1513490"/>
                      <a:gd name="connsiteX7" fmla="*/ 945931 w 1860331"/>
                      <a:gd name="connsiteY7" fmla="*/ 299545 h 1513490"/>
                      <a:gd name="connsiteX8" fmla="*/ 1182414 w 1860331"/>
                      <a:gd name="connsiteY8" fmla="*/ 488731 h 1513490"/>
                      <a:gd name="connsiteX9" fmla="*/ 1686910 w 1860331"/>
                      <a:gd name="connsiteY9" fmla="*/ 1056290 h 1513490"/>
                      <a:gd name="connsiteX10" fmla="*/ 1860331 w 1860331"/>
                      <a:gd name="connsiteY10" fmla="*/ 1513490 h 1513490"/>
                      <a:gd name="connsiteX0" fmla="*/ 0 w 1860331"/>
                      <a:gd name="connsiteY0" fmla="*/ 0 h 1513490"/>
                      <a:gd name="connsiteX1" fmla="*/ 583324 w 1860331"/>
                      <a:gd name="connsiteY1" fmla="*/ 141890 h 1513490"/>
                      <a:gd name="connsiteX2" fmla="*/ 630621 w 1860331"/>
                      <a:gd name="connsiteY2" fmla="*/ 173421 h 1513490"/>
                      <a:gd name="connsiteX3" fmla="*/ 740979 w 1860331"/>
                      <a:gd name="connsiteY3" fmla="*/ 204952 h 1513490"/>
                      <a:gd name="connsiteX4" fmla="*/ 851338 w 1860331"/>
                      <a:gd name="connsiteY4" fmla="*/ 252248 h 1513490"/>
                      <a:gd name="connsiteX5" fmla="*/ 898635 w 1860331"/>
                      <a:gd name="connsiteY5" fmla="*/ 283779 h 1513490"/>
                      <a:gd name="connsiteX6" fmla="*/ 945931 w 1860331"/>
                      <a:gd name="connsiteY6" fmla="*/ 299545 h 1513490"/>
                      <a:gd name="connsiteX7" fmla="*/ 1182414 w 1860331"/>
                      <a:gd name="connsiteY7" fmla="*/ 488731 h 1513490"/>
                      <a:gd name="connsiteX8" fmla="*/ 1686910 w 1860331"/>
                      <a:gd name="connsiteY8" fmla="*/ 1056290 h 1513490"/>
                      <a:gd name="connsiteX9" fmla="*/ 1860331 w 1860331"/>
                      <a:gd name="connsiteY9" fmla="*/ 1513490 h 1513490"/>
                      <a:gd name="connsiteX0" fmla="*/ 0 w 1860331"/>
                      <a:gd name="connsiteY0" fmla="*/ 0 h 1513490"/>
                      <a:gd name="connsiteX1" fmla="*/ 630621 w 1860331"/>
                      <a:gd name="connsiteY1" fmla="*/ 173421 h 1513490"/>
                      <a:gd name="connsiteX2" fmla="*/ 740979 w 1860331"/>
                      <a:gd name="connsiteY2" fmla="*/ 204952 h 1513490"/>
                      <a:gd name="connsiteX3" fmla="*/ 851338 w 1860331"/>
                      <a:gd name="connsiteY3" fmla="*/ 252248 h 1513490"/>
                      <a:gd name="connsiteX4" fmla="*/ 898635 w 1860331"/>
                      <a:gd name="connsiteY4" fmla="*/ 283779 h 1513490"/>
                      <a:gd name="connsiteX5" fmla="*/ 945931 w 1860331"/>
                      <a:gd name="connsiteY5" fmla="*/ 299545 h 1513490"/>
                      <a:gd name="connsiteX6" fmla="*/ 1182414 w 1860331"/>
                      <a:gd name="connsiteY6" fmla="*/ 488731 h 1513490"/>
                      <a:gd name="connsiteX7" fmla="*/ 1686910 w 1860331"/>
                      <a:gd name="connsiteY7" fmla="*/ 1056290 h 1513490"/>
                      <a:gd name="connsiteX8" fmla="*/ 1860331 w 1860331"/>
                      <a:gd name="connsiteY8" fmla="*/ 1513490 h 1513490"/>
                      <a:gd name="connsiteX0" fmla="*/ 0 w 1860331"/>
                      <a:gd name="connsiteY0" fmla="*/ 0 h 1513490"/>
                      <a:gd name="connsiteX1" fmla="*/ 740979 w 1860331"/>
                      <a:gd name="connsiteY1" fmla="*/ 204952 h 1513490"/>
                      <a:gd name="connsiteX2" fmla="*/ 851338 w 1860331"/>
                      <a:gd name="connsiteY2" fmla="*/ 252248 h 1513490"/>
                      <a:gd name="connsiteX3" fmla="*/ 898635 w 1860331"/>
                      <a:gd name="connsiteY3" fmla="*/ 283779 h 1513490"/>
                      <a:gd name="connsiteX4" fmla="*/ 945931 w 1860331"/>
                      <a:gd name="connsiteY4" fmla="*/ 299545 h 1513490"/>
                      <a:gd name="connsiteX5" fmla="*/ 1182414 w 1860331"/>
                      <a:gd name="connsiteY5" fmla="*/ 488731 h 1513490"/>
                      <a:gd name="connsiteX6" fmla="*/ 1686910 w 1860331"/>
                      <a:gd name="connsiteY6" fmla="*/ 1056290 h 1513490"/>
                      <a:gd name="connsiteX7" fmla="*/ 1860331 w 1860331"/>
                      <a:gd name="connsiteY7" fmla="*/ 1513490 h 1513490"/>
                      <a:gd name="connsiteX0" fmla="*/ 0 w 1860331"/>
                      <a:gd name="connsiteY0" fmla="*/ 0 h 1513490"/>
                      <a:gd name="connsiteX1" fmla="*/ 851338 w 1860331"/>
                      <a:gd name="connsiteY1" fmla="*/ 252248 h 1513490"/>
                      <a:gd name="connsiteX2" fmla="*/ 898635 w 1860331"/>
                      <a:gd name="connsiteY2" fmla="*/ 283779 h 1513490"/>
                      <a:gd name="connsiteX3" fmla="*/ 945931 w 1860331"/>
                      <a:gd name="connsiteY3" fmla="*/ 299545 h 1513490"/>
                      <a:gd name="connsiteX4" fmla="*/ 1182414 w 1860331"/>
                      <a:gd name="connsiteY4" fmla="*/ 488731 h 1513490"/>
                      <a:gd name="connsiteX5" fmla="*/ 1686910 w 1860331"/>
                      <a:gd name="connsiteY5" fmla="*/ 1056290 h 1513490"/>
                      <a:gd name="connsiteX6" fmla="*/ 1860331 w 1860331"/>
                      <a:gd name="connsiteY6" fmla="*/ 1513490 h 1513490"/>
                      <a:gd name="connsiteX0" fmla="*/ 0 w 1860331"/>
                      <a:gd name="connsiteY0" fmla="*/ 0 h 1513490"/>
                      <a:gd name="connsiteX1" fmla="*/ 898635 w 1860331"/>
                      <a:gd name="connsiteY1" fmla="*/ 283779 h 1513490"/>
                      <a:gd name="connsiteX2" fmla="*/ 945931 w 1860331"/>
                      <a:gd name="connsiteY2" fmla="*/ 299545 h 1513490"/>
                      <a:gd name="connsiteX3" fmla="*/ 1182414 w 1860331"/>
                      <a:gd name="connsiteY3" fmla="*/ 488731 h 1513490"/>
                      <a:gd name="connsiteX4" fmla="*/ 1686910 w 1860331"/>
                      <a:gd name="connsiteY4" fmla="*/ 1056290 h 1513490"/>
                      <a:gd name="connsiteX5" fmla="*/ 1860331 w 1860331"/>
                      <a:gd name="connsiteY5" fmla="*/ 1513490 h 1513490"/>
                      <a:gd name="connsiteX0" fmla="*/ 0 w 1860331"/>
                      <a:gd name="connsiteY0" fmla="*/ 0 h 1513490"/>
                      <a:gd name="connsiteX1" fmla="*/ 945931 w 1860331"/>
                      <a:gd name="connsiteY1" fmla="*/ 299545 h 1513490"/>
                      <a:gd name="connsiteX2" fmla="*/ 1182414 w 1860331"/>
                      <a:gd name="connsiteY2" fmla="*/ 488731 h 1513490"/>
                      <a:gd name="connsiteX3" fmla="*/ 1686910 w 1860331"/>
                      <a:gd name="connsiteY3" fmla="*/ 1056290 h 1513490"/>
                      <a:gd name="connsiteX4" fmla="*/ 1860331 w 1860331"/>
                      <a:gd name="connsiteY4" fmla="*/ 1513490 h 1513490"/>
                      <a:gd name="connsiteX0" fmla="*/ 0 w 1860331"/>
                      <a:gd name="connsiteY0" fmla="*/ 0 h 1513490"/>
                      <a:gd name="connsiteX1" fmla="*/ 1182414 w 1860331"/>
                      <a:gd name="connsiteY1" fmla="*/ 488731 h 1513490"/>
                      <a:gd name="connsiteX2" fmla="*/ 1686910 w 1860331"/>
                      <a:gd name="connsiteY2" fmla="*/ 1056290 h 1513490"/>
                      <a:gd name="connsiteX3" fmla="*/ 1860331 w 1860331"/>
                      <a:gd name="connsiteY3" fmla="*/ 1513490 h 1513490"/>
                      <a:gd name="connsiteX0" fmla="*/ 0 w 1860331"/>
                      <a:gd name="connsiteY0" fmla="*/ 0 h 1513490"/>
                      <a:gd name="connsiteX1" fmla="*/ 1182414 w 1860331"/>
                      <a:gd name="connsiteY1" fmla="*/ 488731 h 1513490"/>
                      <a:gd name="connsiteX2" fmla="*/ 1686910 w 1860331"/>
                      <a:gd name="connsiteY2" fmla="*/ 1056290 h 1513490"/>
                      <a:gd name="connsiteX3" fmla="*/ 1860331 w 1860331"/>
                      <a:gd name="connsiteY3" fmla="*/ 1513490 h 1513490"/>
                      <a:gd name="connsiteX0" fmla="*/ 0 w 1860331"/>
                      <a:gd name="connsiteY0" fmla="*/ 0 h 1513490"/>
                      <a:gd name="connsiteX1" fmla="*/ 1182414 w 1860331"/>
                      <a:gd name="connsiteY1" fmla="*/ 488731 h 1513490"/>
                      <a:gd name="connsiteX2" fmla="*/ 1686910 w 1860331"/>
                      <a:gd name="connsiteY2" fmla="*/ 1056290 h 1513490"/>
                      <a:gd name="connsiteX3" fmla="*/ 1860331 w 1860331"/>
                      <a:gd name="connsiteY3" fmla="*/ 1513490 h 1513490"/>
                      <a:gd name="connsiteX0" fmla="*/ 0 w 1860331"/>
                      <a:gd name="connsiteY0" fmla="*/ 0 h 1513490"/>
                      <a:gd name="connsiteX1" fmla="*/ 1182414 w 1860331"/>
                      <a:gd name="connsiteY1" fmla="*/ 488731 h 1513490"/>
                      <a:gd name="connsiteX2" fmla="*/ 1686910 w 1860331"/>
                      <a:gd name="connsiteY2" fmla="*/ 1056290 h 1513490"/>
                      <a:gd name="connsiteX3" fmla="*/ 1860331 w 1860331"/>
                      <a:gd name="connsiteY3" fmla="*/ 1513490 h 1513490"/>
                      <a:gd name="connsiteX0" fmla="*/ 0 w 1860331"/>
                      <a:gd name="connsiteY0" fmla="*/ 0 h 1513490"/>
                      <a:gd name="connsiteX1" fmla="*/ 1686910 w 1860331"/>
                      <a:gd name="connsiteY1" fmla="*/ 1056290 h 1513490"/>
                      <a:gd name="connsiteX2" fmla="*/ 1860331 w 1860331"/>
                      <a:gd name="connsiteY2" fmla="*/ 1513490 h 1513490"/>
                      <a:gd name="connsiteX0" fmla="*/ 0 w 1860331"/>
                      <a:gd name="connsiteY0" fmla="*/ 0 h 1513490"/>
                      <a:gd name="connsiteX1" fmla="*/ 1227327 w 1860331"/>
                      <a:gd name="connsiteY1" fmla="*/ 498644 h 1513490"/>
                      <a:gd name="connsiteX2" fmla="*/ 1860331 w 1860331"/>
                      <a:gd name="connsiteY2" fmla="*/ 1513490 h 1513490"/>
                      <a:gd name="connsiteX0" fmla="*/ 0 w 1860331"/>
                      <a:gd name="connsiteY0" fmla="*/ 0 h 1513490"/>
                      <a:gd name="connsiteX1" fmla="*/ 1227327 w 1860331"/>
                      <a:gd name="connsiteY1" fmla="*/ 498644 h 1513490"/>
                      <a:gd name="connsiteX2" fmla="*/ 1860331 w 1860331"/>
                      <a:gd name="connsiteY2" fmla="*/ 1513490 h 1513490"/>
                      <a:gd name="connsiteX0" fmla="*/ 0 w 1860331"/>
                      <a:gd name="connsiteY0" fmla="*/ 0 h 1513490"/>
                      <a:gd name="connsiteX1" fmla="*/ 1227327 w 1860331"/>
                      <a:gd name="connsiteY1" fmla="*/ 498644 h 1513490"/>
                      <a:gd name="connsiteX2" fmla="*/ 1860331 w 1860331"/>
                      <a:gd name="connsiteY2" fmla="*/ 1513490 h 1513490"/>
                      <a:gd name="connsiteX0" fmla="*/ 0 w 1860331"/>
                      <a:gd name="connsiteY0" fmla="*/ 0 h 1513490"/>
                      <a:gd name="connsiteX1" fmla="*/ 1227327 w 1860331"/>
                      <a:gd name="connsiteY1" fmla="*/ 498644 h 1513490"/>
                      <a:gd name="connsiteX2" fmla="*/ 1860331 w 1860331"/>
                      <a:gd name="connsiteY2" fmla="*/ 1513490 h 1513490"/>
                      <a:gd name="connsiteX0" fmla="*/ 0 w 1860331"/>
                      <a:gd name="connsiteY0" fmla="*/ 0 h 1513490"/>
                      <a:gd name="connsiteX1" fmla="*/ 1227327 w 1860331"/>
                      <a:gd name="connsiteY1" fmla="*/ 498644 h 1513490"/>
                      <a:gd name="connsiteX2" fmla="*/ 1860331 w 1860331"/>
                      <a:gd name="connsiteY2" fmla="*/ 1513490 h 15134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860331" h="1513490">
                        <a:moveTo>
                          <a:pt x="0" y="0"/>
                        </a:moveTo>
                        <a:cubicBezTo>
                          <a:pt x="401019" y="16170"/>
                          <a:pt x="969843" y="261328"/>
                          <a:pt x="1227327" y="498644"/>
                        </a:cubicBezTo>
                        <a:cubicBezTo>
                          <a:pt x="1484811" y="735960"/>
                          <a:pt x="1762688" y="1094770"/>
                          <a:pt x="1860331" y="1513490"/>
                        </a:cubicBezTo>
                      </a:path>
                    </a:pathLst>
                  </a:custGeom>
                  <a:ln w="57150">
                    <a:solidFill>
                      <a:srgbClr val="C00000"/>
                    </a:solidFill>
                  </a:ln>
                </p:spPr>
                <p:style>
                  <a:lnRef idx="3">
                    <a:schemeClr val="accent1"/>
                  </a:lnRef>
                  <a:fillRef idx="0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defRPr/>
                    </a:pPr>
                    <a:endParaRPr lang="en-US" sz="3200" kern="0">
                      <a:solidFill>
                        <a:schemeClr val="bg1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23" name="Freeform 22"/>
                  <p:cNvSpPr/>
                  <p:nvPr/>
                </p:nvSpPr>
                <p:spPr>
                  <a:xfrm rot="5789802" flipH="1" flipV="1">
                    <a:off x="969816" y="3934699"/>
                    <a:ext cx="180787" cy="274121"/>
                  </a:xfrm>
                  <a:custGeom>
                    <a:avLst/>
                    <a:gdLst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36576 w 329184"/>
                      <a:gd name="connsiteY2" fmla="*/ 94053 h 276933"/>
                      <a:gd name="connsiteX3" fmla="*/ 62702 w 329184"/>
                      <a:gd name="connsiteY3" fmla="*/ 125404 h 276933"/>
                      <a:gd name="connsiteX4" fmla="*/ 67927 w 329184"/>
                      <a:gd name="connsiteY4" fmla="*/ 141079 h 276933"/>
                      <a:gd name="connsiteX5" fmla="*/ 78378 w 329184"/>
                      <a:gd name="connsiteY5" fmla="*/ 161980 h 276933"/>
                      <a:gd name="connsiteX6" fmla="*/ 83603 w 329184"/>
                      <a:gd name="connsiteY6" fmla="*/ 177655 h 276933"/>
                      <a:gd name="connsiteX7" fmla="*/ 114954 w 329184"/>
                      <a:gd name="connsiteY7" fmla="*/ 209006 h 276933"/>
                      <a:gd name="connsiteX8" fmla="*/ 130629 w 329184"/>
                      <a:gd name="connsiteY8" fmla="*/ 224681 h 276933"/>
                      <a:gd name="connsiteX9" fmla="*/ 146304 w 329184"/>
                      <a:gd name="connsiteY9" fmla="*/ 240357 h 276933"/>
                      <a:gd name="connsiteX10" fmla="*/ 161980 w 329184"/>
                      <a:gd name="connsiteY10" fmla="*/ 245582 h 276933"/>
                      <a:gd name="connsiteX11" fmla="*/ 182880 w 329184"/>
                      <a:gd name="connsiteY11" fmla="*/ 261257 h 276933"/>
                      <a:gd name="connsiteX12" fmla="*/ 198556 w 329184"/>
                      <a:gd name="connsiteY12" fmla="*/ 266482 h 276933"/>
                      <a:gd name="connsiteX13" fmla="*/ 214231 w 329184"/>
                      <a:gd name="connsiteY13" fmla="*/ 276933 h 276933"/>
                      <a:gd name="connsiteX14" fmla="*/ 245582 w 329184"/>
                      <a:gd name="connsiteY14" fmla="*/ 219456 h 276933"/>
                      <a:gd name="connsiteX15" fmla="*/ 256032 w 329184"/>
                      <a:gd name="connsiteY15" fmla="*/ 135854 h 276933"/>
                      <a:gd name="connsiteX16" fmla="*/ 266483 w 329184"/>
                      <a:gd name="connsiteY16" fmla="*/ 120178 h 276933"/>
                      <a:gd name="connsiteX17" fmla="*/ 282158 w 329184"/>
                      <a:gd name="connsiteY17" fmla="*/ 83602 h 276933"/>
                      <a:gd name="connsiteX18" fmla="*/ 297834 w 329184"/>
                      <a:gd name="connsiteY18" fmla="*/ 52252 h 276933"/>
                      <a:gd name="connsiteX19" fmla="*/ 313509 w 329184"/>
                      <a:gd name="connsiteY19" fmla="*/ 20901 h 276933"/>
                      <a:gd name="connsiteX20" fmla="*/ 329184 w 329184"/>
                      <a:gd name="connsiteY20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36576 w 329184"/>
                      <a:gd name="connsiteY2" fmla="*/ 94053 h 276933"/>
                      <a:gd name="connsiteX3" fmla="*/ 62702 w 329184"/>
                      <a:gd name="connsiteY3" fmla="*/ 125404 h 276933"/>
                      <a:gd name="connsiteX4" fmla="*/ 67927 w 329184"/>
                      <a:gd name="connsiteY4" fmla="*/ 141079 h 276933"/>
                      <a:gd name="connsiteX5" fmla="*/ 78378 w 329184"/>
                      <a:gd name="connsiteY5" fmla="*/ 161980 h 276933"/>
                      <a:gd name="connsiteX6" fmla="*/ 83603 w 329184"/>
                      <a:gd name="connsiteY6" fmla="*/ 177655 h 276933"/>
                      <a:gd name="connsiteX7" fmla="*/ 114954 w 329184"/>
                      <a:gd name="connsiteY7" fmla="*/ 209006 h 276933"/>
                      <a:gd name="connsiteX8" fmla="*/ 130629 w 329184"/>
                      <a:gd name="connsiteY8" fmla="*/ 224681 h 276933"/>
                      <a:gd name="connsiteX9" fmla="*/ 146304 w 329184"/>
                      <a:gd name="connsiteY9" fmla="*/ 240357 h 276933"/>
                      <a:gd name="connsiteX10" fmla="*/ 161980 w 329184"/>
                      <a:gd name="connsiteY10" fmla="*/ 245582 h 276933"/>
                      <a:gd name="connsiteX11" fmla="*/ 182880 w 329184"/>
                      <a:gd name="connsiteY11" fmla="*/ 261257 h 276933"/>
                      <a:gd name="connsiteX12" fmla="*/ 198556 w 329184"/>
                      <a:gd name="connsiteY12" fmla="*/ 266482 h 276933"/>
                      <a:gd name="connsiteX13" fmla="*/ 214231 w 329184"/>
                      <a:gd name="connsiteY13" fmla="*/ 276933 h 276933"/>
                      <a:gd name="connsiteX14" fmla="*/ 245582 w 329184"/>
                      <a:gd name="connsiteY14" fmla="*/ 219456 h 276933"/>
                      <a:gd name="connsiteX15" fmla="*/ 266483 w 329184"/>
                      <a:gd name="connsiteY15" fmla="*/ 120178 h 276933"/>
                      <a:gd name="connsiteX16" fmla="*/ 282158 w 329184"/>
                      <a:gd name="connsiteY16" fmla="*/ 83602 h 276933"/>
                      <a:gd name="connsiteX17" fmla="*/ 297834 w 329184"/>
                      <a:gd name="connsiteY17" fmla="*/ 52252 h 276933"/>
                      <a:gd name="connsiteX18" fmla="*/ 313509 w 329184"/>
                      <a:gd name="connsiteY18" fmla="*/ 20901 h 276933"/>
                      <a:gd name="connsiteX19" fmla="*/ 329184 w 329184"/>
                      <a:gd name="connsiteY19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36576 w 329184"/>
                      <a:gd name="connsiteY2" fmla="*/ 94053 h 276933"/>
                      <a:gd name="connsiteX3" fmla="*/ 62702 w 329184"/>
                      <a:gd name="connsiteY3" fmla="*/ 125404 h 276933"/>
                      <a:gd name="connsiteX4" fmla="*/ 67927 w 329184"/>
                      <a:gd name="connsiteY4" fmla="*/ 141079 h 276933"/>
                      <a:gd name="connsiteX5" fmla="*/ 78378 w 329184"/>
                      <a:gd name="connsiteY5" fmla="*/ 161980 h 276933"/>
                      <a:gd name="connsiteX6" fmla="*/ 83603 w 329184"/>
                      <a:gd name="connsiteY6" fmla="*/ 177655 h 276933"/>
                      <a:gd name="connsiteX7" fmla="*/ 114954 w 329184"/>
                      <a:gd name="connsiteY7" fmla="*/ 209006 h 276933"/>
                      <a:gd name="connsiteX8" fmla="*/ 130629 w 329184"/>
                      <a:gd name="connsiteY8" fmla="*/ 224681 h 276933"/>
                      <a:gd name="connsiteX9" fmla="*/ 146304 w 329184"/>
                      <a:gd name="connsiteY9" fmla="*/ 240357 h 276933"/>
                      <a:gd name="connsiteX10" fmla="*/ 161980 w 329184"/>
                      <a:gd name="connsiteY10" fmla="*/ 245582 h 276933"/>
                      <a:gd name="connsiteX11" fmla="*/ 182880 w 329184"/>
                      <a:gd name="connsiteY11" fmla="*/ 261257 h 276933"/>
                      <a:gd name="connsiteX12" fmla="*/ 198556 w 329184"/>
                      <a:gd name="connsiteY12" fmla="*/ 266482 h 276933"/>
                      <a:gd name="connsiteX13" fmla="*/ 214231 w 329184"/>
                      <a:gd name="connsiteY13" fmla="*/ 276933 h 276933"/>
                      <a:gd name="connsiteX14" fmla="*/ 245582 w 329184"/>
                      <a:gd name="connsiteY14" fmla="*/ 219456 h 276933"/>
                      <a:gd name="connsiteX15" fmla="*/ 282703 w 329184"/>
                      <a:gd name="connsiteY15" fmla="*/ 134370 h 276933"/>
                      <a:gd name="connsiteX16" fmla="*/ 282158 w 329184"/>
                      <a:gd name="connsiteY16" fmla="*/ 83602 h 276933"/>
                      <a:gd name="connsiteX17" fmla="*/ 297834 w 329184"/>
                      <a:gd name="connsiteY17" fmla="*/ 52252 h 276933"/>
                      <a:gd name="connsiteX18" fmla="*/ 313509 w 329184"/>
                      <a:gd name="connsiteY18" fmla="*/ 20901 h 276933"/>
                      <a:gd name="connsiteX19" fmla="*/ 329184 w 329184"/>
                      <a:gd name="connsiteY19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36576 w 329184"/>
                      <a:gd name="connsiteY2" fmla="*/ 94053 h 276933"/>
                      <a:gd name="connsiteX3" fmla="*/ 62702 w 329184"/>
                      <a:gd name="connsiteY3" fmla="*/ 125404 h 276933"/>
                      <a:gd name="connsiteX4" fmla="*/ 67927 w 329184"/>
                      <a:gd name="connsiteY4" fmla="*/ 141079 h 276933"/>
                      <a:gd name="connsiteX5" fmla="*/ 78378 w 329184"/>
                      <a:gd name="connsiteY5" fmla="*/ 161980 h 276933"/>
                      <a:gd name="connsiteX6" fmla="*/ 83603 w 329184"/>
                      <a:gd name="connsiteY6" fmla="*/ 177655 h 276933"/>
                      <a:gd name="connsiteX7" fmla="*/ 114954 w 329184"/>
                      <a:gd name="connsiteY7" fmla="*/ 209006 h 276933"/>
                      <a:gd name="connsiteX8" fmla="*/ 130629 w 329184"/>
                      <a:gd name="connsiteY8" fmla="*/ 224681 h 276933"/>
                      <a:gd name="connsiteX9" fmla="*/ 146304 w 329184"/>
                      <a:gd name="connsiteY9" fmla="*/ 240357 h 276933"/>
                      <a:gd name="connsiteX10" fmla="*/ 161980 w 329184"/>
                      <a:gd name="connsiteY10" fmla="*/ 245582 h 276933"/>
                      <a:gd name="connsiteX11" fmla="*/ 182880 w 329184"/>
                      <a:gd name="connsiteY11" fmla="*/ 261257 h 276933"/>
                      <a:gd name="connsiteX12" fmla="*/ 198556 w 329184"/>
                      <a:gd name="connsiteY12" fmla="*/ 266482 h 276933"/>
                      <a:gd name="connsiteX13" fmla="*/ 214231 w 329184"/>
                      <a:gd name="connsiteY13" fmla="*/ 276933 h 276933"/>
                      <a:gd name="connsiteX14" fmla="*/ 245582 w 329184"/>
                      <a:gd name="connsiteY14" fmla="*/ 219456 h 276933"/>
                      <a:gd name="connsiteX15" fmla="*/ 282703 w 329184"/>
                      <a:gd name="connsiteY15" fmla="*/ 134370 h 276933"/>
                      <a:gd name="connsiteX16" fmla="*/ 298378 w 329184"/>
                      <a:gd name="connsiteY16" fmla="*/ 89684 h 276933"/>
                      <a:gd name="connsiteX17" fmla="*/ 297834 w 329184"/>
                      <a:gd name="connsiteY17" fmla="*/ 52252 h 276933"/>
                      <a:gd name="connsiteX18" fmla="*/ 313509 w 329184"/>
                      <a:gd name="connsiteY18" fmla="*/ 20901 h 276933"/>
                      <a:gd name="connsiteX19" fmla="*/ 329184 w 329184"/>
                      <a:gd name="connsiteY19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36576 w 329184"/>
                      <a:gd name="connsiteY2" fmla="*/ 94053 h 276933"/>
                      <a:gd name="connsiteX3" fmla="*/ 62702 w 329184"/>
                      <a:gd name="connsiteY3" fmla="*/ 125404 h 276933"/>
                      <a:gd name="connsiteX4" fmla="*/ 67927 w 329184"/>
                      <a:gd name="connsiteY4" fmla="*/ 141079 h 276933"/>
                      <a:gd name="connsiteX5" fmla="*/ 78378 w 329184"/>
                      <a:gd name="connsiteY5" fmla="*/ 161980 h 276933"/>
                      <a:gd name="connsiteX6" fmla="*/ 83603 w 329184"/>
                      <a:gd name="connsiteY6" fmla="*/ 177655 h 276933"/>
                      <a:gd name="connsiteX7" fmla="*/ 114954 w 329184"/>
                      <a:gd name="connsiteY7" fmla="*/ 209006 h 276933"/>
                      <a:gd name="connsiteX8" fmla="*/ 130629 w 329184"/>
                      <a:gd name="connsiteY8" fmla="*/ 224681 h 276933"/>
                      <a:gd name="connsiteX9" fmla="*/ 146304 w 329184"/>
                      <a:gd name="connsiteY9" fmla="*/ 240357 h 276933"/>
                      <a:gd name="connsiteX10" fmla="*/ 161980 w 329184"/>
                      <a:gd name="connsiteY10" fmla="*/ 245582 h 276933"/>
                      <a:gd name="connsiteX11" fmla="*/ 182880 w 329184"/>
                      <a:gd name="connsiteY11" fmla="*/ 261257 h 276933"/>
                      <a:gd name="connsiteX12" fmla="*/ 198556 w 329184"/>
                      <a:gd name="connsiteY12" fmla="*/ 266482 h 276933"/>
                      <a:gd name="connsiteX13" fmla="*/ 214231 w 329184"/>
                      <a:gd name="connsiteY13" fmla="*/ 276933 h 276933"/>
                      <a:gd name="connsiteX14" fmla="*/ 245582 w 329184"/>
                      <a:gd name="connsiteY14" fmla="*/ 219456 h 276933"/>
                      <a:gd name="connsiteX15" fmla="*/ 282703 w 329184"/>
                      <a:gd name="connsiteY15" fmla="*/ 134370 h 276933"/>
                      <a:gd name="connsiteX16" fmla="*/ 298378 w 329184"/>
                      <a:gd name="connsiteY16" fmla="*/ 89684 h 276933"/>
                      <a:gd name="connsiteX17" fmla="*/ 309999 w 329184"/>
                      <a:gd name="connsiteY17" fmla="*/ 56307 h 276933"/>
                      <a:gd name="connsiteX18" fmla="*/ 313509 w 329184"/>
                      <a:gd name="connsiteY18" fmla="*/ 20901 h 276933"/>
                      <a:gd name="connsiteX19" fmla="*/ 329184 w 329184"/>
                      <a:gd name="connsiteY19" fmla="*/ 0 h 276933"/>
                      <a:gd name="connsiteX0" fmla="*/ 0 w 329184"/>
                      <a:gd name="connsiteY0" fmla="*/ 80052 h 289058"/>
                      <a:gd name="connsiteX1" fmla="*/ 31351 w 329184"/>
                      <a:gd name="connsiteY1" fmla="*/ 90502 h 289058"/>
                      <a:gd name="connsiteX2" fmla="*/ 36576 w 329184"/>
                      <a:gd name="connsiteY2" fmla="*/ 106178 h 289058"/>
                      <a:gd name="connsiteX3" fmla="*/ 62702 w 329184"/>
                      <a:gd name="connsiteY3" fmla="*/ 137529 h 289058"/>
                      <a:gd name="connsiteX4" fmla="*/ 67927 w 329184"/>
                      <a:gd name="connsiteY4" fmla="*/ 153204 h 289058"/>
                      <a:gd name="connsiteX5" fmla="*/ 78378 w 329184"/>
                      <a:gd name="connsiteY5" fmla="*/ 174105 h 289058"/>
                      <a:gd name="connsiteX6" fmla="*/ 83603 w 329184"/>
                      <a:gd name="connsiteY6" fmla="*/ 189780 h 289058"/>
                      <a:gd name="connsiteX7" fmla="*/ 114954 w 329184"/>
                      <a:gd name="connsiteY7" fmla="*/ 221131 h 289058"/>
                      <a:gd name="connsiteX8" fmla="*/ 130629 w 329184"/>
                      <a:gd name="connsiteY8" fmla="*/ 236806 h 289058"/>
                      <a:gd name="connsiteX9" fmla="*/ 146304 w 329184"/>
                      <a:gd name="connsiteY9" fmla="*/ 252482 h 289058"/>
                      <a:gd name="connsiteX10" fmla="*/ 161980 w 329184"/>
                      <a:gd name="connsiteY10" fmla="*/ 257707 h 289058"/>
                      <a:gd name="connsiteX11" fmla="*/ 182880 w 329184"/>
                      <a:gd name="connsiteY11" fmla="*/ 273382 h 289058"/>
                      <a:gd name="connsiteX12" fmla="*/ 198556 w 329184"/>
                      <a:gd name="connsiteY12" fmla="*/ 278607 h 289058"/>
                      <a:gd name="connsiteX13" fmla="*/ 214231 w 329184"/>
                      <a:gd name="connsiteY13" fmla="*/ 289058 h 289058"/>
                      <a:gd name="connsiteX14" fmla="*/ 245582 w 329184"/>
                      <a:gd name="connsiteY14" fmla="*/ 231581 h 289058"/>
                      <a:gd name="connsiteX15" fmla="*/ 282703 w 329184"/>
                      <a:gd name="connsiteY15" fmla="*/ 146495 h 289058"/>
                      <a:gd name="connsiteX16" fmla="*/ 298378 w 329184"/>
                      <a:gd name="connsiteY16" fmla="*/ 101809 h 289058"/>
                      <a:gd name="connsiteX17" fmla="*/ 309999 w 329184"/>
                      <a:gd name="connsiteY17" fmla="*/ 68432 h 289058"/>
                      <a:gd name="connsiteX18" fmla="*/ 293234 w 329184"/>
                      <a:gd name="connsiteY18" fmla="*/ 2614 h 289058"/>
                      <a:gd name="connsiteX19" fmla="*/ 329184 w 329184"/>
                      <a:gd name="connsiteY19" fmla="*/ 12125 h 289058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36576 w 329184"/>
                      <a:gd name="connsiteY2" fmla="*/ 94053 h 276933"/>
                      <a:gd name="connsiteX3" fmla="*/ 62702 w 329184"/>
                      <a:gd name="connsiteY3" fmla="*/ 125404 h 276933"/>
                      <a:gd name="connsiteX4" fmla="*/ 67927 w 329184"/>
                      <a:gd name="connsiteY4" fmla="*/ 141079 h 276933"/>
                      <a:gd name="connsiteX5" fmla="*/ 78378 w 329184"/>
                      <a:gd name="connsiteY5" fmla="*/ 161980 h 276933"/>
                      <a:gd name="connsiteX6" fmla="*/ 83603 w 329184"/>
                      <a:gd name="connsiteY6" fmla="*/ 177655 h 276933"/>
                      <a:gd name="connsiteX7" fmla="*/ 114954 w 329184"/>
                      <a:gd name="connsiteY7" fmla="*/ 209006 h 276933"/>
                      <a:gd name="connsiteX8" fmla="*/ 130629 w 329184"/>
                      <a:gd name="connsiteY8" fmla="*/ 224681 h 276933"/>
                      <a:gd name="connsiteX9" fmla="*/ 146304 w 329184"/>
                      <a:gd name="connsiteY9" fmla="*/ 240357 h 276933"/>
                      <a:gd name="connsiteX10" fmla="*/ 161980 w 329184"/>
                      <a:gd name="connsiteY10" fmla="*/ 245582 h 276933"/>
                      <a:gd name="connsiteX11" fmla="*/ 182880 w 329184"/>
                      <a:gd name="connsiteY11" fmla="*/ 261257 h 276933"/>
                      <a:gd name="connsiteX12" fmla="*/ 198556 w 329184"/>
                      <a:gd name="connsiteY12" fmla="*/ 266482 h 276933"/>
                      <a:gd name="connsiteX13" fmla="*/ 214231 w 329184"/>
                      <a:gd name="connsiteY13" fmla="*/ 276933 h 276933"/>
                      <a:gd name="connsiteX14" fmla="*/ 245582 w 329184"/>
                      <a:gd name="connsiteY14" fmla="*/ 219456 h 276933"/>
                      <a:gd name="connsiteX15" fmla="*/ 282703 w 329184"/>
                      <a:gd name="connsiteY15" fmla="*/ 134370 h 276933"/>
                      <a:gd name="connsiteX16" fmla="*/ 298378 w 329184"/>
                      <a:gd name="connsiteY16" fmla="*/ 89684 h 276933"/>
                      <a:gd name="connsiteX17" fmla="*/ 309999 w 329184"/>
                      <a:gd name="connsiteY17" fmla="*/ 56307 h 276933"/>
                      <a:gd name="connsiteX18" fmla="*/ 329184 w 329184"/>
                      <a:gd name="connsiteY18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36576 w 329184"/>
                      <a:gd name="connsiteY2" fmla="*/ 94053 h 276933"/>
                      <a:gd name="connsiteX3" fmla="*/ 62702 w 329184"/>
                      <a:gd name="connsiteY3" fmla="*/ 125404 h 276933"/>
                      <a:gd name="connsiteX4" fmla="*/ 67927 w 329184"/>
                      <a:gd name="connsiteY4" fmla="*/ 141079 h 276933"/>
                      <a:gd name="connsiteX5" fmla="*/ 78378 w 329184"/>
                      <a:gd name="connsiteY5" fmla="*/ 161980 h 276933"/>
                      <a:gd name="connsiteX6" fmla="*/ 83603 w 329184"/>
                      <a:gd name="connsiteY6" fmla="*/ 177655 h 276933"/>
                      <a:gd name="connsiteX7" fmla="*/ 114954 w 329184"/>
                      <a:gd name="connsiteY7" fmla="*/ 209006 h 276933"/>
                      <a:gd name="connsiteX8" fmla="*/ 130629 w 329184"/>
                      <a:gd name="connsiteY8" fmla="*/ 224681 h 276933"/>
                      <a:gd name="connsiteX9" fmla="*/ 146304 w 329184"/>
                      <a:gd name="connsiteY9" fmla="*/ 240357 h 276933"/>
                      <a:gd name="connsiteX10" fmla="*/ 161980 w 329184"/>
                      <a:gd name="connsiteY10" fmla="*/ 245582 h 276933"/>
                      <a:gd name="connsiteX11" fmla="*/ 182880 w 329184"/>
                      <a:gd name="connsiteY11" fmla="*/ 261257 h 276933"/>
                      <a:gd name="connsiteX12" fmla="*/ 198556 w 329184"/>
                      <a:gd name="connsiteY12" fmla="*/ 266482 h 276933"/>
                      <a:gd name="connsiteX13" fmla="*/ 214231 w 329184"/>
                      <a:gd name="connsiteY13" fmla="*/ 276933 h 276933"/>
                      <a:gd name="connsiteX14" fmla="*/ 251665 w 329184"/>
                      <a:gd name="connsiteY14" fmla="*/ 225539 h 276933"/>
                      <a:gd name="connsiteX15" fmla="*/ 282703 w 329184"/>
                      <a:gd name="connsiteY15" fmla="*/ 134370 h 276933"/>
                      <a:gd name="connsiteX16" fmla="*/ 298378 w 329184"/>
                      <a:gd name="connsiteY16" fmla="*/ 89684 h 276933"/>
                      <a:gd name="connsiteX17" fmla="*/ 309999 w 329184"/>
                      <a:gd name="connsiteY17" fmla="*/ 56307 h 276933"/>
                      <a:gd name="connsiteX18" fmla="*/ 329184 w 329184"/>
                      <a:gd name="connsiteY18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36576 w 329184"/>
                      <a:gd name="connsiteY2" fmla="*/ 94053 h 276933"/>
                      <a:gd name="connsiteX3" fmla="*/ 62702 w 329184"/>
                      <a:gd name="connsiteY3" fmla="*/ 125404 h 276933"/>
                      <a:gd name="connsiteX4" fmla="*/ 67927 w 329184"/>
                      <a:gd name="connsiteY4" fmla="*/ 141079 h 276933"/>
                      <a:gd name="connsiteX5" fmla="*/ 78378 w 329184"/>
                      <a:gd name="connsiteY5" fmla="*/ 161980 h 276933"/>
                      <a:gd name="connsiteX6" fmla="*/ 114954 w 329184"/>
                      <a:gd name="connsiteY6" fmla="*/ 209006 h 276933"/>
                      <a:gd name="connsiteX7" fmla="*/ 130629 w 329184"/>
                      <a:gd name="connsiteY7" fmla="*/ 224681 h 276933"/>
                      <a:gd name="connsiteX8" fmla="*/ 146304 w 329184"/>
                      <a:gd name="connsiteY8" fmla="*/ 240357 h 276933"/>
                      <a:gd name="connsiteX9" fmla="*/ 161980 w 329184"/>
                      <a:gd name="connsiteY9" fmla="*/ 245582 h 276933"/>
                      <a:gd name="connsiteX10" fmla="*/ 182880 w 329184"/>
                      <a:gd name="connsiteY10" fmla="*/ 261257 h 276933"/>
                      <a:gd name="connsiteX11" fmla="*/ 198556 w 329184"/>
                      <a:gd name="connsiteY11" fmla="*/ 266482 h 276933"/>
                      <a:gd name="connsiteX12" fmla="*/ 214231 w 329184"/>
                      <a:gd name="connsiteY12" fmla="*/ 276933 h 276933"/>
                      <a:gd name="connsiteX13" fmla="*/ 251665 w 329184"/>
                      <a:gd name="connsiteY13" fmla="*/ 225539 h 276933"/>
                      <a:gd name="connsiteX14" fmla="*/ 282703 w 329184"/>
                      <a:gd name="connsiteY14" fmla="*/ 134370 h 276933"/>
                      <a:gd name="connsiteX15" fmla="*/ 298378 w 329184"/>
                      <a:gd name="connsiteY15" fmla="*/ 89684 h 276933"/>
                      <a:gd name="connsiteX16" fmla="*/ 309999 w 329184"/>
                      <a:gd name="connsiteY16" fmla="*/ 56307 h 276933"/>
                      <a:gd name="connsiteX17" fmla="*/ 329184 w 329184"/>
                      <a:gd name="connsiteY17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36576 w 329184"/>
                      <a:gd name="connsiteY2" fmla="*/ 94053 h 276933"/>
                      <a:gd name="connsiteX3" fmla="*/ 62702 w 329184"/>
                      <a:gd name="connsiteY3" fmla="*/ 125404 h 276933"/>
                      <a:gd name="connsiteX4" fmla="*/ 67927 w 329184"/>
                      <a:gd name="connsiteY4" fmla="*/ 141079 h 276933"/>
                      <a:gd name="connsiteX5" fmla="*/ 114954 w 329184"/>
                      <a:gd name="connsiteY5" fmla="*/ 209006 h 276933"/>
                      <a:gd name="connsiteX6" fmla="*/ 130629 w 329184"/>
                      <a:gd name="connsiteY6" fmla="*/ 224681 h 276933"/>
                      <a:gd name="connsiteX7" fmla="*/ 146304 w 329184"/>
                      <a:gd name="connsiteY7" fmla="*/ 240357 h 276933"/>
                      <a:gd name="connsiteX8" fmla="*/ 161980 w 329184"/>
                      <a:gd name="connsiteY8" fmla="*/ 245582 h 276933"/>
                      <a:gd name="connsiteX9" fmla="*/ 182880 w 329184"/>
                      <a:gd name="connsiteY9" fmla="*/ 261257 h 276933"/>
                      <a:gd name="connsiteX10" fmla="*/ 198556 w 329184"/>
                      <a:gd name="connsiteY10" fmla="*/ 266482 h 276933"/>
                      <a:gd name="connsiteX11" fmla="*/ 214231 w 329184"/>
                      <a:gd name="connsiteY11" fmla="*/ 276933 h 276933"/>
                      <a:gd name="connsiteX12" fmla="*/ 251665 w 329184"/>
                      <a:gd name="connsiteY12" fmla="*/ 225539 h 276933"/>
                      <a:gd name="connsiteX13" fmla="*/ 282703 w 329184"/>
                      <a:gd name="connsiteY13" fmla="*/ 134370 h 276933"/>
                      <a:gd name="connsiteX14" fmla="*/ 298378 w 329184"/>
                      <a:gd name="connsiteY14" fmla="*/ 89684 h 276933"/>
                      <a:gd name="connsiteX15" fmla="*/ 309999 w 329184"/>
                      <a:gd name="connsiteY15" fmla="*/ 56307 h 276933"/>
                      <a:gd name="connsiteX16" fmla="*/ 329184 w 329184"/>
                      <a:gd name="connsiteY16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36576 w 329184"/>
                      <a:gd name="connsiteY2" fmla="*/ 94053 h 276933"/>
                      <a:gd name="connsiteX3" fmla="*/ 62702 w 329184"/>
                      <a:gd name="connsiteY3" fmla="*/ 125404 h 276933"/>
                      <a:gd name="connsiteX4" fmla="*/ 114954 w 329184"/>
                      <a:gd name="connsiteY4" fmla="*/ 209006 h 276933"/>
                      <a:gd name="connsiteX5" fmla="*/ 130629 w 329184"/>
                      <a:gd name="connsiteY5" fmla="*/ 224681 h 276933"/>
                      <a:gd name="connsiteX6" fmla="*/ 146304 w 329184"/>
                      <a:gd name="connsiteY6" fmla="*/ 240357 h 276933"/>
                      <a:gd name="connsiteX7" fmla="*/ 161980 w 329184"/>
                      <a:gd name="connsiteY7" fmla="*/ 245582 h 276933"/>
                      <a:gd name="connsiteX8" fmla="*/ 182880 w 329184"/>
                      <a:gd name="connsiteY8" fmla="*/ 261257 h 276933"/>
                      <a:gd name="connsiteX9" fmla="*/ 198556 w 329184"/>
                      <a:gd name="connsiteY9" fmla="*/ 266482 h 276933"/>
                      <a:gd name="connsiteX10" fmla="*/ 214231 w 329184"/>
                      <a:gd name="connsiteY10" fmla="*/ 276933 h 276933"/>
                      <a:gd name="connsiteX11" fmla="*/ 251665 w 329184"/>
                      <a:gd name="connsiteY11" fmla="*/ 225539 h 276933"/>
                      <a:gd name="connsiteX12" fmla="*/ 282703 w 329184"/>
                      <a:gd name="connsiteY12" fmla="*/ 134370 h 276933"/>
                      <a:gd name="connsiteX13" fmla="*/ 298378 w 329184"/>
                      <a:gd name="connsiteY13" fmla="*/ 89684 h 276933"/>
                      <a:gd name="connsiteX14" fmla="*/ 309999 w 329184"/>
                      <a:gd name="connsiteY14" fmla="*/ 56307 h 276933"/>
                      <a:gd name="connsiteX15" fmla="*/ 329184 w 329184"/>
                      <a:gd name="connsiteY15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36576 w 329184"/>
                      <a:gd name="connsiteY2" fmla="*/ 94053 h 276933"/>
                      <a:gd name="connsiteX3" fmla="*/ 56228 w 329184"/>
                      <a:gd name="connsiteY3" fmla="*/ 100544 h 276933"/>
                      <a:gd name="connsiteX4" fmla="*/ 62702 w 329184"/>
                      <a:gd name="connsiteY4" fmla="*/ 125404 h 276933"/>
                      <a:gd name="connsiteX5" fmla="*/ 114954 w 329184"/>
                      <a:gd name="connsiteY5" fmla="*/ 209006 h 276933"/>
                      <a:gd name="connsiteX6" fmla="*/ 130629 w 329184"/>
                      <a:gd name="connsiteY6" fmla="*/ 224681 h 276933"/>
                      <a:gd name="connsiteX7" fmla="*/ 146304 w 329184"/>
                      <a:gd name="connsiteY7" fmla="*/ 240357 h 276933"/>
                      <a:gd name="connsiteX8" fmla="*/ 161980 w 329184"/>
                      <a:gd name="connsiteY8" fmla="*/ 245582 h 276933"/>
                      <a:gd name="connsiteX9" fmla="*/ 182880 w 329184"/>
                      <a:gd name="connsiteY9" fmla="*/ 261257 h 276933"/>
                      <a:gd name="connsiteX10" fmla="*/ 198556 w 329184"/>
                      <a:gd name="connsiteY10" fmla="*/ 266482 h 276933"/>
                      <a:gd name="connsiteX11" fmla="*/ 214231 w 329184"/>
                      <a:gd name="connsiteY11" fmla="*/ 276933 h 276933"/>
                      <a:gd name="connsiteX12" fmla="*/ 251665 w 329184"/>
                      <a:gd name="connsiteY12" fmla="*/ 225539 h 276933"/>
                      <a:gd name="connsiteX13" fmla="*/ 282703 w 329184"/>
                      <a:gd name="connsiteY13" fmla="*/ 134370 h 276933"/>
                      <a:gd name="connsiteX14" fmla="*/ 298378 w 329184"/>
                      <a:gd name="connsiteY14" fmla="*/ 89684 h 276933"/>
                      <a:gd name="connsiteX15" fmla="*/ 309999 w 329184"/>
                      <a:gd name="connsiteY15" fmla="*/ 56307 h 276933"/>
                      <a:gd name="connsiteX16" fmla="*/ 329184 w 329184"/>
                      <a:gd name="connsiteY16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56228 w 329184"/>
                      <a:gd name="connsiteY2" fmla="*/ 100544 h 276933"/>
                      <a:gd name="connsiteX3" fmla="*/ 62702 w 329184"/>
                      <a:gd name="connsiteY3" fmla="*/ 125404 h 276933"/>
                      <a:gd name="connsiteX4" fmla="*/ 114954 w 329184"/>
                      <a:gd name="connsiteY4" fmla="*/ 209006 h 276933"/>
                      <a:gd name="connsiteX5" fmla="*/ 130629 w 329184"/>
                      <a:gd name="connsiteY5" fmla="*/ 224681 h 276933"/>
                      <a:gd name="connsiteX6" fmla="*/ 146304 w 329184"/>
                      <a:gd name="connsiteY6" fmla="*/ 240357 h 276933"/>
                      <a:gd name="connsiteX7" fmla="*/ 161980 w 329184"/>
                      <a:gd name="connsiteY7" fmla="*/ 245582 h 276933"/>
                      <a:gd name="connsiteX8" fmla="*/ 182880 w 329184"/>
                      <a:gd name="connsiteY8" fmla="*/ 261257 h 276933"/>
                      <a:gd name="connsiteX9" fmla="*/ 198556 w 329184"/>
                      <a:gd name="connsiteY9" fmla="*/ 266482 h 276933"/>
                      <a:gd name="connsiteX10" fmla="*/ 214231 w 329184"/>
                      <a:gd name="connsiteY10" fmla="*/ 276933 h 276933"/>
                      <a:gd name="connsiteX11" fmla="*/ 251665 w 329184"/>
                      <a:gd name="connsiteY11" fmla="*/ 225539 h 276933"/>
                      <a:gd name="connsiteX12" fmla="*/ 282703 w 329184"/>
                      <a:gd name="connsiteY12" fmla="*/ 134370 h 276933"/>
                      <a:gd name="connsiteX13" fmla="*/ 298378 w 329184"/>
                      <a:gd name="connsiteY13" fmla="*/ 89684 h 276933"/>
                      <a:gd name="connsiteX14" fmla="*/ 309999 w 329184"/>
                      <a:gd name="connsiteY14" fmla="*/ 56307 h 276933"/>
                      <a:gd name="connsiteX15" fmla="*/ 329184 w 329184"/>
                      <a:gd name="connsiteY15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56228 w 329184"/>
                      <a:gd name="connsiteY2" fmla="*/ 100544 h 276933"/>
                      <a:gd name="connsiteX3" fmla="*/ 114954 w 329184"/>
                      <a:gd name="connsiteY3" fmla="*/ 209006 h 276933"/>
                      <a:gd name="connsiteX4" fmla="*/ 130629 w 329184"/>
                      <a:gd name="connsiteY4" fmla="*/ 224681 h 276933"/>
                      <a:gd name="connsiteX5" fmla="*/ 146304 w 329184"/>
                      <a:gd name="connsiteY5" fmla="*/ 240357 h 276933"/>
                      <a:gd name="connsiteX6" fmla="*/ 161980 w 329184"/>
                      <a:gd name="connsiteY6" fmla="*/ 245582 h 276933"/>
                      <a:gd name="connsiteX7" fmla="*/ 182880 w 329184"/>
                      <a:gd name="connsiteY7" fmla="*/ 261257 h 276933"/>
                      <a:gd name="connsiteX8" fmla="*/ 198556 w 329184"/>
                      <a:gd name="connsiteY8" fmla="*/ 266482 h 276933"/>
                      <a:gd name="connsiteX9" fmla="*/ 214231 w 329184"/>
                      <a:gd name="connsiteY9" fmla="*/ 276933 h 276933"/>
                      <a:gd name="connsiteX10" fmla="*/ 251665 w 329184"/>
                      <a:gd name="connsiteY10" fmla="*/ 225539 h 276933"/>
                      <a:gd name="connsiteX11" fmla="*/ 282703 w 329184"/>
                      <a:gd name="connsiteY11" fmla="*/ 134370 h 276933"/>
                      <a:gd name="connsiteX12" fmla="*/ 298378 w 329184"/>
                      <a:gd name="connsiteY12" fmla="*/ 89684 h 276933"/>
                      <a:gd name="connsiteX13" fmla="*/ 309999 w 329184"/>
                      <a:gd name="connsiteY13" fmla="*/ 56307 h 276933"/>
                      <a:gd name="connsiteX14" fmla="*/ 329184 w 329184"/>
                      <a:gd name="connsiteY14" fmla="*/ 0 h 276933"/>
                      <a:gd name="connsiteX0" fmla="*/ 0 w 329184"/>
                      <a:gd name="connsiteY0" fmla="*/ 67927 h 276933"/>
                      <a:gd name="connsiteX1" fmla="*/ 31351 w 329184"/>
                      <a:gd name="connsiteY1" fmla="*/ 78377 h 276933"/>
                      <a:gd name="connsiteX2" fmla="*/ 114954 w 329184"/>
                      <a:gd name="connsiteY2" fmla="*/ 209006 h 276933"/>
                      <a:gd name="connsiteX3" fmla="*/ 130629 w 329184"/>
                      <a:gd name="connsiteY3" fmla="*/ 224681 h 276933"/>
                      <a:gd name="connsiteX4" fmla="*/ 146304 w 329184"/>
                      <a:gd name="connsiteY4" fmla="*/ 240357 h 276933"/>
                      <a:gd name="connsiteX5" fmla="*/ 161980 w 329184"/>
                      <a:gd name="connsiteY5" fmla="*/ 245582 h 276933"/>
                      <a:gd name="connsiteX6" fmla="*/ 182880 w 329184"/>
                      <a:gd name="connsiteY6" fmla="*/ 261257 h 276933"/>
                      <a:gd name="connsiteX7" fmla="*/ 198556 w 329184"/>
                      <a:gd name="connsiteY7" fmla="*/ 266482 h 276933"/>
                      <a:gd name="connsiteX8" fmla="*/ 214231 w 329184"/>
                      <a:gd name="connsiteY8" fmla="*/ 276933 h 276933"/>
                      <a:gd name="connsiteX9" fmla="*/ 251665 w 329184"/>
                      <a:gd name="connsiteY9" fmla="*/ 225539 h 276933"/>
                      <a:gd name="connsiteX10" fmla="*/ 282703 w 329184"/>
                      <a:gd name="connsiteY10" fmla="*/ 134370 h 276933"/>
                      <a:gd name="connsiteX11" fmla="*/ 298378 w 329184"/>
                      <a:gd name="connsiteY11" fmla="*/ 89684 h 276933"/>
                      <a:gd name="connsiteX12" fmla="*/ 309999 w 329184"/>
                      <a:gd name="connsiteY12" fmla="*/ 56307 h 276933"/>
                      <a:gd name="connsiteX13" fmla="*/ 329184 w 329184"/>
                      <a:gd name="connsiteY13" fmla="*/ 0 h 276933"/>
                      <a:gd name="connsiteX0" fmla="*/ 0 w 329184"/>
                      <a:gd name="connsiteY0" fmla="*/ 67927 h 276933"/>
                      <a:gd name="connsiteX1" fmla="*/ 114954 w 329184"/>
                      <a:gd name="connsiteY1" fmla="*/ 209006 h 276933"/>
                      <a:gd name="connsiteX2" fmla="*/ 130629 w 329184"/>
                      <a:gd name="connsiteY2" fmla="*/ 224681 h 276933"/>
                      <a:gd name="connsiteX3" fmla="*/ 146304 w 329184"/>
                      <a:gd name="connsiteY3" fmla="*/ 240357 h 276933"/>
                      <a:gd name="connsiteX4" fmla="*/ 161980 w 329184"/>
                      <a:gd name="connsiteY4" fmla="*/ 245582 h 276933"/>
                      <a:gd name="connsiteX5" fmla="*/ 182880 w 329184"/>
                      <a:gd name="connsiteY5" fmla="*/ 261257 h 276933"/>
                      <a:gd name="connsiteX6" fmla="*/ 198556 w 329184"/>
                      <a:gd name="connsiteY6" fmla="*/ 266482 h 276933"/>
                      <a:gd name="connsiteX7" fmla="*/ 214231 w 329184"/>
                      <a:gd name="connsiteY7" fmla="*/ 276933 h 276933"/>
                      <a:gd name="connsiteX8" fmla="*/ 251665 w 329184"/>
                      <a:gd name="connsiteY8" fmla="*/ 225539 h 276933"/>
                      <a:gd name="connsiteX9" fmla="*/ 282703 w 329184"/>
                      <a:gd name="connsiteY9" fmla="*/ 134370 h 276933"/>
                      <a:gd name="connsiteX10" fmla="*/ 298378 w 329184"/>
                      <a:gd name="connsiteY10" fmla="*/ 89684 h 276933"/>
                      <a:gd name="connsiteX11" fmla="*/ 309999 w 329184"/>
                      <a:gd name="connsiteY11" fmla="*/ 56307 h 276933"/>
                      <a:gd name="connsiteX12" fmla="*/ 329184 w 329184"/>
                      <a:gd name="connsiteY12" fmla="*/ 0 h 276933"/>
                      <a:gd name="connsiteX0" fmla="*/ 0 w 329184"/>
                      <a:gd name="connsiteY0" fmla="*/ 67927 h 276933"/>
                      <a:gd name="connsiteX1" fmla="*/ 130629 w 329184"/>
                      <a:gd name="connsiteY1" fmla="*/ 224681 h 276933"/>
                      <a:gd name="connsiteX2" fmla="*/ 146304 w 329184"/>
                      <a:gd name="connsiteY2" fmla="*/ 240357 h 276933"/>
                      <a:gd name="connsiteX3" fmla="*/ 161980 w 329184"/>
                      <a:gd name="connsiteY3" fmla="*/ 245582 h 276933"/>
                      <a:gd name="connsiteX4" fmla="*/ 182880 w 329184"/>
                      <a:gd name="connsiteY4" fmla="*/ 261257 h 276933"/>
                      <a:gd name="connsiteX5" fmla="*/ 198556 w 329184"/>
                      <a:gd name="connsiteY5" fmla="*/ 266482 h 276933"/>
                      <a:gd name="connsiteX6" fmla="*/ 214231 w 329184"/>
                      <a:gd name="connsiteY6" fmla="*/ 276933 h 276933"/>
                      <a:gd name="connsiteX7" fmla="*/ 251665 w 329184"/>
                      <a:gd name="connsiteY7" fmla="*/ 225539 h 276933"/>
                      <a:gd name="connsiteX8" fmla="*/ 282703 w 329184"/>
                      <a:gd name="connsiteY8" fmla="*/ 134370 h 276933"/>
                      <a:gd name="connsiteX9" fmla="*/ 298378 w 329184"/>
                      <a:gd name="connsiteY9" fmla="*/ 89684 h 276933"/>
                      <a:gd name="connsiteX10" fmla="*/ 309999 w 329184"/>
                      <a:gd name="connsiteY10" fmla="*/ 56307 h 276933"/>
                      <a:gd name="connsiteX11" fmla="*/ 329184 w 329184"/>
                      <a:gd name="connsiteY11" fmla="*/ 0 h 276933"/>
                      <a:gd name="connsiteX0" fmla="*/ 0 w 329184"/>
                      <a:gd name="connsiteY0" fmla="*/ 67927 h 276933"/>
                      <a:gd name="connsiteX1" fmla="*/ 130629 w 329184"/>
                      <a:gd name="connsiteY1" fmla="*/ 224681 h 276933"/>
                      <a:gd name="connsiteX2" fmla="*/ 146304 w 329184"/>
                      <a:gd name="connsiteY2" fmla="*/ 240357 h 276933"/>
                      <a:gd name="connsiteX3" fmla="*/ 182880 w 329184"/>
                      <a:gd name="connsiteY3" fmla="*/ 261257 h 276933"/>
                      <a:gd name="connsiteX4" fmla="*/ 198556 w 329184"/>
                      <a:gd name="connsiteY4" fmla="*/ 266482 h 276933"/>
                      <a:gd name="connsiteX5" fmla="*/ 214231 w 329184"/>
                      <a:gd name="connsiteY5" fmla="*/ 276933 h 276933"/>
                      <a:gd name="connsiteX6" fmla="*/ 251665 w 329184"/>
                      <a:gd name="connsiteY6" fmla="*/ 225539 h 276933"/>
                      <a:gd name="connsiteX7" fmla="*/ 282703 w 329184"/>
                      <a:gd name="connsiteY7" fmla="*/ 134370 h 276933"/>
                      <a:gd name="connsiteX8" fmla="*/ 298378 w 329184"/>
                      <a:gd name="connsiteY8" fmla="*/ 89684 h 276933"/>
                      <a:gd name="connsiteX9" fmla="*/ 309999 w 329184"/>
                      <a:gd name="connsiteY9" fmla="*/ 56307 h 276933"/>
                      <a:gd name="connsiteX10" fmla="*/ 329184 w 329184"/>
                      <a:gd name="connsiteY10" fmla="*/ 0 h 276933"/>
                      <a:gd name="connsiteX0" fmla="*/ 0 w 329184"/>
                      <a:gd name="connsiteY0" fmla="*/ 67927 h 276933"/>
                      <a:gd name="connsiteX1" fmla="*/ 130629 w 329184"/>
                      <a:gd name="connsiteY1" fmla="*/ 224681 h 276933"/>
                      <a:gd name="connsiteX2" fmla="*/ 146304 w 329184"/>
                      <a:gd name="connsiteY2" fmla="*/ 240357 h 276933"/>
                      <a:gd name="connsiteX3" fmla="*/ 198556 w 329184"/>
                      <a:gd name="connsiteY3" fmla="*/ 266482 h 276933"/>
                      <a:gd name="connsiteX4" fmla="*/ 214231 w 329184"/>
                      <a:gd name="connsiteY4" fmla="*/ 276933 h 276933"/>
                      <a:gd name="connsiteX5" fmla="*/ 251665 w 329184"/>
                      <a:gd name="connsiteY5" fmla="*/ 225539 h 276933"/>
                      <a:gd name="connsiteX6" fmla="*/ 282703 w 329184"/>
                      <a:gd name="connsiteY6" fmla="*/ 134370 h 276933"/>
                      <a:gd name="connsiteX7" fmla="*/ 298378 w 329184"/>
                      <a:gd name="connsiteY7" fmla="*/ 89684 h 276933"/>
                      <a:gd name="connsiteX8" fmla="*/ 309999 w 329184"/>
                      <a:gd name="connsiteY8" fmla="*/ 56307 h 276933"/>
                      <a:gd name="connsiteX9" fmla="*/ 329184 w 329184"/>
                      <a:gd name="connsiteY9" fmla="*/ 0 h 276933"/>
                      <a:gd name="connsiteX0" fmla="*/ 0 w 329184"/>
                      <a:gd name="connsiteY0" fmla="*/ 67927 h 276933"/>
                      <a:gd name="connsiteX1" fmla="*/ 130629 w 329184"/>
                      <a:gd name="connsiteY1" fmla="*/ 224681 h 276933"/>
                      <a:gd name="connsiteX2" fmla="*/ 146304 w 329184"/>
                      <a:gd name="connsiteY2" fmla="*/ 240357 h 276933"/>
                      <a:gd name="connsiteX3" fmla="*/ 214231 w 329184"/>
                      <a:gd name="connsiteY3" fmla="*/ 276933 h 276933"/>
                      <a:gd name="connsiteX4" fmla="*/ 251665 w 329184"/>
                      <a:gd name="connsiteY4" fmla="*/ 225539 h 276933"/>
                      <a:gd name="connsiteX5" fmla="*/ 282703 w 329184"/>
                      <a:gd name="connsiteY5" fmla="*/ 134370 h 276933"/>
                      <a:gd name="connsiteX6" fmla="*/ 298378 w 329184"/>
                      <a:gd name="connsiteY6" fmla="*/ 89684 h 276933"/>
                      <a:gd name="connsiteX7" fmla="*/ 309999 w 329184"/>
                      <a:gd name="connsiteY7" fmla="*/ 56307 h 276933"/>
                      <a:gd name="connsiteX8" fmla="*/ 329184 w 329184"/>
                      <a:gd name="connsiteY8" fmla="*/ 0 h 276933"/>
                      <a:gd name="connsiteX0" fmla="*/ 0 w 329184"/>
                      <a:gd name="connsiteY0" fmla="*/ 67927 h 276933"/>
                      <a:gd name="connsiteX1" fmla="*/ 130629 w 329184"/>
                      <a:gd name="connsiteY1" fmla="*/ 224681 h 276933"/>
                      <a:gd name="connsiteX2" fmla="*/ 214231 w 329184"/>
                      <a:gd name="connsiteY2" fmla="*/ 276933 h 276933"/>
                      <a:gd name="connsiteX3" fmla="*/ 251665 w 329184"/>
                      <a:gd name="connsiteY3" fmla="*/ 225539 h 276933"/>
                      <a:gd name="connsiteX4" fmla="*/ 282703 w 329184"/>
                      <a:gd name="connsiteY4" fmla="*/ 134370 h 276933"/>
                      <a:gd name="connsiteX5" fmla="*/ 298378 w 329184"/>
                      <a:gd name="connsiteY5" fmla="*/ 89684 h 276933"/>
                      <a:gd name="connsiteX6" fmla="*/ 309999 w 329184"/>
                      <a:gd name="connsiteY6" fmla="*/ 56307 h 276933"/>
                      <a:gd name="connsiteX7" fmla="*/ 329184 w 329184"/>
                      <a:gd name="connsiteY7" fmla="*/ 0 h 276933"/>
                      <a:gd name="connsiteX0" fmla="*/ 0 w 329184"/>
                      <a:gd name="connsiteY0" fmla="*/ 67927 h 276933"/>
                      <a:gd name="connsiteX1" fmla="*/ 214231 w 329184"/>
                      <a:gd name="connsiteY1" fmla="*/ 276933 h 276933"/>
                      <a:gd name="connsiteX2" fmla="*/ 251665 w 329184"/>
                      <a:gd name="connsiteY2" fmla="*/ 225539 h 276933"/>
                      <a:gd name="connsiteX3" fmla="*/ 282703 w 329184"/>
                      <a:gd name="connsiteY3" fmla="*/ 134370 h 276933"/>
                      <a:gd name="connsiteX4" fmla="*/ 298378 w 329184"/>
                      <a:gd name="connsiteY4" fmla="*/ 89684 h 276933"/>
                      <a:gd name="connsiteX5" fmla="*/ 309999 w 329184"/>
                      <a:gd name="connsiteY5" fmla="*/ 56307 h 276933"/>
                      <a:gd name="connsiteX6" fmla="*/ 329184 w 329184"/>
                      <a:gd name="connsiteY6" fmla="*/ 0 h 276933"/>
                      <a:gd name="connsiteX0" fmla="*/ 0 w 329184"/>
                      <a:gd name="connsiteY0" fmla="*/ 67927 h 276933"/>
                      <a:gd name="connsiteX1" fmla="*/ 214231 w 329184"/>
                      <a:gd name="connsiteY1" fmla="*/ 276933 h 276933"/>
                      <a:gd name="connsiteX2" fmla="*/ 251665 w 329184"/>
                      <a:gd name="connsiteY2" fmla="*/ 225539 h 276933"/>
                      <a:gd name="connsiteX3" fmla="*/ 282703 w 329184"/>
                      <a:gd name="connsiteY3" fmla="*/ 134370 h 276933"/>
                      <a:gd name="connsiteX4" fmla="*/ 298378 w 329184"/>
                      <a:gd name="connsiteY4" fmla="*/ 89684 h 276933"/>
                      <a:gd name="connsiteX5" fmla="*/ 329184 w 329184"/>
                      <a:gd name="connsiteY5" fmla="*/ 0 h 276933"/>
                      <a:gd name="connsiteX0" fmla="*/ 0 w 329184"/>
                      <a:gd name="connsiteY0" fmla="*/ 67927 h 276933"/>
                      <a:gd name="connsiteX1" fmla="*/ 214231 w 329184"/>
                      <a:gd name="connsiteY1" fmla="*/ 276933 h 276933"/>
                      <a:gd name="connsiteX2" fmla="*/ 251665 w 329184"/>
                      <a:gd name="connsiteY2" fmla="*/ 225539 h 276933"/>
                      <a:gd name="connsiteX3" fmla="*/ 298378 w 329184"/>
                      <a:gd name="connsiteY3" fmla="*/ 89684 h 276933"/>
                      <a:gd name="connsiteX4" fmla="*/ 329184 w 329184"/>
                      <a:gd name="connsiteY4" fmla="*/ 0 h 276933"/>
                      <a:gd name="connsiteX0" fmla="*/ 0 w 329184"/>
                      <a:gd name="connsiteY0" fmla="*/ 67927 h 276999"/>
                      <a:gd name="connsiteX1" fmla="*/ 214231 w 329184"/>
                      <a:gd name="connsiteY1" fmla="*/ 276933 h 276999"/>
                      <a:gd name="connsiteX2" fmla="*/ 298378 w 329184"/>
                      <a:gd name="connsiteY2" fmla="*/ 89684 h 276999"/>
                      <a:gd name="connsiteX3" fmla="*/ 329184 w 329184"/>
                      <a:gd name="connsiteY3" fmla="*/ 0 h 276999"/>
                      <a:gd name="connsiteX0" fmla="*/ 0 w 329184"/>
                      <a:gd name="connsiteY0" fmla="*/ 67927 h 276933"/>
                      <a:gd name="connsiteX1" fmla="*/ 214231 w 329184"/>
                      <a:gd name="connsiteY1" fmla="*/ 276933 h 276933"/>
                      <a:gd name="connsiteX2" fmla="*/ 329184 w 329184"/>
                      <a:gd name="connsiteY2" fmla="*/ 0 h 276933"/>
                      <a:gd name="connsiteX0" fmla="*/ 0 w 323662"/>
                      <a:gd name="connsiteY0" fmla="*/ 97883 h 306889"/>
                      <a:gd name="connsiteX1" fmla="*/ 214231 w 323662"/>
                      <a:gd name="connsiteY1" fmla="*/ 306889 h 306889"/>
                      <a:gd name="connsiteX2" fmla="*/ 323662 w 323662"/>
                      <a:gd name="connsiteY2" fmla="*/ 0 h 3068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23662" h="306889">
                        <a:moveTo>
                          <a:pt x="0" y="97883"/>
                        </a:moveTo>
                        <a:lnTo>
                          <a:pt x="214231" y="306889"/>
                        </a:lnTo>
                        <a:cubicBezTo>
                          <a:pt x="269095" y="295568"/>
                          <a:pt x="299714" y="57694"/>
                          <a:pt x="323662" y="0"/>
                        </a:cubicBezTo>
                      </a:path>
                    </a:pathLst>
                  </a:custGeom>
                  <a:noFill/>
                  <a:ln w="57150" cap="rnd" cmpd="sng" algn="ctr">
                    <a:solidFill>
                      <a:srgbClr val="C00000"/>
                    </a:solidFill>
                    <a:prstDash val="solid"/>
                  </a:ln>
                  <a:effectLst/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defRPr/>
                    </a:pPr>
                    <a:endParaRPr lang="en-US" sz="3200" kern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</p:grpSp>
            <p:sp>
              <p:nvSpPr>
                <p:cNvPr id="14" name="Rectangle 13"/>
                <p:cNvSpPr/>
                <p:nvPr/>
              </p:nvSpPr>
              <p:spPr>
                <a:xfrm rot="21599113">
                  <a:off x="5710397" y="2393784"/>
                  <a:ext cx="1124732" cy="329578"/>
                </a:xfrm>
                <a:prstGeom prst="rect">
                  <a:avLst/>
                </a:prstGeom>
              </p:spPr>
              <p:txBody>
                <a:bodyPr wrap="square" anchor="ctr">
                  <a:spAutoFit/>
                </a:bodyPr>
                <a:lstStyle/>
                <a:p>
                  <a:pPr marL="712788"/>
                  <a:r>
                    <a:rPr lang="en-US" dirty="0" err="1" smtClean="0">
                      <a:latin typeface="Comic Sans MS" panose="030F0702030302020204" pitchFamily="66" charset="0"/>
                    </a:rPr>
                    <a:t>Jangan</a:t>
                  </a:r>
                  <a:r>
                    <a:rPr lang="en-US" dirty="0" smtClean="0">
                      <a:latin typeface="Comic Sans MS" panose="030F0702030302020204" pitchFamily="66" charset="0"/>
                    </a:rPr>
                    <a:t> </a:t>
                  </a:r>
                  <a:r>
                    <a:rPr lang="en-US" dirty="0" err="1">
                      <a:latin typeface="Comic Sans MS" panose="030F0702030302020204" pitchFamily="66" charset="0"/>
                    </a:rPr>
                    <a:t>taruh</a:t>
                  </a:r>
                  <a:r>
                    <a:rPr lang="en-US" dirty="0">
                      <a:latin typeface="Comic Sans MS" panose="030F0702030302020204" pitchFamily="66" charset="0"/>
                    </a:rPr>
                    <a:t> </a:t>
                  </a:r>
                  <a:r>
                    <a:rPr lang="en-US" dirty="0" err="1">
                      <a:latin typeface="Comic Sans MS" panose="030F0702030302020204" pitchFamily="66" charset="0"/>
                    </a:rPr>
                    <a:t>semua</a:t>
                  </a:r>
                  <a:r>
                    <a:rPr lang="en-US" dirty="0">
                      <a:latin typeface="Comic Sans MS" panose="030F0702030302020204" pitchFamily="66" charset="0"/>
                    </a:rPr>
                    <a:t> </a:t>
                  </a:r>
                  <a:r>
                    <a:rPr lang="en-US" dirty="0" err="1">
                      <a:latin typeface="Comic Sans MS" panose="030F0702030302020204" pitchFamily="66" charset="0"/>
                    </a:rPr>
                    <a:t>telur</a:t>
                  </a:r>
                  <a:r>
                    <a:rPr lang="en-US" dirty="0">
                      <a:latin typeface="Comic Sans MS" panose="030F0702030302020204" pitchFamily="66" charset="0"/>
                    </a:rPr>
                    <a:t> </a:t>
                  </a:r>
                  <a:r>
                    <a:rPr lang="en-US" dirty="0" err="1">
                      <a:latin typeface="Comic Sans MS" panose="030F0702030302020204" pitchFamily="66" charset="0"/>
                    </a:rPr>
                    <a:t>dalam</a:t>
                  </a:r>
                  <a:r>
                    <a:rPr lang="en-US" dirty="0">
                      <a:latin typeface="Comic Sans MS" panose="030F0702030302020204" pitchFamily="66" charset="0"/>
                    </a:rPr>
                    <a:t> </a:t>
                  </a:r>
                  <a:r>
                    <a:rPr lang="en-US" dirty="0" err="1">
                      <a:latin typeface="Comic Sans MS" panose="030F0702030302020204" pitchFamily="66" charset="0"/>
                    </a:rPr>
                    <a:t>satu</a:t>
                  </a:r>
                  <a:r>
                    <a:rPr lang="en-US" dirty="0">
                      <a:latin typeface="Comic Sans MS" panose="030F0702030302020204" pitchFamily="66" charset="0"/>
                    </a:rPr>
                    <a:t> </a:t>
                  </a:r>
                  <a:r>
                    <a:rPr lang="en-US" dirty="0" err="1">
                      <a:latin typeface="Comic Sans MS" panose="030F0702030302020204" pitchFamily="66" charset="0"/>
                    </a:rPr>
                    <a:t>keranjang</a:t>
                  </a:r>
                  <a:r>
                    <a:rPr lang="en-US" dirty="0">
                      <a:latin typeface="Comic Sans MS" panose="030F0702030302020204" pitchFamily="66" charset="0"/>
                    </a:rPr>
                    <a:t> </a:t>
                  </a:r>
                  <a:endParaRPr lang="en-US" dirty="0" smtClean="0">
                    <a:latin typeface="Comic Sans MS" panose="030F0702030302020204" pitchFamily="66" charset="0"/>
                  </a:endParaRPr>
                </a:p>
                <a:p>
                  <a:pPr marL="712788">
                    <a:buFont typeface="Wingdings" panose="05000000000000000000" pitchFamily="2" charset="2"/>
                    <a:buChar char="ü"/>
                  </a:pPr>
                  <a:endParaRPr lang="en-US" dirty="0">
                    <a:latin typeface="Comic Sans MS" panose="030F0702030302020204" pitchFamily="66" charset="0"/>
                  </a:endParaRPr>
                </a:p>
                <a:p>
                  <a:pPr marL="712788"/>
                  <a:r>
                    <a:rPr lang="en-US" dirty="0">
                      <a:latin typeface="Comic Sans MS" panose="030F0702030302020204" pitchFamily="66" charset="0"/>
                    </a:rPr>
                    <a:t>Monitor </a:t>
                  </a:r>
                  <a:r>
                    <a:rPr lang="en-US" dirty="0" err="1">
                      <a:latin typeface="Comic Sans MS" panose="030F0702030302020204" pitchFamily="66" charset="0"/>
                    </a:rPr>
                    <a:t>perkembangannya</a:t>
                  </a:r>
                  <a:r>
                    <a:rPr lang="en-US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 rot="21599113">
                  <a:off x="5781161" y="2611557"/>
                  <a:ext cx="1117034" cy="92958"/>
                </a:xfrm>
                <a:prstGeom prst="rect">
                  <a:avLst/>
                </a:prstGeom>
              </p:spPr>
              <p:txBody>
                <a:bodyPr wrap="square" anchor="ctr">
                  <a:spAutoFit/>
                </a:bodyPr>
                <a:lstStyle/>
                <a:p>
                  <a:pPr algn="just"/>
                  <a:endParaRPr lang="ko-KR" altLang="en-US" sz="1600" b="1" dirty="0">
                    <a:solidFill>
                      <a:schemeClr val="tx1">
                        <a:lumMod val="90000"/>
                        <a:lumOff val="10000"/>
                      </a:schemeClr>
                    </a:solidFill>
                    <a:latin typeface="Comic Sans MS" panose="030F0702030302020204" pitchFamily="66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3" name="Group 2"/>
              <p:cNvGrpSpPr/>
              <p:nvPr/>
            </p:nvGrpSpPr>
            <p:grpSpPr>
              <a:xfrm>
                <a:off x="5887155" y="4541314"/>
                <a:ext cx="914400" cy="645914"/>
                <a:chOff x="5483825" y="4380640"/>
                <a:chExt cx="914400" cy="645914"/>
              </a:xfrm>
            </p:grpSpPr>
            <p:sp>
              <p:nvSpPr>
                <p:cNvPr id="25" name="TextBox 24"/>
                <p:cNvSpPr txBox="1"/>
                <p:nvPr/>
              </p:nvSpPr>
              <p:spPr>
                <a:xfrm>
                  <a:off x="5483825" y="4380640"/>
                  <a:ext cx="914400" cy="64591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3600" dirty="0">
                      <a:sym typeface="Wingdings"/>
                    </a:rPr>
                    <a:t></a:t>
                  </a:r>
                  <a:endParaRPr lang="en-US" sz="3600" dirty="0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5685256" y="4438989"/>
                  <a:ext cx="503809" cy="446022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d-ID"/>
                </a:p>
              </p:txBody>
            </p:sp>
          </p:grpSp>
          <p:pic>
            <p:nvPicPr>
              <p:cNvPr id="45" name="Picture 4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75589" y="951185"/>
                <a:ext cx="634039" cy="634039"/>
              </a:xfrm>
              <a:prstGeom prst="rect">
                <a:avLst/>
              </a:prstGeom>
            </p:spPr>
          </p:pic>
          <p:sp>
            <p:nvSpPr>
              <p:cNvPr id="5" name="Rectangle 4"/>
              <p:cNvSpPr/>
              <p:nvPr/>
            </p:nvSpPr>
            <p:spPr>
              <a:xfrm>
                <a:off x="5868442" y="3302029"/>
                <a:ext cx="18473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endParaRPr lang="en-US" sz="3200" dirty="0"/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5892133" y="3871162"/>
                <a:ext cx="914400" cy="645914"/>
                <a:chOff x="5483825" y="4380640"/>
                <a:chExt cx="914400" cy="645914"/>
              </a:xfrm>
            </p:grpSpPr>
            <p:sp>
              <p:nvSpPr>
                <p:cNvPr id="43" name="TextBox 42"/>
                <p:cNvSpPr txBox="1"/>
                <p:nvPr/>
              </p:nvSpPr>
              <p:spPr>
                <a:xfrm>
                  <a:off x="5483825" y="4380640"/>
                  <a:ext cx="914400" cy="64591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3600" dirty="0">
                      <a:sym typeface="Wingdings"/>
                    </a:rPr>
                    <a:t></a:t>
                  </a:r>
                  <a:endParaRPr lang="en-US" sz="3600" dirty="0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5685256" y="4438989"/>
                  <a:ext cx="503809" cy="446022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d-ID"/>
                </a:p>
              </p:txBody>
            </p:sp>
          </p:grpSp>
          <p:grpSp>
            <p:nvGrpSpPr>
              <p:cNvPr id="58" name="Group 57"/>
              <p:cNvGrpSpPr/>
              <p:nvPr/>
            </p:nvGrpSpPr>
            <p:grpSpPr>
              <a:xfrm>
                <a:off x="5884265" y="3139394"/>
                <a:ext cx="914400" cy="645914"/>
                <a:chOff x="5483825" y="4380640"/>
                <a:chExt cx="914400" cy="645914"/>
              </a:xfrm>
            </p:grpSpPr>
            <p:sp>
              <p:nvSpPr>
                <p:cNvPr id="59" name="TextBox 58"/>
                <p:cNvSpPr txBox="1"/>
                <p:nvPr/>
              </p:nvSpPr>
              <p:spPr>
                <a:xfrm>
                  <a:off x="5483825" y="4380640"/>
                  <a:ext cx="914400" cy="64591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3600" dirty="0">
                      <a:sym typeface="Wingdings"/>
                    </a:rPr>
                    <a:t></a:t>
                  </a:r>
                  <a:endParaRPr lang="en-US" sz="3600" dirty="0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5685256" y="4438989"/>
                  <a:ext cx="503809" cy="446022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d-ID"/>
                </a:p>
              </p:txBody>
            </p:sp>
          </p:grpSp>
          <p:grpSp>
            <p:nvGrpSpPr>
              <p:cNvPr id="61" name="Group 60"/>
              <p:cNvGrpSpPr/>
              <p:nvPr/>
            </p:nvGrpSpPr>
            <p:grpSpPr>
              <a:xfrm>
                <a:off x="5887155" y="2365581"/>
                <a:ext cx="914400" cy="645914"/>
                <a:chOff x="5483825" y="4380640"/>
                <a:chExt cx="914400" cy="645914"/>
              </a:xfrm>
            </p:grpSpPr>
            <p:sp>
              <p:nvSpPr>
                <p:cNvPr id="62" name="TextBox 61"/>
                <p:cNvSpPr txBox="1"/>
                <p:nvPr/>
              </p:nvSpPr>
              <p:spPr>
                <a:xfrm>
                  <a:off x="5483825" y="4380640"/>
                  <a:ext cx="914400" cy="64591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3600" dirty="0">
                      <a:sym typeface="Wingdings"/>
                    </a:rPr>
                    <a:t></a:t>
                  </a:r>
                  <a:endParaRPr lang="en-US" sz="3600" dirty="0"/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5685256" y="4438989"/>
                  <a:ext cx="503809" cy="446022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d-ID"/>
                </a:p>
              </p:txBody>
            </p:sp>
          </p:grpSp>
          <p:grpSp>
            <p:nvGrpSpPr>
              <p:cNvPr id="64" name="Group 63"/>
              <p:cNvGrpSpPr/>
              <p:nvPr/>
            </p:nvGrpSpPr>
            <p:grpSpPr>
              <a:xfrm>
                <a:off x="5884265" y="1624998"/>
                <a:ext cx="914400" cy="645914"/>
                <a:chOff x="5483825" y="4380640"/>
                <a:chExt cx="914400" cy="645914"/>
              </a:xfrm>
            </p:grpSpPr>
            <p:sp>
              <p:nvSpPr>
                <p:cNvPr id="65" name="TextBox 64"/>
                <p:cNvSpPr txBox="1"/>
                <p:nvPr/>
              </p:nvSpPr>
              <p:spPr>
                <a:xfrm>
                  <a:off x="5483825" y="4380640"/>
                  <a:ext cx="914400" cy="64591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3600" dirty="0">
                      <a:sym typeface="Wingdings"/>
                    </a:rPr>
                    <a:t></a:t>
                  </a:r>
                  <a:endParaRPr lang="en-US" sz="3600" dirty="0"/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5685256" y="4438989"/>
                  <a:ext cx="503809" cy="446022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d-ID"/>
                </a:p>
              </p:txBody>
            </p:sp>
          </p:grpSp>
          <p:sp>
            <p:nvSpPr>
              <p:cNvPr id="6" name="Rectangle 5"/>
              <p:cNvSpPr/>
              <p:nvPr/>
            </p:nvSpPr>
            <p:spPr>
              <a:xfrm>
                <a:off x="6646265" y="1752128"/>
                <a:ext cx="3527490" cy="3895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err="1">
                    <a:latin typeface="Comic Sans MS" panose="030F0702030302020204" pitchFamily="66" charset="0"/>
                  </a:rPr>
                  <a:t>Tentukan</a:t>
                </a:r>
                <a:r>
                  <a:rPr lang="en-US" dirty="0">
                    <a:latin typeface="Comic Sans MS" panose="030F0702030302020204" pitchFamily="66" charset="0"/>
                  </a:rPr>
                  <a:t> </a:t>
                </a:r>
                <a:r>
                  <a:rPr lang="en-US" dirty="0" err="1" smtClean="0">
                    <a:latin typeface="Comic Sans MS" panose="030F0702030302020204" pitchFamily="66" charset="0"/>
                  </a:rPr>
                  <a:t>tujuan</a:t>
                </a:r>
                <a:r>
                  <a:rPr lang="en-US" dirty="0" smtClean="0">
                    <a:latin typeface="Comic Sans MS" panose="030F0702030302020204" pitchFamily="66" charset="0"/>
                  </a:rPr>
                  <a:t> </a:t>
                </a:r>
                <a:r>
                  <a:rPr lang="en-US" dirty="0" err="1" smtClean="0">
                    <a:latin typeface="Comic Sans MS" panose="030F0702030302020204" pitchFamily="66" charset="0"/>
                  </a:rPr>
                  <a:t>pemilikan</a:t>
                </a:r>
                <a:r>
                  <a:rPr lang="en-US" dirty="0" smtClean="0">
                    <a:latin typeface="Comic Sans MS" panose="030F0702030302020204" pitchFamily="66" charset="0"/>
                  </a:rPr>
                  <a:t> </a:t>
                </a:r>
                <a:endParaRPr lang="en-US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6703025" y="2462275"/>
                <a:ext cx="36231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err="1">
                    <a:latin typeface="Comic Sans MS" panose="030F0702030302020204" pitchFamily="66" charset="0"/>
                  </a:rPr>
                  <a:t>Perbesar</a:t>
                </a:r>
                <a:r>
                  <a:rPr lang="en-US" dirty="0">
                    <a:latin typeface="Comic Sans MS" panose="030F0702030302020204" pitchFamily="66" charset="0"/>
                  </a:rPr>
                  <a:t> </a:t>
                </a:r>
                <a:r>
                  <a:rPr lang="en-US" dirty="0" err="1">
                    <a:latin typeface="Comic Sans MS" panose="030F0702030302020204" pitchFamily="66" charset="0"/>
                  </a:rPr>
                  <a:t>jumlah</a:t>
                </a:r>
                <a:r>
                  <a:rPr lang="en-US" dirty="0">
                    <a:latin typeface="Comic Sans MS" panose="030F0702030302020204" pitchFamily="66" charset="0"/>
                  </a:rPr>
                  <a:t> </a:t>
                </a:r>
                <a:r>
                  <a:rPr lang="en-US" dirty="0" err="1">
                    <a:latin typeface="Comic Sans MS" panose="030F0702030302020204" pitchFamily="66" charset="0"/>
                  </a:rPr>
                  <a:t>aset</a:t>
                </a:r>
                <a:r>
                  <a:rPr lang="en-US" dirty="0">
                    <a:latin typeface="Comic Sans MS" panose="030F0702030302020204" pitchFamily="66" charset="0"/>
                  </a:rPr>
                  <a:t> </a:t>
                </a:r>
                <a:r>
                  <a:rPr lang="en-US" dirty="0" err="1">
                    <a:latin typeface="Comic Sans MS" panose="030F0702030302020204" pitchFamily="66" charset="0"/>
                  </a:rPr>
                  <a:t>produktif</a:t>
                </a:r>
                <a:r>
                  <a:rPr lang="en-US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6395498" y="2953758"/>
              <a:ext cx="424112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>
                  <a:latin typeface="Comic Sans MS" panose="030F0702030302020204" pitchFamily="66" charset="0"/>
                </a:rPr>
                <a:t>Jangan</a:t>
              </a:r>
              <a:r>
                <a:rPr lang="en-US" dirty="0">
                  <a:latin typeface="Comic Sans MS" panose="030F0702030302020204" pitchFamily="66" charset="0"/>
                </a:rPr>
                <a:t> </a:t>
              </a:r>
              <a:r>
                <a:rPr lang="en-US" dirty="0" err="1">
                  <a:latin typeface="Comic Sans MS" panose="030F0702030302020204" pitchFamily="66" charset="0"/>
                </a:rPr>
                <a:t>hanya</a:t>
              </a:r>
              <a:r>
                <a:rPr lang="en-US" dirty="0">
                  <a:latin typeface="Comic Sans MS" panose="030F0702030302020204" pitchFamily="66" charset="0"/>
                </a:rPr>
                <a:t> </a:t>
              </a:r>
              <a:r>
                <a:rPr lang="en-US" dirty="0" err="1">
                  <a:latin typeface="Comic Sans MS" panose="030F0702030302020204" pitchFamily="66" charset="0"/>
                </a:rPr>
                <a:t>memperhatikan</a:t>
              </a:r>
              <a:r>
                <a:rPr lang="en-US" dirty="0">
                  <a:latin typeface="Comic Sans MS" panose="030F0702030302020204" pitchFamily="66" charset="0"/>
                </a:rPr>
                <a:t> return, </a:t>
              </a:r>
              <a:endParaRPr lang="en-US" dirty="0" smtClean="0">
                <a:latin typeface="Comic Sans MS" panose="030F0702030302020204" pitchFamily="66" charset="0"/>
              </a:endParaRPr>
            </a:p>
            <a:p>
              <a:r>
                <a:rPr lang="en-US" dirty="0" err="1" smtClean="0">
                  <a:latin typeface="Comic Sans MS" panose="030F0702030302020204" pitchFamily="66" charset="0"/>
                </a:rPr>
                <a:t>tapi</a:t>
              </a:r>
              <a:r>
                <a:rPr lang="en-US" dirty="0" smtClean="0">
                  <a:latin typeface="Comic Sans MS" panose="030F0702030302020204" pitchFamily="66" charset="0"/>
                </a:rPr>
                <a:t> </a:t>
              </a:r>
              <a:r>
                <a:rPr lang="en-US" dirty="0" err="1">
                  <a:latin typeface="Comic Sans MS" panose="030F0702030302020204" pitchFamily="66" charset="0"/>
                </a:rPr>
                <a:t>juga</a:t>
              </a:r>
              <a:r>
                <a:rPr lang="en-US" dirty="0">
                  <a:latin typeface="Comic Sans MS" panose="030F0702030302020204" pitchFamily="66" charset="0"/>
                </a:rPr>
                <a:t> </a:t>
              </a:r>
              <a:r>
                <a:rPr lang="en-US" dirty="0" err="1">
                  <a:latin typeface="Comic Sans MS" panose="030F0702030302020204" pitchFamily="66" charset="0"/>
                </a:rPr>
                <a:t>risiko</a:t>
              </a:r>
              <a:r>
                <a:rPr lang="en-US" dirty="0">
                  <a:latin typeface="Comic Sans MS" panose="030F0702030302020204" pitchFamily="66" charset="0"/>
                </a:rPr>
                <a:t> </a:t>
              </a:r>
            </a:p>
          </p:txBody>
        </p:sp>
      </p:grpSp>
      <p:pic>
        <p:nvPicPr>
          <p:cNvPr id="70" name="Picture 6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9599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345</Words>
  <Application>Microsoft Office PowerPoint</Application>
  <PresentationFormat>Widescreen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맑은 고딕</vt:lpstr>
      <vt:lpstr>Arial</vt:lpstr>
      <vt:lpstr>Arial</vt:lpstr>
      <vt:lpstr>Calibri</vt:lpstr>
      <vt:lpstr>Calibri Light</vt:lpstr>
      <vt:lpstr>Comic Sans MS</vt:lpstr>
      <vt:lpstr>Times New Roman</vt:lpstr>
      <vt:lpstr>Wingdings</vt:lpstr>
      <vt:lpstr>Office Theme</vt:lpstr>
      <vt:lpstr>Perencanaan Keuangan Mahasiswa</vt:lpstr>
      <vt:lpstr>PowerPoint Presentation</vt:lpstr>
      <vt:lpstr>PowerPoint Presentation</vt:lpstr>
      <vt:lpstr>2. Pengelolaan Keuangan   Memberikan gambaran arus kas yang lancar tehadap mahasiswa melalui konsep sederhana seperti gambae berikut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Aspek Perencanaan Keuangan Mahasiswa</dc:title>
  <dc:creator>HP</dc:creator>
  <cp:lastModifiedBy>HP</cp:lastModifiedBy>
  <cp:revision>18</cp:revision>
  <dcterms:created xsi:type="dcterms:W3CDTF">2021-09-02T19:27:20Z</dcterms:created>
  <dcterms:modified xsi:type="dcterms:W3CDTF">2021-09-05T18:19:18Z</dcterms:modified>
</cp:coreProperties>
</file>