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9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997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246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0280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228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201717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6286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052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442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862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996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746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20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846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495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821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911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CE8EE-FC76-4F00-A06C-9D7DFDD5DC55}" type="datetimeFigureOut">
              <a:rPr lang="en-US" smtClean="0"/>
              <a:pPr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057436-A1C9-40F7-BD7B-63C55763EC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960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S</a:t>
            </a:r>
            <a:r>
              <a:rPr lang="en-US" dirty="0" err="1" smtClean="0"/>
              <a:t>urveillance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7911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data have been collated and </a:t>
            </a:r>
            <a:r>
              <a:rPr lang="en-US" dirty="0" err="1"/>
              <a:t>analysed</a:t>
            </a:r>
            <a:r>
              <a:rPr lang="en-US" dirty="0"/>
              <a:t>, the results of surveillance need to be </a:t>
            </a:r>
            <a:r>
              <a:rPr lang="en-US" dirty="0" smtClean="0"/>
              <a:t>presented</a:t>
            </a:r>
            <a:r>
              <a:rPr lang="id-ID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disseminated. This is usually done in the form of written reports, geared to your </a:t>
            </a:r>
            <a:r>
              <a:rPr lang="en-US" dirty="0" smtClean="0"/>
              <a:t>target audience(s</a:t>
            </a:r>
            <a:r>
              <a:rPr lang="en-US" dirty="0"/>
              <a:t>). Often one report will suit all intended readers. </a:t>
            </a:r>
          </a:p>
        </p:txBody>
      </p:sp>
    </p:spTree>
    <p:extLst>
      <p:ext uri="{BB962C8B-B14F-4D97-AF65-F5344CB8AC3E}">
        <p14:creationId xmlns:p14="http://schemas.microsoft.com/office/powerpoint/2010/main" xmlns="" val="321484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Surveillance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Surveillance is the ongoing collection, analysis, and integration of outcome specific data for use in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859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Usefullness</a:t>
            </a:r>
            <a:r>
              <a:rPr lang="en-US" dirty="0" smtClean="0"/>
              <a:t> of the surveillance data and surveillance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 early warning system</a:t>
            </a:r>
          </a:p>
          <a:p>
            <a:r>
              <a:rPr lang="en-US" dirty="0" smtClean="0"/>
              <a:t>Detect outbreaks of diseases in a timely manner</a:t>
            </a:r>
          </a:p>
          <a:p>
            <a:r>
              <a:rPr lang="en-US" dirty="0" smtClean="0"/>
              <a:t>Inform appropriate and effective public health response</a:t>
            </a:r>
          </a:p>
          <a:p>
            <a:r>
              <a:rPr lang="en-US" dirty="0" smtClean="0"/>
              <a:t>Determine the distribution and spread of disease</a:t>
            </a:r>
          </a:p>
          <a:p>
            <a:r>
              <a:rPr lang="en-US" dirty="0" smtClean="0"/>
              <a:t>Illustrate the epidemiology of new disease</a:t>
            </a:r>
          </a:p>
          <a:p>
            <a:r>
              <a:rPr lang="en-US" dirty="0" smtClean="0"/>
              <a:t>Provide data to evaluate control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367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Usefullness</a:t>
            </a:r>
            <a:r>
              <a:rPr lang="en-US" dirty="0"/>
              <a:t> of the surveillance data and surveillance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disease burden</a:t>
            </a:r>
          </a:p>
          <a:p>
            <a:r>
              <a:rPr lang="en-US" dirty="0" smtClean="0"/>
              <a:t>Identify risk group</a:t>
            </a:r>
          </a:p>
          <a:p>
            <a:r>
              <a:rPr lang="en-US" dirty="0" smtClean="0"/>
              <a:t>Determine incidence trends over time</a:t>
            </a:r>
          </a:p>
          <a:p>
            <a:r>
              <a:rPr lang="en-US" dirty="0" smtClean="0"/>
              <a:t>Measures outcomes and impact of preventive and public health intervention</a:t>
            </a:r>
          </a:p>
          <a:p>
            <a:r>
              <a:rPr lang="en-US" dirty="0" smtClean="0"/>
              <a:t>Evaluate the overall control 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123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in surveillance system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9212" y="1930400"/>
            <a:ext cx="6589059" cy="4093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3911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Defining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definitions determine the structure and content of surveillance system</a:t>
            </a:r>
          </a:p>
          <a:p>
            <a:r>
              <a:rPr lang="en-US" dirty="0" smtClean="0"/>
              <a:t>It tells what is to be place under surveillance and what kind informations is to be collected.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7955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Collecting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and National health Authority should</a:t>
            </a:r>
          </a:p>
          <a:p>
            <a:pPr>
              <a:buAutoNum type="arabicPeriod"/>
            </a:pPr>
            <a:r>
              <a:rPr lang="en-US" dirty="0" smtClean="0"/>
              <a:t>Standardize case definitions to be used in the emergency context</a:t>
            </a:r>
          </a:p>
          <a:p>
            <a:pPr>
              <a:buAutoNum type="arabicPeriod"/>
            </a:pPr>
            <a:r>
              <a:rPr lang="en-US" dirty="0" smtClean="0"/>
              <a:t>Standardize and finalize reporting forms</a:t>
            </a:r>
          </a:p>
          <a:p>
            <a:pPr>
              <a:buAutoNum type="arabicPeriod"/>
            </a:pPr>
            <a:r>
              <a:rPr lang="en-US" dirty="0" smtClean="0"/>
              <a:t>Specify the information flow and define responsibilities each level of reporting</a:t>
            </a:r>
          </a:p>
          <a:p>
            <a:pPr>
              <a:buAutoNum type="arabicPeriod"/>
            </a:pPr>
            <a:r>
              <a:rPr lang="en-US" dirty="0" smtClean="0"/>
              <a:t>Train  officer </a:t>
            </a:r>
            <a:r>
              <a:rPr lang="en-US" dirty="0" err="1" smtClean="0"/>
              <a:t>dan</a:t>
            </a:r>
            <a:r>
              <a:rPr lang="en-US" dirty="0" smtClean="0"/>
              <a:t> surveillance officer</a:t>
            </a:r>
          </a:p>
          <a:p>
            <a:pPr>
              <a:buAutoNum type="arabicPeriod"/>
            </a:pPr>
            <a:r>
              <a:rPr lang="en-US" dirty="0" smtClean="0"/>
              <a:t>Ensure the involvement of all health-care providers at outpatient levels and inpatient levels, </a:t>
            </a:r>
            <a:r>
              <a:rPr lang="en-US" dirty="0" err="1" smtClean="0"/>
              <a:t>wheter</a:t>
            </a:r>
            <a:r>
              <a:rPr lang="en-US" dirty="0" smtClean="0"/>
              <a:t> they be part of national health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6848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3.Enter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your raw data have been sourced and collected together, you will need to decide how</a:t>
            </a:r>
            <a:br>
              <a:rPr lang="en-US" dirty="0"/>
            </a:br>
            <a:r>
              <a:rPr lang="en-US" dirty="0"/>
              <a:t>best to collate and process it. In some cases, these two steps may go together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6867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Interpreting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Raw statistics are usually not enough; more often than not, there is a need for further </a:t>
            </a:r>
            <a:r>
              <a:rPr lang="en-US" dirty="0" smtClean="0"/>
              <a:t>analysis</a:t>
            </a:r>
            <a:r>
              <a:rPr lang="id-ID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interpretation of raw data in order to draw out the most important features and to </a:t>
            </a:r>
            <a:r>
              <a:rPr lang="en-US" dirty="0" smtClean="0"/>
              <a:t>present</a:t>
            </a:r>
            <a:r>
              <a:rPr lang="id-ID" dirty="0" smtClean="0"/>
              <a:t> </a:t>
            </a:r>
            <a:r>
              <a:rPr lang="en-US" dirty="0" smtClean="0"/>
              <a:t>information </a:t>
            </a:r>
            <a:r>
              <a:rPr lang="en-US" dirty="0"/>
              <a:t>in such a way so as to make it easy to understand.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76278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1335</TotalTime>
  <Words>320</Words>
  <Application>Microsoft Office PowerPoint</Application>
  <PresentationFormat>Custom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Surveillance</vt:lpstr>
      <vt:lpstr>Surveillance</vt:lpstr>
      <vt:lpstr>Usefullness of the surveillance data and surveillance system</vt:lpstr>
      <vt:lpstr>Usefullness of the surveillance data and surveillance system</vt:lpstr>
      <vt:lpstr>Step in surveillance system</vt:lpstr>
      <vt:lpstr>1. Defining the problem</vt:lpstr>
      <vt:lpstr>2. Collecting data</vt:lpstr>
      <vt:lpstr>3.Enter Data</vt:lpstr>
      <vt:lpstr>4. Interpreting Data</vt:lpstr>
      <vt:lpstr>Reporting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firman sr</dc:creator>
  <cp:lastModifiedBy>user</cp:lastModifiedBy>
  <cp:revision>13</cp:revision>
  <dcterms:created xsi:type="dcterms:W3CDTF">2017-05-16T05:40:55Z</dcterms:created>
  <dcterms:modified xsi:type="dcterms:W3CDTF">2017-05-22T05:06:29Z</dcterms:modified>
</cp:coreProperties>
</file>