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3"/>
  </p:notesMasterIdLst>
  <p:sldIdLst>
    <p:sldId id="256" r:id="rId2"/>
    <p:sldId id="261" r:id="rId3"/>
    <p:sldId id="257" r:id="rId4"/>
    <p:sldId id="259" r:id="rId5"/>
    <p:sldId id="260" r:id="rId6"/>
    <p:sldId id="264" r:id="rId7"/>
    <p:sldId id="275" r:id="rId8"/>
    <p:sldId id="279" r:id="rId9"/>
    <p:sldId id="262" r:id="rId10"/>
    <p:sldId id="284" r:id="rId11"/>
    <p:sldId id="277" r:id="rId12"/>
  </p:sldIdLst>
  <p:sldSz cx="9144000" cy="5143500" type="screen16x9"/>
  <p:notesSz cx="6858000" cy="9144000"/>
  <p:embeddedFontLst>
    <p:embeddedFont>
      <p:font typeface="Bebas Neue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unito" pitchFamily="2" charset="0"/>
      <p:regular r:id="rId19"/>
      <p:bold r:id="rId20"/>
      <p:italic r:id="rId21"/>
      <p:boldItalic r:id="rId22"/>
    </p:embeddedFont>
    <p:embeddedFont>
      <p:font typeface="Pathway Gothic On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3269DB-4A30-4704-A703-3D9EC0F4B886}">
  <a:tblStyle styleId="{B33269DB-4A30-4704-A703-3D9EC0F4B8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816" y="10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ad4b95b5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ad4b95b5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a3504bca7c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0" name="Google Shape;1290;ga3504bca7c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a3504bca7c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" name="Google Shape;1191;ga3504bca7c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a3504bca7c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a3504bca7c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ad37c50081_0_12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ad37c50081_0_12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a3504bca7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a3504bca7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a3504bca7c_2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a3504bca7c_2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a3504bca7c_2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a3504bca7c_2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a3504bca7c_0_1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a3504bca7c_0_1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a3504bca7c_2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a3504bca7c_2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a3504bca7c_2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a3504bca7c_2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4072" y="314727"/>
            <a:ext cx="3092755" cy="560890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2386329">
            <a:off x="-118109" y="2581459"/>
            <a:ext cx="728890" cy="12902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60363" y="-3"/>
            <a:ext cx="1052450" cy="488545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694079" y="-530363"/>
            <a:ext cx="6375938" cy="3027956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400000">
            <a:off x="6677540" y="2372588"/>
            <a:ext cx="4218082" cy="169131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3180826" y="4552911"/>
            <a:ext cx="2977817" cy="1086362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423993" y="539993"/>
            <a:ext cx="940441" cy="1121916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090819" y="3814215"/>
            <a:ext cx="5104800" cy="41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987313" y="3708862"/>
            <a:ext cx="5104800" cy="411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580300" y="3744775"/>
            <a:ext cx="39834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731750" y="1101475"/>
            <a:ext cx="56805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/>
          <p:nvPr/>
        </p:nvSpPr>
        <p:spPr>
          <a:xfrm rot="3879730" flipH="1">
            <a:off x="6677715" y="2400716"/>
            <a:ext cx="2559607" cy="4642007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4"/>
          <p:cNvSpPr/>
          <p:nvPr/>
        </p:nvSpPr>
        <p:spPr>
          <a:xfrm flipH="1">
            <a:off x="1297424" y="-94474"/>
            <a:ext cx="2058715" cy="67436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4"/>
          <p:cNvSpPr/>
          <p:nvPr/>
        </p:nvSpPr>
        <p:spPr>
          <a:xfrm rot="-3074135" flipH="1">
            <a:off x="-287568" y="3287136"/>
            <a:ext cx="989202" cy="900816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4"/>
          <p:cNvSpPr/>
          <p:nvPr/>
        </p:nvSpPr>
        <p:spPr>
          <a:xfrm flipH="1">
            <a:off x="8672478" y="114431"/>
            <a:ext cx="571949" cy="394131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4"/>
          <p:cNvSpPr/>
          <p:nvPr/>
        </p:nvSpPr>
        <p:spPr>
          <a:xfrm>
            <a:off x="408256" y="362778"/>
            <a:ext cx="8434200" cy="6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4"/>
          <p:cNvSpPr txBox="1">
            <a:spLocks noGrp="1"/>
          </p:cNvSpPr>
          <p:nvPr>
            <p:ph type="title" hasCustomPrompt="1"/>
          </p:nvPr>
        </p:nvSpPr>
        <p:spPr>
          <a:xfrm>
            <a:off x="7026199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5" name="Google Shape;335;p24"/>
          <p:cNvSpPr txBox="1">
            <a:spLocks noGrp="1"/>
          </p:cNvSpPr>
          <p:nvPr>
            <p:ph type="title" idx="2" hasCustomPrompt="1"/>
          </p:nvPr>
        </p:nvSpPr>
        <p:spPr>
          <a:xfrm>
            <a:off x="7492146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6" name="Google Shape;336;p24"/>
          <p:cNvSpPr txBox="1">
            <a:spLocks noGrp="1"/>
          </p:cNvSpPr>
          <p:nvPr>
            <p:ph type="title" idx="3" hasCustomPrompt="1"/>
          </p:nvPr>
        </p:nvSpPr>
        <p:spPr>
          <a:xfrm>
            <a:off x="7958093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7" name="Google Shape;337;p24"/>
          <p:cNvSpPr txBox="1">
            <a:spLocks noGrp="1"/>
          </p:cNvSpPr>
          <p:nvPr>
            <p:ph type="title" idx="4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4"/>
          <p:cNvSpPr/>
          <p:nvPr/>
        </p:nvSpPr>
        <p:spPr>
          <a:xfrm>
            <a:off x="3307650" y="1236275"/>
            <a:ext cx="2680800" cy="174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4"/>
          <p:cNvSpPr/>
          <p:nvPr/>
        </p:nvSpPr>
        <p:spPr>
          <a:xfrm>
            <a:off x="3200950" y="1147100"/>
            <a:ext cx="2680800" cy="172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4"/>
          <p:cNvSpPr/>
          <p:nvPr/>
        </p:nvSpPr>
        <p:spPr>
          <a:xfrm>
            <a:off x="6206950" y="1236275"/>
            <a:ext cx="2635500" cy="174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4"/>
          <p:cNvSpPr/>
          <p:nvPr/>
        </p:nvSpPr>
        <p:spPr>
          <a:xfrm>
            <a:off x="6100350" y="1147100"/>
            <a:ext cx="2635500" cy="172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4"/>
          <p:cNvSpPr/>
          <p:nvPr/>
        </p:nvSpPr>
        <p:spPr>
          <a:xfrm>
            <a:off x="408250" y="1236275"/>
            <a:ext cx="2680800" cy="174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4"/>
          <p:cNvSpPr/>
          <p:nvPr/>
        </p:nvSpPr>
        <p:spPr>
          <a:xfrm>
            <a:off x="301550" y="1147100"/>
            <a:ext cx="2680800" cy="172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4"/>
          <p:cNvSpPr txBox="1">
            <a:spLocks noGrp="1"/>
          </p:cNvSpPr>
          <p:nvPr>
            <p:ph type="title" idx="5"/>
          </p:nvPr>
        </p:nvSpPr>
        <p:spPr>
          <a:xfrm>
            <a:off x="757100" y="1770775"/>
            <a:ext cx="176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subTitle" idx="1"/>
          </p:nvPr>
        </p:nvSpPr>
        <p:spPr>
          <a:xfrm>
            <a:off x="757100" y="2217875"/>
            <a:ext cx="176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4"/>
          <p:cNvSpPr txBox="1">
            <a:spLocks noGrp="1"/>
          </p:cNvSpPr>
          <p:nvPr>
            <p:ph type="title" idx="6"/>
          </p:nvPr>
        </p:nvSpPr>
        <p:spPr>
          <a:xfrm>
            <a:off x="3713900" y="1785150"/>
            <a:ext cx="176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7" name="Google Shape;347;p24"/>
          <p:cNvSpPr txBox="1">
            <a:spLocks noGrp="1"/>
          </p:cNvSpPr>
          <p:nvPr>
            <p:ph type="subTitle" idx="7"/>
          </p:nvPr>
        </p:nvSpPr>
        <p:spPr>
          <a:xfrm>
            <a:off x="3713900" y="2203475"/>
            <a:ext cx="176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4"/>
          <p:cNvSpPr txBox="1">
            <a:spLocks noGrp="1"/>
          </p:cNvSpPr>
          <p:nvPr>
            <p:ph type="title" idx="8"/>
          </p:nvPr>
        </p:nvSpPr>
        <p:spPr>
          <a:xfrm>
            <a:off x="6555900" y="1785150"/>
            <a:ext cx="176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24"/>
          <p:cNvSpPr txBox="1">
            <a:spLocks noGrp="1"/>
          </p:cNvSpPr>
          <p:nvPr>
            <p:ph type="subTitle" idx="9"/>
          </p:nvPr>
        </p:nvSpPr>
        <p:spPr>
          <a:xfrm>
            <a:off x="6555900" y="2203475"/>
            <a:ext cx="176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4"/>
          <p:cNvSpPr/>
          <p:nvPr/>
        </p:nvSpPr>
        <p:spPr>
          <a:xfrm>
            <a:off x="3307650" y="3210575"/>
            <a:ext cx="2680800" cy="174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4"/>
          <p:cNvSpPr/>
          <p:nvPr/>
        </p:nvSpPr>
        <p:spPr>
          <a:xfrm>
            <a:off x="3200950" y="3134225"/>
            <a:ext cx="2680800" cy="1722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4"/>
          <p:cNvSpPr/>
          <p:nvPr/>
        </p:nvSpPr>
        <p:spPr>
          <a:xfrm>
            <a:off x="6206950" y="3210575"/>
            <a:ext cx="2635500" cy="174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4"/>
          <p:cNvSpPr/>
          <p:nvPr/>
        </p:nvSpPr>
        <p:spPr>
          <a:xfrm>
            <a:off x="6100350" y="3134225"/>
            <a:ext cx="2635500" cy="1722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4"/>
          <p:cNvSpPr/>
          <p:nvPr/>
        </p:nvSpPr>
        <p:spPr>
          <a:xfrm>
            <a:off x="408250" y="3210575"/>
            <a:ext cx="2680800" cy="174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4"/>
          <p:cNvSpPr/>
          <p:nvPr/>
        </p:nvSpPr>
        <p:spPr>
          <a:xfrm>
            <a:off x="301550" y="3134225"/>
            <a:ext cx="2680800" cy="1722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4"/>
          <p:cNvSpPr txBox="1">
            <a:spLocks noGrp="1"/>
          </p:cNvSpPr>
          <p:nvPr>
            <p:ph type="title" idx="13"/>
          </p:nvPr>
        </p:nvSpPr>
        <p:spPr>
          <a:xfrm>
            <a:off x="757100" y="3745075"/>
            <a:ext cx="176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7" name="Google Shape;357;p24"/>
          <p:cNvSpPr txBox="1">
            <a:spLocks noGrp="1"/>
          </p:cNvSpPr>
          <p:nvPr>
            <p:ph type="subTitle" idx="14"/>
          </p:nvPr>
        </p:nvSpPr>
        <p:spPr>
          <a:xfrm>
            <a:off x="757100" y="4192175"/>
            <a:ext cx="176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4"/>
          <p:cNvSpPr txBox="1">
            <a:spLocks noGrp="1"/>
          </p:cNvSpPr>
          <p:nvPr>
            <p:ph type="title" idx="15"/>
          </p:nvPr>
        </p:nvSpPr>
        <p:spPr>
          <a:xfrm>
            <a:off x="3713900" y="3759450"/>
            <a:ext cx="176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9" name="Google Shape;359;p24"/>
          <p:cNvSpPr txBox="1">
            <a:spLocks noGrp="1"/>
          </p:cNvSpPr>
          <p:nvPr>
            <p:ph type="subTitle" idx="16"/>
          </p:nvPr>
        </p:nvSpPr>
        <p:spPr>
          <a:xfrm>
            <a:off x="3713900" y="4177775"/>
            <a:ext cx="176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24"/>
          <p:cNvSpPr txBox="1">
            <a:spLocks noGrp="1"/>
          </p:cNvSpPr>
          <p:nvPr>
            <p:ph type="title" idx="17"/>
          </p:nvPr>
        </p:nvSpPr>
        <p:spPr>
          <a:xfrm>
            <a:off x="6555900" y="3759450"/>
            <a:ext cx="176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24"/>
          <p:cNvSpPr txBox="1">
            <a:spLocks noGrp="1"/>
          </p:cNvSpPr>
          <p:nvPr>
            <p:ph type="subTitle" idx="18"/>
          </p:nvPr>
        </p:nvSpPr>
        <p:spPr>
          <a:xfrm>
            <a:off x="6555900" y="4177775"/>
            <a:ext cx="176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4"/>
          <p:cNvSpPr/>
          <p:nvPr/>
        </p:nvSpPr>
        <p:spPr>
          <a:xfrm>
            <a:off x="301550" y="271623"/>
            <a:ext cx="8434200" cy="680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">
    <p:bg>
      <p:bgPr>
        <a:solidFill>
          <a:schemeClr val="accent5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/>
          <p:nvPr/>
        </p:nvSpPr>
        <p:spPr>
          <a:xfrm>
            <a:off x="-1680922" y="902652"/>
            <a:ext cx="3092755" cy="560890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0"/>
          <p:cNvSpPr/>
          <p:nvPr/>
        </p:nvSpPr>
        <p:spPr>
          <a:xfrm rot="2386329">
            <a:off x="448791" y="4061709"/>
            <a:ext cx="728890" cy="12902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0"/>
          <p:cNvSpPr/>
          <p:nvPr/>
        </p:nvSpPr>
        <p:spPr>
          <a:xfrm>
            <a:off x="8260363" y="-3"/>
            <a:ext cx="1052450" cy="488545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0"/>
          <p:cNvSpPr/>
          <p:nvPr/>
        </p:nvSpPr>
        <p:spPr>
          <a:xfrm>
            <a:off x="646521" y="-2052588"/>
            <a:ext cx="6375938" cy="3027956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0"/>
          <p:cNvSpPr/>
          <p:nvPr/>
        </p:nvSpPr>
        <p:spPr>
          <a:xfrm rot="-5400000">
            <a:off x="7315165" y="2530063"/>
            <a:ext cx="4218082" cy="169131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0"/>
          <p:cNvSpPr/>
          <p:nvPr/>
        </p:nvSpPr>
        <p:spPr>
          <a:xfrm rot="10800000" flipH="1">
            <a:off x="3506276" y="4899336"/>
            <a:ext cx="2977817" cy="1086362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0"/>
          <p:cNvSpPr/>
          <p:nvPr/>
        </p:nvSpPr>
        <p:spPr>
          <a:xfrm>
            <a:off x="8372231" y="697468"/>
            <a:ext cx="940441" cy="1121916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8612907" y="2380543"/>
            <a:ext cx="531105" cy="382406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-258007" y="3719068"/>
            <a:ext cx="940441" cy="1121916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2520132" y="4052496"/>
            <a:ext cx="3809885" cy="1809358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520132" y="-716704"/>
            <a:ext cx="3809885" cy="1809358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116119" y="3319103"/>
            <a:ext cx="5104800" cy="4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2012613" y="3213749"/>
            <a:ext cx="5104800" cy="411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064375" y="1412488"/>
            <a:ext cx="5001300" cy="16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2605600" y="3249663"/>
            <a:ext cx="39834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rot="388163">
            <a:off x="6981102" y="-146650"/>
            <a:ext cx="2403702" cy="97914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109100" y="4340229"/>
            <a:ext cx="610895" cy="659742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6135400" y="-418343"/>
            <a:ext cx="1851506" cy="727382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8460374" y="-280351"/>
            <a:ext cx="410908" cy="727381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408256" y="1236270"/>
            <a:ext cx="8434200" cy="3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408256" y="362778"/>
            <a:ext cx="8434200" cy="6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301550" y="271623"/>
            <a:ext cx="8434200" cy="680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301550" y="1147100"/>
            <a:ext cx="8434200" cy="370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9875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720000" y="1391325"/>
            <a:ext cx="7704000" cy="321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rtl="0"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0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79415" y="1909838"/>
            <a:ext cx="534100" cy="392643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>
            <a:off x="8522940" y="3235038"/>
            <a:ext cx="534100" cy="392643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-197370" y="3949581"/>
            <a:ext cx="3409802" cy="1619288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7776339" y="-253259"/>
            <a:ext cx="1657121" cy="168698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408256" y="1236270"/>
            <a:ext cx="8434200" cy="3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6"/>
          <p:cNvSpPr/>
          <p:nvPr/>
        </p:nvSpPr>
        <p:spPr>
          <a:xfrm>
            <a:off x="408256" y="362778"/>
            <a:ext cx="8434200" cy="6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"/>
          <p:cNvSpPr/>
          <p:nvPr/>
        </p:nvSpPr>
        <p:spPr>
          <a:xfrm>
            <a:off x="301550" y="271623"/>
            <a:ext cx="8434200" cy="680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301550" y="1147100"/>
            <a:ext cx="8434200" cy="370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/>
          <p:nvPr/>
        </p:nvSpPr>
        <p:spPr>
          <a:xfrm>
            <a:off x="944099" y="-99963"/>
            <a:ext cx="2495008" cy="772712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1"/>
          <p:cNvSpPr/>
          <p:nvPr/>
        </p:nvSpPr>
        <p:spPr>
          <a:xfrm rot="-846223">
            <a:off x="-1457" y="4266953"/>
            <a:ext cx="732367" cy="896571"/>
          </a:xfrm>
          <a:custGeom>
            <a:avLst/>
            <a:gdLst/>
            <a:ahLst/>
            <a:cxnLst/>
            <a:rect l="l" t="t" r="r" b="b"/>
            <a:pathLst>
              <a:path w="14366" h="17587" extrusionOk="0">
                <a:moveTo>
                  <a:pt x="11701" y="0"/>
                </a:moveTo>
                <a:cubicBezTo>
                  <a:pt x="11165" y="0"/>
                  <a:pt x="10547" y="605"/>
                  <a:pt x="10525" y="1104"/>
                </a:cubicBezTo>
                <a:cubicBezTo>
                  <a:pt x="10021" y="1393"/>
                  <a:pt x="9737" y="2036"/>
                  <a:pt x="9772" y="2608"/>
                </a:cubicBezTo>
                <a:cubicBezTo>
                  <a:pt x="8842" y="3041"/>
                  <a:pt x="7959" y="3596"/>
                  <a:pt x="7144" y="4229"/>
                </a:cubicBezTo>
                <a:cubicBezTo>
                  <a:pt x="7083" y="3643"/>
                  <a:pt x="7284" y="3193"/>
                  <a:pt x="7666" y="2770"/>
                </a:cubicBezTo>
                <a:cubicBezTo>
                  <a:pt x="7678" y="2777"/>
                  <a:pt x="7693" y="2783"/>
                  <a:pt x="7711" y="2783"/>
                </a:cubicBezTo>
                <a:cubicBezTo>
                  <a:pt x="7717" y="2783"/>
                  <a:pt x="7723" y="2782"/>
                  <a:pt x="7730" y="2781"/>
                </a:cubicBezTo>
                <a:cubicBezTo>
                  <a:pt x="8338" y="2707"/>
                  <a:pt x="8837" y="2113"/>
                  <a:pt x="9042" y="1573"/>
                </a:cubicBezTo>
                <a:cubicBezTo>
                  <a:pt x="9065" y="1513"/>
                  <a:pt x="9034" y="1447"/>
                  <a:pt x="8977" y="1423"/>
                </a:cubicBezTo>
                <a:cubicBezTo>
                  <a:pt x="8866" y="1374"/>
                  <a:pt x="8761" y="1352"/>
                  <a:pt x="8662" y="1352"/>
                </a:cubicBezTo>
                <a:cubicBezTo>
                  <a:pt x="8146" y="1352"/>
                  <a:pt x="7806" y="1955"/>
                  <a:pt x="7733" y="2454"/>
                </a:cubicBezTo>
                <a:cubicBezTo>
                  <a:pt x="7731" y="2455"/>
                  <a:pt x="7730" y="2455"/>
                  <a:pt x="7728" y="2455"/>
                </a:cubicBezTo>
                <a:cubicBezTo>
                  <a:pt x="7727" y="2455"/>
                  <a:pt x="7725" y="2455"/>
                  <a:pt x="7725" y="2457"/>
                </a:cubicBezTo>
                <a:cubicBezTo>
                  <a:pt x="7075" y="2771"/>
                  <a:pt x="6813" y="3665"/>
                  <a:pt x="7023" y="4327"/>
                </a:cubicBezTo>
                <a:cubicBezTo>
                  <a:pt x="6283" y="4920"/>
                  <a:pt x="5604" y="5576"/>
                  <a:pt x="5005" y="6272"/>
                </a:cubicBezTo>
                <a:cubicBezTo>
                  <a:pt x="4974" y="6306"/>
                  <a:pt x="4944" y="6344"/>
                  <a:pt x="4915" y="6380"/>
                </a:cubicBezTo>
                <a:cubicBezTo>
                  <a:pt x="4787" y="6131"/>
                  <a:pt x="4733" y="5854"/>
                  <a:pt x="4768" y="5571"/>
                </a:cubicBezTo>
                <a:cubicBezTo>
                  <a:pt x="4802" y="5291"/>
                  <a:pt x="4941" y="5083"/>
                  <a:pt x="5070" y="4846"/>
                </a:cubicBezTo>
                <a:cubicBezTo>
                  <a:pt x="5079" y="4830"/>
                  <a:pt x="5087" y="4815"/>
                  <a:pt x="5095" y="4799"/>
                </a:cubicBezTo>
                <a:cubicBezTo>
                  <a:pt x="5113" y="4764"/>
                  <a:pt x="5097" y="4735"/>
                  <a:pt x="5070" y="4719"/>
                </a:cubicBezTo>
                <a:cubicBezTo>
                  <a:pt x="5064" y="4535"/>
                  <a:pt x="5118" y="4375"/>
                  <a:pt x="5218" y="4213"/>
                </a:cubicBezTo>
                <a:cubicBezTo>
                  <a:pt x="5291" y="4095"/>
                  <a:pt x="5447" y="3850"/>
                  <a:pt x="5573" y="3791"/>
                </a:cubicBezTo>
                <a:cubicBezTo>
                  <a:pt x="5605" y="3757"/>
                  <a:pt x="5633" y="3740"/>
                  <a:pt x="5659" y="3740"/>
                </a:cubicBezTo>
                <a:cubicBezTo>
                  <a:pt x="5717" y="3740"/>
                  <a:pt x="5758" y="3827"/>
                  <a:pt x="5784" y="4000"/>
                </a:cubicBezTo>
                <a:lnTo>
                  <a:pt x="5728" y="4072"/>
                </a:lnTo>
                <a:cubicBezTo>
                  <a:pt x="5676" y="4180"/>
                  <a:pt x="5542" y="4287"/>
                  <a:pt x="5463" y="4377"/>
                </a:cubicBezTo>
                <a:cubicBezTo>
                  <a:pt x="5322" y="4539"/>
                  <a:pt x="5146" y="4687"/>
                  <a:pt x="5070" y="4890"/>
                </a:cubicBezTo>
                <a:cubicBezTo>
                  <a:pt x="5051" y="4943"/>
                  <a:pt x="5094" y="5007"/>
                  <a:pt x="5147" y="5007"/>
                </a:cubicBezTo>
                <a:cubicBezTo>
                  <a:pt x="5157" y="5007"/>
                  <a:pt x="5169" y="5005"/>
                  <a:pt x="5180" y="4998"/>
                </a:cubicBezTo>
                <a:cubicBezTo>
                  <a:pt x="5381" y="4892"/>
                  <a:pt x="5512" y="4692"/>
                  <a:pt x="5661" y="4522"/>
                </a:cubicBezTo>
                <a:cubicBezTo>
                  <a:pt x="5790" y="4375"/>
                  <a:pt x="5961" y="4221"/>
                  <a:pt x="6044" y="4041"/>
                </a:cubicBezTo>
                <a:cubicBezTo>
                  <a:pt x="6154" y="3803"/>
                  <a:pt x="6063" y="3455"/>
                  <a:pt x="5757" y="3455"/>
                </a:cubicBezTo>
                <a:cubicBezTo>
                  <a:pt x="5753" y="3455"/>
                  <a:pt x="5750" y="3455"/>
                  <a:pt x="5746" y="3455"/>
                </a:cubicBezTo>
                <a:cubicBezTo>
                  <a:pt x="5455" y="3460"/>
                  <a:pt x="5226" y="3807"/>
                  <a:pt x="5088" y="4025"/>
                </a:cubicBezTo>
                <a:cubicBezTo>
                  <a:pt x="4953" y="4242"/>
                  <a:pt x="4851" y="4504"/>
                  <a:pt x="4941" y="4750"/>
                </a:cubicBezTo>
                <a:cubicBezTo>
                  <a:pt x="4437" y="5124"/>
                  <a:pt x="4491" y="5997"/>
                  <a:pt x="4831" y="6474"/>
                </a:cubicBezTo>
                <a:cubicBezTo>
                  <a:pt x="4144" y="7306"/>
                  <a:pt x="3560" y="8220"/>
                  <a:pt x="3089" y="9188"/>
                </a:cubicBezTo>
                <a:cubicBezTo>
                  <a:pt x="2922" y="8957"/>
                  <a:pt x="2804" y="8705"/>
                  <a:pt x="2756" y="8415"/>
                </a:cubicBezTo>
                <a:cubicBezTo>
                  <a:pt x="2716" y="8165"/>
                  <a:pt x="2756" y="7942"/>
                  <a:pt x="2806" y="7710"/>
                </a:cubicBezTo>
                <a:cubicBezTo>
                  <a:pt x="2822" y="7718"/>
                  <a:pt x="2840" y="7723"/>
                  <a:pt x="2857" y="7723"/>
                </a:cubicBezTo>
                <a:cubicBezTo>
                  <a:pt x="2881" y="7723"/>
                  <a:pt x="2905" y="7714"/>
                  <a:pt x="2927" y="7694"/>
                </a:cubicBezTo>
                <a:cubicBezTo>
                  <a:pt x="3125" y="7499"/>
                  <a:pt x="4355" y="6003"/>
                  <a:pt x="3454" y="5952"/>
                </a:cubicBezTo>
                <a:cubicBezTo>
                  <a:pt x="3441" y="5952"/>
                  <a:pt x="3428" y="5951"/>
                  <a:pt x="3415" y="5951"/>
                </a:cubicBezTo>
                <a:cubicBezTo>
                  <a:pt x="2775" y="5951"/>
                  <a:pt x="2512" y="6903"/>
                  <a:pt x="2717" y="7410"/>
                </a:cubicBezTo>
                <a:cubicBezTo>
                  <a:pt x="2321" y="7967"/>
                  <a:pt x="2558" y="8860"/>
                  <a:pt x="3018" y="9330"/>
                </a:cubicBezTo>
                <a:cubicBezTo>
                  <a:pt x="2594" y="10219"/>
                  <a:pt x="2266" y="11155"/>
                  <a:pt x="2035" y="12112"/>
                </a:cubicBezTo>
                <a:cubicBezTo>
                  <a:pt x="1760" y="11737"/>
                  <a:pt x="1424" y="11192"/>
                  <a:pt x="1593" y="10790"/>
                </a:cubicBezTo>
                <a:cubicBezTo>
                  <a:pt x="1601" y="10772"/>
                  <a:pt x="1601" y="10755"/>
                  <a:pt x="1596" y="10739"/>
                </a:cubicBezTo>
                <a:cubicBezTo>
                  <a:pt x="1622" y="10739"/>
                  <a:pt x="1650" y="10729"/>
                  <a:pt x="1668" y="10705"/>
                </a:cubicBezTo>
                <a:cubicBezTo>
                  <a:pt x="1841" y="10463"/>
                  <a:pt x="2286" y="9170"/>
                  <a:pt x="1702" y="9170"/>
                </a:cubicBezTo>
                <a:cubicBezTo>
                  <a:pt x="1665" y="9170"/>
                  <a:pt x="1625" y="9175"/>
                  <a:pt x="1580" y="9186"/>
                </a:cubicBezTo>
                <a:cubicBezTo>
                  <a:pt x="1287" y="9256"/>
                  <a:pt x="1218" y="9597"/>
                  <a:pt x="1208" y="9854"/>
                </a:cubicBezTo>
                <a:cubicBezTo>
                  <a:pt x="1195" y="10151"/>
                  <a:pt x="1251" y="10467"/>
                  <a:pt x="1401" y="10726"/>
                </a:cubicBezTo>
                <a:cubicBezTo>
                  <a:pt x="1238" y="10863"/>
                  <a:pt x="1341" y="11168"/>
                  <a:pt x="1400" y="11348"/>
                </a:cubicBezTo>
                <a:cubicBezTo>
                  <a:pt x="1521" y="11708"/>
                  <a:pt x="1717" y="12033"/>
                  <a:pt x="1989" y="12295"/>
                </a:cubicBezTo>
                <a:cubicBezTo>
                  <a:pt x="1915" y="12622"/>
                  <a:pt x="1850" y="12955"/>
                  <a:pt x="1801" y="13285"/>
                </a:cubicBezTo>
                <a:cubicBezTo>
                  <a:pt x="1708" y="13904"/>
                  <a:pt x="1647" y="14534"/>
                  <a:pt x="1636" y="15161"/>
                </a:cubicBezTo>
                <a:cubicBezTo>
                  <a:pt x="1205" y="14763"/>
                  <a:pt x="973" y="14339"/>
                  <a:pt x="775" y="13789"/>
                </a:cubicBezTo>
                <a:cubicBezTo>
                  <a:pt x="1020" y="13467"/>
                  <a:pt x="1257" y="13105"/>
                  <a:pt x="1200" y="12681"/>
                </a:cubicBezTo>
                <a:cubicBezTo>
                  <a:pt x="1155" y="12349"/>
                  <a:pt x="908" y="12066"/>
                  <a:pt x="562" y="12066"/>
                </a:cubicBezTo>
                <a:cubicBezTo>
                  <a:pt x="547" y="12066"/>
                  <a:pt x="532" y="12067"/>
                  <a:pt x="516" y="12068"/>
                </a:cubicBezTo>
                <a:cubicBezTo>
                  <a:pt x="156" y="12096"/>
                  <a:pt x="1" y="12384"/>
                  <a:pt x="27" y="12714"/>
                </a:cubicBezTo>
                <a:cubicBezTo>
                  <a:pt x="58" y="13113"/>
                  <a:pt x="235" y="13482"/>
                  <a:pt x="506" y="13766"/>
                </a:cubicBezTo>
                <a:cubicBezTo>
                  <a:pt x="501" y="13824"/>
                  <a:pt x="546" y="13873"/>
                  <a:pt x="598" y="13891"/>
                </a:cubicBezTo>
                <a:cubicBezTo>
                  <a:pt x="717" y="14470"/>
                  <a:pt x="1138" y="15017"/>
                  <a:pt x="1634" y="15316"/>
                </a:cubicBezTo>
                <a:cubicBezTo>
                  <a:pt x="1629" y="16064"/>
                  <a:pt x="1691" y="16812"/>
                  <a:pt x="1838" y="17542"/>
                </a:cubicBezTo>
                <a:cubicBezTo>
                  <a:pt x="1847" y="17572"/>
                  <a:pt x="1871" y="17587"/>
                  <a:pt x="1893" y="17587"/>
                </a:cubicBezTo>
                <a:cubicBezTo>
                  <a:pt x="1919" y="17587"/>
                  <a:pt x="1942" y="17569"/>
                  <a:pt x="1938" y="17537"/>
                </a:cubicBezTo>
                <a:cubicBezTo>
                  <a:pt x="1834" y="16322"/>
                  <a:pt x="1838" y="15116"/>
                  <a:pt x="1973" y="13932"/>
                </a:cubicBezTo>
                <a:cubicBezTo>
                  <a:pt x="2365" y="13858"/>
                  <a:pt x="2770" y="13663"/>
                  <a:pt x="3051" y="13374"/>
                </a:cubicBezTo>
                <a:cubicBezTo>
                  <a:pt x="3067" y="13382"/>
                  <a:pt x="3085" y="13388"/>
                  <a:pt x="3105" y="13388"/>
                </a:cubicBezTo>
                <a:cubicBezTo>
                  <a:pt x="3117" y="13388"/>
                  <a:pt x="3129" y="13386"/>
                  <a:pt x="3141" y="13382"/>
                </a:cubicBezTo>
                <a:cubicBezTo>
                  <a:pt x="3519" y="13244"/>
                  <a:pt x="3835" y="12974"/>
                  <a:pt x="4028" y="12621"/>
                </a:cubicBezTo>
                <a:cubicBezTo>
                  <a:pt x="4139" y="12420"/>
                  <a:pt x="4298" y="12048"/>
                  <a:pt x="4062" y="11871"/>
                </a:cubicBezTo>
                <a:cubicBezTo>
                  <a:pt x="4010" y="11833"/>
                  <a:pt x="3954" y="11816"/>
                  <a:pt x="3896" y="11816"/>
                </a:cubicBezTo>
                <a:cubicBezTo>
                  <a:pt x="3697" y="11816"/>
                  <a:pt x="3484" y="12013"/>
                  <a:pt x="3367" y="12143"/>
                </a:cubicBezTo>
                <a:cubicBezTo>
                  <a:pt x="3133" y="12405"/>
                  <a:pt x="3026" y="12737"/>
                  <a:pt x="3025" y="13082"/>
                </a:cubicBezTo>
                <a:cubicBezTo>
                  <a:pt x="2716" y="13400"/>
                  <a:pt x="2411" y="13629"/>
                  <a:pt x="1992" y="13760"/>
                </a:cubicBezTo>
                <a:cubicBezTo>
                  <a:pt x="2110" y="12817"/>
                  <a:pt x="2311" y="11891"/>
                  <a:pt x="2609" y="10988"/>
                </a:cubicBezTo>
                <a:cubicBezTo>
                  <a:pt x="2610" y="10988"/>
                  <a:pt x="2611" y="10989"/>
                  <a:pt x="2613" y="10989"/>
                </a:cubicBezTo>
                <a:cubicBezTo>
                  <a:pt x="2614" y="10989"/>
                  <a:pt x="2616" y="10989"/>
                  <a:pt x="2617" y="10988"/>
                </a:cubicBezTo>
                <a:cubicBezTo>
                  <a:pt x="3206" y="10950"/>
                  <a:pt x="3845" y="10755"/>
                  <a:pt x="4285" y="10341"/>
                </a:cubicBezTo>
                <a:cubicBezTo>
                  <a:pt x="4290" y="10343"/>
                  <a:pt x="4298" y="10346"/>
                  <a:pt x="4308" y="10346"/>
                </a:cubicBezTo>
                <a:cubicBezTo>
                  <a:pt x="4710" y="10343"/>
                  <a:pt x="5111" y="10070"/>
                  <a:pt x="5383" y="9790"/>
                </a:cubicBezTo>
                <a:cubicBezTo>
                  <a:pt x="5537" y="9631"/>
                  <a:pt x="5864" y="9276"/>
                  <a:pt x="5620" y="9050"/>
                </a:cubicBezTo>
                <a:cubicBezTo>
                  <a:pt x="5553" y="8988"/>
                  <a:pt x="5473" y="8963"/>
                  <a:pt x="5387" y="8963"/>
                </a:cubicBezTo>
                <a:cubicBezTo>
                  <a:pt x="5169" y="8963"/>
                  <a:pt x="4920" y="9122"/>
                  <a:pt x="4777" y="9227"/>
                </a:cubicBezTo>
                <a:cubicBezTo>
                  <a:pt x="4435" y="9479"/>
                  <a:pt x="4215" y="9826"/>
                  <a:pt x="4121" y="10235"/>
                </a:cubicBezTo>
                <a:cubicBezTo>
                  <a:pt x="3648" y="10523"/>
                  <a:pt x="3221" y="10755"/>
                  <a:pt x="2658" y="10842"/>
                </a:cubicBezTo>
                <a:cubicBezTo>
                  <a:pt x="2953" y="9986"/>
                  <a:pt x="3334" y="9152"/>
                  <a:pt x="3812" y="8347"/>
                </a:cubicBezTo>
                <a:cubicBezTo>
                  <a:pt x="3886" y="8224"/>
                  <a:pt x="3959" y="8104"/>
                  <a:pt x="4038" y="7983"/>
                </a:cubicBezTo>
                <a:cubicBezTo>
                  <a:pt x="4261" y="8058"/>
                  <a:pt x="4546" y="8107"/>
                  <a:pt x="4833" y="8107"/>
                </a:cubicBezTo>
                <a:cubicBezTo>
                  <a:pt x="5210" y="8107"/>
                  <a:pt x="5591" y="8023"/>
                  <a:pt x="5839" y="7802"/>
                </a:cubicBezTo>
                <a:cubicBezTo>
                  <a:pt x="5841" y="7802"/>
                  <a:pt x="5843" y="7803"/>
                  <a:pt x="5848" y="7803"/>
                </a:cubicBezTo>
                <a:cubicBezTo>
                  <a:pt x="5922" y="7811"/>
                  <a:pt x="5997" y="7815"/>
                  <a:pt x="6071" y="7815"/>
                </a:cubicBezTo>
                <a:cubicBezTo>
                  <a:pt x="6405" y="7815"/>
                  <a:pt x="6732" y="7733"/>
                  <a:pt x="7024" y="7554"/>
                </a:cubicBezTo>
                <a:cubicBezTo>
                  <a:pt x="7212" y="7437"/>
                  <a:pt x="7568" y="7188"/>
                  <a:pt x="7430" y="6916"/>
                </a:cubicBezTo>
                <a:cubicBezTo>
                  <a:pt x="7363" y="6783"/>
                  <a:pt x="7220" y="6738"/>
                  <a:pt x="7064" y="6738"/>
                </a:cubicBezTo>
                <a:cubicBezTo>
                  <a:pt x="6877" y="6738"/>
                  <a:pt x="6671" y="6801"/>
                  <a:pt x="6548" y="6851"/>
                </a:cubicBezTo>
                <a:cubicBezTo>
                  <a:pt x="6185" y="6995"/>
                  <a:pt x="5893" y="7270"/>
                  <a:pt x="5746" y="7631"/>
                </a:cubicBezTo>
                <a:cubicBezTo>
                  <a:pt x="5741" y="7646"/>
                  <a:pt x="5743" y="7658"/>
                  <a:pt x="5745" y="7669"/>
                </a:cubicBezTo>
                <a:cubicBezTo>
                  <a:pt x="5488" y="7731"/>
                  <a:pt x="5250" y="7859"/>
                  <a:pt x="4980" y="7895"/>
                </a:cubicBezTo>
                <a:cubicBezTo>
                  <a:pt x="4880" y="7909"/>
                  <a:pt x="4779" y="7915"/>
                  <a:pt x="4680" y="7915"/>
                </a:cubicBezTo>
                <a:cubicBezTo>
                  <a:pt x="4492" y="7915"/>
                  <a:pt x="4306" y="7893"/>
                  <a:pt x="4121" y="7859"/>
                </a:cubicBezTo>
                <a:cubicBezTo>
                  <a:pt x="4658" y="7036"/>
                  <a:pt x="5285" y="6273"/>
                  <a:pt x="5982" y="5583"/>
                </a:cubicBezTo>
                <a:lnTo>
                  <a:pt x="5982" y="5583"/>
                </a:lnTo>
                <a:cubicBezTo>
                  <a:pt x="5975" y="5615"/>
                  <a:pt x="5990" y="5651"/>
                  <a:pt x="6029" y="5664"/>
                </a:cubicBezTo>
                <a:cubicBezTo>
                  <a:pt x="6252" y="5733"/>
                  <a:pt x="6521" y="5772"/>
                  <a:pt x="6795" y="5772"/>
                </a:cubicBezTo>
                <a:cubicBezTo>
                  <a:pt x="7163" y="5772"/>
                  <a:pt x="7542" y="5702"/>
                  <a:pt x="7836" y="5537"/>
                </a:cubicBezTo>
                <a:cubicBezTo>
                  <a:pt x="7849" y="5547"/>
                  <a:pt x="7867" y="5553"/>
                  <a:pt x="7885" y="5558"/>
                </a:cubicBezTo>
                <a:cubicBezTo>
                  <a:pt x="8018" y="5580"/>
                  <a:pt x="8151" y="5590"/>
                  <a:pt x="8284" y="5590"/>
                </a:cubicBezTo>
                <a:cubicBezTo>
                  <a:pt x="8535" y="5590"/>
                  <a:pt x="8785" y="5551"/>
                  <a:pt x="9026" y="5470"/>
                </a:cubicBezTo>
                <a:cubicBezTo>
                  <a:pt x="9224" y="5403"/>
                  <a:pt x="9667" y="5242"/>
                  <a:pt x="9479" y="4954"/>
                </a:cubicBezTo>
                <a:cubicBezTo>
                  <a:pt x="9378" y="4802"/>
                  <a:pt x="9165" y="4757"/>
                  <a:pt x="8962" y="4757"/>
                </a:cubicBezTo>
                <a:cubicBezTo>
                  <a:pt x="8845" y="4757"/>
                  <a:pt x="8732" y="4772"/>
                  <a:pt x="8644" y="4791"/>
                </a:cubicBezTo>
                <a:cubicBezTo>
                  <a:pt x="8304" y="4863"/>
                  <a:pt x="8011" y="5051"/>
                  <a:pt x="7815" y="5334"/>
                </a:cubicBezTo>
                <a:cubicBezTo>
                  <a:pt x="7563" y="5411"/>
                  <a:pt x="7327" y="5512"/>
                  <a:pt x="7060" y="5551"/>
                </a:cubicBezTo>
                <a:cubicBezTo>
                  <a:pt x="6949" y="5567"/>
                  <a:pt x="6840" y="5574"/>
                  <a:pt x="6731" y="5574"/>
                </a:cubicBezTo>
                <a:cubicBezTo>
                  <a:pt x="6509" y="5574"/>
                  <a:pt x="6289" y="5546"/>
                  <a:pt x="6064" y="5512"/>
                </a:cubicBezTo>
                <a:lnTo>
                  <a:pt x="6051" y="5512"/>
                </a:lnTo>
                <a:cubicBezTo>
                  <a:pt x="6432" y="5141"/>
                  <a:pt x="6836" y="4789"/>
                  <a:pt x="7258" y="4458"/>
                </a:cubicBezTo>
                <a:cubicBezTo>
                  <a:pt x="7540" y="4241"/>
                  <a:pt x="7828" y="4038"/>
                  <a:pt x="8121" y="3848"/>
                </a:cubicBezTo>
                <a:cubicBezTo>
                  <a:pt x="8368" y="4056"/>
                  <a:pt x="8674" y="4183"/>
                  <a:pt x="8996" y="4234"/>
                </a:cubicBezTo>
                <a:cubicBezTo>
                  <a:pt x="9101" y="4251"/>
                  <a:pt x="9222" y="4263"/>
                  <a:pt x="9344" y="4263"/>
                </a:cubicBezTo>
                <a:cubicBezTo>
                  <a:pt x="9465" y="4263"/>
                  <a:pt x="9588" y="4251"/>
                  <a:pt x="9700" y="4219"/>
                </a:cubicBezTo>
                <a:cubicBezTo>
                  <a:pt x="9703" y="4221"/>
                  <a:pt x="9705" y="4226"/>
                  <a:pt x="9711" y="4226"/>
                </a:cubicBezTo>
                <a:cubicBezTo>
                  <a:pt x="9881" y="4284"/>
                  <a:pt x="10118" y="4320"/>
                  <a:pt x="10367" y="4320"/>
                </a:cubicBezTo>
                <a:cubicBezTo>
                  <a:pt x="10903" y="4320"/>
                  <a:pt x="11495" y="4153"/>
                  <a:pt x="11598" y="3678"/>
                </a:cubicBezTo>
                <a:cubicBezTo>
                  <a:pt x="11610" y="3624"/>
                  <a:pt x="11569" y="3581"/>
                  <a:pt x="11526" y="3558"/>
                </a:cubicBezTo>
                <a:cubicBezTo>
                  <a:pt x="11331" y="3455"/>
                  <a:pt x="11096" y="3401"/>
                  <a:pt x="10858" y="3401"/>
                </a:cubicBezTo>
                <a:cubicBezTo>
                  <a:pt x="10409" y="3401"/>
                  <a:pt x="9953" y="3594"/>
                  <a:pt x="9760" y="4008"/>
                </a:cubicBezTo>
                <a:cubicBezTo>
                  <a:pt x="9760" y="4012"/>
                  <a:pt x="9760" y="4013"/>
                  <a:pt x="9759" y="4015"/>
                </a:cubicBezTo>
                <a:cubicBezTo>
                  <a:pt x="9569" y="4032"/>
                  <a:pt x="9387" y="4074"/>
                  <a:pt x="9194" y="4074"/>
                </a:cubicBezTo>
                <a:cubicBezTo>
                  <a:pt x="9148" y="4074"/>
                  <a:pt x="9101" y="4071"/>
                  <a:pt x="9053" y="4066"/>
                </a:cubicBezTo>
                <a:cubicBezTo>
                  <a:pt x="8759" y="4031"/>
                  <a:pt x="8499" y="3918"/>
                  <a:pt x="8253" y="3763"/>
                </a:cubicBezTo>
                <a:cubicBezTo>
                  <a:pt x="9086" y="3236"/>
                  <a:pt x="9963" y="2810"/>
                  <a:pt x="10880" y="2442"/>
                </a:cubicBezTo>
                <a:cubicBezTo>
                  <a:pt x="11058" y="2723"/>
                  <a:pt x="11572" y="2919"/>
                  <a:pt x="11990" y="2919"/>
                </a:cubicBezTo>
                <a:cubicBezTo>
                  <a:pt x="11998" y="2919"/>
                  <a:pt x="12007" y="2919"/>
                  <a:pt x="12015" y="2918"/>
                </a:cubicBezTo>
                <a:cubicBezTo>
                  <a:pt x="12223" y="3254"/>
                  <a:pt x="12712" y="3418"/>
                  <a:pt x="13089" y="3452"/>
                </a:cubicBezTo>
                <a:cubicBezTo>
                  <a:pt x="13149" y="3458"/>
                  <a:pt x="13215" y="3461"/>
                  <a:pt x="13285" y="3461"/>
                </a:cubicBezTo>
                <a:cubicBezTo>
                  <a:pt x="13603" y="3461"/>
                  <a:pt x="13993" y="3389"/>
                  <a:pt x="14148" y="3120"/>
                </a:cubicBezTo>
                <a:cubicBezTo>
                  <a:pt x="14365" y="2745"/>
                  <a:pt x="13843" y="2598"/>
                  <a:pt x="13581" y="2527"/>
                </a:cubicBezTo>
                <a:cubicBezTo>
                  <a:pt x="13405" y="2480"/>
                  <a:pt x="13217" y="2445"/>
                  <a:pt x="13033" y="2445"/>
                </a:cubicBezTo>
                <a:cubicBezTo>
                  <a:pt x="12802" y="2445"/>
                  <a:pt x="12579" y="2501"/>
                  <a:pt x="12393" y="2657"/>
                </a:cubicBezTo>
                <a:cubicBezTo>
                  <a:pt x="12364" y="2652"/>
                  <a:pt x="12334" y="2650"/>
                  <a:pt x="12304" y="2650"/>
                </a:cubicBezTo>
                <a:cubicBezTo>
                  <a:pt x="12223" y="2650"/>
                  <a:pt x="12142" y="2663"/>
                  <a:pt x="12060" y="2663"/>
                </a:cubicBezTo>
                <a:cubicBezTo>
                  <a:pt x="12053" y="2663"/>
                  <a:pt x="12046" y="2663"/>
                  <a:pt x="12039" y="2663"/>
                </a:cubicBezTo>
                <a:cubicBezTo>
                  <a:pt x="11897" y="2663"/>
                  <a:pt x="11754" y="2647"/>
                  <a:pt x="11618" y="2608"/>
                </a:cubicBezTo>
                <a:cubicBezTo>
                  <a:pt x="11505" y="2576"/>
                  <a:pt x="11395" y="2532"/>
                  <a:pt x="11290" y="2477"/>
                </a:cubicBezTo>
                <a:cubicBezTo>
                  <a:pt x="11223" y="2442"/>
                  <a:pt x="11163" y="2395"/>
                  <a:pt x="11101" y="2352"/>
                </a:cubicBezTo>
                <a:cubicBezTo>
                  <a:pt x="11403" y="2233"/>
                  <a:pt x="11708" y="2122"/>
                  <a:pt x="12019" y="2015"/>
                </a:cubicBezTo>
                <a:cubicBezTo>
                  <a:pt x="12106" y="1985"/>
                  <a:pt x="12074" y="1841"/>
                  <a:pt x="11990" y="1841"/>
                </a:cubicBezTo>
                <a:cubicBezTo>
                  <a:pt x="11984" y="1841"/>
                  <a:pt x="11978" y="1842"/>
                  <a:pt x="11971" y="1843"/>
                </a:cubicBezTo>
                <a:cubicBezTo>
                  <a:pt x="11266" y="2007"/>
                  <a:pt x="10574" y="2246"/>
                  <a:pt x="9903" y="2550"/>
                </a:cubicBezTo>
                <a:cubicBezTo>
                  <a:pt x="9985" y="2086"/>
                  <a:pt x="10186" y="1747"/>
                  <a:pt x="10484" y="1418"/>
                </a:cubicBezTo>
                <a:cubicBezTo>
                  <a:pt x="10500" y="1426"/>
                  <a:pt x="10518" y="1430"/>
                  <a:pt x="10537" y="1430"/>
                </a:cubicBezTo>
                <a:cubicBezTo>
                  <a:pt x="10541" y="1430"/>
                  <a:pt x="10545" y="1430"/>
                  <a:pt x="10549" y="1429"/>
                </a:cubicBezTo>
                <a:cubicBezTo>
                  <a:pt x="10953" y="1403"/>
                  <a:pt x="12892" y="814"/>
                  <a:pt x="12099" y="143"/>
                </a:cubicBezTo>
                <a:cubicBezTo>
                  <a:pt x="11981" y="43"/>
                  <a:pt x="11844" y="0"/>
                  <a:pt x="117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"/>
          <p:cNvSpPr/>
          <p:nvPr/>
        </p:nvSpPr>
        <p:spPr>
          <a:xfrm rot="5400000">
            <a:off x="6306293" y="2365657"/>
            <a:ext cx="3606692" cy="3161527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"/>
          <p:cNvSpPr/>
          <p:nvPr/>
        </p:nvSpPr>
        <p:spPr>
          <a:xfrm>
            <a:off x="408125" y="366875"/>
            <a:ext cx="8434200" cy="459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"/>
          <p:cNvSpPr txBox="1">
            <a:spLocks noGrp="1"/>
          </p:cNvSpPr>
          <p:nvPr>
            <p:ph type="title" hasCustomPrompt="1"/>
          </p:nvPr>
        </p:nvSpPr>
        <p:spPr>
          <a:xfrm>
            <a:off x="7026199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5" name="Google Shape;145;p11"/>
          <p:cNvSpPr txBox="1">
            <a:spLocks noGrp="1"/>
          </p:cNvSpPr>
          <p:nvPr>
            <p:ph type="title" idx="2" hasCustomPrompt="1"/>
          </p:nvPr>
        </p:nvSpPr>
        <p:spPr>
          <a:xfrm>
            <a:off x="7492146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idx="3" hasCustomPrompt="1"/>
          </p:nvPr>
        </p:nvSpPr>
        <p:spPr>
          <a:xfrm>
            <a:off x="7958093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1600175"/>
            <a:ext cx="6576000" cy="14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8" name="Google Shape;148;p11"/>
          <p:cNvSpPr txBox="1">
            <a:spLocks noGrp="1"/>
          </p:cNvSpPr>
          <p:nvPr>
            <p:ph type="subTitle" idx="1"/>
          </p:nvPr>
        </p:nvSpPr>
        <p:spPr>
          <a:xfrm>
            <a:off x="1284000" y="3111325"/>
            <a:ext cx="65760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2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/>
          <p:nvPr/>
        </p:nvSpPr>
        <p:spPr>
          <a:xfrm flipH="1">
            <a:off x="7883495" y="2518030"/>
            <a:ext cx="1835338" cy="332850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8372231" y="130343"/>
            <a:ext cx="940441" cy="1121916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"/>
          <p:cNvSpPr/>
          <p:nvPr/>
        </p:nvSpPr>
        <p:spPr>
          <a:xfrm rot="2954198">
            <a:off x="-293824" y="-1124245"/>
            <a:ext cx="1835333" cy="332849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70982" y="3298404"/>
            <a:ext cx="152683" cy="537910"/>
          </a:xfrm>
          <a:custGeom>
            <a:avLst/>
            <a:gdLst/>
            <a:ahLst/>
            <a:cxnLst/>
            <a:rect l="l" t="t" r="r" b="b"/>
            <a:pathLst>
              <a:path w="5250" h="18496" extrusionOk="0">
                <a:moveTo>
                  <a:pt x="2954" y="3678"/>
                </a:moveTo>
                <a:lnTo>
                  <a:pt x="2954" y="3678"/>
                </a:lnTo>
                <a:cubicBezTo>
                  <a:pt x="3176" y="3822"/>
                  <a:pt x="3437" y="3974"/>
                  <a:pt x="3666" y="4157"/>
                </a:cubicBezTo>
                <a:cubicBezTo>
                  <a:pt x="3530" y="4149"/>
                  <a:pt x="3394" y="4149"/>
                  <a:pt x="3263" y="4144"/>
                </a:cubicBezTo>
                <a:cubicBezTo>
                  <a:pt x="3176" y="3987"/>
                  <a:pt x="3080" y="3833"/>
                  <a:pt x="2964" y="3704"/>
                </a:cubicBezTo>
                <a:cubicBezTo>
                  <a:pt x="2962" y="3696"/>
                  <a:pt x="2957" y="3686"/>
                  <a:pt x="2954" y="3678"/>
                </a:cubicBezTo>
                <a:close/>
                <a:moveTo>
                  <a:pt x="3315" y="4239"/>
                </a:moveTo>
                <a:cubicBezTo>
                  <a:pt x="3486" y="4264"/>
                  <a:pt x="3661" y="4290"/>
                  <a:pt x="3833" y="4301"/>
                </a:cubicBezTo>
                <a:cubicBezTo>
                  <a:pt x="3954" y="4419"/>
                  <a:pt x="4058" y="4545"/>
                  <a:pt x="4130" y="4691"/>
                </a:cubicBezTo>
                <a:cubicBezTo>
                  <a:pt x="4018" y="4670"/>
                  <a:pt x="3898" y="4674"/>
                  <a:pt x="3783" y="4653"/>
                </a:cubicBezTo>
                <a:cubicBezTo>
                  <a:pt x="3685" y="4637"/>
                  <a:pt x="3592" y="4611"/>
                  <a:pt x="3497" y="4583"/>
                </a:cubicBezTo>
                <a:cubicBezTo>
                  <a:pt x="3494" y="4576"/>
                  <a:pt x="3492" y="4570"/>
                  <a:pt x="3487" y="4563"/>
                </a:cubicBezTo>
                <a:cubicBezTo>
                  <a:pt x="3428" y="4460"/>
                  <a:pt x="3373" y="4347"/>
                  <a:pt x="3315" y="4239"/>
                </a:cubicBezTo>
                <a:close/>
                <a:moveTo>
                  <a:pt x="3559" y="4691"/>
                </a:moveTo>
                <a:lnTo>
                  <a:pt x="3559" y="4691"/>
                </a:lnTo>
                <a:cubicBezTo>
                  <a:pt x="3711" y="4744"/>
                  <a:pt x="3879" y="4786"/>
                  <a:pt x="4034" y="4786"/>
                </a:cubicBezTo>
                <a:cubicBezTo>
                  <a:pt x="4080" y="4786"/>
                  <a:pt x="4125" y="4782"/>
                  <a:pt x="4168" y="4774"/>
                </a:cubicBezTo>
                <a:cubicBezTo>
                  <a:pt x="4222" y="4918"/>
                  <a:pt x="4247" y="5077"/>
                  <a:pt x="4224" y="5255"/>
                </a:cubicBezTo>
                <a:cubicBezTo>
                  <a:pt x="4224" y="5259"/>
                  <a:pt x="4222" y="5264"/>
                  <a:pt x="4222" y="5270"/>
                </a:cubicBezTo>
                <a:lnTo>
                  <a:pt x="4155" y="5257"/>
                </a:lnTo>
                <a:cubicBezTo>
                  <a:pt x="4067" y="5239"/>
                  <a:pt x="3977" y="5219"/>
                  <a:pt x="3888" y="5203"/>
                </a:cubicBezTo>
                <a:cubicBezTo>
                  <a:pt x="3886" y="5203"/>
                  <a:pt x="3884" y="5202"/>
                  <a:pt x="3881" y="5202"/>
                </a:cubicBezTo>
                <a:cubicBezTo>
                  <a:pt x="3867" y="5202"/>
                  <a:pt x="3857" y="5211"/>
                  <a:pt x="3854" y="5224"/>
                </a:cubicBezTo>
                <a:lnTo>
                  <a:pt x="3559" y="4691"/>
                </a:lnTo>
                <a:close/>
                <a:moveTo>
                  <a:pt x="3872" y="5264"/>
                </a:moveTo>
                <a:lnTo>
                  <a:pt x="4130" y="5337"/>
                </a:lnTo>
                <a:cubicBezTo>
                  <a:pt x="4152" y="5344"/>
                  <a:pt x="4176" y="5352"/>
                  <a:pt x="4201" y="5357"/>
                </a:cubicBezTo>
                <a:cubicBezTo>
                  <a:pt x="4173" y="5466"/>
                  <a:pt x="4122" y="5548"/>
                  <a:pt x="4058" y="5606"/>
                </a:cubicBezTo>
                <a:cubicBezTo>
                  <a:pt x="3996" y="5491"/>
                  <a:pt x="3936" y="5378"/>
                  <a:pt x="3872" y="5264"/>
                </a:cubicBezTo>
                <a:close/>
                <a:moveTo>
                  <a:pt x="2890" y="3864"/>
                </a:moveTo>
                <a:lnTo>
                  <a:pt x="2890" y="3864"/>
                </a:lnTo>
                <a:cubicBezTo>
                  <a:pt x="2915" y="3874"/>
                  <a:pt x="2939" y="3882"/>
                  <a:pt x="2965" y="3889"/>
                </a:cubicBezTo>
                <a:cubicBezTo>
                  <a:pt x="2969" y="3890"/>
                  <a:pt x="2972" y="3890"/>
                  <a:pt x="2976" y="3890"/>
                </a:cubicBezTo>
                <a:cubicBezTo>
                  <a:pt x="2980" y="3890"/>
                  <a:pt x="2983" y="3890"/>
                  <a:pt x="2987" y="3889"/>
                </a:cubicBezTo>
                <a:cubicBezTo>
                  <a:pt x="3086" y="4146"/>
                  <a:pt x="3247" y="4390"/>
                  <a:pt x="3374" y="4629"/>
                </a:cubicBezTo>
                <a:cubicBezTo>
                  <a:pt x="3563" y="4979"/>
                  <a:pt x="3749" y="5331"/>
                  <a:pt x="3944" y="5676"/>
                </a:cubicBezTo>
                <a:cubicBezTo>
                  <a:pt x="3944" y="5679"/>
                  <a:pt x="3946" y="5679"/>
                  <a:pt x="3947" y="5681"/>
                </a:cubicBezTo>
                <a:cubicBezTo>
                  <a:pt x="3882" y="5710"/>
                  <a:pt x="3811" y="5723"/>
                  <a:pt x="3738" y="5723"/>
                </a:cubicBezTo>
                <a:cubicBezTo>
                  <a:pt x="3595" y="5723"/>
                  <a:pt x="3446" y="5672"/>
                  <a:pt x="3324" y="5586"/>
                </a:cubicBezTo>
                <a:cubicBezTo>
                  <a:pt x="3350" y="5509"/>
                  <a:pt x="3379" y="5430"/>
                  <a:pt x="3419" y="5357"/>
                </a:cubicBezTo>
                <a:cubicBezTo>
                  <a:pt x="3464" y="5267"/>
                  <a:pt x="3543" y="5185"/>
                  <a:pt x="3569" y="5087"/>
                </a:cubicBezTo>
                <a:cubicBezTo>
                  <a:pt x="3574" y="5066"/>
                  <a:pt x="3557" y="5046"/>
                  <a:pt x="3537" y="5046"/>
                </a:cubicBezTo>
                <a:cubicBezTo>
                  <a:pt x="3532" y="5046"/>
                  <a:pt x="3527" y="5048"/>
                  <a:pt x="3522" y="5051"/>
                </a:cubicBezTo>
                <a:cubicBezTo>
                  <a:pt x="3430" y="5111"/>
                  <a:pt x="3381" y="5234"/>
                  <a:pt x="3337" y="5332"/>
                </a:cubicBezTo>
                <a:cubicBezTo>
                  <a:pt x="3306" y="5398"/>
                  <a:pt x="3281" y="5466"/>
                  <a:pt x="3260" y="5534"/>
                </a:cubicBezTo>
                <a:cubicBezTo>
                  <a:pt x="3248" y="5524"/>
                  <a:pt x="3235" y="5512"/>
                  <a:pt x="3224" y="5501"/>
                </a:cubicBezTo>
                <a:cubicBezTo>
                  <a:pt x="3109" y="5385"/>
                  <a:pt x="3029" y="5229"/>
                  <a:pt x="2972" y="5075"/>
                </a:cubicBezTo>
                <a:cubicBezTo>
                  <a:pt x="3044" y="4800"/>
                  <a:pt x="3091" y="4530"/>
                  <a:pt x="3132" y="4249"/>
                </a:cubicBezTo>
                <a:cubicBezTo>
                  <a:pt x="3133" y="4238"/>
                  <a:pt x="3125" y="4231"/>
                  <a:pt x="3117" y="4231"/>
                </a:cubicBezTo>
                <a:cubicBezTo>
                  <a:pt x="3111" y="4231"/>
                  <a:pt x="3106" y="4234"/>
                  <a:pt x="3104" y="4241"/>
                </a:cubicBezTo>
                <a:cubicBezTo>
                  <a:pt x="3034" y="4457"/>
                  <a:pt x="2965" y="4668"/>
                  <a:pt x="2913" y="4886"/>
                </a:cubicBezTo>
                <a:cubicBezTo>
                  <a:pt x="2825" y="4550"/>
                  <a:pt x="2829" y="4203"/>
                  <a:pt x="2890" y="3864"/>
                </a:cubicBezTo>
                <a:close/>
                <a:moveTo>
                  <a:pt x="1851" y="5904"/>
                </a:moveTo>
                <a:cubicBezTo>
                  <a:pt x="1943" y="5904"/>
                  <a:pt x="2035" y="5909"/>
                  <a:pt x="2127" y="5916"/>
                </a:cubicBezTo>
                <a:cubicBezTo>
                  <a:pt x="2127" y="5974"/>
                  <a:pt x="2126" y="6028"/>
                  <a:pt x="2119" y="6082"/>
                </a:cubicBezTo>
                <a:cubicBezTo>
                  <a:pt x="2113" y="6065"/>
                  <a:pt x="2098" y="6052"/>
                  <a:pt x="2079" y="6052"/>
                </a:cubicBezTo>
                <a:cubicBezTo>
                  <a:pt x="2074" y="6052"/>
                  <a:pt x="2068" y="6053"/>
                  <a:pt x="2062" y="6056"/>
                </a:cubicBezTo>
                <a:cubicBezTo>
                  <a:pt x="1956" y="6092"/>
                  <a:pt x="1843" y="6139"/>
                  <a:pt x="1727" y="6191"/>
                </a:cubicBezTo>
                <a:cubicBezTo>
                  <a:pt x="1637" y="6170"/>
                  <a:pt x="1540" y="6162"/>
                  <a:pt x="1450" y="6147"/>
                </a:cubicBezTo>
                <a:cubicBezTo>
                  <a:pt x="1368" y="6135"/>
                  <a:pt x="1282" y="6111"/>
                  <a:pt x="1198" y="6111"/>
                </a:cubicBezTo>
                <a:cubicBezTo>
                  <a:pt x="1169" y="6111"/>
                  <a:pt x="1141" y="6114"/>
                  <a:pt x="1113" y="6121"/>
                </a:cubicBezTo>
                <a:cubicBezTo>
                  <a:pt x="1090" y="6126"/>
                  <a:pt x="1090" y="6155"/>
                  <a:pt x="1106" y="6165"/>
                </a:cubicBezTo>
                <a:cubicBezTo>
                  <a:pt x="1204" y="6229"/>
                  <a:pt x="1334" y="6232"/>
                  <a:pt x="1447" y="6254"/>
                </a:cubicBezTo>
                <a:cubicBezTo>
                  <a:pt x="1483" y="6260"/>
                  <a:pt x="1520" y="6268"/>
                  <a:pt x="1556" y="6276"/>
                </a:cubicBezTo>
                <a:cubicBezTo>
                  <a:pt x="1353" y="6383"/>
                  <a:pt x="1147" y="6509"/>
                  <a:pt x="966" y="6653"/>
                </a:cubicBezTo>
                <a:cubicBezTo>
                  <a:pt x="920" y="6641"/>
                  <a:pt x="876" y="6632"/>
                  <a:pt x="833" y="6617"/>
                </a:cubicBezTo>
                <a:cubicBezTo>
                  <a:pt x="718" y="6579"/>
                  <a:pt x="607" y="6527"/>
                  <a:pt x="506" y="6465"/>
                </a:cubicBezTo>
                <a:cubicBezTo>
                  <a:pt x="686" y="6236"/>
                  <a:pt x="988" y="6077"/>
                  <a:pt x="1244" y="5995"/>
                </a:cubicBezTo>
                <a:cubicBezTo>
                  <a:pt x="1447" y="5927"/>
                  <a:pt x="1649" y="5904"/>
                  <a:pt x="1851" y="5904"/>
                </a:cubicBezTo>
                <a:close/>
                <a:moveTo>
                  <a:pt x="2108" y="6139"/>
                </a:moveTo>
                <a:lnTo>
                  <a:pt x="2108" y="6139"/>
                </a:lnTo>
                <a:cubicBezTo>
                  <a:pt x="2062" y="6450"/>
                  <a:pt x="1905" y="6722"/>
                  <a:pt x="1676" y="6959"/>
                </a:cubicBezTo>
                <a:cubicBezTo>
                  <a:pt x="1607" y="7029"/>
                  <a:pt x="1515" y="7106"/>
                  <a:pt x="1414" y="7177"/>
                </a:cubicBezTo>
                <a:cubicBezTo>
                  <a:pt x="1417" y="7170"/>
                  <a:pt x="1419" y="7163"/>
                  <a:pt x="1422" y="7157"/>
                </a:cubicBezTo>
                <a:cubicBezTo>
                  <a:pt x="1447" y="6925"/>
                  <a:pt x="1506" y="6699"/>
                  <a:pt x="1540" y="6468"/>
                </a:cubicBezTo>
                <a:lnTo>
                  <a:pt x="1540" y="6465"/>
                </a:lnTo>
                <a:cubicBezTo>
                  <a:pt x="1725" y="6355"/>
                  <a:pt x="1915" y="6255"/>
                  <a:pt x="2098" y="6147"/>
                </a:cubicBezTo>
                <a:cubicBezTo>
                  <a:pt x="2103" y="6146"/>
                  <a:pt x="2105" y="6141"/>
                  <a:pt x="2108" y="6139"/>
                </a:cubicBezTo>
                <a:close/>
                <a:moveTo>
                  <a:pt x="1435" y="6525"/>
                </a:moveTo>
                <a:lnTo>
                  <a:pt x="1435" y="6525"/>
                </a:lnTo>
                <a:cubicBezTo>
                  <a:pt x="1373" y="6727"/>
                  <a:pt x="1357" y="6949"/>
                  <a:pt x="1350" y="7155"/>
                </a:cubicBezTo>
                <a:cubicBezTo>
                  <a:pt x="1350" y="7179"/>
                  <a:pt x="1365" y="7190"/>
                  <a:pt x="1382" y="7190"/>
                </a:cubicBezTo>
                <a:cubicBezTo>
                  <a:pt x="1386" y="7190"/>
                  <a:pt x="1390" y="7189"/>
                  <a:pt x="1394" y="7188"/>
                </a:cubicBezTo>
                <a:lnTo>
                  <a:pt x="1394" y="7188"/>
                </a:lnTo>
                <a:cubicBezTo>
                  <a:pt x="1262" y="7278"/>
                  <a:pt x="1113" y="7353"/>
                  <a:pt x="967" y="7393"/>
                </a:cubicBezTo>
                <a:cubicBezTo>
                  <a:pt x="936" y="7195"/>
                  <a:pt x="951" y="7026"/>
                  <a:pt x="1000" y="6836"/>
                </a:cubicBezTo>
                <a:cubicBezTo>
                  <a:pt x="1029" y="6813"/>
                  <a:pt x="1056" y="6792"/>
                  <a:pt x="1083" y="6771"/>
                </a:cubicBezTo>
                <a:lnTo>
                  <a:pt x="1111" y="6771"/>
                </a:lnTo>
                <a:cubicBezTo>
                  <a:pt x="1132" y="6769"/>
                  <a:pt x="1152" y="6743"/>
                  <a:pt x="1146" y="6723"/>
                </a:cubicBezTo>
                <a:cubicBezTo>
                  <a:pt x="1188" y="6691"/>
                  <a:pt x="1231" y="6658"/>
                  <a:pt x="1276" y="6628"/>
                </a:cubicBezTo>
                <a:cubicBezTo>
                  <a:pt x="1329" y="6592"/>
                  <a:pt x="1383" y="6558"/>
                  <a:pt x="1435" y="6525"/>
                </a:cubicBezTo>
                <a:close/>
                <a:moveTo>
                  <a:pt x="470" y="6511"/>
                </a:moveTo>
                <a:cubicBezTo>
                  <a:pt x="576" y="6584"/>
                  <a:pt x="722" y="6679"/>
                  <a:pt x="867" y="6731"/>
                </a:cubicBezTo>
                <a:cubicBezTo>
                  <a:pt x="712" y="6866"/>
                  <a:pt x="579" y="7010"/>
                  <a:pt x="486" y="7162"/>
                </a:cubicBezTo>
                <a:cubicBezTo>
                  <a:pt x="478" y="7177"/>
                  <a:pt x="491" y="7192"/>
                  <a:pt x="506" y="7192"/>
                </a:cubicBezTo>
                <a:cubicBezTo>
                  <a:pt x="509" y="7192"/>
                  <a:pt x="512" y="7191"/>
                  <a:pt x="516" y="7190"/>
                </a:cubicBezTo>
                <a:cubicBezTo>
                  <a:pt x="638" y="7123"/>
                  <a:pt x="753" y="7037"/>
                  <a:pt x="867" y="6947"/>
                </a:cubicBezTo>
                <a:lnTo>
                  <a:pt x="867" y="6947"/>
                </a:lnTo>
                <a:cubicBezTo>
                  <a:pt x="841" y="7100"/>
                  <a:pt x="858" y="7263"/>
                  <a:pt x="910" y="7407"/>
                </a:cubicBezTo>
                <a:cubicBezTo>
                  <a:pt x="865" y="7416"/>
                  <a:pt x="820" y="7421"/>
                  <a:pt x="778" y="7421"/>
                </a:cubicBezTo>
                <a:cubicBezTo>
                  <a:pt x="570" y="7421"/>
                  <a:pt x="401" y="7305"/>
                  <a:pt x="355" y="6977"/>
                </a:cubicBezTo>
                <a:cubicBezTo>
                  <a:pt x="331" y="6800"/>
                  <a:pt x="380" y="6646"/>
                  <a:pt x="470" y="6511"/>
                </a:cubicBezTo>
                <a:close/>
                <a:moveTo>
                  <a:pt x="2432" y="7139"/>
                </a:moveTo>
                <a:lnTo>
                  <a:pt x="2432" y="7139"/>
                </a:lnTo>
                <a:cubicBezTo>
                  <a:pt x="2802" y="7157"/>
                  <a:pt x="3145" y="7319"/>
                  <a:pt x="3428" y="7564"/>
                </a:cubicBezTo>
                <a:cubicBezTo>
                  <a:pt x="3535" y="7656"/>
                  <a:pt x="3659" y="7779"/>
                  <a:pt x="3765" y="7918"/>
                </a:cubicBezTo>
                <a:cubicBezTo>
                  <a:pt x="3680" y="7893"/>
                  <a:pt x="3592" y="7880"/>
                  <a:pt x="3505" y="7859"/>
                </a:cubicBezTo>
                <a:cubicBezTo>
                  <a:pt x="3356" y="7823"/>
                  <a:pt x="3207" y="7787"/>
                  <a:pt x="3055" y="7753"/>
                </a:cubicBezTo>
                <a:cubicBezTo>
                  <a:pt x="3053" y="7752"/>
                  <a:pt x="3050" y="7752"/>
                  <a:pt x="3048" y="7752"/>
                </a:cubicBezTo>
                <a:cubicBezTo>
                  <a:pt x="3032" y="7752"/>
                  <a:pt x="3018" y="7761"/>
                  <a:pt x="3011" y="7774"/>
                </a:cubicBezTo>
                <a:cubicBezTo>
                  <a:pt x="2826" y="7555"/>
                  <a:pt x="2635" y="7342"/>
                  <a:pt x="2432" y="7139"/>
                </a:cubicBezTo>
                <a:close/>
                <a:moveTo>
                  <a:pt x="2397" y="7221"/>
                </a:moveTo>
                <a:cubicBezTo>
                  <a:pt x="2471" y="7304"/>
                  <a:pt x="2543" y="7391"/>
                  <a:pt x="2617" y="7474"/>
                </a:cubicBezTo>
                <a:cubicBezTo>
                  <a:pt x="2610" y="7479"/>
                  <a:pt x="2605" y="7484"/>
                  <a:pt x="2604" y="7492"/>
                </a:cubicBezTo>
                <a:cubicBezTo>
                  <a:pt x="2569" y="7672"/>
                  <a:pt x="2571" y="7877"/>
                  <a:pt x="2584" y="8075"/>
                </a:cubicBezTo>
                <a:cubicBezTo>
                  <a:pt x="2489" y="7800"/>
                  <a:pt x="2433" y="7514"/>
                  <a:pt x="2397" y="7221"/>
                </a:cubicBezTo>
                <a:close/>
                <a:moveTo>
                  <a:pt x="2134" y="8391"/>
                </a:moveTo>
                <a:lnTo>
                  <a:pt x="2134" y="8504"/>
                </a:lnTo>
                <a:cubicBezTo>
                  <a:pt x="1915" y="8536"/>
                  <a:pt x="1705" y="8587"/>
                  <a:pt x="1489" y="8620"/>
                </a:cubicBezTo>
                <a:cubicBezTo>
                  <a:pt x="1689" y="8512"/>
                  <a:pt x="1905" y="8437"/>
                  <a:pt x="2134" y="8391"/>
                </a:cubicBezTo>
                <a:close/>
                <a:moveTo>
                  <a:pt x="2676" y="7543"/>
                </a:moveTo>
                <a:lnTo>
                  <a:pt x="2676" y="7543"/>
                </a:lnTo>
                <a:cubicBezTo>
                  <a:pt x="2792" y="7684"/>
                  <a:pt x="2908" y="7826"/>
                  <a:pt x="3019" y="7970"/>
                </a:cubicBezTo>
                <a:cubicBezTo>
                  <a:pt x="3018" y="7972"/>
                  <a:pt x="3014" y="7973"/>
                  <a:pt x="3013" y="7977"/>
                </a:cubicBezTo>
                <a:cubicBezTo>
                  <a:pt x="2946" y="8212"/>
                  <a:pt x="2954" y="8491"/>
                  <a:pt x="2939" y="8741"/>
                </a:cubicBezTo>
                <a:cubicBezTo>
                  <a:pt x="2857" y="8653"/>
                  <a:pt x="2790" y="8559"/>
                  <a:pt x="2743" y="8466"/>
                </a:cubicBezTo>
                <a:cubicBezTo>
                  <a:pt x="2718" y="8417"/>
                  <a:pt x="2694" y="8368"/>
                  <a:pt x="2674" y="8317"/>
                </a:cubicBezTo>
                <a:cubicBezTo>
                  <a:pt x="2690" y="8068"/>
                  <a:pt x="2712" y="7787"/>
                  <a:pt x="2676" y="7543"/>
                </a:cubicBezTo>
                <a:close/>
                <a:moveTo>
                  <a:pt x="3072" y="7841"/>
                </a:moveTo>
                <a:lnTo>
                  <a:pt x="3484" y="7957"/>
                </a:lnTo>
                <a:cubicBezTo>
                  <a:pt x="3608" y="7991"/>
                  <a:pt x="3733" y="8044"/>
                  <a:pt x="3862" y="8049"/>
                </a:cubicBezTo>
                <a:cubicBezTo>
                  <a:pt x="4001" y="8270"/>
                  <a:pt x="4076" y="8522"/>
                  <a:pt x="3968" y="8751"/>
                </a:cubicBezTo>
                <a:cubicBezTo>
                  <a:pt x="3934" y="8823"/>
                  <a:pt x="3895" y="8880"/>
                  <a:pt x="3854" y="8924"/>
                </a:cubicBezTo>
                <a:cubicBezTo>
                  <a:pt x="3731" y="8728"/>
                  <a:pt x="3602" y="8538"/>
                  <a:pt x="3469" y="8351"/>
                </a:cubicBezTo>
                <a:lnTo>
                  <a:pt x="3469" y="8351"/>
                </a:lnTo>
                <a:cubicBezTo>
                  <a:pt x="3517" y="8366"/>
                  <a:pt x="3566" y="8381"/>
                  <a:pt x="3612" y="8396"/>
                </a:cubicBezTo>
                <a:cubicBezTo>
                  <a:pt x="3700" y="8422"/>
                  <a:pt x="3788" y="8461"/>
                  <a:pt x="3878" y="8463"/>
                </a:cubicBezTo>
                <a:cubicBezTo>
                  <a:pt x="3919" y="8463"/>
                  <a:pt x="3937" y="8404"/>
                  <a:pt x="3901" y="8383"/>
                </a:cubicBezTo>
                <a:cubicBezTo>
                  <a:pt x="3821" y="8340"/>
                  <a:pt x="3725" y="8330"/>
                  <a:pt x="3636" y="8309"/>
                </a:cubicBezTo>
                <a:lnTo>
                  <a:pt x="3397" y="8253"/>
                </a:lnTo>
                <a:cubicBezTo>
                  <a:pt x="3293" y="8113"/>
                  <a:pt x="3185" y="7975"/>
                  <a:pt x="3072" y="7841"/>
                </a:cubicBezTo>
                <a:close/>
                <a:moveTo>
                  <a:pt x="3095" y="8068"/>
                </a:moveTo>
                <a:lnTo>
                  <a:pt x="3095" y="8068"/>
                </a:lnTo>
                <a:cubicBezTo>
                  <a:pt x="3322" y="8368"/>
                  <a:pt x="3536" y="8679"/>
                  <a:pt x="3734" y="9003"/>
                </a:cubicBezTo>
                <a:cubicBezTo>
                  <a:pt x="3736" y="9006"/>
                  <a:pt x="3741" y="9009"/>
                  <a:pt x="3744" y="9013"/>
                </a:cubicBezTo>
                <a:cubicBezTo>
                  <a:pt x="3681" y="9049"/>
                  <a:pt x="3613" y="9066"/>
                  <a:pt x="3543" y="9066"/>
                </a:cubicBezTo>
                <a:cubicBezTo>
                  <a:pt x="3360" y="9066"/>
                  <a:pt x="3164" y="8955"/>
                  <a:pt x="3005" y="8806"/>
                </a:cubicBezTo>
                <a:cubicBezTo>
                  <a:pt x="3036" y="8571"/>
                  <a:pt x="3096" y="8309"/>
                  <a:pt x="3095" y="8068"/>
                </a:cubicBezTo>
                <a:close/>
                <a:moveTo>
                  <a:pt x="2136" y="8592"/>
                </a:moveTo>
                <a:lnTo>
                  <a:pt x="2136" y="8618"/>
                </a:lnTo>
                <a:cubicBezTo>
                  <a:pt x="2008" y="8761"/>
                  <a:pt x="1885" y="8906"/>
                  <a:pt x="1766" y="9052"/>
                </a:cubicBezTo>
                <a:cubicBezTo>
                  <a:pt x="1759" y="9042"/>
                  <a:pt x="1749" y="9034"/>
                  <a:pt x="1733" y="9034"/>
                </a:cubicBezTo>
                <a:cubicBezTo>
                  <a:pt x="1452" y="9034"/>
                  <a:pt x="1157" y="9101"/>
                  <a:pt x="877" y="9152"/>
                </a:cubicBezTo>
                <a:cubicBezTo>
                  <a:pt x="931" y="9085"/>
                  <a:pt x="984" y="9021"/>
                  <a:pt x="1034" y="8968"/>
                </a:cubicBezTo>
                <a:cubicBezTo>
                  <a:pt x="1128" y="8872"/>
                  <a:pt x="1227" y="8790"/>
                  <a:pt x="1332" y="8718"/>
                </a:cubicBezTo>
                <a:cubicBezTo>
                  <a:pt x="1340" y="8718"/>
                  <a:pt x="1349" y="8718"/>
                  <a:pt x="1357" y="8718"/>
                </a:cubicBezTo>
                <a:cubicBezTo>
                  <a:pt x="1620" y="8718"/>
                  <a:pt x="1899" y="8692"/>
                  <a:pt x="2136" y="8592"/>
                </a:cubicBezTo>
                <a:close/>
                <a:moveTo>
                  <a:pt x="1702" y="9126"/>
                </a:moveTo>
                <a:lnTo>
                  <a:pt x="1334" y="9579"/>
                </a:lnTo>
                <a:cubicBezTo>
                  <a:pt x="1308" y="9610"/>
                  <a:pt x="1283" y="9643"/>
                  <a:pt x="1255" y="9675"/>
                </a:cubicBezTo>
                <a:cubicBezTo>
                  <a:pt x="1239" y="9675"/>
                  <a:pt x="1226" y="9677"/>
                  <a:pt x="1209" y="9677"/>
                </a:cubicBezTo>
                <a:cubicBezTo>
                  <a:pt x="1206" y="9666"/>
                  <a:pt x="1204" y="9652"/>
                  <a:pt x="1201" y="9643"/>
                </a:cubicBezTo>
                <a:cubicBezTo>
                  <a:pt x="1196" y="9627"/>
                  <a:pt x="1183" y="9619"/>
                  <a:pt x="1169" y="9619"/>
                </a:cubicBezTo>
                <a:cubicBezTo>
                  <a:pt x="1152" y="9619"/>
                  <a:pt x="1136" y="9631"/>
                  <a:pt x="1136" y="9651"/>
                </a:cubicBezTo>
                <a:lnTo>
                  <a:pt x="1136" y="9680"/>
                </a:lnTo>
                <a:cubicBezTo>
                  <a:pt x="939" y="9692"/>
                  <a:pt x="735" y="9729"/>
                  <a:pt x="547" y="9757"/>
                </a:cubicBezTo>
                <a:cubicBezTo>
                  <a:pt x="604" y="9579"/>
                  <a:pt x="699" y="9404"/>
                  <a:pt x="804" y="9252"/>
                </a:cubicBezTo>
                <a:cubicBezTo>
                  <a:pt x="1098" y="9219"/>
                  <a:pt x="1417" y="9202"/>
                  <a:pt x="1702" y="9126"/>
                </a:cubicBezTo>
                <a:close/>
                <a:moveTo>
                  <a:pt x="2121" y="8855"/>
                </a:moveTo>
                <a:lnTo>
                  <a:pt x="2121" y="8855"/>
                </a:lnTo>
                <a:cubicBezTo>
                  <a:pt x="2073" y="9181"/>
                  <a:pt x="1988" y="9494"/>
                  <a:pt x="1820" y="9790"/>
                </a:cubicBezTo>
                <a:cubicBezTo>
                  <a:pt x="1808" y="9813"/>
                  <a:pt x="1792" y="9837"/>
                  <a:pt x="1774" y="9865"/>
                </a:cubicBezTo>
                <a:cubicBezTo>
                  <a:pt x="1803" y="9669"/>
                  <a:pt x="1812" y="9468"/>
                  <a:pt x="1777" y="9276"/>
                </a:cubicBezTo>
                <a:cubicBezTo>
                  <a:pt x="1893" y="9137"/>
                  <a:pt x="2008" y="8998"/>
                  <a:pt x="2121" y="8855"/>
                </a:cubicBezTo>
                <a:close/>
                <a:moveTo>
                  <a:pt x="1689" y="9382"/>
                </a:moveTo>
                <a:cubicBezTo>
                  <a:pt x="1689" y="9587"/>
                  <a:pt x="1694" y="9792"/>
                  <a:pt x="1676" y="9999"/>
                </a:cubicBezTo>
                <a:cubicBezTo>
                  <a:pt x="1578" y="10124"/>
                  <a:pt x="1445" y="10264"/>
                  <a:pt x="1309" y="10384"/>
                </a:cubicBezTo>
                <a:cubicBezTo>
                  <a:pt x="1299" y="10224"/>
                  <a:pt x="1285" y="10053"/>
                  <a:pt x="1258" y="9893"/>
                </a:cubicBezTo>
                <a:cubicBezTo>
                  <a:pt x="1285" y="9862"/>
                  <a:pt x="1309" y="9831"/>
                  <a:pt x="1335" y="9800"/>
                </a:cubicBezTo>
                <a:cubicBezTo>
                  <a:pt x="1348" y="9787"/>
                  <a:pt x="1358" y="9772"/>
                  <a:pt x="1370" y="9759"/>
                </a:cubicBezTo>
                <a:cubicBezTo>
                  <a:pt x="1378" y="9757"/>
                  <a:pt x="1389" y="9756"/>
                  <a:pt x="1399" y="9754"/>
                </a:cubicBezTo>
                <a:cubicBezTo>
                  <a:pt x="1424" y="9746"/>
                  <a:pt x="1427" y="9723"/>
                  <a:pt x="1417" y="9705"/>
                </a:cubicBezTo>
                <a:cubicBezTo>
                  <a:pt x="1507" y="9598"/>
                  <a:pt x="1597" y="9489"/>
                  <a:pt x="1689" y="9382"/>
                </a:cubicBezTo>
                <a:close/>
                <a:moveTo>
                  <a:pt x="1141" y="9798"/>
                </a:moveTo>
                <a:cubicBezTo>
                  <a:pt x="1141" y="9805"/>
                  <a:pt x="1141" y="9808"/>
                  <a:pt x="1144" y="9814"/>
                </a:cubicBezTo>
                <a:cubicBezTo>
                  <a:pt x="1077" y="9896"/>
                  <a:pt x="1010" y="9978"/>
                  <a:pt x="944" y="10060"/>
                </a:cubicBezTo>
                <a:cubicBezTo>
                  <a:pt x="879" y="10140"/>
                  <a:pt x="817" y="10222"/>
                  <a:pt x="750" y="10304"/>
                </a:cubicBezTo>
                <a:cubicBezTo>
                  <a:pt x="717" y="10345"/>
                  <a:pt x="687" y="10386"/>
                  <a:pt x="655" y="10425"/>
                </a:cubicBezTo>
                <a:cubicBezTo>
                  <a:pt x="638" y="10458"/>
                  <a:pt x="617" y="10479"/>
                  <a:pt x="591" y="10494"/>
                </a:cubicBezTo>
                <a:cubicBezTo>
                  <a:pt x="550" y="10428"/>
                  <a:pt x="517" y="10336"/>
                  <a:pt x="498" y="10214"/>
                </a:cubicBezTo>
                <a:cubicBezTo>
                  <a:pt x="476" y="10093"/>
                  <a:pt x="491" y="9962"/>
                  <a:pt x="525" y="9831"/>
                </a:cubicBezTo>
                <a:cubicBezTo>
                  <a:pt x="722" y="9823"/>
                  <a:pt x="936" y="9823"/>
                  <a:pt x="1141" y="9798"/>
                </a:cubicBezTo>
                <a:close/>
                <a:moveTo>
                  <a:pt x="1164" y="10003"/>
                </a:moveTo>
                <a:cubicBezTo>
                  <a:pt x="1185" y="10150"/>
                  <a:pt x="1214" y="10297"/>
                  <a:pt x="1245" y="10435"/>
                </a:cubicBezTo>
                <a:cubicBezTo>
                  <a:pt x="1099" y="10548"/>
                  <a:pt x="948" y="10628"/>
                  <a:pt x="819" y="10628"/>
                </a:cubicBezTo>
                <a:cubicBezTo>
                  <a:pt x="763" y="10628"/>
                  <a:pt x="710" y="10612"/>
                  <a:pt x="664" y="10577"/>
                </a:cubicBezTo>
                <a:cubicBezTo>
                  <a:pt x="704" y="10543"/>
                  <a:pt x="738" y="10498"/>
                  <a:pt x="784" y="10446"/>
                </a:cubicBezTo>
                <a:cubicBezTo>
                  <a:pt x="912" y="10302"/>
                  <a:pt x="1039" y="10152"/>
                  <a:pt x="1164" y="10003"/>
                </a:cubicBezTo>
                <a:close/>
                <a:moveTo>
                  <a:pt x="2719" y="12586"/>
                </a:moveTo>
                <a:cubicBezTo>
                  <a:pt x="3032" y="12586"/>
                  <a:pt x="3315" y="12698"/>
                  <a:pt x="3577" y="12861"/>
                </a:cubicBezTo>
                <a:cubicBezTo>
                  <a:pt x="3503" y="12868"/>
                  <a:pt x="3428" y="12872"/>
                  <a:pt x="3354" y="12872"/>
                </a:cubicBezTo>
                <a:cubicBezTo>
                  <a:pt x="3183" y="12872"/>
                  <a:pt x="3013" y="12851"/>
                  <a:pt x="2846" y="12793"/>
                </a:cubicBezTo>
                <a:cubicBezTo>
                  <a:pt x="2793" y="12742"/>
                  <a:pt x="2744" y="12691"/>
                  <a:pt x="2694" y="12642"/>
                </a:cubicBezTo>
                <a:cubicBezTo>
                  <a:pt x="2687" y="12635"/>
                  <a:pt x="2681" y="12632"/>
                  <a:pt x="2674" y="12632"/>
                </a:cubicBezTo>
                <a:cubicBezTo>
                  <a:pt x="2669" y="12632"/>
                  <a:pt x="2664" y="12634"/>
                  <a:pt x="2659" y="12637"/>
                </a:cubicBezTo>
                <a:cubicBezTo>
                  <a:pt x="2653" y="12623"/>
                  <a:pt x="2651" y="12605"/>
                  <a:pt x="2649" y="12588"/>
                </a:cubicBezTo>
                <a:cubicBezTo>
                  <a:pt x="2673" y="12587"/>
                  <a:pt x="2696" y="12586"/>
                  <a:pt x="2719" y="12586"/>
                </a:cubicBezTo>
                <a:close/>
                <a:moveTo>
                  <a:pt x="2933" y="12881"/>
                </a:moveTo>
                <a:cubicBezTo>
                  <a:pt x="3085" y="12940"/>
                  <a:pt x="3243" y="12977"/>
                  <a:pt x="3403" y="12977"/>
                </a:cubicBezTo>
                <a:cubicBezTo>
                  <a:pt x="3496" y="12977"/>
                  <a:pt x="3590" y="12964"/>
                  <a:pt x="3684" y="12937"/>
                </a:cubicBezTo>
                <a:cubicBezTo>
                  <a:pt x="3684" y="12937"/>
                  <a:pt x="3684" y="12937"/>
                  <a:pt x="3684" y="12937"/>
                </a:cubicBezTo>
                <a:cubicBezTo>
                  <a:pt x="3684" y="12937"/>
                  <a:pt x="3684" y="12937"/>
                  <a:pt x="3685" y="12937"/>
                </a:cubicBezTo>
                <a:cubicBezTo>
                  <a:pt x="3782" y="13002"/>
                  <a:pt x="3874" y="13076"/>
                  <a:pt x="3964" y="13151"/>
                </a:cubicBezTo>
                <a:cubicBezTo>
                  <a:pt x="4011" y="13189"/>
                  <a:pt x="4060" y="13233"/>
                  <a:pt x="4108" y="13274"/>
                </a:cubicBezTo>
                <a:cubicBezTo>
                  <a:pt x="4054" y="13270"/>
                  <a:pt x="3999" y="13268"/>
                  <a:pt x="3944" y="13268"/>
                </a:cubicBezTo>
                <a:cubicBezTo>
                  <a:pt x="3760" y="13268"/>
                  <a:pt x="3573" y="13286"/>
                  <a:pt x="3397" y="13290"/>
                </a:cubicBezTo>
                <a:cubicBezTo>
                  <a:pt x="3379" y="13290"/>
                  <a:pt x="3371" y="13305"/>
                  <a:pt x="3369" y="13316"/>
                </a:cubicBezTo>
                <a:lnTo>
                  <a:pt x="2933" y="12881"/>
                </a:lnTo>
                <a:close/>
                <a:moveTo>
                  <a:pt x="2666" y="12704"/>
                </a:moveTo>
                <a:lnTo>
                  <a:pt x="2666" y="12704"/>
                </a:lnTo>
                <a:cubicBezTo>
                  <a:pt x="2777" y="12827"/>
                  <a:pt x="2890" y="12950"/>
                  <a:pt x="3005" y="13073"/>
                </a:cubicBezTo>
                <a:cubicBezTo>
                  <a:pt x="3013" y="13284"/>
                  <a:pt x="3054" y="13496"/>
                  <a:pt x="3095" y="13707"/>
                </a:cubicBezTo>
                <a:cubicBezTo>
                  <a:pt x="3037" y="13603"/>
                  <a:pt x="2987" y="13503"/>
                  <a:pt x="2944" y="13413"/>
                </a:cubicBezTo>
                <a:cubicBezTo>
                  <a:pt x="2829" y="13185"/>
                  <a:pt x="2741" y="12953"/>
                  <a:pt x="2667" y="12716"/>
                </a:cubicBezTo>
                <a:cubicBezTo>
                  <a:pt x="2667" y="12711"/>
                  <a:pt x="2667" y="12709"/>
                  <a:pt x="2666" y="12704"/>
                </a:cubicBezTo>
                <a:close/>
                <a:moveTo>
                  <a:pt x="3404" y="13351"/>
                </a:moveTo>
                <a:lnTo>
                  <a:pt x="3404" y="13351"/>
                </a:lnTo>
                <a:cubicBezTo>
                  <a:pt x="3576" y="13355"/>
                  <a:pt x="3761" y="13374"/>
                  <a:pt x="3941" y="13374"/>
                </a:cubicBezTo>
                <a:cubicBezTo>
                  <a:pt x="4028" y="13374"/>
                  <a:pt x="4113" y="13370"/>
                  <a:pt x="4196" y="13357"/>
                </a:cubicBezTo>
                <a:cubicBezTo>
                  <a:pt x="4281" y="13447"/>
                  <a:pt x="4356" y="13544"/>
                  <a:pt x="4410" y="13652"/>
                </a:cubicBezTo>
                <a:cubicBezTo>
                  <a:pt x="4436" y="13707"/>
                  <a:pt x="4454" y="13766"/>
                  <a:pt x="4468" y="13825"/>
                </a:cubicBezTo>
                <a:cubicBezTo>
                  <a:pt x="4253" y="13793"/>
                  <a:pt x="4029" y="13781"/>
                  <a:pt x="3815" y="13766"/>
                </a:cubicBezTo>
                <a:lnTo>
                  <a:pt x="3813" y="13766"/>
                </a:lnTo>
                <a:cubicBezTo>
                  <a:pt x="3677" y="13627"/>
                  <a:pt x="3541" y="13490"/>
                  <a:pt x="3404" y="13351"/>
                </a:cubicBezTo>
                <a:close/>
                <a:moveTo>
                  <a:pt x="3104" y="13182"/>
                </a:moveTo>
                <a:lnTo>
                  <a:pt x="3104" y="13182"/>
                </a:lnTo>
                <a:cubicBezTo>
                  <a:pt x="3224" y="13310"/>
                  <a:pt x="3340" y="13439"/>
                  <a:pt x="3458" y="13567"/>
                </a:cubicBezTo>
                <a:cubicBezTo>
                  <a:pt x="3445" y="13570"/>
                  <a:pt x="3430" y="13580"/>
                  <a:pt x="3430" y="13599"/>
                </a:cubicBezTo>
                <a:cubicBezTo>
                  <a:pt x="3425" y="13815"/>
                  <a:pt x="3461" y="14041"/>
                  <a:pt x="3491" y="14259"/>
                </a:cubicBezTo>
                <a:cubicBezTo>
                  <a:pt x="3381" y="14153"/>
                  <a:pt x="3283" y="14020"/>
                  <a:pt x="3199" y="13883"/>
                </a:cubicBezTo>
                <a:cubicBezTo>
                  <a:pt x="3170" y="13652"/>
                  <a:pt x="3152" y="13411"/>
                  <a:pt x="3104" y="13182"/>
                </a:cubicBezTo>
                <a:close/>
                <a:moveTo>
                  <a:pt x="3505" y="13617"/>
                </a:moveTo>
                <a:cubicBezTo>
                  <a:pt x="3743" y="13868"/>
                  <a:pt x="3980" y="14120"/>
                  <a:pt x="4220" y="14370"/>
                </a:cubicBezTo>
                <a:cubicBezTo>
                  <a:pt x="4233" y="14384"/>
                  <a:pt x="4248" y="14389"/>
                  <a:pt x="4262" y="14389"/>
                </a:cubicBezTo>
                <a:cubicBezTo>
                  <a:pt x="4310" y="14389"/>
                  <a:pt x="4354" y="14326"/>
                  <a:pt x="4309" y="14280"/>
                </a:cubicBezTo>
                <a:cubicBezTo>
                  <a:pt x="4165" y="14128"/>
                  <a:pt x="4019" y="13981"/>
                  <a:pt x="3874" y="13832"/>
                </a:cubicBezTo>
                <a:lnTo>
                  <a:pt x="3874" y="13832"/>
                </a:lnTo>
                <a:cubicBezTo>
                  <a:pt x="4075" y="13863"/>
                  <a:pt x="4279" y="13896"/>
                  <a:pt x="4482" y="13907"/>
                </a:cubicBezTo>
                <a:cubicBezTo>
                  <a:pt x="4509" y="14208"/>
                  <a:pt x="4355" y="14501"/>
                  <a:pt x="4030" y="14501"/>
                </a:cubicBezTo>
                <a:cubicBezTo>
                  <a:pt x="3962" y="14501"/>
                  <a:pt x="3886" y="14489"/>
                  <a:pt x="3803" y="14460"/>
                </a:cubicBezTo>
                <a:cubicBezTo>
                  <a:pt x="3723" y="14434"/>
                  <a:pt x="3648" y="14390"/>
                  <a:pt x="3577" y="14334"/>
                </a:cubicBezTo>
                <a:cubicBezTo>
                  <a:pt x="3561" y="14095"/>
                  <a:pt x="3553" y="13850"/>
                  <a:pt x="3505" y="13617"/>
                </a:cubicBezTo>
                <a:close/>
                <a:moveTo>
                  <a:pt x="3130" y="16348"/>
                </a:moveTo>
                <a:cubicBezTo>
                  <a:pt x="3135" y="16348"/>
                  <a:pt x="3140" y="16349"/>
                  <a:pt x="3145" y="16349"/>
                </a:cubicBezTo>
                <a:cubicBezTo>
                  <a:pt x="3152" y="16378"/>
                  <a:pt x="3160" y="16414"/>
                  <a:pt x="3168" y="16450"/>
                </a:cubicBezTo>
                <a:cubicBezTo>
                  <a:pt x="3157" y="16457"/>
                  <a:pt x="3145" y="16463"/>
                  <a:pt x="3137" y="16476"/>
                </a:cubicBezTo>
                <a:cubicBezTo>
                  <a:pt x="3101" y="16538"/>
                  <a:pt x="3063" y="16602"/>
                  <a:pt x="3027" y="16665"/>
                </a:cubicBezTo>
                <a:cubicBezTo>
                  <a:pt x="2882" y="16697"/>
                  <a:pt x="2743" y="16768"/>
                  <a:pt x="2597" y="16809"/>
                </a:cubicBezTo>
                <a:cubicBezTo>
                  <a:pt x="2538" y="16825"/>
                  <a:pt x="2479" y="16836"/>
                  <a:pt x="2417" y="16851"/>
                </a:cubicBezTo>
                <a:cubicBezTo>
                  <a:pt x="2583" y="16582"/>
                  <a:pt x="2826" y="16348"/>
                  <a:pt x="3130" y="16348"/>
                </a:cubicBezTo>
                <a:close/>
                <a:moveTo>
                  <a:pt x="3207" y="16647"/>
                </a:moveTo>
                <a:cubicBezTo>
                  <a:pt x="3263" y="16975"/>
                  <a:pt x="3307" y="17406"/>
                  <a:pt x="3232" y="17749"/>
                </a:cubicBezTo>
                <a:lnTo>
                  <a:pt x="3232" y="17743"/>
                </a:lnTo>
                <a:cubicBezTo>
                  <a:pt x="3209" y="17637"/>
                  <a:pt x="3145" y="17540"/>
                  <a:pt x="3099" y="17443"/>
                </a:cubicBezTo>
                <a:lnTo>
                  <a:pt x="2952" y="17144"/>
                </a:lnTo>
                <a:cubicBezTo>
                  <a:pt x="3034" y="16975"/>
                  <a:pt x="3117" y="16810"/>
                  <a:pt x="3207" y="16647"/>
                </a:cubicBezTo>
                <a:close/>
                <a:moveTo>
                  <a:pt x="2913" y="17221"/>
                </a:moveTo>
                <a:cubicBezTo>
                  <a:pt x="2947" y="17308"/>
                  <a:pt x="2985" y="17393"/>
                  <a:pt x="3019" y="17478"/>
                </a:cubicBezTo>
                <a:cubicBezTo>
                  <a:pt x="3060" y="17576"/>
                  <a:pt x="3093" y="17687"/>
                  <a:pt x="3157" y="17774"/>
                </a:cubicBezTo>
                <a:cubicBezTo>
                  <a:pt x="3166" y="17786"/>
                  <a:pt x="3179" y="17792"/>
                  <a:pt x="3192" y="17792"/>
                </a:cubicBezTo>
                <a:cubicBezTo>
                  <a:pt x="3204" y="17792"/>
                  <a:pt x="3216" y="17786"/>
                  <a:pt x="3224" y="17776"/>
                </a:cubicBezTo>
                <a:lnTo>
                  <a:pt x="3224" y="17776"/>
                </a:lnTo>
                <a:cubicBezTo>
                  <a:pt x="3181" y="17961"/>
                  <a:pt x="3101" y="18116"/>
                  <a:pt x="2969" y="18214"/>
                </a:cubicBezTo>
                <a:cubicBezTo>
                  <a:pt x="2947" y="18101"/>
                  <a:pt x="2883" y="17995"/>
                  <a:pt x="2838" y="17890"/>
                </a:cubicBezTo>
                <a:cubicBezTo>
                  <a:pt x="2800" y="17810"/>
                  <a:pt x="2766" y="17728"/>
                  <a:pt x="2728" y="17648"/>
                </a:cubicBezTo>
                <a:cubicBezTo>
                  <a:pt x="2761" y="17560"/>
                  <a:pt x="2797" y="17471"/>
                  <a:pt x="2834" y="17385"/>
                </a:cubicBezTo>
                <a:cubicBezTo>
                  <a:pt x="2859" y="17331"/>
                  <a:pt x="2887" y="17277"/>
                  <a:pt x="2913" y="17221"/>
                </a:cubicBezTo>
                <a:close/>
                <a:moveTo>
                  <a:pt x="2944" y="16809"/>
                </a:moveTo>
                <a:lnTo>
                  <a:pt x="2944" y="16809"/>
                </a:lnTo>
                <a:cubicBezTo>
                  <a:pt x="2699" y="17250"/>
                  <a:pt x="2469" y="17753"/>
                  <a:pt x="2425" y="18229"/>
                </a:cubicBezTo>
                <a:cubicBezTo>
                  <a:pt x="2424" y="18246"/>
                  <a:pt x="2439" y="18256"/>
                  <a:pt x="2453" y="18256"/>
                </a:cubicBezTo>
                <a:cubicBezTo>
                  <a:pt x="2461" y="18256"/>
                  <a:pt x="2470" y="18252"/>
                  <a:pt x="2474" y="18244"/>
                </a:cubicBezTo>
                <a:cubicBezTo>
                  <a:pt x="2561" y="18088"/>
                  <a:pt x="2625" y="17918"/>
                  <a:pt x="2687" y="17751"/>
                </a:cubicBezTo>
                <a:cubicBezTo>
                  <a:pt x="2710" y="17810"/>
                  <a:pt x="2731" y="17867"/>
                  <a:pt x="2753" y="17926"/>
                </a:cubicBezTo>
                <a:cubicBezTo>
                  <a:pt x="2793" y="18037"/>
                  <a:pt x="2825" y="18160"/>
                  <a:pt x="2892" y="18257"/>
                </a:cubicBezTo>
                <a:cubicBezTo>
                  <a:pt x="2892" y="18257"/>
                  <a:pt x="2895" y="18257"/>
                  <a:pt x="2895" y="18258"/>
                </a:cubicBezTo>
                <a:cubicBezTo>
                  <a:pt x="2859" y="18273"/>
                  <a:pt x="2818" y="18291"/>
                  <a:pt x="2774" y="18301"/>
                </a:cubicBezTo>
                <a:cubicBezTo>
                  <a:pt x="2725" y="18313"/>
                  <a:pt x="2679" y="18319"/>
                  <a:pt x="2637" y="18319"/>
                </a:cubicBezTo>
                <a:cubicBezTo>
                  <a:pt x="2273" y="18319"/>
                  <a:pt x="2155" y="17896"/>
                  <a:pt x="2170" y="17553"/>
                </a:cubicBezTo>
                <a:cubicBezTo>
                  <a:pt x="2348" y="17502"/>
                  <a:pt x="2528" y="17414"/>
                  <a:pt x="2659" y="17293"/>
                </a:cubicBezTo>
                <a:cubicBezTo>
                  <a:pt x="2685" y="17270"/>
                  <a:pt x="2662" y="17231"/>
                  <a:pt x="2631" y="17231"/>
                </a:cubicBezTo>
                <a:cubicBezTo>
                  <a:pt x="2625" y="17231"/>
                  <a:pt x="2619" y="17232"/>
                  <a:pt x="2613" y="17236"/>
                </a:cubicBezTo>
                <a:cubicBezTo>
                  <a:pt x="2466" y="17319"/>
                  <a:pt x="2327" y="17398"/>
                  <a:pt x="2177" y="17461"/>
                </a:cubicBezTo>
                <a:cubicBezTo>
                  <a:pt x="2185" y="17398"/>
                  <a:pt x="2195" y="17340"/>
                  <a:pt x="2211" y="17291"/>
                </a:cubicBezTo>
                <a:cubicBezTo>
                  <a:pt x="2245" y="17185"/>
                  <a:pt x="2294" y="17065"/>
                  <a:pt x="2357" y="16951"/>
                </a:cubicBezTo>
                <a:cubicBezTo>
                  <a:pt x="2556" y="16928"/>
                  <a:pt x="2767" y="16887"/>
                  <a:pt x="2944" y="16809"/>
                </a:cubicBezTo>
                <a:close/>
                <a:moveTo>
                  <a:pt x="3431" y="0"/>
                </a:moveTo>
                <a:cubicBezTo>
                  <a:pt x="3405" y="0"/>
                  <a:pt x="3380" y="14"/>
                  <a:pt x="3369" y="45"/>
                </a:cubicBezTo>
                <a:cubicBezTo>
                  <a:pt x="2915" y="1389"/>
                  <a:pt x="2604" y="2793"/>
                  <a:pt x="2407" y="4216"/>
                </a:cubicBezTo>
                <a:cubicBezTo>
                  <a:pt x="2213" y="4512"/>
                  <a:pt x="1995" y="4828"/>
                  <a:pt x="1632" y="4912"/>
                </a:cubicBezTo>
                <a:cubicBezTo>
                  <a:pt x="1586" y="4922"/>
                  <a:pt x="1540" y="4927"/>
                  <a:pt x="1495" y="4927"/>
                </a:cubicBezTo>
                <a:cubicBezTo>
                  <a:pt x="1291" y="4927"/>
                  <a:pt x="1098" y="4822"/>
                  <a:pt x="1039" y="4609"/>
                </a:cubicBezTo>
                <a:cubicBezTo>
                  <a:pt x="997" y="4454"/>
                  <a:pt x="1065" y="4334"/>
                  <a:pt x="1172" y="4224"/>
                </a:cubicBezTo>
                <a:cubicBezTo>
                  <a:pt x="1214" y="4190"/>
                  <a:pt x="1255" y="4154"/>
                  <a:pt x="1299" y="4121"/>
                </a:cubicBezTo>
                <a:cubicBezTo>
                  <a:pt x="1347" y="4078"/>
                  <a:pt x="1396" y="4056"/>
                  <a:pt x="1445" y="4056"/>
                </a:cubicBezTo>
                <a:cubicBezTo>
                  <a:pt x="1528" y="4056"/>
                  <a:pt x="1614" y="4116"/>
                  <a:pt x="1700" y="4234"/>
                </a:cubicBezTo>
                <a:cubicBezTo>
                  <a:pt x="1672" y="4294"/>
                  <a:pt x="1716" y="4355"/>
                  <a:pt x="1769" y="4355"/>
                </a:cubicBezTo>
                <a:cubicBezTo>
                  <a:pt x="1787" y="4355"/>
                  <a:pt x="1807" y="4347"/>
                  <a:pt x="1825" y="4331"/>
                </a:cubicBezTo>
                <a:cubicBezTo>
                  <a:pt x="2059" y="4117"/>
                  <a:pt x="1793" y="3805"/>
                  <a:pt x="1533" y="3805"/>
                </a:cubicBezTo>
                <a:cubicBezTo>
                  <a:pt x="1527" y="3805"/>
                  <a:pt x="1520" y="3805"/>
                  <a:pt x="1514" y="3805"/>
                </a:cubicBezTo>
                <a:cubicBezTo>
                  <a:pt x="1157" y="3827"/>
                  <a:pt x="748" y="4231"/>
                  <a:pt x="805" y="4599"/>
                </a:cubicBezTo>
                <a:cubicBezTo>
                  <a:pt x="857" y="4932"/>
                  <a:pt x="1162" y="5135"/>
                  <a:pt x="1480" y="5135"/>
                </a:cubicBezTo>
                <a:cubicBezTo>
                  <a:pt x="1514" y="5135"/>
                  <a:pt x="1548" y="5132"/>
                  <a:pt x="1582" y="5128"/>
                </a:cubicBezTo>
                <a:cubicBezTo>
                  <a:pt x="1934" y="5077"/>
                  <a:pt x="2180" y="4840"/>
                  <a:pt x="2363" y="4553"/>
                </a:cubicBezTo>
                <a:lnTo>
                  <a:pt x="2363" y="4553"/>
                </a:lnTo>
                <a:cubicBezTo>
                  <a:pt x="2309" y="4976"/>
                  <a:pt x="2267" y="5396"/>
                  <a:pt x="2232" y="5820"/>
                </a:cubicBezTo>
                <a:cubicBezTo>
                  <a:pt x="2079" y="5778"/>
                  <a:pt x="1919" y="5757"/>
                  <a:pt x="1757" y="5757"/>
                </a:cubicBezTo>
                <a:cubicBezTo>
                  <a:pt x="1357" y="5757"/>
                  <a:pt x="951" y="5884"/>
                  <a:pt x="633" y="6116"/>
                </a:cubicBezTo>
                <a:cubicBezTo>
                  <a:pt x="262" y="6388"/>
                  <a:pt x="0" y="6920"/>
                  <a:pt x="311" y="7343"/>
                </a:cubicBezTo>
                <a:cubicBezTo>
                  <a:pt x="442" y="7523"/>
                  <a:pt x="619" y="7593"/>
                  <a:pt x="805" y="7593"/>
                </a:cubicBezTo>
                <a:cubicBezTo>
                  <a:pt x="1051" y="7593"/>
                  <a:pt x="1314" y="7472"/>
                  <a:pt x="1512" y="7327"/>
                </a:cubicBezTo>
                <a:cubicBezTo>
                  <a:pt x="1803" y="7113"/>
                  <a:pt x="2062" y="6823"/>
                  <a:pt x="2186" y="6491"/>
                </a:cubicBezTo>
                <a:lnTo>
                  <a:pt x="2186" y="6491"/>
                </a:lnTo>
                <a:cubicBezTo>
                  <a:pt x="2178" y="6650"/>
                  <a:pt x="2170" y="6812"/>
                  <a:pt x="2162" y="6970"/>
                </a:cubicBezTo>
                <a:cubicBezTo>
                  <a:pt x="2147" y="6974"/>
                  <a:pt x="2136" y="6974"/>
                  <a:pt x="2123" y="6975"/>
                </a:cubicBezTo>
                <a:cubicBezTo>
                  <a:pt x="2015" y="6992"/>
                  <a:pt x="2055" y="7145"/>
                  <a:pt x="2155" y="7145"/>
                </a:cubicBezTo>
                <a:cubicBezTo>
                  <a:pt x="2142" y="7527"/>
                  <a:pt x="2134" y="7908"/>
                  <a:pt x="2134" y="8286"/>
                </a:cubicBezTo>
                <a:cubicBezTo>
                  <a:pt x="1555" y="8332"/>
                  <a:pt x="1034" y="8641"/>
                  <a:pt x="689" y="9109"/>
                </a:cubicBezTo>
                <a:cubicBezTo>
                  <a:pt x="427" y="9466"/>
                  <a:pt x="74" y="10273"/>
                  <a:pt x="453" y="10667"/>
                </a:cubicBezTo>
                <a:cubicBezTo>
                  <a:pt x="557" y="10775"/>
                  <a:pt x="677" y="10819"/>
                  <a:pt x="802" y="10819"/>
                </a:cubicBezTo>
                <a:cubicBezTo>
                  <a:pt x="1136" y="10819"/>
                  <a:pt x="1504" y="10507"/>
                  <a:pt x="1694" y="10287"/>
                </a:cubicBezTo>
                <a:cubicBezTo>
                  <a:pt x="1893" y="10055"/>
                  <a:pt x="2052" y="9783"/>
                  <a:pt x="2152" y="9494"/>
                </a:cubicBezTo>
                <a:cubicBezTo>
                  <a:pt x="2172" y="10039"/>
                  <a:pt x="2208" y="10584"/>
                  <a:pt x="2257" y="11125"/>
                </a:cubicBezTo>
                <a:cubicBezTo>
                  <a:pt x="2227" y="11523"/>
                  <a:pt x="2109" y="12014"/>
                  <a:pt x="1656" y="12105"/>
                </a:cubicBezTo>
                <a:cubicBezTo>
                  <a:pt x="1628" y="12111"/>
                  <a:pt x="1600" y="12114"/>
                  <a:pt x="1571" y="12114"/>
                </a:cubicBezTo>
                <a:cubicBezTo>
                  <a:pt x="1393" y="12114"/>
                  <a:pt x="1204" y="12008"/>
                  <a:pt x="1164" y="11822"/>
                </a:cubicBezTo>
                <a:cubicBezTo>
                  <a:pt x="1119" y="11619"/>
                  <a:pt x="1284" y="11507"/>
                  <a:pt x="1453" y="11507"/>
                </a:cubicBezTo>
                <a:cubicBezTo>
                  <a:pt x="1502" y="11507"/>
                  <a:pt x="1551" y="11516"/>
                  <a:pt x="1596" y="11536"/>
                </a:cubicBezTo>
                <a:cubicBezTo>
                  <a:pt x="1609" y="11542"/>
                  <a:pt x="1621" y="11544"/>
                  <a:pt x="1633" y="11544"/>
                </a:cubicBezTo>
                <a:cubicBezTo>
                  <a:pt x="1694" y="11544"/>
                  <a:pt x="1734" y="11474"/>
                  <a:pt x="1687" y="11418"/>
                </a:cubicBezTo>
                <a:cubicBezTo>
                  <a:pt x="1619" y="11334"/>
                  <a:pt x="1527" y="11299"/>
                  <a:pt x="1431" y="11299"/>
                </a:cubicBezTo>
                <a:cubicBezTo>
                  <a:pt x="1292" y="11299"/>
                  <a:pt x="1146" y="11372"/>
                  <a:pt x="1056" y="11477"/>
                </a:cubicBezTo>
                <a:cubicBezTo>
                  <a:pt x="859" y="11705"/>
                  <a:pt x="952" y="12025"/>
                  <a:pt x="1177" y="12197"/>
                </a:cubicBezTo>
                <a:cubicBezTo>
                  <a:pt x="1289" y="12283"/>
                  <a:pt x="1418" y="12323"/>
                  <a:pt x="1548" y="12323"/>
                </a:cubicBezTo>
                <a:cubicBezTo>
                  <a:pt x="1710" y="12323"/>
                  <a:pt x="1873" y="12261"/>
                  <a:pt x="2006" y="12150"/>
                </a:cubicBezTo>
                <a:cubicBezTo>
                  <a:pt x="2167" y="12017"/>
                  <a:pt x="2258" y="11839"/>
                  <a:pt x="2307" y="11647"/>
                </a:cubicBezTo>
                <a:cubicBezTo>
                  <a:pt x="2339" y="11934"/>
                  <a:pt x="2371" y="12218"/>
                  <a:pt x="2409" y="12501"/>
                </a:cubicBezTo>
                <a:cubicBezTo>
                  <a:pt x="2401" y="12524"/>
                  <a:pt x="2406" y="12549"/>
                  <a:pt x="2420" y="12570"/>
                </a:cubicBezTo>
                <a:cubicBezTo>
                  <a:pt x="2424" y="12591"/>
                  <a:pt x="2425" y="12616"/>
                  <a:pt x="2430" y="12639"/>
                </a:cubicBezTo>
                <a:cubicBezTo>
                  <a:pt x="2397" y="12639"/>
                  <a:pt x="2360" y="12668"/>
                  <a:pt x="2368" y="12711"/>
                </a:cubicBezTo>
                <a:cubicBezTo>
                  <a:pt x="2466" y="13233"/>
                  <a:pt x="2548" y="13833"/>
                  <a:pt x="2455" y="14365"/>
                </a:cubicBezTo>
                <a:cubicBezTo>
                  <a:pt x="2404" y="14660"/>
                  <a:pt x="2285" y="15000"/>
                  <a:pt x="1949" y="15094"/>
                </a:cubicBezTo>
                <a:cubicBezTo>
                  <a:pt x="1893" y="15104"/>
                  <a:pt x="1840" y="15109"/>
                  <a:pt x="1789" y="15109"/>
                </a:cubicBezTo>
                <a:cubicBezTo>
                  <a:pt x="1529" y="15109"/>
                  <a:pt x="1349" y="14971"/>
                  <a:pt x="1250" y="14691"/>
                </a:cubicBezTo>
                <a:cubicBezTo>
                  <a:pt x="1206" y="14369"/>
                  <a:pt x="1271" y="14208"/>
                  <a:pt x="1446" y="14208"/>
                </a:cubicBezTo>
                <a:cubicBezTo>
                  <a:pt x="1552" y="14208"/>
                  <a:pt x="1698" y="14268"/>
                  <a:pt x="1885" y="14387"/>
                </a:cubicBezTo>
                <a:cubicBezTo>
                  <a:pt x="1860" y="14451"/>
                  <a:pt x="1922" y="14503"/>
                  <a:pt x="1981" y="14503"/>
                </a:cubicBezTo>
                <a:cubicBezTo>
                  <a:pt x="2011" y="14503"/>
                  <a:pt x="2040" y="14489"/>
                  <a:pt x="2057" y="14457"/>
                </a:cubicBezTo>
                <a:cubicBezTo>
                  <a:pt x="2227" y="14130"/>
                  <a:pt x="1983" y="13824"/>
                  <a:pt x="1662" y="13824"/>
                </a:cubicBezTo>
                <a:cubicBezTo>
                  <a:pt x="1611" y="13824"/>
                  <a:pt x="1559" y="13832"/>
                  <a:pt x="1506" y="13848"/>
                </a:cubicBezTo>
                <a:cubicBezTo>
                  <a:pt x="984" y="14005"/>
                  <a:pt x="874" y="14724"/>
                  <a:pt x="1222" y="15092"/>
                </a:cubicBezTo>
                <a:cubicBezTo>
                  <a:pt x="1378" y="15256"/>
                  <a:pt x="1580" y="15332"/>
                  <a:pt x="1781" y="15332"/>
                </a:cubicBezTo>
                <a:cubicBezTo>
                  <a:pt x="2051" y="15332"/>
                  <a:pt x="2320" y="15195"/>
                  <a:pt x="2478" y="14946"/>
                </a:cubicBezTo>
                <a:cubicBezTo>
                  <a:pt x="2617" y="14727"/>
                  <a:pt x="2677" y="14472"/>
                  <a:pt x="2694" y="14202"/>
                </a:cubicBezTo>
                <a:cubicBezTo>
                  <a:pt x="2826" y="14887"/>
                  <a:pt x="2985" y="15566"/>
                  <a:pt x="3167" y="16241"/>
                </a:cubicBezTo>
                <a:cubicBezTo>
                  <a:pt x="3165" y="16244"/>
                  <a:pt x="3162" y="16246"/>
                  <a:pt x="3160" y="16246"/>
                </a:cubicBezTo>
                <a:cubicBezTo>
                  <a:pt x="3130" y="16242"/>
                  <a:pt x="3100" y="16240"/>
                  <a:pt x="3070" y="16240"/>
                </a:cubicBezTo>
                <a:cubicBezTo>
                  <a:pt x="2699" y="16240"/>
                  <a:pt x="2368" y="16524"/>
                  <a:pt x="2168" y="16895"/>
                </a:cubicBezTo>
                <a:cubicBezTo>
                  <a:pt x="2160" y="16899"/>
                  <a:pt x="2152" y="16900"/>
                  <a:pt x="2142" y="16900"/>
                </a:cubicBezTo>
                <a:cubicBezTo>
                  <a:pt x="2111" y="16903"/>
                  <a:pt x="2111" y="16949"/>
                  <a:pt x="2131" y="16964"/>
                </a:cubicBezTo>
                <a:cubicBezTo>
                  <a:pt x="1898" y="17443"/>
                  <a:pt x="1882" y="18044"/>
                  <a:pt x="2268" y="18352"/>
                </a:cubicBezTo>
                <a:cubicBezTo>
                  <a:pt x="2392" y="18451"/>
                  <a:pt x="2527" y="18496"/>
                  <a:pt x="2660" y="18496"/>
                </a:cubicBezTo>
                <a:cubicBezTo>
                  <a:pt x="2884" y="18496"/>
                  <a:pt x="3101" y="18366"/>
                  <a:pt x="3235" y="18150"/>
                </a:cubicBezTo>
                <a:cubicBezTo>
                  <a:pt x="3405" y="17880"/>
                  <a:pt x="3456" y="17548"/>
                  <a:pt x="3445" y="17214"/>
                </a:cubicBezTo>
                <a:lnTo>
                  <a:pt x="3445" y="17214"/>
                </a:lnTo>
                <a:cubicBezTo>
                  <a:pt x="3538" y="17524"/>
                  <a:pt x="3639" y="17833"/>
                  <a:pt x="3743" y="18139"/>
                </a:cubicBezTo>
                <a:cubicBezTo>
                  <a:pt x="3760" y="18189"/>
                  <a:pt x="3802" y="18211"/>
                  <a:pt x="3843" y="18211"/>
                </a:cubicBezTo>
                <a:cubicBezTo>
                  <a:pt x="3905" y="18211"/>
                  <a:pt x="3967" y="18161"/>
                  <a:pt x="3942" y="18085"/>
                </a:cubicBezTo>
                <a:cubicBezTo>
                  <a:pt x="3772" y="17578"/>
                  <a:pt x="3618" y="17067"/>
                  <a:pt x="3476" y="16555"/>
                </a:cubicBezTo>
                <a:lnTo>
                  <a:pt x="3476" y="16555"/>
                </a:lnTo>
                <a:cubicBezTo>
                  <a:pt x="3543" y="16617"/>
                  <a:pt x="3620" y="16674"/>
                  <a:pt x="3708" y="16720"/>
                </a:cubicBezTo>
                <a:cubicBezTo>
                  <a:pt x="3841" y="16787"/>
                  <a:pt x="3997" y="16825"/>
                  <a:pt x="4151" y="16825"/>
                </a:cubicBezTo>
                <a:cubicBezTo>
                  <a:pt x="4399" y="16825"/>
                  <a:pt x="4641" y="16728"/>
                  <a:pt x="4769" y="16498"/>
                </a:cubicBezTo>
                <a:cubicBezTo>
                  <a:pt x="4942" y="16185"/>
                  <a:pt x="4795" y="15706"/>
                  <a:pt x="4438" y="15596"/>
                </a:cubicBezTo>
                <a:cubicBezTo>
                  <a:pt x="4389" y="15581"/>
                  <a:pt x="4339" y="15574"/>
                  <a:pt x="4289" y="15574"/>
                </a:cubicBezTo>
                <a:cubicBezTo>
                  <a:pt x="3948" y="15574"/>
                  <a:pt x="3616" y="15908"/>
                  <a:pt x="3725" y="16255"/>
                </a:cubicBezTo>
                <a:cubicBezTo>
                  <a:pt x="3736" y="16295"/>
                  <a:pt x="3769" y="16314"/>
                  <a:pt x="3802" y="16314"/>
                </a:cubicBezTo>
                <a:cubicBezTo>
                  <a:pt x="3843" y="16314"/>
                  <a:pt x="3883" y="16286"/>
                  <a:pt x="3885" y="16234"/>
                </a:cubicBezTo>
                <a:cubicBezTo>
                  <a:pt x="3891" y="15961"/>
                  <a:pt x="4102" y="15789"/>
                  <a:pt x="4301" y="15789"/>
                </a:cubicBezTo>
                <a:cubicBezTo>
                  <a:pt x="4449" y="15789"/>
                  <a:pt x="4591" y="15885"/>
                  <a:pt x="4634" y="16106"/>
                </a:cubicBezTo>
                <a:cubicBezTo>
                  <a:pt x="4701" y="16443"/>
                  <a:pt x="4427" y="16631"/>
                  <a:pt x="4138" y="16631"/>
                </a:cubicBezTo>
                <a:cubicBezTo>
                  <a:pt x="4106" y="16631"/>
                  <a:pt x="4073" y="16628"/>
                  <a:pt x="4040" y="16624"/>
                </a:cubicBezTo>
                <a:cubicBezTo>
                  <a:pt x="3713" y="16575"/>
                  <a:pt x="3502" y="16360"/>
                  <a:pt x="3355" y="16092"/>
                </a:cubicBezTo>
                <a:cubicBezTo>
                  <a:pt x="3127" y="15224"/>
                  <a:pt x="2937" y="14349"/>
                  <a:pt x="2785" y="13465"/>
                </a:cubicBezTo>
                <a:lnTo>
                  <a:pt x="2785" y="13465"/>
                </a:lnTo>
                <a:cubicBezTo>
                  <a:pt x="2915" y="13750"/>
                  <a:pt x="3075" y="14017"/>
                  <a:pt x="3268" y="14249"/>
                </a:cubicBezTo>
                <a:cubicBezTo>
                  <a:pt x="3463" y="14483"/>
                  <a:pt x="3783" y="14711"/>
                  <a:pt x="4084" y="14711"/>
                </a:cubicBezTo>
                <a:cubicBezTo>
                  <a:pt x="4244" y="14711"/>
                  <a:pt x="4398" y="14647"/>
                  <a:pt x="4526" y="14486"/>
                </a:cubicBezTo>
                <a:cubicBezTo>
                  <a:pt x="5250" y="13589"/>
                  <a:pt x="3673" y="12416"/>
                  <a:pt x="2731" y="12416"/>
                </a:cubicBezTo>
                <a:cubicBezTo>
                  <a:pt x="2695" y="12416"/>
                  <a:pt x="2660" y="12418"/>
                  <a:pt x="2627" y="12421"/>
                </a:cubicBezTo>
                <a:cubicBezTo>
                  <a:pt x="2563" y="11948"/>
                  <a:pt x="2510" y="11472"/>
                  <a:pt x="2469" y="10994"/>
                </a:cubicBezTo>
                <a:lnTo>
                  <a:pt x="2469" y="10994"/>
                </a:lnTo>
                <a:cubicBezTo>
                  <a:pt x="2595" y="11248"/>
                  <a:pt x="2784" y="11457"/>
                  <a:pt x="3083" y="11559"/>
                </a:cubicBezTo>
                <a:cubicBezTo>
                  <a:pt x="3185" y="11594"/>
                  <a:pt x="3284" y="11611"/>
                  <a:pt x="3377" y="11611"/>
                </a:cubicBezTo>
                <a:cubicBezTo>
                  <a:pt x="3785" y="11611"/>
                  <a:pt x="4095" y="11298"/>
                  <a:pt x="4147" y="10847"/>
                </a:cubicBezTo>
                <a:cubicBezTo>
                  <a:pt x="4194" y="10430"/>
                  <a:pt x="3936" y="9902"/>
                  <a:pt x="3494" y="9902"/>
                </a:cubicBezTo>
                <a:cubicBezTo>
                  <a:pt x="3430" y="9902"/>
                  <a:pt x="3362" y="9913"/>
                  <a:pt x="3291" y="9937"/>
                </a:cubicBezTo>
                <a:cubicBezTo>
                  <a:pt x="2916" y="10065"/>
                  <a:pt x="2833" y="10633"/>
                  <a:pt x="3219" y="10801"/>
                </a:cubicBezTo>
                <a:cubicBezTo>
                  <a:pt x="3234" y="10808"/>
                  <a:pt x="3250" y="10811"/>
                  <a:pt x="3264" y="10811"/>
                </a:cubicBezTo>
                <a:cubicBezTo>
                  <a:pt x="3357" y="10811"/>
                  <a:pt x="3421" y="10686"/>
                  <a:pt x="3320" y="10626"/>
                </a:cubicBezTo>
                <a:cubicBezTo>
                  <a:pt x="3013" y="10447"/>
                  <a:pt x="3243" y="10133"/>
                  <a:pt x="3511" y="10133"/>
                </a:cubicBezTo>
                <a:cubicBezTo>
                  <a:pt x="3563" y="10133"/>
                  <a:pt x="3617" y="10145"/>
                  <a:pt x="3669" y="10173"/>
                </a:cubicBezTo>
                <a:cubicBezTo>
                  <a:pt x="3852" y="10269"/>
                  <a:pt x="3937" y="10494"/>
                  <a:pt x="3944" y="10687"/>
                </a:cubicBezTo>
                <a:cubicBezTo>
                  <a:pt x="3955" y="11053"/>
                  <a:pt x="3756" y="11405"/>
                  <a:pt x="3371" y="11405"/>
                </a:cubicBezTo>
                <a:cubicBezTo>
                  <a:pt x="3350" y="11405"/>
                  <a:pt x="3329" y="11404"/>
                  <a:pt x="3307" y="11402"/>
                </a:cubicBezTo>
                <a:cubicBezTo>
                  <a:pt x="2789" y="11351"/>
                  <a:pt x="2561" y="10878"/>
                  <a:pt x="2425" y="10418"/>
                </a:cubicBezTo>
                <a:cubicBezTo>
                  <a:pt x="2397" y="9986"/>
                  <a:pt x="2376" y="9553"/>
                  <a:pt x="2366" y="9117"/>
                </a:cubicBezTo>
                <a:cubicBezTo>
                  <a:pt x="2357" y="8703"/>
                  <a:pt x="2358" y="8293"/>
                  <a:pt x="2368" y="7883"/>
                </a:cubicBezTo>
                <a:cubicBezTo>
                  <a:pt x="2450" y="8293"/>
                  <a:pt x="2613" y="8690"/>
                  <a:pt x="2890" y="8965"/>
                </a:cubicBezTo>
                <a:cubicBezTo>
                  <a:pt x="3060" y="9135"/>
                  <a:pt x="3305" y="9243"/>
                  <a:pt x="3540" y="9243"/>
                </a:cubicBezTo>
                <a:cubicBezTo>
                  <a:pt x="3743" y="9243"/>
                  <a:pt x="3937" y="9163"/>
                  <a:pt x="4070" y="8970"/>
                </a:cubicBezTo>
                <a:cubicBezTo>
                  <a:pt x="4387" y="8510"/>
                  <a:pt x="4081" y="7949"/>
                  <a:pt x="3747" y="7599"/>
                </a:cubicBezTo>
                <a:cubicBezTo>
                  <a:pt x="3386" y="7219"/>
                  <a:pt x="2919" y="6969"/>
                  <a:pt x="2406" y="6957"/>
                </a:cubicBezTo>
                <a:cubicBezTo>
                  <a:pt x="2466" y="5879"/>
                  <a:pt x="2589" y="4812"/>
                  <a:pt x="2757" y="3748"/>
                </a:cubicBezTo>
                <a:cubicBezTo>
                  <a:pt x="2764" y="3760"/>
                  <a:pt x="2772" y="3773"/>
                  <a:pt x="2780" y="3784"/>
                </a:cubicBezTo>
                <a:cubicBezTo>
                  <a:pt x="2661" y="4251"/>
                  <a:pt x="2654" y="4771"/>
                  <a:pt x="2843" y="5214"/>
                </a:cubicBezTo>
                <a:cubicBezTo>
                  <a:pt x="2846" y="5223"/>
                  <a:pt x="2847" y="5231"/>
                  <a:pt x="2854" y="5237"/>
                </a:cubicBezTo>
                <a:cubicBezTo>
                  <a:pt x="2879" y="5295"/>
                  <a:pt x="2906" y="5349"/>
                  <a:pt x="2939" y="5404"/>
                </a:cubicBezTo>
                <a:cubicBezTo>
                  <a:pt x="3013" y="5529"/>
                  <a:pt x="3113" y="5640"/>
                  <a:pt x="3227" y="5725"/>
                </a:cubicBezTo>
                <a:cubicBezTo>
                  <a:pt x="3230" y="5728"/>
                  <a:pt x="3232" y="5728"/>
                  <a:pt x="3234" y="5730"/>
                </a:cubicBezTo>
                <a:cubicBezTo>
                  <a:pt x="3382" y="5839"/>
                  <a:pt x="3557" y="5906"/>
                  <a:pt x="3735" y="5906"/>
                </a:cubicBezTo>
                <a:cubicBezTo>
                  <a:pt x="3857" y="5906"/>
                  <a:pt x="3981" y="5875"/>
                  <a:pt x="4101" y="5804"/>
                </a:cubicBezTo>
                <a:cubicBezTo>
                  <a:pt x="4270" y="5704"/>
                  <a:pt x="4356" y="5552"/>
                  <a:pt x="4389" y="5380"/>
                </a:cubicBezTo>
                <a:cubicBezTo>
                  <a:pt x="4405" y="5368"/>
                  <a:pt x="4410" y="5345"/>
                  <a:pt x="4397" y="5331"/>
                </a:cubicBezTo>
                <a:cubicBezTo>
                  <a:pt x="4430" y="5067"/>
                  <a:pt x="4343" y="4766"/>
                  <a:pt x="4224" y="4545"/>
                </a:cubicBezTo>
                <a:cubicBezTo>
                  <a:pt x="4181" y="4463"/>
                  <a:pt x="4127" y="4383"/>
                  <a:pt x="4068" y="4305"/>
                </a:cubicBezTo>
                <a:lnTo>
                  <a:pt x="4091" y="4305"/>
                </a:lnTo>
                <a:cubicBezTo>
                  <a:pt x="4140" y="4300"/>
                  <a:pt x="4157" y="4226"/>
                  <a:pt x="4103" y="4215"/>
                </a:cubicBezTo>
                <a:cubicBezTo>
                  <a:pt x="4060" y="4203"/>
                  <a:pt x="4018" y="4195"/>
                  <a:pt x="3972" y="4190"/>
                </a:cubicBezTo>
                <a:cubicBezTo>
                  <a:pt x="3707" y="3882"/>
                  <a:pt x="3340" y="3621"/>
                  <a:pt x="2977" y="3508"/>
                </a:cubicBezTo>
                <a:lnTo>
                  <a:pt x="2977" y="3506"/>
                </a:lnTo>
                <a:cubicBezTo>
                  <a:pt x="2988" y="3468"/>
                  <a:pt x="2959" y="3444"/>
                  <a:pt x="2928" y="3444"/>
                </a:cubicBezTo>
                <a:cubicBezTo>
                  <a:pt x="2907" y="3444"/>
                  <a:pt x="2885" y="3455"/>
                  <a:pt x="2875" y="3480"/>
                </a:cubicBezTo>
                <a:cubicBezTo>
                  <a:pt x="2875" y="3481"/>
                  <a:pt x="2875" y="3481"/>
                  <a:pt x="2874" y="3483"/>
                </a:cubicBezTo>
                <a:cubicBezTo>
                  <a:pt x="2872" y="3483"/>
                  <a:pt x="2867" y="3481"/>
                  <a:pt x="2864" y="3481"/>
                </a:cubicBezTo>
                <a:cubicBezTo>
                  <a:pt x="2859" y="3480"/>
                  <a:pt x="2854" y="3480"/>
                  <a:pt x="2849" y="3480"/>
                </a:cubicBezTo>
                <a:cubicBezTo>
                  <a:pt x="2827" y="3480"/>
                  <a:pt x="2812" y="3491"/>
                  <a:pt x="2800" y="3504"/>
                </a:cubicBezTo>
                <a:cubicBezTo>
                  <a:pt x="2798" y="3504"/>
                  <a:pt x="2793" y="3503"/>
                  <a:pt x="2792" y="3503"/>
                </a:cubicBezTo>
                <a:cubicBezTo>
                  <a:pt x="2859" y="3085"/>
                  <a:pt x="2936" y="2668"/>
                  <a:pt x="3018" y="2251"/>
                </a:cubicBezTo>
                <a:cubicBezTo>
                  <a:pt x="3118" y="2584"/>
                  <a:pt x="3396" y="2863"/>
                  <a:pt x="3728" y="2863"/>
                </a:cubicBezTo>
                <a:cubicBezTo>
                  <a:pt x="3855" y="2863"/>
                  <a:pt x="3990" y="2822"/>
                  <a:pt x="4126" y="2727"/>
                </a:cubicBezTo>
                <a:cubicBezTo>
                  <a:pt x="4420" y="2521"/>
                  <a:pt x="4450" y="1997"/>
                  <a:pt x="4093" y="1834"/>
                </a:cubicBezTo>
                <a:cubicBezTo>
                  <a:pt x="4041" y="1810"/>
                  <a:pt x="3988" y="1799"/>
                  <a:pt x="3935" y="1799"/>
                </a:cubicBezTo>
                <a:cubicBezTo>
                  <a:pt x="3666" y="1799"/>
                  <a:pt x="3413" y="2076"/>
                  <a:pt x="3543" y="2344"/>
                </a:cubicBezTo>
                <a:cubicBezTo>
                  <a:pt x="3556" y="2369"/>
                  <a:pt x="3581" y="2381"/>
                  <a:pt x="3608" y="2381"/>
                </a:cubicBezTo>
                <a:cubicBezTo>
                  <a:pt x="3649" y="2381"/>
                  <a:pt x="3692" y="2352"/>
                  <a:pt x="3685" y="2305"/>
                </a:cubicBezTo>
                <a:cubicBezTo>
                  <a:pt x="3669" y="2169"/>
                  <a:pt x="3741" y="2046"/>
                  <a:pt x="3878" y="2014"/>
                </a:cubicBezTo>
                <a:cubicBezTo>
                  <a:pt x="3897" y="2009"/>
                  <a:pt x="3914" y="2007"/>
                  <a:pt x="3931" y="2007"/>
                </a:cubicBezTo>
                <a:cubicBezTo>
                  <a:pt x="4070" y="2007"/>
                  <a:pt x="4150" y="2152"/>
                  <a:pt x="4148" y="2287"/>
                </a:cubicBezTo>
                <a:cubicBezTo>
                  <a:pt x="4145" y="2522"/>
                  <a:pt x="3932" y="2635"/>
                  <a:pt x="3722" y="2635"/>
                </a:cubicBezTo>
                <a:cubicBezTo>
                  <a:pt x="3654" y="2635"/>
                  <a:pt x="3585" y="2623"/>
                  <a:pt x="3525" y="2599"/>
                </a:cubicBezTo>
                <a:cubicBezTo>
                  <a:pt x="3109" y="2436"/>
                  <a:pt x="3009" y="1868"/>
                  <a:pt x="3260" y="1531"/>
                </a:cubicBezTo>
                <a:cubicBezTo>
                  <a:pt x="3287" y="1495"/>
                  <a:pt x="3250" y="1452"/>
                  <a:pt x="3212" y="1452"/>
                </a:cubicBezTo>
                <a:cubicBezTo>
                  <a:pt x="3200" y="1452"/>
                  <a:pt x="3188" y="1457"/>
                  <a:pt x="3178" y="1467"/>
                </a:cubicBezTo>
                <a:cubicBezTo>
                  <a:pt x="3276" y="1004"/>
                  <a:pt x="3381" y="542"/>
                  <a:pt x="3494" y="79"/>
                </a:cubicBezTo>
                <a:cubicBezTo>
                  <a:pt x="3506" y="30"/>
                  <a:pt x="3468" y="0"/>
                  <a:pt x="3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5"/>
          <p:cNvSpPr/>
          <p:nvPr/>
        </p:nvSpPr>
        <p:spPr>
          <a:xfrm>
            <a:off x="2116119" y="3319103"/>
            <a:ext cx="5104800" cy="411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"/>
          <p:cNvSpPr/>
          <p:nvPr/>
        </p:nvSpPr>
        <p:spPr>
          <a:xfrm>
            <a:off x="2012613" y="3213749"/>
            <a:ext cx="5104800" cy="411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2064375" y="1412488"/>
            <a:ext cx="5001300" cy="16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1"/>
          </p:nvPr>
        </p:nvSpPr>
        <p:spPr>
          <a:xfrm>
            <a:off x="2605600" y="3249663"/>
            <a:ext cx="39834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/>
          <p:nvPr/>
        </p:nvSpPr>
        <p:spPr>
          <a:xfrm flipH="1">
            <a:off x="6023658" y="3949581"/>
            <a:ext cx="3409802" cy="1619288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"/>
          <p:cNvSpPr/>
          <p:nvPr/>
        </p:nvSpPr>
        <p:spPr>
          <a:xfrm flipH="1">
            <a:off x="179051" y="3235038"/>
            <a:ext cx="534100" cy="392643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7"/>
          <p:cNvSpPr/>
          <p:nvPr/>
        </p:nvSpPr>
        <p:spPr>
          <a:xfrm flipH="1">
            <a:off x="-197370" y="-253259"/>
            <a:ext cx="1657121" cy="168698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7"/>
          <p:cNvSpPr/>
          <p:nvPr/>
        </p:nvSpPr>
        <p:spPr>
          <a:xfrm>
            <a:off x="408256" y="1236270"/>
            <a:ext cx="8434200" cy="3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7"/>
          <p:cNvSpPr/>
          <p:nvPr/>
        </p:nvSpPr>
        <p:spPr>
          <a:xfrm>
            <a:off x="408256" y="362778"/>
            <a:ext cx="8434200" cy="6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7"/>
          <p:cNvSpPr/>
          <p:nvPr/>
        </p:nvSpPr>
        <p:spPr>
          <a:xfrm>
            <a:off x="301550" y="271623"/>
            <a:ext cx="8434200" cy="680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title" idx="2" hasCustomPrompt="1"/>
          </p:nvPr>
        </p:nvSpPr>
        <p:spPr>
          <a:xfrm>
            <a:off x="7026199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 idx="3" hasCustomPrompt="1"/>
          </p:nvPr>
        </p:nvSpPr>
        <p:spPr>
          <a:xfrm>
            <a:off x="7492146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2" name="Google Shape;202;p17"/>
          <p:cNvSpPr txBox="1">
            <a:spLocks noGrp="1"/>
          </p:cNvSpPr>
          <p:nvPr>
            <p:ph type="title" idx="4" hasCustomPrompt="1"/>
          </p:nvPr>
        </p:nvSpPr>
        <p:spPr>
          <a:xfrm>
            <a:off x="7958093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3" name="Google Shape;203;p17"/>
          <p:cNvSpPr/>
          <p:nvPr/>
        </p:nvSpPr>
        <p:spPr>
          <a:xfrm>
            <a:off x="301550" y="1147100"/>
            <a:ext cx="8434200" cy="370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_1_1_2_1_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/>
          <p:nvPr/>
        </p:nvSpPr>
        <p:spPr>
          <a:xfrm>
            <a:off x="633340" y="-177924"/>
            <a:ext cx="3904236" cy="850669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1"/>
          <p:cNvSpPr/>
          <p:nvPr/>
        </p:nvSpPr>
        <p:spPr>
          <a:xfrm>
            <a:off x="408256" y="362778"/>
            <a:ext cx="8434200" cy="6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8726974" y="4078996"/>
            <a:ext cx="302532" cy="60495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1"/>
          <p:cNvSpPr/>
          <p:nvPr/>
        </p:nvSpPr>
        <p:spPr>
          <a:xfrm>
            <a:off x="108796" y="3564149"/>
            <a:ext cx="419626" cy="668195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1"/>
          <p:cNvSpPr/>
          <p:nvPr/>
        </p:nvSpPr>
        <p:spPr>
          <a:xfrm>
            <a:off x="408250" y="1236275"/>
            <a:ext cx="5285400" cy="3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"/>
          <p:cNvSpPr/>
          <p:nvPr/>
        </p:nvSpPr>
        <p:spPr>
          <a:xfrm>
            <a:off x="301550" y="1147102"/>
            <a:ext cx="5285400" cy="370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5931550" y="1236277"/>
            <a:ext cx="2910900" cy="3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1"/>
          <p:cNvSpPr/>
          <p:nvPr/>
        </p:nvSpPr>
        <p:spPr>
          <a:xfrm>
            <a:off x="5823174" y="1147100"/>
            <a:ext cx="2910900" cy="370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title" idx="2"/>
          </p:nvPr>
        </p:nvSpPr>
        <p:spPr>
          <a:xfrm>
            <a:off x="5823174" y="1147137"/>
            <a:ext cx="2910900" cy="1059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>
            <a:off x="6178750" y="2859825"/>
            <a:ext cx="2247300" cy="14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301550" y="271623"/>
            <a:ext cx="8434200" cy="680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31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91325"/>
            <a:ext cx="7704000" cy="3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7" r:id="rId5"/>
    <p:sldLayoutId id="2147483658" r:id="rId6"/>
    <p:sldLayoutId id="2147483661" r:id="rId7"/>
    <p:sldLayoutId id="2147483663" r:id="rId8"/>
    <p:sldLayoutId id="2147483667" r:id="rId9"/>
    <p:sldLayoutId id="2147483670" r:id="rId10"/>
    <p:sldLayoutId id="2147483673" r:id="rId11"/>
    <p:sldLayoutId id="2147483674" r:id="rId12"/>
    <p:sldLayoutId id="2147483675" r:id="rId13"/>
    <p:sldLayoutId id="2147483676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3"/>
          <p:cNvSpPr txBox="1">
            <a:spLocks noGrp="1"/>
          </p:cNvSpPr>
          <p:nvPr>
            <p:ph type="ctrTitle"/>
          </p:nvPr>
        </p:nvSpPr>
        <p:spPr>
          <a:xfrm>
            <a:off x="1731750" y="1101475"/>
            <a:ext cx="56805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8600" dirty="0">
                <a:solidFill>
                  <a:schemeClr val="accent4"/>
                </a:solidFill>
              </a:rPr>
              <a:t>MANAJEMEN KUALITAS AIR</a:t>
            </a:r>
            <a:endParaRPr lang="en-ID" dirty="0">
              <a:solidFill>
                <a:schemeClr val="accent1"/>
              </a:solidFill>
            </a:endParaRPr>
          </a:p>
        </p:txBody>
      </p:sp>
      <p:sp>
        <p:nvSpPr>
          <p:cNvPr id="416" name="Google Shape;416;p33"/>
          <p:cNvSpPr txBox="1">
            <a:spLocks noGrp="1"/>
          </p:cNvSpPr>
          <p:nvPr>
            <p:ph type="subTitle" idx="1"/>
          </p:nvPr>
        </p:nvSpPr>
        <p:spPr>
          <a:xfrm>
            <a:off x="2580300" y="3744775"/>
            <a:ext cx="39834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IKAN CUPANG (Betta fish)</a:t>
            </a:r>
            <a:endParaRPr dirty="0"/>
          </a:p>
        </p:txBody>
      </p:sp>
      <p:sp>
        <p:nvSpPr>
          <p:cNvPr id="417" name="Google Shape;417;p33"/>
          <p:cNvSpPr/>
          <p:nvPr/>
        </p:nvSpPr>
        <p:spPr>
          <a:xfrm>
            <a:off x="1025368" y="2654908"/>
            <a:ext cx="728908" cy="614944"/>
          </a:xfrm>
          <a:custGeom>
            <a:avLst/>
            <a:gdLst/>
            <a:ahLst/>
            <a:cxnLst/>
            <a:rect l="l" t="t" r="r" b="b"/>
            <a:pathLst>
              <a:path w="13828" h="11666" extrusionOk="0">
                <a:moveTo>
                  <a:pt x="11902" y="622"/>
                </a:moveTo>
                <a:cubicBezTo>
                  <a:pt x="11993" y="622"/>
                  <a:pt x="12084" y="623"/>
                  <a:pt x="12176" y="626"/>
                </a:cubicBezTo>
                <a:cubicBezTo>
                  <a:pt x="11748" y="854"/>
                  <a:pt x="11336" y="1117"/>
                  <a:pt x="10943" y="1400"/>
                </a:cubicBezTo>
                <a:cubicBezTo>
                  <a:pt x="10565" y="1156"/>
                  <a:pt x="10148" y="999"/>
                  <a:pt x="9708" y="944"/>
                </a:cubicBezTo>
                <a:cubicBezTo>
                  <a:pt x="10413" y="725"/>
                  <a:pt x="11153" y="622"/>
                  <a:pt x="11902" y="622"/>
                </a:cubicBezTo>
                <a:close/>
                <a:moveTo>
                  <a:pt x="9181" y="1132"/>
                </a:moveTo>
                <a:cubicBezTo>
                  <a:pt x="9191" y="1137"/>
                  <a:pt x="9204" y="1138"/>
                  <a:pt x="9215" y="1138"/>
                </a:cubicBezTo>
                <a:cubicBezTo>
                  <a:pt x="9219" y="1138"/>
                  <a:pt x="9223" y="1138"/>
                  <a:pt x="9227" y="1138"/>
                </a:cubicBezTo>
                <a:cubicBezTo>
                  <a:pt x="9787" y="1138"/>
                  <a:pt x="10315" y="1253"/>
                  <a:pt x="10812" y="1497"/>
                </a:cubicBezTo>
                <a:cubicBezTo>
                  <a:pt x="10488" y="1739"/>
                  <a:pt x="10174" y="1996"/>
                  <a:pt x="9880" y="2259"/>
                </a:cubicBezTo>
                <a:cubicBezTo>
                  <a:pt x="9845" y="2290"/>
                  <a:pt x="9811" y="2323"/>
                  <a:pt x="9777" y="2356"/>
                </a:cubicBezTo>
                <a:cubicBezTo>
                  <a:pt x="9795" y="2326"/>
                  <a:pt x="9795" y="2287"/>
                  <a:pt x="9762" y="2266"/>
                </a:cubicBezTo>
                <a:cubicBezTo>
                  <a:pt x="9330" y="1986"/>
                  <a:pt x="8732" y="1780"/>
                  <a:pt x="8170" y="1780"/>
                </a:cubicBezTo>
                <a:cubicBezTo>
                  <a:pt x="8094" y="1780"/>
                  <a:pt x="8019" y="1784"/>
                  <a:pt x="7945" y="1791"/>
                </a:cubicBezTo>
                <a:cubicBezTo>
                  <a:pt x="8337" y="1525"/>
                  <a:pt x="8749" y="1305"/>
                  <a:pt x="9181" y="1132"/>
                </a:cubicBezTo>
                <a:close/>
                <a:moveTo>
                  <a:pt x="8294" y="2015"/>
                </a:moveTo>
                <a:cubicBezTo>
                  <a:pt x="8380" y="2015"/>
                  <a:pt x="8467" y="2019"/>
                  <a:pt x="8554" y="2030"/>
                </a:cubicBezTo>
                <a:cubicBezTo>
                  <a:pt x="8963" y="2079"/>
                  <a:pt x="9335" y="2210"/>
                  <a:pt x="9706" y="2382"/>
                </a:cubicBezTo>
                <a:cubicBezTo>
                  <a:pt x="9714" y="2386"/>
                  <a:pt x="9721" y="2388"/>
                  <a:pt x="9728" y="2388"/>
                </a:cubicBezTo>
                <a:cubicBezTo>
                  <a:pt x="9736" y="2388"/>
                  <a:pt x="9744" y="2385"/>
                  <a:pt x="9752" y="2382"/>
                </a:cubicBezTo>
                <a:lnTo>
                  <a:pt x="9752" y="2382"/>
                </a:lnTo>
                <a:cubicBezTo>
                  <a:pt x="9557" y="2562"/>
                  <a:pt x="9371" y="2750"/>
                  <a:pt x="9196" y="2942"/>
                </a:cubicBezTo>
                <a:cubicBezTo>
                  <a:pt x="9191" y="2914"/>
                  <a:pt x="9176" y="2889"/>
                  <a:pt x="9148" y="2875"/>
                </a:cubicBezTo>
                <a:cubicBezTo>
                  <a:pt x="8661" y="2622"/>
                  <a:pt x="8130" y="2482"/>
                  <a:pt x="7595" y="2482"/>
                </a:cubicBezTo>
                <a:cubicBezTo>
                  <a:pt x="7411" y="2482"/>
                  <a:pt x="7227" y="2498"/>
                  <a:pt x="7044" y="2533"/>
                </a:cubicBezTo>
                <a:cubicBezTo>
                  <a:pt x="7212" y="2366"/>
                  <a:pt x="7397" y="2209"/>
                  <a:pt x="7589" y="2056"/>
                </a:cubicBezTo>
                <a:cubicBezTo>
                  <a:pt x="7826" y="2047"/>
                  <a:pt x="8058" y="2015"/>
                  <a:pt x="8294" y="2015"/>
                </a:cubicBezTo>
                <a:close/>
                <a:moveTo>
                  <a:pt x="12367" y="868"/>
                </a:moveTo>
                <a:cubicBezTo>
                  <a:pt x="12076" y="1395"/>
                  <a:pt x="11953" y="1991"/>
                  <a:pt x="11856" y="2596"/>
                </a:cubicBezTo>
                <a:cubicBezTo>
                  <a:pt x="11835" y="2729"/>
                  <a:pt x="11812" y="2860"/>
                  <a:pt x="11793" y="2991"/>
                </a:cubicBezTo>
                <a:cubicBezTo>
                  <a:pt x="11636" y="2513"/>
                  <a:pt x="11334" y="2078"/>
                  <a:pt x="10968" y="1739"/>
                </a:cubicBezTo>
                <a:cubicBezTo>
                  <a:pt x="11415" y="1423"/>
                  <a:pt x="11883" y="1133"/>
                  <a:pt x="12367" y="868"/>
                </a:cubicBezTo>
                <a:close/>
                <a:moveTo>
                  <a:pt x="7606" y="2726"/>
                </a:moveTo>
                <a:cubicBezTo>
                  <a:pt x="8095" y="2726"/>
                  <a:pt x="8574" y="2832"/>
                  <a:pt x="9045" y="3069"/>
                </a:cubicBezTo>
                <a:cubicBezTo>
                  <a:pt x="9053" y="3073"/>
                  <a:pt x="9061" y="3076"/>
                  <a:pt x="9070" y="3078"/>
                </a:cubicBezTo>
                <a:cubicBezTo>
                  <a:pt x="8873" y="3295"/>
                  <a:pt x="8688" y="3521"/>
                  <a:pt x="8510" y="3752"/>
                </a:cubicBezTo>
                <a:lnTo>
                  <a:pt x="8500" y="3742"/>
                </a:lnTo>
                <a:cubicBezTo>
                  <a:pt x="8081" y="3488"/>
                  <a:pt x="7623" y="3369"/>
                  <a:pt x="7162" y="3369"/>
                </a:cubicBezTo>
                <a:cubicBezTo>
                  <a:pt x="6817" y="3369"/>
                  <a:pt x="6471" y="3435"/>
                  <a:pt x="6137" y="3562"/>
                </a:cubicBezTo>
                <a:cubicBezTo>
                  <a:pt x="6329" y="3307"/>
                  <a:pt x="6536" y="3061"/>
                  <a:pt x="6754" y="2826"/>
                </a:cubicBezTo>
                <a:cubicBezTo>
                  <a:pt x="7042" y="2761"/>
                  <a:pt x="7326" y="2726"/>
                  <a:pt x="7606" y="2726"/>
                </a:cubicBezTo>
                <a:close/>
                <a:moveTo>
                  <a:pt x="7086" y="3587"/>
                </a:moveTo>
                <a:cubicBezTo>
                  <a:pt x="7532" y="3587"/>
                  <a:pt x="7976" y="3699"/>
                  <a:pt x="8399" y="3899"/>
                </a:cubicBezTo>
                <a:cubicBezTo>
                  <a:pt x="8191" y="4177"/>
                  <a:pt x="7990" y="4464"/>
                  <a:pt x="7800" y="4758"/>
                </a:cubicBezTo>
                <a:cubicBezTo>
                  <a:pt x="7790" y="4748"/>
                  <a:pt x="7780" y="4740"/>
                  <a:pt x="7765" y="4734"/>
                </a:cubicBezTo>
                <a:cubicBezTo>
                  <a:pt x="7219" y="4528"/>
                  <a:pt x="6648" y="4435"/>
                  <a:pt x="6072" y="4435"/>
                </a:cubicBezTo>
                <a:cubicBezTo>
                  <a:pt x="5891" y="4435"/>
                  <a:pt x="5709" y="4444"/>
                  <a:pt x="5527" y="4462"/>
                </a:cubicBezTo>
                <a:cubicBezTo>
                  <a:pt x="5661" y="4241"/>
                  <a:pt x="5802" y="4027"/>
                  <a:pt x="5951" y="3817"/>
                </a:cubicBezTo>
                <a:cubicBezTo>
                  <a:pt x="5961" y="3820"/>
                  <a:pt x="5972" y="3823"/>
                  <a:pt x="5983" y="3823"/>
                </a:cubicBezTo>
                <a:cubicBezTo>
                  <a:pt x="5994" y="3823"/>
                  <a:pt x="6005" y="3820"/>
                  <a:pt x="6018" y="3816"/>
                </a:cubicBezTo>
                <a:cubicBezTo>
                  <a:pt x="6368" y="3659"/>
                  <a:pt x="6728" y="3587"/>
                  <a:pt x="7086" y="3587"/>
                </a:cubicBezTo>
                <a:close/>
                <a:moveTo>
                  <a:pt x="10762" y="1893"/>
                </a:moveTo>
                <a:cubicBezTo>
                  <a:pt x="11246" y="2333"/>
                  <a:pt x="11523" y="2855"/>
                  <a:pt x="11712" y="3456"/>
                </a:cubicBezTo>
                <a:cubicBezTo>
                  <a:pt x="11622" y="3932"/>
                  <a:pt x="11511" y="4405"/>
                  <a:pt x="11349" y="4871"/>
                </a:cubicBezTo>
                <a:cubicBezTo>
                  <a:pt x="11334" y="4905"/>
                  <a:pt x="11320" y="4941"/>
                  <a:pt x="11308" y="4977"/>
                </a:cubicBezTo>
                <a:cubicBezTo>
                  <a:pt x="11112" y="4046"/>
                  <a:pt x="10711" y="3145"/>
                  <a:pt x="10148" y="2382"/>
                </a:cubicBezTo>
                <a:cubicBezTo>
                  <a:pt x="10346" y="2210"/>
                  <a:pt x="10551" y="2048"/>
                  <a:pt x="10762" y="1893"/>
                </a:cubicBezTo>
                <a:close/>
                <a:moveTo>
                  <a:pt x="6023" y="4652"/>
                </a:moveTo>
                <a:cubicBezTo>
                  <a:pt x="6592" y="4652"/>
                  <a:pt x="7146" y="4734"/>
                  <a:pt x="7711" y="4884"/>
                </a:cubicBezTo>
                <a:lnTo>
                  <a:pt x="7716" y="4884"/>
                </a:lnTo>
                <a:cubicBezTo>
                  <a:pt x="7638" y="5007"/>
                  <a:pt x="7561" y="5130"/>
                  <a:pt x="7486" y="5254"/>
                </a:cubicBezTo>
                <a:cubicBezTo>
                  <a:pt x="7489" y="5220"/>
                  <a:pt x="7472" y="5184"/>
                  <a:pt x="7430" y="5167"/>
                </a:cubicBezTo>
                <a:cubicBezTo>
                  <a:pt x="7004" y="5014"/>
                  <a:pt x="6566" y="4941"/>
                  <a:pt x="6125" y="4941"/>
                </a:cubicBezTo>
                <a:cubicBezTo>
                  <a:pt x="5814" y="4941"/>
                  <a:pt x="5500" y="4978"/>
                  <a:pt x="5190" y="5048"/>
                </a:cubicBezTo>
                <a:cubicBezTo>
                  <a:pt x="5257" y="4927"/>
                  <a:pt x="5325" y="4806"/>
                  <a:pt x="5394" y="4684"/>
                </a:cubicBezTo>
                <a:lnTo>
                  <a:pt x="5399" y="4684"/>
                </a:lnTo>
                <a:cubicBezTo>
                  <a:pt x="5610" y="4662"/>
                  <a:pt x="5817" y="4652"/>
                  <a:pt x="6023" y="4652"/>
                </a:cubicBezTo>
                <a:close/>
                <a:moveTo>
                  <a:pt x="6110" y="5154"/>
                </a:moveTo>
                <a:cubicBezTo>
                  <a:pt x="6531" y="5154"/>
                  <a:pt x="6950" y="5217"/>
                  <a:pt x="7374" y="5334"/>
                </a:cubicBezTo>
                <a:cubicBezTo>
                  <a:pt x="7383" y="5336"/>
                  <a:pt x="7391" y="5337"/>
                  <a:pt x="7398" y="5337"/>
                </a:cubicBezTo>
                <a:cubicBezTo>
                  <a:pt x="7415" y="5337"/>
                  <a:pt x="7431" y="5333"/>
                  <a:pt x="7443" y="5326"/>
                </a:cubicBezTo>
                <a:lnTo>
                  <a:pt x="7443" y="5326"/>
                </a:lnTo>
                <a:cubicBezTo>
                  <a:pt x="7271" y="5607"/>
                  <a:pt x="7106" y="5894"/>
                  <a:pt x="6942" y="6182"/>
                </a:cubicBezTo>
                <a:cubicBezTo>
                  <a:pt x="6916" y="6229"/>
                  <a:pt x="6887" y="6278"/>
                  <a:pt x="6860" y="6327"/>
                </a:cubicBezTo>
                <a:cubicBezTo>
                  <a:pt x="6457" y="6131"/>
                  <a:pt x="5990" y="6017"/>
                  <a:pt x="5529" y="6017"/>
                </a:cubicBezTo>
                <a:cubicBezTo>
                  <a:pt x="5222" y="6017"/>
                  <a:pt x="4917" y="6067"/>
                  <a:pt x="4635" y="6179"/>
                </a:cubicBezTo>
                <a:cubicBezTo>
                  <a:pt x="4664" y="6108"/>
                  <a:pt x="4695" y="6038"/>
                  <a:pt x="4728" y="5969"/>
                </a:cubicBezTo>
                <a:cubicBezTo>
                  <a:pt x="4836" y="5737"/>
                  <a:pt x="4951" y="5506"/>
                  <a:pt x="5072" y="5277"/>
                </a:cubicBezTo>
                <a:cubicBezTo>
                  <a:pt x="5076" y="5277"/>
                  <a:pt x="5080" y="5278"/>
                  <a:pt x="5085" y="5278"/>
                </a:cubicBezTo>
                <a:cubicBezTo>
                  <a:pt x="5093" y="5278"/>
                  <a:pt x="5101" y="5277"/>
                  <a:pt x="5109" y="5274"/>
                </a:cubicBezTo>
                <a:cubicBezTo>
                  <a:pt x="5446" y="5193"/>
                  <a:pt x="5779" y="5154"/>
                  <a:pt x="6110" y="5154"/>
                </a:cubicBezTo>
                <a:close/>
                <a:moveTo>
                  <a:pt x="5512" y="6265"/>
                </a:moveTo>
                <a:cubicBezTo>
                  <a:pt x="5932" y="6265"/>
                  <a:pt x="6337" y="6325"/>
                  <a:pt x="6775" y="6476"/>
                </a:cubicBezTo>
                <a:cubicBezTo>
                  <a:pt x="6581" y="6820"/>
                  <a:pt x="6383" y="7172"/>
                  <a:pt x="6170" y="7520"/>
                </a:cubicBezTo>
                <a:cubicBezTo>
                  <a:pt x="5751" y="7293"/>
                  <a:pt x="5247" y="7143"/>
                  <a:pt x="4754" y="7143"/>
                </a:cubicBezTo>
                <a:cubicBezTo>
                  <a:pt x="4577" y="7143"/>
                  <a:pt x="4401" y="7162"/>
                  <a:pt x="4231" y="7205"/>
                </a:cubicBezTo>
                <a:cubicBezTo>
                  <a:pt x="4349" y="6894"/>
                  <a:pt x="4461" y="6589"/>
                  <a:pt x="4581" y="6303"/>
                </a:cubicBezTo>
                <a:cubicBezTo>
                  <a:pt x="4596" y="6322"/>
                  <a:pt x="4618" y="6335"/>
                  <a:pt x="4643" y="6335"/>
                </a:cubicBezTo>
                <a:cubicBezTo>
                  <a:pt x="4646" y="6335"/>
                  <a:pt x="4648" y="6334"/>
                  <a:pt x="4651" y="6334"/>
                </a:cubicBezTo>
                <a:cubicBezTo>
                  <a:pt x="4954" y="6291"/>
                  <a:pt x="5237" y="6265"/>
                  <a:pt x="5512" y="6265"/>
                </a:cubicBezTo>
                <a:close/>
                <a:moveTo>
                  <a:pt x="9975" y="2533"/>
                </a:moveTo>
                <a:cubicBezTo>
                  <a:pt x="10501" y="3392"/>
                  <a:pt x="10911" y="4262"/>
                  <a:pt x="11218" y="5216"/>
                </a:cubicBezTo>
                <a:cubicBezTo>
                  <a:pt x="11104" y="5508"/>
                  <a:pt x="10976" y="5792"/>
                  <a:pt x="10837" y="6071"/>
                </a:cubicBezTo>
                <a:cubicBezTo>
                  <a:pt x="10696" y="4999"/>
                  <a:pt x="10156" y="4022"/>
                  <a:pt x="9317" y="3315"/>
                </a:cubicBezTo>
                <a:cubicBezTo>
                  <a:pt x="9298" y="3299"/>
                  <a:pt x="9280" y="3292"/>
                  <a:pt x="9262" y="3292"/>
                </a:cubicBezTo>
                <a:cubicBezTo>
                  <a:pt x="9188" y="3292"/>
                  <a:pt x="9133" y="3409"/>
                  <a:pt x="9207" y="3475"/>
                </a:cubicBezTo>
                <a:cubicBezTo>
                  <a:pt x="10058" y="4220"/>
                  <a:pt x="10572" y="5239"/>
                  <a:pt x="10695" y="6345"/>
                </a:cubicBezTo>
                <a:cubicBezTo>
                  <a:pt x="10475" y="6753"/>
                  <a:pt x="10230" y="7146"/>
                  <a:pt x="9958" y="7520"/>
                </a:cubicBezTo>
                <a:cubicBezTo>
                  <a:pt x="9994" y="6375"/>
                  <a:pt x="9269" y="5048"/>
                  <a:pt x="8458" y="4374"/>
                </a:cubicBezTo>
                <a:cubicBezTo>
                  <a:pt x="8445" y="4362"/>
                  <a:pt x="8430" y="4358"/>
                  <a:pt x="8416" y="4358"/>
                </a:cubicBezTo>
                <a:cubicBezTo>
                  <a:pt x="8405" y="4358"/>
                  <a:pt x="8394" y="4360"/>
                  <a:pt x="8384" y="4365"/>
                </a:cubicBezTo>
                <a:cubicBezTo>
                  <a:pt x="8636" y="3997"/>
                  <a:pt x="8906" y="3639"/>
                  <a:pt x="9209" y="3302"/>
                </a:cubicBezTo>
                <a:cubicBezTo>
                  <a:pt x="9454" y="3028"/>
                  <a:pt x="9709" y="2773"/>
                  <a:pt x="9975" y="2533"/>
                </a:cubicBezTo>
                <a:close/>
                <a:moveTo>
                  <a:pt x="8330" y="4442"/>
                </a:moveTo>
                <a:lnTo>
                  <a:pt x="8330" y="4442"/>
                </a:lnTo>
                <a:cubicBezTo>
                  <a:pt x="8328" y="4460"/>
                  <a:pt x="8333" y="4478"/>
                  <a:pt x="8348" y="4495"/>
                </a:cubicBezTo>
                <a:cubicBezTo>
                  <a:pt x="8782" y="4992"/>
                  <a:pt x="9160" y="5499"/>
                  <a:pt x="9412" y="6115"/>
                </a:cubicBezTo>
                <a:cubicBezTo>
                  <a:pt x="9641" y="6671"/>
                  <a:pt x="9665" y="7216"/>
                  <a:pt x="9754" y="7786"/>
                </a:cubicBezTo>
                <a:cubicBezTo>
                  <a:pt x="9608" y="7980"/>
                  <a:pt x="9454" y="8165"/>
                  <a:pt x="9294" y="8342"/>
                </a:cubicBezTo>
                <a:cubicBezTo>
                  <a:pt x="9313" y="7154"/>
                  <a:pt x="8939" y="5745"/>
                  <a:pt x="8107" y="4946"/>
                </a:cubicBezTo>
                <a:cubicBezTo>
                  <a:pt x="8088" y="4929"/>
                  <a:pt x="8066" y="4923"/>
                  <a:pt x="8045" y="4923"/>
                </a:cubicBezTo>
                <a:cubicBezTo>
                  <a:pt x="8036" y="4923"/>
                  <a:pt x="8026" y="4924"/>
                  <a:pt x="8017" y="4927"/>
                </a:cubicBezTo>
                <a:cubicBezTo>
                  <a:pt x="8119" y="4763"/>
                  <a:pt x="8224" y="4601"/>
                  <a:pt x="8330" y="4442"/>
                </a:cubicBezTo>
                <a:close/>
                <a:moveTo>
                  <a:pt x="4654" y="7393"/>
                </a:moveTo>
                <a:cubicBezTo>
                  <a:pt x="5138" y="7393"/>
                  <a:pt x="5588" y="7461"/>
                  <a:pt x="6067" y="7687"/>
                </a:cubicBezTo>
                <a:cubicBezTo>
                  <a:pt x="5887" y="7974"/>
                  <a:pt x="5697" y="8255"/>
                  <a:pt x="5494" y="8522"/>
                </a:cubicBezTo>
                <a:cubicBezTo>
                  <a:pt x="5486" y="8519"/>
                  <a:pt x="5478" y="8512"/>
                  <a:pt x="5469" y="8509"/>
                </a:cubicBezTo>
                <a:cubicBezTo>
                  <a:pt x="5110" y="8359"/>
                  <a:pt x="4734" y="8293"/>
                  <a:pt x="4355" y="8293"/>
                </a:cubicBezTo>
                <a:cubicBezTo>
                  <a:pt x="4148" y="8293"/>
                  <a:pt x="3940" y="8313"/>
                  <a:pt x="3733" y="8348"/>
                </a:cubicBezTo>
                <a:cubicBezTo>
                  <a:pt x="3889" y="8047"/>
                  <a:pt x="4025" y="7732"/>
                  <a:pt x="4151" y="7412"/>
                </a:cubicBezTo>
                <a:cubicBezTo>
                  <a:pt x="4324" y="7400"/>
                  <a:pt x="4491" y="7393"/>
                  <a:pt x="4654" y="7393"/>
                </a:cubicBezTo>
                <a:close/>
                <a:moveTo>
                  <a:pt x="4223" y="8516"/>
                </a:moveTo>
                <a:cubicBezTo>
                  <a:pt x="4608" y="8516"/>
                  <a:pt x="4987" y="8579"/>
                  <a:pt x="5371" y="8682"/>
                </a:cubicBezTo>
                <a:cubicBezTo>
                  <a:pt x="5286" y="8790"/>
                  <a:pt x="5196" y="8895"/>
                  <a:pt x="5106" y="8996"/>
                </a:cubicBezTo>
                <a:cubicBezTo>
                  <a:pt x="4769" y="8865"/>
                  <a:pt x="4416" y="8805"/>
                  <a:pt x="4059" y="8805"/>
                </a:cubicBezTo>
                <a:cubicBezTo>
                  <a:pt x="3848" y="8805"/>
                  <a:pt x="3635" y="8826"/>
                  <a:pt x="3424" y="8866"/>
                </a:cubicBezTo>
                <a:cubicBezTo>
                  <a:pt x="3489" y="8772"/>
                  <a:pt x="3552" y="8672"/>
                  <a:pt x="3610" y="8571"/>
                </a:cubicBezTo>
                <a:cubicBezTo>
                  <a:pt x="3818" y="8533"/>
                  <a:pt x="4021" y="8516"/>
                  <a:pt x="4223" y="8516"/>
                </a:cubicBezTo>
                <a:close/>
                <a:moveTo>
                  <a:pt x="7962" y="5015"/>
                </a:moveTo>
                <a:cubicBezTo>
                  <a:pt x="7963" y="5023"/>
                  <a:pt x="7963" y="5031"/>
                  <a:pt x="7968" y="5040"/>
                </a:cubicBezTo>
                <a:cubicBezTo>
                  <a:pt x="8271" y="5650"/>
                  <a:pt x="8643" y="6187"/>
                  <a:pt x="8844" y="6851"/>
                </a:cubicBezTo>
                <a:cubicBezTo>
                  <a:pt x="9011" y="7406"/>
                  <a:pt x="9083" y="7970"/>
                  <a:pt x="9106" y="8543"/>
                </a:cubicBezTo>
                <a:cubicBezTo>
                  <a:pt x="9048" y="8609"/>
                  <a:pt x="8988" y="8669"/>
                  <a:pt x="8927" y="8731"/>
                </a:cubicBezTo>
                <a:cubicBezTo>
                  <a:pt x="8726" y="8934"/>
                  <a:pt x="8513" y="9126"/>
                  <a:pt x="8296" y="9314"/>
                </a:cubicBezTo>
                <a:cubicBezTo>
                  <a:pt x="8355" y="8301"/>
                  <a:pt x="7978" y="7324"/>
                  <a:pt x="7266" y="6583"/>
                </a:cubicBezTo>
                <a:cubicBezTo>
                  <a:pt x="7244" y="6560"/>
                  <a:pt x="7218" y="6550"/>
                  <a:pt x="7192" y="6550"/>
                </a:cubicBezTo>
                <a:cubicBezTo>
                  <a:pt x="7113" y="6550"/>
                  <a:pt x="7041" y="6643"/>
                  <a:pt x="7109" y="6720"/>
                </a:cubicBezTo>
                <a:cubicBezTo>
                  <a:pt x="7782" y="7489"/>
                  <a:pt x="8119" y="8448"/>
                  <a:pt x="8119" y="9460"/>
                </a:cubicBezTo>
                <a:cubicBezTo>
                  <a:pt x="7703" y="9798"/>
                  <a:pt x="7258" y="10108"/>
                  <a:pt x="6792" y="10376"/>
                </a:cubicBezTo>
                <a:cubicBezTo>
                  <a:pt x="7171" y="9430"/>
                  <a:pt x="7078" y="8334"/>
                  <a:pt x="6554" y="7457"/>
                </a:cubicBezTo>
                <a:cubicBezTo>
                  <a:pt x="7036" y="6648"/>
                  <a:pt x="7471" y="5814"/>
                  <a:pt x="7962" y="5015"/>
                </a:cubicBezTo>
                <a:close/>
                <a:moveTo>
                  <a:pt x="4077" y="8984"/>
                </a:moveTo>
                <a:cubicBezTo>
                  <a:pt x="4388" y="8984"/>
                  <a:pt x="4694" y="9029"/>
                  <a:pt x="5003" y="9108"/>
                </a:cubicBezTo>
                <a:cubicBezTo>
                  <a:pt x="4599" y="9540"/>
                  <a:pt x="4141" y="9910"/>
                  <a:pt x="3601" y="10171"/>
                </a:cubicBezTo>
                <a:cubicBezTo>
                  <a:pt x="3388" y="10273"/>
                  <a:pt x="3159" y="10358"/>
                  <a:pt x="2918" y="10415"/>
                </a:cubicBezTo>
                <a:cubicBezTo>
                  <a:pt x="2938" y="10399"/>
                  <a:pt x="2949" y="10376"/>
                  <a:pt x="2946" y="10345"/>
                </a:cubicBezTo>
                <a:cubicBezTo>
                  <a:pt x="2907" y="10075"/>
                  <a:pt x="2742" y="9854"/>
                  <a:pt x="2514" y="9731"/>
                </a:cubicBezTo>
                <a:cubicBezTo>
                  <a:pt x="2841" y="9545"/>
                  <a:pt x="3108" y="9289"/>
                  <a:pt x="3332" y="8993"/>
                </a:cubicBezTo>
                <a:cubicBezTo>
                  <a:pt x="3345" y="9027"/>
                  <a:pt x="3372" y="9052"/>
                  <a:pt x="3412" y="9052"/>
                </a:cubicBezTo>
                <a:cubicBezTo>
                  <a:pt x="3419" y="9052"/>
                  <a:pt x="3425" y="9052"/>
                  <a:pt x="3432" y="9050"/>
                </a:cubicBezTo>
                <a:cubicBezTo>
                  <a:pt x="3651" y="9005"/>
                  <a:pt x="3865" y="8984"/>
                  <a:pt x="4077" y="8984"/>
                </a:cubicBezTo>
                <a:close/>
                <a:moveTo>
                  <a:pt x="328" y="9168"/>
                </a:moveTo>
                <a:lnTo>
                  <a:pt x="328" y="9168"/>
                </a:lnTo>
                <a:cubicBezTo>
                  <a:pt x="423" y="9419"/>
                  <a:pt x="611" y="9633"/>
                  <a:pt x="861" y="9787"/>
                </a:cubicBezTo>
                <a:cubicBezTo>
                  <a:pt x="958" y="9846"/>
                  <a:pt x="1059" y="9892"/>
                  <a:pt x="1164" y="9923"/>
                </a:cubicBezTo>
                <a:cubicBezTo>
                  <a:pt x="1231" y="9988"/>
                  <a:pt x="1310" y="10050"/>
                  <a:pt x="1369" y="10122"/>
                </a:cubicBezTo>
                <a:cubicBezTo>
                  <a:pt x="1449" y="10214"/>
                  <a:pt x="1509" y="10315"/>
                  <a:pt x="1557" y="10427"/>
                </a:cubicBezTo>
                <a:cubicBezTo>
                  <a:pt x="1334" y="10368"/>
                  <a:pt x="1120" y="10276"/>
                  <a:pt x="923" y="10142"/>
                </a:cubicBezTo>
                <a:cubicBezTo>
                  <a:pt x="593" y="9919"/>
                  <a:pt x="331" y="9564"/>
                  <a:pt x="328" y="9168"/>
                </a:cubicBezTo>
                <a:close/>
                <a:moveTo>
                  <a:pt x="2306" y="9836"/>
                </a:moveTo>
                <a:cubicBezTo>
                  <a:pt x="2548" y="9913"/>
                  <a:pt x="2742" y="10124"/>
                  <a:pt x="2794" y="10376"/>
                </a:cubicBezTo>
                <a:cubicBezTo>
                  <a:pt x="2800" y="10409"/>
                  <a:pt x="2823" y="10425"/>
                  <a:pt x="2846" y="10430"/>
                </a:cubicBezTo>
                <a:cubicBezTo>
                  <a:pt x="2630" y="10478"/>
                  <a:pt x="2409" y="10505"/>
                  <a:pt x="2190" y="10505"/>
                </a:cubicBezTo>
                <a:cubicBezTo>
                  <a:pt x="2030" y="10505"/>
                  <a:pt x="1870" y="10491"/>
                  <a:pt x="1714" y="10461"/>
                </a:cubicBezTo>
                <a:lnTo>
                  <a:pt x="1714" y="10456"/>
                </a:lnTo>
                <a:cubicBezTo>
                  <a:pt x="1670" y="10309"/>
                  <a:pt x="1590" y="10129"/>
                  <a:pt x="1477" y="9983"/>
                </a:cubicBezTo>
                <a:lnTo>
                  <a:pt x="1477" y="9983"/>
                </a:lnTo>
                <a:cubicBezTo>
                  <a:pt x="1518" y="9987"/>
                  <a:pt x="1559" y="9988"/>
                  <a:pt x="1600" y="9988"/>
                </a:cubicBezTo>
                <a:cubicBezTo>
                  <a:pt x="1840" y="9988"/>
                  <a:pt x="2080" y="9932"/>
                  <a:pt x="2306" y="9836"/>
                </a:cubicBezTo>
                <a:close/>
                <a:moveTo>
                  <a:pt x="6430" y="7666"/>
                </a:moveTo>
                <a:cubicBezTo>
                  <a:pt x="6833" y="8538"/>
                  <a:pt x="6906" y="9458"/>
                  <a:pt x="6661" y="10402"/>
                </a:cubicBezTo>
                <a:cubicBezTo>
                  <a:pt x="6656" y="10420"/>
                  <a:pt x="6659" y="10435"/>
                  <a:pt x="6664" y="10448"/>
                </a:cubicBezTo>
                <a:cubicBezTo>
                  <a:pt x="6489" y="10543"/>
                  <a:pt x="6311" y="10638"/>
                  <a:pt x="6129" y="10721"/>
                </a:cubicBezTo>
                <a:cubicBezTo>
                  <a:pt x="6365" y="9954"/>
                  <a:pt x="6317" y="9126"/>
                  <a:pt x="5952" y="8396"/>
                </a:cubicBezTo>
                <a:cubicBezTo>
                  <a:pt x="6100" y="8185"/>
                  <a:pt x="6242" y="7972"/>
                  <a:pt x="6373" y="7759"/>
                </a:cubicBezTo>
                <a:cubicBezTo>
                  <a:pt x="6391" y="7728"/>
                  <a:pt x="6409" y="7699"/>
                  <a:pt x="6430" y="7666"/>
                </a:cubicBezTo>
                <a:close/>
                <a:moveTo>
                  <a:pt x="1040" y="10571"/>
                </a:moveTo>
                <a:lnTo>
                  <a:pt x="1040" y="10571"/>
                </a:lnTo>
                <a:cubicBezTo>
                  <a:pt x="1311" y="10685"/>
                  <a:pt x="1614" y="10754"/>
                  <a:pt x="1915" y="10783"/>
                </a:cubicBezTo>
                <a:cubicBezTo>
                  <a:pt x="1905" y="10792"/>
                  <a:pt x="1894" y="10801"/>
                  <a:pt x="1882" y="10810"/>
                </a:cubicBezTo>
                <a:cubicBezTo>
                  <a:pt x="1815" y="10867"/>
                  <a:pt x="1750" y="10927"/>
                  <a:pt x="1681" y="10988"/>
                </a:cubicBezTo>
                <a:cubicBezTo>
                  <a:pt x="1450" y="10870"/>
                  <a:pt x="1238" y="10731"/>
                  <a:pt x="1040" y="10571"/>
                </a:cubicBezTo>
                <a:close/>
                <a:moveTo>
                  <a:pt x="5811" y="8600"/>
                </a:moveTo>
                <a:cubicBezTo>
                  <a:pt x="6064" y="9338"/>
                  <a:pt x="6100" y="10081"/>
                  <a:pt x="5883" y="10834"/>
                </a:cubicBezTo>
                <a:cubicBezTo>
                  <a:pt x="5532" y="10981"/>
                  <a:pt x="5173" y="11106"/>
                  <a:pt x="4807" y="11201"/>
                </a:cubicBezTo>
                <a:cubicBezTo>
                  <a:pt x="4731" y="11220"/>
                  <a:pt x="4655" y="11237"/>
                  <a:pt x="4578" y="11255"/>
                </a:cubicBezTo>
                <a:cubicBezTo>
                  <a:pt x="4774" y="10810"/>
                  <a:pt x="4869" y="10302"/>
                  <a:pt x="4758" y="9829"/>
                </a:cubicBezTo>
                <a:cubicBezTo>
                  <a:pt x="4754" y="9811"/>
                  <a:pt x="4745" y="9798"/>
                  <a:pt x="4731" y="9790"/>
                </a:cubicBezTo>
                <a:cubicBezTo>
                  <a:pt x="5134" y="9443"/>
                  <a:pt x="5492" y="9032"/>
                  <a:pt x="5811" y="8600"/>
                </a:cubicBezTo>
                <a:close/>
                <a:moveTo>
                  <a:pt x="3519" y="10551"/>
                </a:moveTo>
                <a:cubicBezTo>
                  <a:pt x="3489" y="10693"/>
                  <a:pt x="3468" y="10836"/>
                  <a:pt x="3406" y="10973"/>
                </a:cubicBezTo>
                <a:cubicBezTo>
                  <a:pt x="3337" y="11124"/>
                  <a:pt x="3236" y="11258"/>
                  <a:pt x="3118" y="11373"/>
                </a:cubicBezTo>
                <a:cubicBezTo>
                  <a:pt x="2797" y="11348"/>
                  <a:pt x="2478" y="11291"/>
                  <a:pt x="2169" y="11189"/>
                </a:cubicBezTo>
                <a:cubicBezTo>
                  <a:pt x="2061" y="11155"/>
                  <a:pt x="1956" y="11114"/>
                  <a:pt x="1853" y="11070"/>
                </a:cubicBezTo>
                <a:cubicBezTo>
                  <a:pt x="1899" y="11031"/>
                  <a:pt x="1940" y="10990"/>
                  <a:pt x="1979" y="10959"/>
                </a:cubicBezTo>
                <a:cubicBezTo>
                  <a:pt x="2041" y="10908"/>
                  <a:pt x="2112" y="10857"/>
                  <a:pt x="2177" y="10801"/>
                </a:cubicBezTo>
                <a:cubicBezTo>
                  <a:pt x="2208" y="10802"/>
                  <a:pt x="2240" y="10803"/>
                  <a:pt x="2271" y="10803"/>
                </a:cubicBezTo>
                <a:cubicBezTo>
                  <a:pt x="2549" y="10803"/>
                  <a:pt x="2817" y="10770"/>
                  <a:pt x="3048" y="10711"/>
                </a:cubicBezTo>
                <a:cubicBezTo>
                  <a:pt x="3211" y="10669"/>
                  <a:pt x="3367" y="10615"/>
                  <a:pt x="3519" y="10551"/>
                </a:cubicBezTo>
                <a:close/>
                <a:moveTo>
                  <a:pt x="4633" y="9872"/>
                </a:moveTo>
                <a:lnTo>
                  <a:pt x="4633" y="9872"/>
                </a:lnTo>
                <a:cubicBezTo>
                  <a:pt x="4571" y="10366"/>
                  <a:pt x="4519" y="10829"/>
                  <a:pt x="4371" y="11299"/>
                </a:cubicBezTo>
                <a:cubicBezTo>
                  <a:pt x="4067" y="11352"/>
                  <a:pt x="3756" y="11384"/>
                  <a:pt x="3447" y="11384"/>
                </a:cubicBezTo>
                <a:cubicBezTo>
                  <a:pt x="3412" y="11384"/>
                  <a:pt x="3377" y="11383"/>
                  <a:pt x="3342" y="11382"/>
                </a:cubicBezTo>
                <a:cubicBezTo>
                  <a:pt x="3584" y="11140"/>
                  <a:pt x="3758" y="10793"/>
                  <a:pt x="3694" y="10474"/>
                </a:cubicBezTo>
                <a:cubicBezTo>
                  <a:pt x="4033" y="10317"/>
                  <a:pt x="4345" y="10109"/>
                  <a:pt x="4633" y="9872"/>
                </a:cubicBezTo>
                <a:close/>
                <a:moveTo>
                  <a:pt x="13712" y="1"/>
                </a:moveTo>
                <a:cubicBezTo>
                  <a:pt x="13705" y="1"/>
                  <a:pt x="13697" y="2"/>
                  <a:pt x="13689" y="4"/>
                </a:cubicBezTo>
                <a:cubicBezTo>
                  <a:pt x="13346" y="103"/>
                  <a:pt x="13009" y="230"/>
                  <a:pt x="12678" y="379"/>
                </a:cubicBezTo>
                <a:cubicBezTo>
                  <a:pt x="12658" y="364"/>
                  <a:pt x="12635" y="355"/>
                  <a:pt x="12608" y="351"/>
                </a:cubicBezTo>
                <a:cubicBezTo>
                  <a:pt x="12316" y="313"/>
                  <a:pt x="12028" y="294"/>
                  <a:pt x="11742" y="294"/>
                </a:cubicBezTo>
                <a:cubicBezTo>
                  <a:pt x="9264" y="294"/>
                  <a:pt x="7031" y="1701"/>
                  <a:pt x="5630" y="3742"/>
                </a:cubicBezTo>
                <a:cubicBezTo>
                  <a:pt x="4844" y="4886"/>
                  <a:pt x="4286" y="6161"/>
                  <a:pt x="3771" y="7442"/>
                </a:cubicBezTo>
                <a:cubicBezTo>
                  <a:pt x="3462" y="8209"/>
                  <a:pt x="3113" y="9067"/>
                  <a:pt x="2347" y="9482"/>
                </a:cubicBezTo>
                <a:cubicBezTo>
                  <a:pt x="2126" y="9602"/>
                  <a:pt x="1879" y="9660"/>
                  <a:pt x="1638" y="9660"/>
                </a:cubicBezTo>
                <a:cubicBezTo>
                  <a:pt x="1069" y="9660"/>
                  <a:pt x="534" y="9335"/>
                  <a:pt x="454" y="8718"/>
                </a:cubicBezTo>
                <a:cubicBezTo>
                  <a:pt x="586" y="8512"/>
                  <a:pt x="813" y="8398"/>
                  <a:pt x="1034" y="8398"/>
                </a:cubicBezTo>
                <a:cubicBezTo>
                  <a:pt x="1263" y="8398"/>
                  <a:pt x="1485" y="8521"/>
                  <a:pt x="1588" y="8792"/>
                </a:cubicBezTo>
                <a:cubicBezTo>
                  <a:pt x="1605" y="8837"/>
                  <a:pt x="1644" y="8856"/>
                  <a:pt x="1685" y="8856"/>
                </a:cubicBezTo>
                <a:cubicBezTo>
                  <a:pt x="1756" y="8856"/>
                  <a:pt x="1832" y="8799"/>
                  <a:pt x="1809" y="8717"/>
                </a:cubicBezTo>
                <a:cubicBezTo>
                  <a:pt x="1699" y="8336"/>
                  <a:pt x="1354" y="8082"/>
                  <a:pt x="967" y="8082"/>
                </a:cubicBezTo>
                <a:cubicBezTo>
                  <a:pt x="903" y="8082"/>
                  <a:pt x="838" y="8089"/>
                  <a:pt x="773" y="8103"/>
                </a:cubicBezTo>
                <a:cubicBezTo>
                  <a:pt x="264" y="8216"/>
                  <a:pt x="1" y="8749"/>
                  <a:pt x="23" y="9237"/>
                </a:cubicBezTo>
                <a:cubicBezTo>
                  <a:pt x="30" y="9404"/>
                  <a:pt x="64" y="9556"/>
                  <a:pt x="117" y="9695"/>
                </a:cubicBezTo>
                <a:cubicBezTo>
                  <a:pt x="91" y="9716"/>
                  <a:pt x="74" y="9756"/>
                  <a:pt x="91" y="9795"/>
                </a:cubicBezTo>
                <a:cubicBezTo>
                  <a:pt x="519" y="10860"/>
                  <a:pt x="1737" y="11467"/>
                  <a:pt x="2822" y="11621"/>
                </a:cubicBezTo>
                <a:cubicBezTo>
                  <a:pt x="3035" y="11652"/>
                  <a:pt x="3250" y="11666"/>
                  <a:pt x="3464" y="11666"/>
                </a:cubicBezTo>
                <a:cubicBezTo>
                  <a:pt x="3746" y="11666"/>
                  <a:pt x="4027" y="11641"/>
                  <a:pt x="4306" y="11597"/>
                </a:cubicBezTo>
                <a:cubicBezTo>
                  <a:pt x="4320" y="11613"/>
                  <a:pt x="4340" y="11623"/>
                  <a:pt x="4361" y="11623"/>
                </a:cubicBezTo>
                <a:cubicBezTo>
                  <a:pt x="4380" y="11623"/>
                  <a:pt x="4399" y="11614"/>
                  <a:pt x="4411" y="11593"/>
                </a:cubicBezTo>
                <a:cubicBezTo>
                  <a:pt x="4412" y="11589"/>
                  <a:pt x="4417" y="11582"/>
                  <a:pt x="4419" y="11579"/>
                </a:cubicBezTo>
                <a:cubicBezTo>
                  <a:pt x="5280" y="11425"/>
                  <a:pt x="6119" y="11083"/>
                  <a:pt x="6872" y="10666"/>
                </a:cubicBezTo>
                <a:cubicBezTo>
                  <a:pt x="7716" y="10199"/>
                  <a:pt x="8487" y="9607"/>
                  <a:pt x="9168" y="8923"/>
                </a:cubicBezTo>
                <a:cubicBezTo>
                  <a:pt x="9177" y="8926"/>
                  <a:pt x="9186" y="8928"/>
                  <a:pt x="9196" y="8928"/>
                </a:cubicBezTo>
                <a:cubicBezTo>
                  <a:pt x="9228" y="8928"/>
                  <a:pt x="9259" y="8908"/>
                  <a:pt x="9264" y="8864"/>
                </a:cubicBezTo>
                <a:cubicBezTo>
                  <a:pt x="9266" y="8849"/>
                  <a:pt x="9266" y="8833"/>
                  <a:pt x="9269" y="8820"/>
                </a:cubicBezTo>
                <a:cubicBezTo>
                  <a:pt x="9858" y="8208"/>
                  <a:pt x="10375" y="7527"/>
                  <a:pt x="10803" y="6792"/>
                </a:cubicBezTo>
                <a:cubicBezTo>
                  <a:pt x="10805" y="6792"/>
                  <a:pt x="10808" y="6793"/>
                  <a:pt x="10810" y="6793"/>
                </a:cubicBezTo>
                <a:cubicBezTo>
                  <a:pt x="10846" y="6793"/>
                  <a:pt x="10878" y="6771"/>
                  <a:pt x="10881" y="6722"/>
                </a:cubicBezTo>
                <a:lnTo>
                  <a:pt x="10881" y="6656"/>
                </a:lnTo>
                <a:cubicBezTo>
                  <a:pt x="11148" y="6180"/>
                  <a:pt x="11380" y="5683"/>
                  <a:pt x="11570" y="5172"/>
                </a:cubicBezTo>
                <a:cubicBezTo>
                  <a:pt x="11811" y="4521"/>
                  <a:pt x="11974" y="3850"/>
                  <a:pt x="12084" y="3166"/>
                </a:cubicBezTo>
                <a:cubicBezTo>
                  <a:pt x="12223" y="2284"/>
                  <a:pt x="12313" y="1387"/>
                  <a:pt x="12850" y="643"/>
                </a:cubicBezTo>
                <a:cubicBezTo>
                  <a:pt x="12861" y="629"/>
                  <a:pt x="12866" y="615"/>
                  <a:pt x="12871" y="602"/>
                </a:cubicBezTo>
                <a:cubicBezTo>
                  <a:pt x="13159" y="454"/>
                  <a:pt x="13452" y="312"/>
                  <a:pt x="13750" y="171"/>
                </a:cubicBezTo>
                <a:cubicBezTo>
                  <a:pt x="13828" y="134"/>
                  <a:pt x="13794" y="1"/>
                  <a:pt x="137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61"/>
          <p:cNvSpPr/>
          <p:nvPr/>
        </p:nvSpPr>
        <p:spPr>
          <a:xfrm>
            <a:off x="7026200" y="540000"/>
            <a:ext cx="1397700" cy="56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93" name="Google Shape;1293;p61"/>
          <p:cNvCxnSpPr/>
          <p:nvPr/>
        </p:nvCxnSpPr>
        <p:spPr>
          <a:xfrm flipH="1">
            <a:off x="7418188" y="544563"/>
            <a:ext cx="186600" cy="555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4" name="Google Shape;1294;p61"/>
          <p:cNvCxnSpPr/>
          <p:nvPr/>
        </p:nvCxnSpPr>
        <p:spPr>
          <a:xfrm flipH="1">
            <a:off x="7363663" y="544563"/>
            <a:ext cx="186600" cy="555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5" name="Google Shape;1295;p61"/>
          <p:cNvCxnSpPr/>
          <p:nvPr/>
        </p:nvCxnSpPr>
        <p:spPr>
          <a:xfrm flipH="1">
            <a:off x="7899913" y="544563"/>
            <a:ext cx="186600" cy="555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6" name="Google Shape;1296;p61"/>
          <p:cNvCxnSpPr/>
          <p:nvPr/>
        </p:nvCxnSpPr>
        <p:spPr>
          <a:xfrm flipH="1">
            <a:off x="7845388" y="544563"/>
            <a:ext cx="186600" cy="555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7" name="Google Shape;1297;p61"/>
          <p:cNvSpPr txBox="1">
            <a:spLocks noGrp="1"/>
          </p:cNvSpPr>
          <p:nvPr>
            <p:ph type="title" idx="4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Langkah </a:t>
            </a:r>
            <a:r>
              <a:rPr lang="en-US" b="1" dirty="0" err="1"/>
              <a:t>Manajemen</a:t>
            </a:r>
            <a:r>
              <a:rPr lang="en-US" b="1" dirty="0"/>
              <a:t> </a:t>
            </a:r>
            <a:r>
              <a:rPr lang="en-US" b="1" dirty="0" err="1"/>
              <a:t>Kualitas</a:t>
            </a:r>
            <a:r>
              <a:rPr lang="en-US" b="1" dirty="0"/>
              <a:t> Air</a:t>
            </a:r>
            <a:endParaRPr b="1" dirty="0"/>
          </a:p>
        </p:txBody>
      </p:sp>
      <p:sp>
        <p:nvSpPr>
          <p:cNvPr id="1298" name="Google Shape;1298;p61"/>
          <p:cNvSpPr txBox="1">
            <a:spLocks noGrp="1"/>
          </p:cNvSpPr>
          <p:nvPr>
            <p:ph type="title"/>
          </p:nvPr>
        </p:nvSpPr>
        <p:spPr>
          <a:xfrm>
            <a:off x="7026199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</a:t>
            </a:r>
            <a:endParaRPr/>
          </a:p>
        </p:txBody>
      </p:sp>
      <p:sp>
        <p:nvSpPr>
          <p:cNvPr id="1299" name="Google Shape;1299;p61"/>
          <p:cNvSpPr txBox="1">
            <a:spLocks noGrp="1"/>
          </p:cNvSpPr>
          <p:nvPr>
            <p:ph type="title" idx="2"/>
          </p:nvPr>
        </p:nvSpPr>
        <p:spPr>
          <a:xfrm>
            <a:off x="7492146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00" name="Google Shape;1300;p61"/>
          <p:cNvSpPr txBox="1">
            <a:spLocks noGrp="1"/>
          </p:cNvSpPr>
          <p:nvPr>
            <p:ph type="title" idx="3"/>
          </p:nvPr>
        </p:nvSpPr>
        <p:spPr>
          <a:xfrm>
            <a:off x="7958093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</a:t>
            </a:r>
            <a:endParaRPr/>
          </a:p>
        </p:txBody>
      </p:sp>
      <p:sp>
        <p:nvSpPr>
          <p:cNvPr id="1303" name="Google Shape;1303;p61"/>
          <p:cNvSpPr txBox="1">
            <a:spLocks noGrp="1"/>
          </p:cNvSpPr>
          <p:nvPr>
            <p:ph type="title" idx="6"/>
          </p:nvPr>
        </p:nvSpPr>
        <p:spPr>
          <a:xfrm>
            <a:off x="3573161" y="1827975"/>
            <a:ext cx="2103057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Ganti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air ikan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cupang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ambil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ikan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cupang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ditempatkan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diwadah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bersih</a:t>
            </a:r>
            <a:b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sz="1600" dirty="0"/>
          </a:p>
        </p:txBody>
      </p:sp>
      <p:sp>
        <p:nvSpPr>
          <p:cNvPr id="1305" name="Google Shape;1305;p61"/>
          <p:cNvSpPr txBox="1">
            <a:spLocks noGrp="1"/>
          </p:cNvSpPr>
          <p:nvPr>
            <p:ph type="title" idx="8"/>
          </p:nvPr>
        </p:nvSpPr>
        <p:spPr>
          <a:xfrm>
            <a:off x="6491491" y="1584599"/>
            <a:ext cx="2226593" cy="928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ersihkan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wadah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ikan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cupang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sipon</a:t>
            </a:r>
            <a:b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sz="1600" dirty="0"/>
          </a:p>
        </p:txBody>
      </p:sp>
      <p:sp>
        <p:nvSpPr>
          <p:cNvPr id="1307" name="Google Shape;1307;p61"/>
          <p:cNvSpPr txBox="1">
            <a:spLocks noGrp="1"/>
          </p:cNvSpPr>
          <p:nvPr>
            <p:ph type="title" idx="13"/>
          </p:nvPr>
        </p:nvSpPr>
        <p:spPr>
          <a:xfrm>
            <a:off x="547890" y="3797723"/>
            <a:ext cx="2188119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Setelah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dibersihkan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botol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toples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akuarium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air yang filter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sudah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diendapkan</a:t>
            </a:r>
            <a:b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sz="1600" dirty="0"/>
          </a:p>
        </p:txBody>
      </p:sp>
      <p:sp>
        <p:nvSpPr>
          <p:cNvPr id="1309" name="Google Shape;1309;p61"/>
          <p:cNvSpPr txBox="1">
            <a:spLocks noGrp="1"/>
          </p:cNvSpPr>
          <p:nvPr>
            <p:ph type="title" idx="15"/>
          </p:nvPr>
        </p:nvSpPr>
        <p:spPr>
          <a:xfrm>
            <a:off x="3687150" y="3757431"/>
            <a:ext cx="1769700" cy="608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Masukkan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kembali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ikan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cupang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kedalam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botol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akuarium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dibersihkan</a:t>
            </a:r>
            <a:b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sz="1600" dirty="0"/>
          </a:p>
        </p:txBody>
      </p:sp>
      <p:sp>
        <p:nvSpPr>
          <p:cNvPr id="1311" name="Google Shape;1311;p61"/>
          <p:cNvSpPr txBox="1">
            <a:spLocks noGrp="1"/>
          </p:cNvSpPr>
          <p:nvPr>
            <p:ph type="title" idx="17"/>
          </p:nvPr>
        </p:nvSpPr>
        <p:spPr>
          <a:xfrm>
            <a:off x="6324128" y="3757431"/>
            <a:ext cx="2188119" cy="7369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rtl="0"/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Tambahkan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seperempat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cairan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ekstrak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daun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Ketapang dan </a:t>
            </a:r>
            <a:b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Letakkan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kembali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posisi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ikan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cupang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awal</a:t>
            </a:r>
            <a:b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B5CB0B-825F-4F33-80C8-CAFCF9770166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590421" y="1598975"/>
            <a:ext cx="2103058" cy="900049"/>
          </a:xfrm>
        </p:spPr>
        <p:txBody>
          <a:bodyPr/>
          <a:lstStyle/>
          <a:p>
            <a:pPr algn="l"/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Siapkan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air filter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diendapkan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malam</a:t>
            </a:r>
            <a:b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ID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54"/>
          <p:cNvSpPr txBox="1">
            <a:spLocks noGrp="1"/>
          </p:cNvSpPr>
          <p:nvPr>
            <p:ph type="title"/>
          </p:nvPr>
        </p:nvSpPr>
        <p:spPr>
          <a:xfrm>
            <a:off x="1169129" y="1508181"/>
            <a:ext cx="6856341" cy="16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accent4"/>
                </a:solidFill>
              </a:rPr>
              <a:t>TERIMA KASIH</a:t>
            </a:r>
            <a:endParaRPr sz="6000" dirty="0">
              <a:solidFill>
                <a:schemeClr val="accent4"/>
              </a:solidFill>
            </a:endParaRPr>
          </a:p>
        </p:txBody>
      </p:sp>
      <p:sp>
        <p:nvSpPr>
          <p:cNvPr id="1194" name="Google Shape;1194;p54"/>
          <p:cNvSpPr txBox="1">
            <a:spLocks noGrp="1"/>
          </p:cNvSpPr>
          <p:nvPr>
            <p:ph type="subTitle" idx="1"/>
          </p:nvPr>
        </p:nvSpPr>
        <p:spPr>
          <a:xfrm>
            <a:off x="2605600" y="3249663"/>
            <a:ext cx="39834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SEMOGA BERMANFAAT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38"/>
          <p:cNvCxnSpPr/>
          <p:nvPr/>
        </p:nvCxnSpPr>
        <p:spPr>
          <a:xfrm rot="10800000">
            <a:off x="1878500" y="4237775"/>
            <a:ext cx="0" cy="37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38"/>
          <p:cNvCxnSpPr/>
          <p:nvPr/>
        </p:nvCxnSpPr>
        <p:spPr>
          <a:xfrm>
            <a:off x="1878500" y="4237775"/>
            <a:ext cx="9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8" name="Google Shape;468;p3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Petunjuk</a:t>
            </a:r>
            <a:r>
              <a:rPr lang="en-US" b="1" dirty="0"/>
              <a:t> </a:t>
            </a:r>
            <a:r>
              <a:rPr lang="en-US" b="1" dirty="0" err="1"/>
              <a:t>Penggunaan</a:t>
            </a:r>
            <a:r>
              <a:rPr lang="en-US" b="1" dirty="0"/>
              <a:t> Modul</a:t>
            </a:r>
            <a:endParaRPr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664309-CFD3-4F46-966D-A9F08A4DABC1}"/>
              </a:ext>
            </a:extLst>
          </p:cNvPr>
          <p:cNvSpPr txBox="1"/>
          <p:nvPr/>
        </p:nvSpPr>
        <p:spPr>
          <a:xfrm>
            <a:off x="451573" y="1306628"/>
            <a:ext cx="8240854" cy="3002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dimanfaatkan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lain.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Bacalah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petunjuk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agar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kesalahan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persepsi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Pahamilah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indikator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keberhasilan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dicapai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membaca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Bacalah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teliti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Kerjakan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(quiz)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cermat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teliti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Ulangi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membaca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kesulitan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menjawab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mengerjakan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987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Capaian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endParaRPr b="1" dirty="0"/>
          </a:p>
        </p:txBody>
      </p:sp>
      <p:sp>
        <p:nvSpPr>
          <p:cNvPr id="423" name="Google Shape;423;p34"/>
          <p:cNvSpPr txBox="1">
            <a:spLocks noGrp="1"/>
          </p:cNvSpPr>
          <p:nvPr>
            <p:ph type="body" idx="1"/>
          </p:nvPr>
        </p:nvSpPr>
        <p:spPr>
          <a:xfrm>
            <a:off x="537028" y="1249752"/>
            <a:ext cx="7204800" cy="26439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rtl="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anajamen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kualitas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air 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cupang</a:t>
            </a:r>
            <a:endParaRPr lang="en-ID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Mampu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mengetahui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kualitas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air</a:t>
            </a: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memahami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kualitas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air</a:t>
            </a:r>
            <a:endParaRPr lang="en-ID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6"/>
          <p:cNvSpPr txBox="1">
            <a:spLocks noGrp="1"/>
          </p:cNvSpPr>
          <p:nvPr>
            <p:ph type="title"/>
          </p:nvPr>
        </p:nvSpPr>
        <p:spPr>
          <a:xfrm>
            <a:off x="2064375" y="1412488"/>
            <a:ext cx="5001300" cy="16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Kualitas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air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merupakan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faktor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penting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budidaya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ikan</a:t>
            </a:r>
            <a:endParaRPr sz="2400" dirty="0">
              <a:solidFill>
                <a:schemeClr val="accent3"/>
              </a:solidFill>
            </a:endParaRPr>
          </a:p>
        </p:txBody>
      </p:sp>
      <p:sp>
        <p:nvSpPr>
          <p:cNvPr id="444" name="Google Shape;444;p36"/>
          <p:cNvSpPr txBox="1">
            <a:spLocks noGrp="1"/>
          </p:cNvSpPr>
          <p:nvPr>
            <p:ph type="subTitle" idx="1"/>
          </p:nvPr>
        </p:nvSpPr>
        <p:spPr>
          <a:xfrm>
            <a:off x="2733191" y="3196501"/>
            <a:ext cx="3983400" cy="4185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WHY ????</a:t>
            </a:r>
            <a:endParaRPr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7"/>
          <p:cNvSpPr txBox="1">
            <a:spLocks noGrp="1"/>
          </p:cNvSpPr>
          <p:nvPr>
            <p:ph type="title" idx="2"/>
          </p:nvPr>
        </p:nvSpPr>
        <p:spPr>
          <a:xfrm>
            <a:off x="5823174" y="1147137"/>
            <a:ext cx="2910900" cy="10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Pergantian</a:t>
            </a:r>
            <a:r>
              <a:rPr lang="en-US" dirty="0"/>
              <a:t> Air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66A232-A194-45DB-BAFC-AD417CCFD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443" y="2538676"/>
            <a:ext cx="2602892" cy="2184150"/>
          </a:xfrm>
          <a:prstGeom prst="rect">
            <a:avLst/>
          </a:prstGeom>
        </p:spPr>
      </p:pic>
      <p:sp>
        <p:nvSpPr>
          <p:cNvPr id="9" name="Google Shape;449;p37">
            <a:extLst>
              <a:ext uri="{FF2B5EF4-FFF2-40B4-BE49-F238E27FC236}">
                <a16:creationId xmlns:a16="http://schemas.microsoft.com/office/drawing/2014/main" id="{AB2B057C-E6FC-4DDF-8734-F5F2DC83F5D8}"/>
              </a:ext>
            </a:extLst>
          </p:cNvPr>
          <p:cNvSpPr txBox="1">
            <a:spLocks/>
          </p:cNvSpPr>
          <p:nvPr/>
        </p:nvSpPr>
        <p:spPr>
          <a:xfrm>
            <a:off x="965533" y="1527870"/>
            <a:ext cx="4041244" cy="11817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3100" b="0" i="0" u="none" strike="noStrike" cap="none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keberhasilan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budidaya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ikan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449;p37">
            <a:extLst>
              <a:ext uri="{FF2B5EF4-FFF2-40B4-BE49-F238E27FC236}">
                <a16:creationId xmlns:a16="http://schemas.microsoft.com/office/drawing/2014/main" id="{966CD915-EEBA-4DAA-87B9-8B47A31D7DE7}"/>
              </a:ext>
            </a:extLst>
          </p:cNvPr>
          <p:cNvSpPr txBox="1">
            <a:spLocks/>
          </p:cNvSpPr>
          <p:nvPr/>
        </p:nvSpPr>
        <p:spPr>
          <a:xfrm>
            <a:off x="1567411" y="3039876"/>
            <a:ext cx="4041244" cy="118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3100" b="0" i="0" u="none" strike="noStrike" cap="none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449;p37">
            <a:extLst>
              <a:ext uri="{FF2B5EF4-FFF2-40B4-BE49-F238E27FC236}">
                <a16:creationId xmlns:a16="http://schemas.microsoft.com/office/drawing/2014/main" id="{5ABF2B99-05BC-49D2-B9E4-E6DDBA6259C6}"/>
              </a:ext>
            </a:extLst>
          </p:cNvPr>
          <p:cNvSpPr txBox="1">
            <a:spLocks/>
          </p:cNvSpPr>
          <p:nvPr/>
        </p:nvSpPr>
        <p:spPr>
          <a:xfrm>
            <a:off x="542665" y="3024755"/>
            <a:ext cx="4886980" cy="169807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3100" b="0" i="0" u="none" strike="noStrike" cap="none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teori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mendapatkan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air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mempunyai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beberapa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syarat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rendah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kadar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amonia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nitrit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bersih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kimiawi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mempunyai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pH,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kesadahan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temperatur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1"/>
          <p:cNvSpPr/>
          <p:nvPr/>
        </p:nvSpPr>
        <p:spPr>
          <a:xfrm>
            <a:off x="7026200" y="540000"/>
            <a:ext cx="1397700" cy="564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7" name="Google Shape;657;p41"/>
          <p:cNvCxnSpPr/>
          <p:nvPr/>
        </p:nvCxnSpPr>
        <p:spPr>
          <a:xfrm flipH="1">
            <a:off x="7418188" y="544563"/>
            <a:ext cx="186600" cy="555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8" name="Google Shape;658;p41"/>
          <p:cNvCxnSpPr/>
          <p:nvPr/>
        </p:nvCxnSpPr>
        <p:spPr>
          <a:xfrm flipH="1">
            <a:off x="7363663" y="544563"/>
            <a:ext cx="186600" cy="555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9" name="Google Shape;659;p41"/>
          <p:cNvCxnSpPr/>
          <p:nvPr/>
        </p:nvCxnSpPr>
        <p:spPr>
          <a:xfrm flipH="1">
            <a:off x="7899913" y="544563"/>
            <a:ext cx="186600" cy="555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" name="Google Shape;660;p41"/>
          <p:cNvCxnSpPr/>
          <p:nvPr/>
        </p:nvCxnSpPr>
        <p:spPr>
          <a:xfrm flipH="1">
            <a:off x="7845388" y="544563"/>
            <a:ext cx="186600" cy="555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1" name="Google Shape;661;p4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err="1"/>
              <a:t>Kualitas</a:t>
            </a:r>
            <a:r>
              <a:rPr lang="en-US" b="1" dirty="0"/>
              <a:t> Air</a:t>
            </a:r>
            <a:endParaRPr b="1" dirty="0"/>
          </a:p>
        </p:txBody>
      </p:sp>
      <p:sp>
        <p:nvSpPr>
          <p:cNvPr id="662" name="Google Shape;662;p41"/>
          <p:cNvSpPr txBox="1">
            <a:spLocks noGrp="1"/>
          </p:cNvSpPr>
          <p:nvPr>
            <p:ph type="title" idx="2"/>
          </p:nvPr>
        </p:nvSpPr>
        <p:spPr>
          <a:xfrm>
            <a:off x="7026199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63" name="Google Shape;663;p41"/>
          <p:cNvSpPr txBox="1">
            <a:spLocks noGrp="1"/>
          </p:cNvSpPr>
          <p:nvPr>
            <p:ph type="title" idx="3"/>
          </p:nvPr>
        </p:nvSpPr>
        <p:spPr>
          <a:xfrm>
            <a:off x="7492146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64" name="Google Shape;664;p41"/>
          <p:cNvSpPr txBox="1">
            <a:spLocks noGrp="1"/>
          </p:cNvSpPr>
          <p:nvPr>
            <p:ph type="title" idx="4"/>
          </p:nvPr>
        </p:nvSpPr>
        <p:spPr>
          <a:xfrm>
            <a:off x="7958093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</a:t>
            </a:r>
            <a:endParaRPr/>
          </a:p>
        </p:txBody>
      </p:sp>
      <p:sp>
        <p:nvSpPr>
          <p:cNvPr id="717" name="Google Shape;717;p41"/>
          <p:cNvSpPr txBox="1"/>
          <p:nvPr/>
        </p:nvSpPr>
        <p:spPr>
          <a:xfrm>
            <a:off x="720000" y="1977600"/>
            <a:ext cx="1572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Air </a:t>
            </a:r>
            <a:r>
              <a:rPr lang="en-US" sz="2400" dirty="0" err="1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sungai</a:t>
            </a:r>
            <a:endParaRPr sz="2400" dirty="0">
              <a:solidFill>
                <a:schemeClr val="dk1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719" name="Google Shape;719;p41"/>
          <p:cNvSpPr txBox="1"/>
          <p:nvPr/>
        </p:nvSpPr>
        <p:spPr>
          <a:xfrm>
            <a:off x="7026199" y="3251600"/>
            <a:ext cx="1572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Air </a:t>
            </a:r>
            <a:r>
              <a:rPr lang="en-US" sz="2400" dirty="0" err="1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Sumur</a:t>
            </a:r>
            <a:endParaRPr sz="2400" dirty="0">
              <a:solidFill>
                <a:schemeClr val="dk1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721" name="Google Shape;721;p41"/>
          <p:cNvSpPr txBox="1"/>
          <p:nvPr/>
        </p:nvSpPr>
        <p:spPr>
          <a:xfrm>
            <a:off x="6851400" y="2006375"/>
            <a:ext cx="1572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Air Pam</a:t>
            </a:r>
            <a:endParaRPr sz="2400" dirty="0">
              <a:solidFill>
                <a:schemeClr val="dk1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723" name="Google Shape;723;p41"/>
          <p:cNvSpPr txBox="1"/>
          <p:nvPr/>
        </p:nvSpPr>
        <p:spPr>
          <a:xfrm>
            <a:off x="720000" y="3166850"/>
            <a:ext cx="1572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Air </a:t>
            </a:r>
            <a:r>
              <a:rPr lang="en-US" sz="2400" dirty="0" err="1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Hujan</a:t>
            </a:r>
            <a:endParaRPr sz="2400" dirty="0">
              <a:solidFill>
                <a:schemeClr val="dk1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cxnSp>
        <p:nvCxnSpPr>
          <p:cNvPr id="725" name="Google Shape;725;p41"/>
          <p:cNvCxnSpPr>
            <a:stCxn id="717" idx="3"/>
          </p:cNvCxnSpPr>
          <p:nvPr/>
        </p:nvCxnSpPr>
        <p:spPr>
          <a:xfrm>
            <a:off x="2292600" y="2241450"/>
            <a:ext cx="1058400" cy="339600"/>
          </a:xfrm>
          <a:prstGeom prst="bentConnector3">
            <a:avLst>
              <a:gd name="adj1" fmla="val 5743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726" name="Google Shape;726;p41"/>
          <p:cNvCxnSpPr>
            <a:stCxn id="723" idx="3"/>
          </p:cNvCxnSpPr>
          <p:nvPr/>
        </p:nvCxnSpPr>
        <p:spPr>
          <a:xfrm>
            <a:off x="2292600" y="3430700"/>
            <a:ext cx="1218000" cy="348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727" name="Google Shape;727;p41"/>
          <p:cNvCxnSpPr>
            <a:cxnSpLocks/>
          </p:cNvCxnSpPr>
          <p:nvPr/>
        </p:nvCxnSpPr>
        <p:spPr>
          <a:xfrm rot="10800000" flipV="1">
            <a:off x="6130399" y="2321347"/>
            <a:ext cx="895800" cy="28779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728" name="Google Shape;728;p41"/>
          <p:cNvCxnSpPr>
            <a:stCxn id="719" idx="1"/>
          </p:cNvCxnSpPr>
          <p:nvPr/>
        </p:nvCxnSpPr>
        <p:spPr>
          <a:xfrm flipH="1">
            <a:off x="6130399" y="3515450"/>
            <a:ext cx="895800" cy="160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pic>
        <p:nvPicPr>
          <p:cNvPr id="1026" name="Picture 2" descr="Uji Kualitas Air - CV. JAVA MULTI MANDIRI">
            <a:extLst>
              <a:ext uri="{FF2B5EF4-FFF2-40B4-BE49-F238E27FC236}">
                <a16:creationId xmlns:a16="http://schemas.microsoft.com/office/drawing/2014/main" id="{E3423BF5-B23C-4294-AEF8-7DF480246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973" y="2006375"/>
            <a:ext cx="2395052" cy="20335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52"/>
          <p:cNvSpPr txBox="1">
            <a:spLocks noGrp="1"/>
          </p:cNvSpPr>
          <p:nvPr>
            <p:ph type="title" idx="4"/>
          </p:nvPr>
        </p:nvSpPr>
        <p:spPr>
          <a:xfrm>
            <a:off x="696809" y="961502"/>
            <a:ext cx="6134188" cy="9476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sungai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biasanya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masih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mengandung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endapan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perlu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difilter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aerasi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agar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oksigen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diperoleh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banyak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" dirty="0"/>
          </a:p>
        </p:txBody>
      </p:sp>
      <p:sp>
        <p:nvSpPr>
          <p:cNvPr id="14" name="Google Shape;1127;p52">
            <a:extLst>
              <a:ext uri="{FF2B5EF4-FFF2-40B4-BE49-F238E27FC236}">
                <a16:creationId xmlns:a16="http://schemas.microsoft.com/office/drawing/2014/main" id="{79333E85-2E01-4C74-B1D4-980B0BCA9D6C}"/>
              </a:ext>
            </a:extLst>
          </p:cNvPr>
          <p:cNvSpPr txBox="1">
            <a:spLocks/>
          </p:cNvSpPr>
          <p:nvPr/>
        </p:nvSpPr>
        <p:spPr>
          <a:xfrm>
            <a:off x="2471381" y="2432609"/>
            <a:ext cx="6134188" cy="12852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thway Gothic One"/>
              <a:buNone/>
              <a:defRPr sz="9600" b="0" i="0" u="none" strike="noStrike" cap="none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Air pam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air yang sangat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setelah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diolah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namun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pengelola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banyak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memakai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klorin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kita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hrus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mengeloah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nya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mengendapkan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anti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klorin</a:t>
            </a:r>
            <a:endParaRPr lang="en" dirty="0"/>
          </a:p>
        </p:txBody>
      </p:sp>
      <p:grpSp>
        <p:nvGrpSpPr>
          <p:cNvPr id="21" name="Google Shape;964;p49">
            <a:extLst>
              <a:ext uri="{FF2B5EF4-FFF2-40B4-BE49-F238E27FC236}">
                <a16:creationId xmlns:a16="http://schemas.microsoft.com/office/drawing/2014/main" id="{85C130FB-05EE-46A0-B8E4-66ED2B47613F}"/>
              </a:ext>
            </a:extLst>
          </p:cNvPr>
          <p:cNvGrpSpPr/>
          <p:nvPr/>
        </p:nvGrpSpPr>
        <p:grpSpPr>
          <a:xfrm>
            <a:off x="956522" y="2630784"/>
            <a:ext cx="862229" cy="794789"/>
            <a:chOff x="3800200" y="1843725"/>
            <a:chExt cx="446600" cy="446475"/>
          </a:xfrm>
        </p:grpSpPr>
        <p:sp>
          <p:nvSpPr>
            <p:cNvPr id="22" name="Google Shape;965;p49">
              <a:extLst>
                <a:ext uri="{FF2B5EF4-FFF2-40B4-BE49-F238E27FC236}">
                  <a16:creationId xmlns:a16="http://schemas.microsoft.com/office/drawing/2014/main" id="{D7B1EC29-5650-4176-8BDC-68A0E8989A90}"/>
                </a:ext>
              </a:extLst>
            </p:cNvPr>
            <p:cNvSpPr/>
            <p:nvPr/>
          </p:nvSpPr>
          <p:spPr>
            <a:xfrm>
              <a:off x="3800200" y="1905600"/>
              <a:ext cx="446600" cy="384600"/>
            </a:xfrm>
            <a:custGeom>
              <a:avLst/>
              <a:gdLst/>
              <a:ahLst/>
              <a:cxnLst/>
              <a:rect l="l" t="t" r="r" b="b"/>
              <a:pathLst>
                <a:path w="17864" h="15384" extrusionOk="0">
                  <a:moveTo>
                    <a:pt x="10300" y="12728"/>
                  </a:moveTo>
                  <a:lnTo>
                    <a:pt x="10663" y="13810"/>
                  </a:lnTo>
                  <a:lnTo>
                    <a:pt x="8961" y="13810"/>
                  </a:lnTo>
                  <a:cubicBezTo>
                    <a:pt x="8819" y="13810"/>
                    <a:pt x="8699" y="13930"/>
                    <a:pt x="8699" y="14072"/>
                  </a:cubicBezTo>
                  <a:cubicBezTo>
                    <a:pt x="8699" y="14214"/>
                    <a:pt x="8819" y="14334"/>
                    <a:pt x="8961" y="14334"/>
                  </a:cubicBezTo>
                  <a:lnTo>
                    <a:pt x="11943" y="14334"/>
                  </a:lnTo>
                  <a:cubicBezTo>
                    <a:pt x="12155" y="14334"/>
                    <a:pt x="12325" y="14507"/>
                    <a:pt x="12325" y="14717"/>
                  </a:cubicBezTo>
                  <a:cubicBezTo>
                    <a:pt x="12325" y="14795"/>
                    <a:pt x="12264" y="14856"/>
                    <a:pt x="12186" y="14856"/>
                  </a:cubicBezTo>
                  <a:lnTo>
                    <a:pt x="5663" y="14856"/>
                  </a:lnTo>
                  <a:cubicBezTo>
                    <a:pt x="5585" y="14856"/>
                    <a:pt x="5524" y="14795"/>
                    <a:pt x="5524" y="14717"/>
                  </a:cubicBezTo>
                  <a:cubicBezTo>
                    <a:pt x="5524" y="14505"/>
                    <a:pt x="5697" y="14334"/>
                    <a:pt x="5906" y="14334"/>
                  </a:cubicBezTo>
                  <a:lnTo>
                    <a:pt x="7747" y="14334"/>
                  </a:lnTo>
                  <a:cubicBezTo>
                    <a:pt x="7890" y="14334"/>
                    <a:pt x="8010" y="14214"/>
                    <a:pt x="8010" y="14072"/>
                  </a:cubicBezTo>
                  <a:cubicBezTo>
                    <a:pt x="8010" y="13930"/>
                    <a:pt x="7890" y="13810"/>
                    <a:pt x="7747" y="13810"/>
                  </a:cubicBezTo>
                  <a:lnTo>
                    <a:pt x="7189" y="13810"/>
                  </a:lnTo>
                  <a:lnTo>
                    <a:pt x="7541" y="12728"/>
                  </a:lnTo>
                  <a:close/>
                  <a:moveTo>
                    <a:pt x="720" y="0"/>
                  </a:moveTo>
                  <a:cubicBezTo>
                    <a:pt x="324" y="0"/>
                    <a:pt x="0" y="327"/>
                    <a:pt x="0" y="723"/>
                  </a:cubicBezTo>
                  <a:lnTo>
                    <a:pt x="0" y="12008"/>
                  </a:lnTo>
                  <a:cubicBezTo>
                    <a:pt x="0" y="12407"/>
                    <a:pt x="324" y="12730"/>
                    <a:pt x="720" y="12730"/>
                  </a:cubicBezTo>
                  <a:lnTo>
                    <a:pt x="6997" y="12730"/>
                  </a:lnTo>
                  <a:lnTo>
                    <a:pt x="6645" y="13816"/>
                  </a:lnTo>
                  <a:lnTo>
                    <a:pt x="5912" y="13816"/>
                  </a:lnTo>
                  <a:cubicBezTo>
                    <a:pt x="5412" y="13816"/>
                    <a:pt x="5005" y="14223"/>
                    <a:pt x="5005" y="14722"/>
                  </a:cubicBezTo>
                  <a:cubicBezTo>
                    <a:pt x="5005" y="15088"/>
                    <a:pt x="5303" y="15383"/>
                    <a:pt x="5669" y="15383"/>
                  </a:cubicBezTo>
                  <a:lnTo>
                    <a:pt x="12194" y="15383"/>
                  </a:lnTo>
                  <a:cubicBezTo>
                    <a:pt x="12560" y="15383"/>
                    <a:pt x="12855" y="15088"/>
                    <a:pt x="12855" y="14722"/>
                  </a:cubicBezTo>
                  <a:cubicBezTo>
                    <a:pt x="12855" y="14220"/>
                    <a:pt x="12448" y="13816"/>
                    <a:pt x="11949" y="13816"/>
                  </a:cubicBezTo>
                  <a:lnTo>
                    <a:pt x="11218" y="13816"/>
                  </a:lnTo>
                  <a:lnTo>
                    <a:pt x="10863" y="12730"/>
                  </a:lnTo>
                  <a:lnTo>
                    <a:pt x="17141" y="12730"/>
                  </a:lnTo>
                  <a:cubicBezTo>
                    <a:pt x="17539" y="12730"/>
                    <a:pt x="17863" y="12407"/>
                    <a:pt x="17863" y="12008"/>
                  </a:cubicBezTo>
                  <a:lnTo>
                    <a:pt x="17863" y="723"/>
                  </a:lnTo>
                  <a:cubicBezTo>
                    <a:pt x="17857" y="327"/>
                    <a:pt x="17534" y="0"/>
                    <a:pt x="17135" y="0"/>
                  </a:cubicBezTo>
                  <a:lnTo>
                    <a:pt x="16474" y="0"/>
                  </a:lnTo>
                  <a:cubicBezTo>
                    <a:pt x="16329" y="0"/>
                    <a:pt x="16212" y="120"/>
                    <a:pt x="16212" y="263"/>
                  </a:cubicBezTo>
                  <a:cubicBezTo>
                    <a:pt x="16212" y="405"/>
                    <a:pt x="16329" y="525"/>
                    <a:pt x="16474" y="525"/>
                  </a:cubicBezTo>
                  <a:lnTo>
                    <a:pt x="17135" y="525"/>
                  </a:lnTo>
                  <a:cubicBezTo>
                    <a:pt x="17244" y="525"/>
                    <a:pt x="17333" y="611"/>
                    <a:pt x="17333" y="723"/>
                  </a:cubicBezTo>
                  <a:lnTo>
                    <a:pt x="17333" y="2093"/>
                  </a:lnTo>
                  <a:lnTo>
                    <a:pt x="16421" y="2093"/>
                  </a:lnTo>
                  <a:cubicBezTo>
                    <a:pt x="16276" y="2093"/>
                    <a:pt x="16159" y="2213"/>
                    <a:pt x="16159" y="2355"/>
                  </a:cubicBezTo>
                  <a:cubicBezTo>
                    <a:pt x="16159" y="2497"/>
                    <a:pt x="16276" y="2617"/>
                    <a:pt x="16421" y="2617"/>
                  </a:cubicBezTo>
                  <a:lnTo>
                    <a:pt x="17333" y="2617"/>
                  </a:lnTo>
                  <a:lnTo>
                    <a:pt x="17333" y="10113"/>
                  </a:lnTo>
                  <a:lnTo>
                    <a:pt x="15352" y="10113"/>
                  </a:lnTo>
                  <a:cubicBezTo>
                    <a:pt x="15210" y="10113"/>
                    <a:pt x="15090" y="10233"/>
                    <a:pt x="15090" y="10376"/>
                  </a:cubicBezTo>
                  <a:cubicBezTo>
                    <a:pt x="15090" y="10518"/>
                    <a:pt x="15210" y="10638"/>
                    <a:pt x="15352" y="10638"/>
                  </a:cubicBezTo>
                  <a:lnTo>
                    <a:pt x="17333" y="10638"/>
                  </a:lnTo>
                  <a:lnTo>
                    <a:pt x="17333" y="12008"/>
                  </a:lnTo>
                  <a:cubicBezTo>
                    <a:pt x="17333" y="12117"/>
                    <a:pt x="17247" y="12206"/>
                    <a:pt x="17135" y="12206"/>
                  </a:cubicBezTo>
                  <a:lnTo>
                    <a:pt x="720" y="12206"/>
                  </a:lnTo>
                  <a:cubicBezTo>
                    <a:pt x="611" y="12206"/>
                    <a:pt x="522" y="12119"/>
                    <a:pt x="522" y="12008"/>
                  </a:cubicBezTo>
                  <a:lnTo>
                    <a:pt x="522" y="10638"/>
                  </a:lnTo>
                  <a:lnTo>
                    <a:pt x="14147" y="10638"/>
                  </a:lnTo>
                  <a:cubicBezTo>
                    <a:pt x="14289" y="10638"/>
                    <a:pt x="14409" y="10518"/>
                    <a:pt x="14409" y="10376"/>
                  </a:cubicBezTo>
                  <a:cubicBezTo>
                    <a:pt x="14409" y="10233"/>
                    <a:pt x="14289" y="10113"/>
                    <a:pt x="14147" y="10113"/>
                  </a:cubicBezTo>
                  <a:lnTo>
                    <a:pt x="522" y="10113"/>
                  </a:lnTo>
                  <a:lnTo>
                    <a:pt x="522" y="2617"/>
                  </a:lnTo>
                  <a:lnTo>
                    <a:pt x="1428" y="2617"/>
                  </a:lnTo>
                  <a:cubicBezTo>
                    <a:pt x="1571" y="2617"/>
                    <a:pt x="1691" y="2497"/>
                    <a:pt x="1691" y="2355"/>
                  </a:cubicBezTo>
                  <a:cubicBezTo>
                    <a:pt x="1691" y="2213"/>
                    <a:pt x="1571" y="2093"/>
                    <a:pt x="1428" y="2093"/>
                  </a:cubicBezTo>
                  <a:lnTo>
                    <a:pt x="522" y="2093"/>
                  </a:lnTo>
                  <a:lnTo>
                    <a:pt x="522" y="723"/>
                  </a:lnTo>
                  <a:cubicBezTo>
                    <a:pt x="522" y="614"/>
                    <a:pt x="608" y="525"/>
                    <a:pt x="720" y="525"/>
                  </a:cubicBezTo>
                  <a:lnTo>
                    <a:pt x="1428" y="525"/>
                  </a:lnTo>
                  <a:cubicBezTo>
                    <a:pt x="1571" y="525"/>
                    <a:pt x="1691" y="405"/>
                    <a:pt x="1691" y="263"/>
                  </a:cubicBezTo>
                  <a:cubicBezTo>
                    <a:pt x="1691" y="120"/>
                    <a:pt x="1571" y="0"/>
                    <a:pt x="1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66;p49">
              <a:extLst>
                <a:ext uri="{FF2B5EF4-FFF2-40B4-BE49-F238E27FC236}">
                  <a16:creationId xmlns:a16="http://schemas.microsoft.com/office/drawing/2014/main" id="{FB1E53D4-3325-4234-9BA0-771F5D3DCC2D}"/>
                </a:ext>
              </a:extLst>
            </p:cNvPr>
            <p:cNvSpPr/>
            <p:nvPr/>
          </p:nvSpPr>
          <p:spPr>
            <a:xfrm>
              <a:off x="3855575" y="1843725"/>
              <a:ext cx="335700" cy="275525"/>
            </a:xfrm>
            <a:custGeom>
              <a:avLst/>
              <a:gdLst/>
              <a:ahLst/>
              <a:cxnLst/>
              <a:rect l="l" t="t" r="r" b="b"/>
              <a:pathLst>
                <a:path w="13428" h="11021" extrusionOk="0">
                  <a:moveTo>
                    <a:pt x="262" y="1"/>
                  </a:moveTo>
                  <a:cubicBezTo>
                    <a:pt x="120" y="1"/>
                    <a:pt x="0" y="118"/>
                    <a:pt x="0" y="263"/>
                  </a:cubicBezTo>
                  <a:lnTo>
                    <a:pt x="0" y="10758"/>
                  </a:lnTo>
                  <a:cubicBezTo>
                    <a:pt x="0" y="10901"/>
                    <a:pt x="120" y="11021"/>
                    <a:pt x="262" y="11021"/>
                  </a:cubicBezTo>
                  <a:lnTo>
                    <a:pt x="2366" y="11021"/>
                  </a:lnTo>
                  <a:cubicBezTo>
                    <a:pt x="2508" y="11021"/>
                    <a:pt x="2628" y="10901"/>
                    <a:pt x="2628" y="10758"/>
                  </a:cubicBezTo>
                  <a:cubicBezTo>
                    <a:pt x="2628" y="10616"/>
                    <a:pt x="2508" y="10496"/>
                    <a:pt x="2366" y="10496"/>
                  </a:cubicBezTo>
                  <a:lnTo>
                    <a:pt x="525" y="10496"/>
                  </a:lnTo>
                  <a:lnTo>
                    <a:pt x="525" y="523"/>
                  </a:lnTo>
                  <a:lnTo>
                    <a:pt x="12903" y="523"/>
                  </a:lnTo>
                  <a:lnTo>
                    <a:pt x="12903" y="10496"/>
                  </a:lnTo>
                  <a:lnTo>
                    <a:pt x="3599" y="10496"/>
                  </a:lnTo>
                  <a:cubicBezTo>
                    <a:pt x="3457" y="10496"/>
                    <a:pt x="3340" y="10616"/>
                    <a:pt x="3340" y="10758"/>
                  </a:cubicBezTo>
                  <a:cubicBezTo>
                    <a:pt x="3340" y="10901"/>
                    <a:pt x="3457" y="11021"/>
                    <a:pt x="3599" y="11021"/>
                  </a:cubicBezTo>
                  <a:lnTo>
                    <a:pt x="13165" y="11021"/>
                  </a:lnTo>
                  <a:cubicBezTo>
                    <a:pt x="13310" y="11021"/>
                    <a:pt x="13427" y="10901"/>
                    <a:pt x="13427" y="10758"/>
                  </a:cubicBezTo>
                  <a:lnTo>
                    <a:pt x="13427" y="263"/>
                  </a:lnTo>
                  <a:cubicBezTo>
                    <a:pt x="13427" y="118"/>
                    <a:pt x="13310" y="1"/>
                    <a:pt x="13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67;p49">
              <a:extLst>
                <a:ext uri="{FF2B5EF4-FFF2-40B4-BE49-F238E27FC236}">
                  <a16:creationId xmlns:a16="http://schemas.microsoft.com/office/drawing/2014/main" id="{CE18DCD0-CDA6-4134-9F48-BC430E95659A}"/>
                </a:ext>
              </a:extLst>
            </p:cNvPr>
            <p:cNvSpPr/>
            <p:nvPr/>
          </p:nvSpPr>
          <p:spPr>
            <a:xfrm>
              <a:off x="3902500" y="1887425"/>
              <a:ext cx="55325" cy="40375"/>
            </a:xfrm>
            <a:custGeom>
              <a:avLst/>
              <a:gdLst/>
              <a:ahLst/>
              <a:cxnLst/>
              <a:rect l="l" t="t" r="r" b="b"/>
              <a:pathLst>
                <a:path w="2213" h="1615" extrusionOk="0">
                  <a:moveTo>
                    <a:pt x="1926" y="0"/>
                  </a:moveTo>
                  <a:cubicBezTo>
                    <a:pt x="1859" y="0"/>
                    <a:pt x="1792" y="26"/>
                    <a:pt x="1741" y="77"/>
                  </a:cubicBezTo>
                  <a:lnTo>
                    <a:pt x="835" y="984"/>
                  </a:lnTo>
                  <a:lnTo>
                    <a:pt x="472" y="621"/>
                  </a:lnTo>
                  <a:cubicBezTo>
                    <a:pt x="422" y="570"/>
                    <a:pt x="355" y="544"/>
                    <a:pt x="288" y="544"/>
                  </a:cubicBezTo>
                  <a:cubicBezTo>
                    <a:pt x="220" y="544"/>
                    <a:pt x="153" y="570"/>
                    <a:pt x="101" y="621"/>
                  </a:cubicBezTo>
                  <a:cubicBezTo>
                    <a:pt x="1" y="722"/>
                    <a:pt x="1" y="889"/>
                    <a:pt x="101" y="990"/>
                  </a:cubicBezTo>
                  <a:lnTo>
                    <a:pt x="651" y="1537"/>
                  </a:lnTo>
                  <a:cubicBezTo>
                    <a:pt x="698" y="1587"/>
                    <a:pt x="765" y="1615"/>
                    <a:pt x="835" y="1615"/>
                  </a:cubicBezTo>
                  <a:cubicBezTo>
                    <a:pt x="905" y="1615"/>
                    <a:pt x="972" y="1587"/>
                    <a:pt x="1019" y="1537"/>
                  </a:cubicBezTo>
                  <a:lnTo>
                    <a:pt x="2110" y="446"/>
                  </a:lnTo>
                  <a:cubicBezTo>
                    <a:pt x="2213" y="345"/>
                    <a:pt x="2213" y="178"/>
                    <a:pt x="2110" y="77"/>
                  </a:cubicBezTo>
                  <a:cubicBezTo>
                    <a:pt x="2060" y="26"/>
                    <a:pt x="1993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68;p49">
              <a:extLst>
                <a:ext uri="{FF2B5EF4-FFF2-40B4-BE49-F238E27FC236}">
                  <a16:creationId xmlns:a16="http://schemas.microsoft.com/office/drawing/2014/main" id="{0A426FE1-EEBB-4D18-B6BE-14F9D3C416EB}"/>
                </a:ext>
              </a:extLst>
            </p:cNvPr>
            <p:cNvSpPr/>
            <p:nvPr/>
          </p:nvSpPr>
          <p:spPr>
            <a:xfrm>
              <a:off x="3987675" y="1887950"/>
              <a:ext cx="156100" cy="13075"/>
            </a:xfrm>
            <a:custGeom>
              <a:avLst/>
              <a:gdLst/>
              <a:ahLst/>
              <a:cxnLst/>
              <a:rect l="l" t="t" r="r" b="b"/>
              <a:pathLst>
                <a:path w="6244" h="523" extrusionOk="0">
                  <a:moveTo>
                    <a:pt x="262" y="1"/>
                  </a:moveTo>
                  <a:cubicBezTo>
                    <a:pt x="120" y="1"/>
                    <a:pt x="0" y="118"/>
                    <a:pt x="0" y="260"/>
                  </a:cubicBezTo>
                  <a:cubicBezTo>
                    <a:pt x="0" y="405"/>
                    <a:pt x="120" y="522"/>
                    <a:pt x="262" y="522"/>
                  </a:cubicBezTo>
                  <a:lnTo>
                    <a:pt x="5981" y="522"/>
                  </a:lnTo>
                  <a:cubicBezTo>
                    <a:pt x="6124" y="522"/>
                    <a:pt x="6244" y="405"/>
                    <a:pt x="6244" y="260"/>
                  </a:cubicBezTo>
                  <a:cubicBezTo>
                    <a:pt x="6244" y="118"/>
                    <a:pt x="6124" y="1"/>
                    <a:pt x="5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69;p49">
              <a:extLst>
                <a:ext uri="{FF2B5EF4-FFF2-40B4-BE49-F238E27FC236}">
                  <a16:creationId xmlns:a16="http://schemas.microsoft.com/office/drawing/2014/main" id="{EF972BB1-BAFD-42CD-9FDD-637D2E77A061}"/>
                </a:ext>
              </a:extLst>
            </p:cNvPr>
            <p:cNvSpPr/>
            <p:nvPr/>
          </p:nvSpPr>
          <p:spPr>
            <a:xfrm>
              <a:off x="3987675" y="1914175"/>
              <a:ext cx="134000" cy="13075"/>
            </a:xfrm>
            <a:custGeom>
              <a:avLst/>
              <a:gdLst/>
              <a:ahLst/>
              <a:cxnLst/>
              <a:rect l="l" t="t" r="r" b="b"/>
              <a:pathLst>
                <a:path w="5360" h="523" extrusionOk="0">
                  <a:moveTo>
                    <a:pt x="262" y="1"/>
                  </a:moveTo>
                  <a:cubicBezTo>
                    <a:pt x="120" y="1"/>
                    <a:pt x="0" y="118"/>
                    <a:pt x="0" y="263"/>
                  </a:cubicBezTo>
                  <a:cubicBezTo>
                    <a:pt x="0" y="405"/>
                    <a:pt x="120" y="522"/>
                    <a:pt x="262" y="522"/>
                  </a:cubicBezTo>
                  <a:lnTo>
                    <a:pt x="5100" y="522"/>
                  </a:lnTo>
                  <a:cubicBezTo>
                    <a:pt x="5242" y="522"/>
                    <a:pt x="5359" y="405"/>
                    <a:pt x="5359" y="263"/>
                  </a:cubicBezTo>
                  <a:cubicBezTo>
                    <a:pt x="5359" y="118"/>
                    <a:pt x="5242" y="1"/>
                    <a:pt x="5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70;p49">
              <a:extLst>
                <a:ext uri="{FF2B5EF4-FFF2-40B4-BE49-F238E27FC236}">
                  <a16:creationId xmlns:a16="http://schemas.microsoft.com/office/drawing/2014/main" id="{125295C0-DA33-47AD-BF84-53A1AFB36DE6}"/>
                </a:ext>
              </a:extLst>
            </p:cNvPr>
            <p:cNvSpPr/>
            <p:nvPr/>
          </p:nvSpPr>
          <p:spPr>
            <a:xfrm>
              <a:off x="3902500" y="1961350"/>
              <a:ext cx="55325" cy="40375"/>
            </a:xfrm>
            <a:custGeom>
              <a:avLst/>
              <a:gdLst/>
              <a:ahLst/>
              <a:cxnLst/>
              <a:rect l="l" t="t" r="r" b="b"/>
              <a:pathLst>
                <a:path w="2213" h="1615" extrusionOk="0">
                  <a:moveTo>
                    <a:pt x="1926" y="0"/>
                  </a:moveTo>
                  <a:cubicBezTo>
                    <a:pt x="1859" y="0"/>
                    <a:pt x="1792" y="26"/>
                    <a:pt x="1741" y="78"/>
                  </a:cubicBezTo>
                  <a:lnTo>
                    <a:pt x="835" y="984"/>
                  </a:lnTo>
                  <a:lnTo>
                    <a:pt x="472" y="622"/>
                  </a:lnTo>
                  <a:cubicBezTo>
                    <a:pt x="422" y="570"/>
                    <a:pt x="355" y="544"/>
                    <a:pt x="288" y="544"/>
                  </a:cubicBezTo>
                  <a:cubicBezTo>
                    <a:pt x="220" y="544"/>
                    <a:pt x="153" y="570"/>
                    <a:pt x="101" y="622"/>
                  </a:cubicBezTo>
                  <a:cubicBezTo>
                    <a:pt x="1" y="722"/>
                    <a:pt x="1" y="889"/>
                    <a:pt x="101" y="990"/>
                  </a:cubicBezTo>
                  <a:lnTo>
                    <a:pt x="651" y="1537"/>
                  </a:lnTo>
                  <a:cubicBezTo>
                    <a:pt x="698" y="1587"/>
                    <a:pt x="765" y="1615"/>
                    <a:pt x="835" y="1615"/>
                  </a:cubicBezTo>
                  <a:cubicBezTo>
                    <a:pt x="905" y="1615"/>
                    <a:pt x="972" y="1587"/>
                    <a:pt x="1019" y="1537"/>
                  </a:cubicBezTo>
                  <a:lnTo>
                    <a:pt x="2110" y="446"/>
                  </a:lnTo>
                  <a:cubicBezTo>
                    <a:pt x="2213" y="345"/>
                    <a:pt x="2213" y="178"/>
                    <a:pt x="2110" y="78"/>
                  </a:cubicBezTo>
                  <a:cubicBezTo>
                    <a:pt x="2060" y="26"/>
                    <a:pt x="1993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71;p49">
              <a:extLst>
                <a:ext uri="{FF2B5EF4-FFF2-40B4-BE49-F238E27FC236}">
                  <a16:creationId xmlns:a16="http://schemas.microsoft.com/office/drawing/2014/main" id="{A96A0FC7-9EC6-4DD1-A55F-823FEA5B7A23}"/>
                </a:ext>
              </a:extLst>
            </p:cNvPr>
            <p:cNvSpPr/>
            <p:nvPr/>
          </p:nvSpPr>
          <p:spPr>
            <a:xfrm>
              <a:off x="3987675" y="1961750"/>
              <a:ext cx="156100" cy="13125"/>
            </a:xfrm>
            <a:custGeom>
              <a:avLst/>
              <a:gdLst/>
              <a:ahLst/>
              <a:cxnLst/>
              <a:rect l="l" t="t" r="r" b="b"/>
              <a:pathLst>
                <a:path w="6244" h="525" extrusionOk="0">
                  <a:moveTo>
                    <a:pt x="262" y="0"/>
                  </a:moveTo>
                  <a:cubicBezTo>
                    <a:pt x="120" y="0"/>
                    <a:pt x="0" y="120"/>
                    <a:pt x="0" y="263"/>
                  </a:cubicBezTo>
                  <a:cubicBezTo>
                    <a:pt x="0" y="410"/>
                    <a:pt x="120" y="525"/>
                    <a:pt x="262" y="525"/>
                  </a:cubicBezTo>
                  <a:lnTo>
                    <a:pt x="5981" y="525"/>
                  </a:lnTo>
                  <a:cubicBezTo>
                    <a:pt x="6124" y="525"/>
                    <a:pt x="6244" y="405"/>
                    <a:pt x="6244" y="263"/>
                  </a:cubicBezTo>
                  <a:cubicBezTo>
                    <a:pt x="6244" y="120"/>
                    <a:pt x="6124" y="0"/>
                    <a:pt x="5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72;p49">
              <a:extLst>
                <a:ext uri="{FF2B5EF4-FFF2-40B4-BE49-F238E27FC236}">
                  <a16:creationId xmlns:a16="http://schemas.microsoft.com/office/drawing/2014/main" id="{4EC1CB2A-422A-461D-93EF-2745912EDA3A}"/>
                </a:ext>
              </a:extLst>
            </p:cNvPr>
            <p:cNvSpPr/>
            <p:nvPr/>
          </p:nvSpPr>
          <p:spPr>
            <a:xfrm>
              <a:off x="3987675" y="1988100"/>
              <a:ext cx="134000" cy="13075"/>
            </a:xfrm>
            <a:custGeom>
              <a:avLst/>
              <a:gdLst/>
              <a:ahLst/>
              <a:cxnLst/>
              <a:rect l="l" t="t" r="r" b="b"/>
              <a:pathLst>
                <a:path w="5360" h="523" extrusionOk="0">
                  <a:moveTo>
                    <a:pt x="262" y="1"/>
                  </a:moveTo>
                  <a:cubicBezTo>
                    <a:pt x="120" y="1"/>
                    <a:pt x="0" y="118"/>
                    <a:pt x="0" y="263"/>
                  </a:cubicBezTo>
                  <a:cubicBezTo>
                    <a:pt x="0" y="405"/>
                    <a:pt x="120" y="523"/>
                    <a:pt x="262" y="523"/>
                  </a:cubicBezTo>
                  <a:lnTo>
                    <a:pt x="5100" y="523"/>
                  </a:lnTo>
                  <a:cubicBezTo>
                    <a:pt x="5242" y="523"/>
                    <a:pt x="5359" y="405"/>
                    <a:pt x="5359" y="263"/>
                  </a:cubicBezTo>
                  <a:cubicBezTo>
                    <a:pt x="5359" y="118"/>
                    <a:pt x="5242" y="1"/>
                    <a:pt x="5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73;p49">
              <a:extLst>
                <a:ext uri="{FF2B5EF4-FFF2-40B4-BE49-F238E27FC236}">
                  <a16:creationId xmlns:a16="http://schemas.microsoft.com/office/drawing/2014/main" id="{8B40B3D7-2A15-4B50-A16A-B7B8F6ED0976}"/>
                </a:ext>
              </a:extLst>
            </p:cNvPr>
            <p:cNvSpPr/>
            <p:nvPr/>
          </p:nvSpPr>
          <p:spPr>
            <a:xfrm>
              <a:off x="3902500" y="2035275"/>
              <a:ext cx="55325" cy="40375"/>
            </a:xfrm>
            <a:custGeom>
              <a:avLst/>
              <a:gdLst/>
              <a:ahLst/>
              <a:cxnLst/>
              <a:rect l="l" t="t" r="r" b="b"/>
              <a:pathLst>
                <a:path w="2213" h="1615" extrusionOk="0">
                  <a:moveTo>
                    <a:pt x="1926" y="0"/>
                  </a:moveTo>
                  <a:cubicBezTo>
                    <a:pt x="1859" y="0"/>
                    <a:pt x="1792" y="26"/>
                    <a:pt x="1741" y="78"/>
                  </a:cubicBezTo>
                  <a:lnTo>
                    <a:pt x="835" y="985"/>
                  </a:lnTo>
                  <a:lnTo>
                    <a:pt x="472" y="622"/>
                  </a:lnTo>
                  <a:cubicBezTo>
                    <a:pt x="422" y="570"/>
                    <a:pt x="355" y="544"/>
                    <a:pt x="288" y="544"/>
                  </a:cubicBezTo>
                  <a:cubicBezTo>
                    <a:pt x="220" y="544"/>
                    <a:pt x="153" y="570"/>
                    <a:pt x="101" y="622"/>
                  </a:cubicBezTo>
                  <a:cubicBezTo>
                    <a:pt x="1" y="722"/>
                    <a:pt x="1" y="887"/>
                    <a:pt x="101" y="990"/>
                  </a:cubicBezTo>
                  <a:lnTo>
                    <a:pt x="651" y="1537"/>
                  </a:lnTo>
                  <a:cubicBezTo>
                    <a:pt x="698" y="1587"/>
                    <a:pt x="765" y="1615"/>
                    <a:pt x="835" y="1615"/>
                  </a:cubicBezTo>
                  <a:cubicBezTo>
                    <a:pt x="905" y="1615"/>
                    <a:pt x="972" y="1587"/>
                    <a:pt x="1019" y="1537"/>
                  </a:cubicBezTo>
                  <a:lnTo>
                    <a:pt x="2110" y="446"/>
                  </a:lnTo>
                  <a:cubicBezTo>
                    <a:pt x="2213" y="346"/>
                    <a:pt x="2213" y="178"/>
                    <a:pt x="2110" y="78"/>
                  </a:cubicBezTo>
                  <a:cubicBezTo>
                    <a:pt x="2060" y="26"/>
                    <a:pt x="1993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4;p49">
              <a:extLst>
                <a:ext uri="{FF2B5EF4-FFF2-40B4-BE49-F238E27FC236}">
                  <a16:creationId xmlns:a16="http://schemas.microsoft.com/office/drawing/2014/main" id="{7B39F739-1A28-4D71-96C9-6074FC17A3A6}"/>
                </a:ext>
              </a:extLst>
            </p:cNvPr>
            <p:cNvSpPr/>
            <p:nvPr/>
          </p:nvSpPr>
          <p:spPr>
            <a:xfrm>
              <a:off x="3987675" y="2035675"/>
              <a:ext cx="156100" cy="13125"/>
            </a:xfrm>
            <a:custGeom>
              <a:avLst/>
              <a:gdLst/>
              <a:ahLst/>
              <a:cxnLst/>
              <a:rect l="l" t="t" r="r" b="b"/>
              <a:pathLst>
                <a:path w="6244" h="525" extrusionOk="0">
                  <a:moveTo>
                    <a:pt x="262" y="0"/>
                  </a:moveTo>
                  <a:cubicBezTo>
                    <a:pt x="120" y="0"/>
                    <a:pt x="0" y="120"/>
                    <a:pt x="0" y="263"/>
                  </a:cubicBezTo>
                  <a:cubicBezTo>
                    <a:pt x="0" y="411"/>
                    <a:pt x="120" y="525"/>
                    <a:pt x="262" y="525"/>
                  </a:cubicBezTo>
                  <a:lnTo>
                    <a:pt x="5981" y="525"/>
                  </a:lnTo>
                  <a:cubicBezTo>
                    <a:pt x="6124" y="525"/>
                    <a:pt x="6244" y="405"/>
                    <a:pt x="6244" y="263"/>
                  </a:cubicBezTo>
                  <a:cubicBezTo>
                    <a:pt x="6244" y="120"/>
                    <a:pt x="6124" y="0"/>
                    <a:pt x="5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5;p49">
              <a:extLst>
                <a:ext uri="{FF2B5EF4-FFF2-40B4-BE49-F238E27FC236}">
                  <a16:creationId xmlns:a16="http://schemas.microsoft.com/office/drawing/2014/main" id="{4BF00C0A-CBAB-4C50-A907-5EAEB6F2789E}"/>
                </a:ext>
              </a:extLst>
            </p:cNvPr>
            <p:cNvSpPr/>
            <p:nvPr/>
          </p:nvSpPr>
          <p:spPr>
            <a:xfrm>
              <a:off x="3987675" y="2061975"/>
              <a:ext cx="134000" cy="13050"/>
            </a:xfrm>
            <a:custGeom>
              <a:avLst/>
              <a:gdLst/>
              <a:ahLst/>
              <a:cxnLst/>
              <a:rect l="l" t="t" r="r" b="b"/>
              <a:pathLst>
                <a:path w="5360" h="522" extrusionOk="0">
                  <a:moveTo>
                    <a:pt x="262" y="0"/>
                  </a:moveTo>
                  <a:cubicBezTo>
                    <a:pt x="120" y="0"/>
                    <a:pt x="0" y="117"/>
                    <a:pt x="0" y="260"/>
                  </a:cubicBezTo>
                  <a:cubicBezTo>
                    <a:pt x="0" y="408"/>
                    <a:pt x="120" y="522"/>
                    <a:pt x="262" y="522"/>
                  </a:cubicBezTo>
                  <a:lnTo>
                    <a:pt x="5100" y="522"/>
                  </a:lnTo>
                  <a:cubicBezTo>
                    <a:pt x="5242" y="522"/>
                    <a:pt x="5359" y="405"/>
                    <a:pt x="5359" y="260"/>
                  </a:cubicBezTo>
                  <a:cubicBezTo>
                    <a:pt x="5359" y="117"/>
                    <a:pt x="5242" y="0"/>
                    <a:pt x="5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56"/>
          <p:cNvSpPr/>
          <p:nvPr/>
        </p:nvSpPr>
        <p:spPr>
          <a:xfrm>
            <a:off x="7026200" y="540000"/>
            <a:ext cx="1397700" cy="56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17" name="Google Shape;1217;p56"/>
          <p:cNvCxnSpPr/>
          <p:nvPr/>
        </p:nvCxnSpPr>
        <p:spPr>
          <a:xfrm flipH="1">
            <a:off x="7418188" y="544563"/>
            <a:ext cx="186600" cy="555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8" name="Google Shape;1218;p56"/>
          <p:cNvCxnSpPr/>
          <p:nvPr/>
        </p:nvCxnSpPr>
        <p:spPr>
          <a:xfrm flipH="1">
            <a:off x="7363663" y="544563"/>
            <a:ext cx="186600" cy="555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9" name="Google Shape;1219;p56"/>
          <p:cNvCxnSpPr/>
          <p:nvPr/>
        </p:nvCxnSpPr>
        <p:spPr>
          <a:xfrm flipH="1">
            <a:off x="7899913" y="544563"/>
            <a:ext cx="186600" cy="555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0" name="Google Shape;1220;p56"/>
          <p:cNvCxnSpPr/>
          <p:nvPr/>
        </p:nvCxnSpPr>
        <p:spPr>
          <a:xfrm flipH="1">
            <a:off x="7845388" y="544563"/>
            <a:ext cx="186600" cy="555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2" name="Google Shape;1222;p56"/>
          <p:cNvSpPr txBox="1">
            <a:spLocks noGrp="1"/>
          </p:cNvSpPr>
          <p:nvPr>
            <p:ph type="title" idx="2"/>
          </p:nvPr>
        </p:nvSpPr>
        <p:spPr>
          <a:xfrm>
            <a:off x="7026199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</a:t>
            </a:r>
            <a:endParaRPr/>
          </a:p>
        </p:txBody>
      </p:sp>
      <p:sp>
        <p:nvSpPr>
          <p:cNvPr id="1223" name="Google Shape;1223;p56"/>
          <p:cNvSpPr txBox="1">
            <a:spLocks noGrp="1"/>
          </p:cNvSpPr>
          <p:nvPr>
            <p:ph type="title" idx="3"/>
          </p:nvPr>
        </p:nvSpPr>
        <p:spPr>
          <a:xfrm>
            <a:off x="7492146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24" name="Google Shape;1224;p56"/>
          <p:cNvSpPr txBox="1">
            <a:spLocks noGrp="1"/>
          </p:cNvSpPr>
          <p:nvPr>
            <p:ph type="title" idx="4"/>
          </p:nvPr>
        </p:nvSpPr>
        <p:spPr>
          <a:xfrm>
            <a:off x="7958093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</a:t>
            </a:r>
            <a:endParaRPr/>
          </a:p>
        </p:txBody>
      </p:sp>
      <p:sp>
        <p:nvSpPr>
          <p:cNvPr id="1225" name="Google Shape;1225;p56"/>
          <p:cNvSpPr txBox="1"/>
          <p:nvPr/>
        </p:nvSpPr>
        <p:spPr>
          <a:xfrm>
            <a:off x="5598087" y="1724848"/>
            <a:ext cx="2488425" cy="25941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Pergantian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air ikan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cupang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akurium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tiap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sekali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Hal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tersebut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mencegah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amonia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terlalu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banyak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226" name="Google Shape;1226;p56"/>
          <p:cNvGrpSpPr/>
          <p:nvPr/>
        </p:nvGrpSpPr>
        <p:grpSpPr>
          <a:xfrm>
            <a:off x="1096369" y="1626182"/>
            <a:ext cx="3535703" cy="2692890"/>
            <a:chOff x="1669410" y="1345922"/>
            <a:chExt cx="4021500" cy="3062887"/>
          </a:xfrm>
        </p:grpSpPr>
        <p:sp>
          <p:nvSpPr>
            <p:cNvPr id="1227" name="Google Shape;1227;p56"/>
            <p:cNvSpPr/>
            <p:nvPr/>
          </p:nvSpPr>
          <p:spPr>
            <a:xfrm>
              <a:off x="1669410" y="1345922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6"/>
            <p:cNvSpPr/>
            <p:nvPr/>
          </p:nvSpPr>
          <p:spPr>
            <a:xfrm>
              <a:off x="2991808" y="3890161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229" name="Google Shape;1229;p56"/>
            <p:cNvCxnSpPr/>
            <p:nvPr/>
          </p:nvCxnSpPr>
          <p:spPr>
            <a:xfrm>
              <a:off x="3006650" y="4359727"/>
              <a:ext cx="1353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31" name="Google Shape;1231;p56"/>
          <p:cNvGrpSpPr/>
          <p:nvPr/>
        </p:nvGrpSpPr>
        <p:grpSpPr>
          <a:xfrm>
            <a:off x="5611131" y="3194245"/>
            <a:ext cx="81201" cy="1563684"/>
            <a:chOff x="515514" y="788693"/>
            <a:chExt cx="184800" cy="3558681"/>
          </a:xfrm>
        </p:grpSpPr>
        <p:sp>
          <p:nvSpPr>
            <p:cNvPr id="1233" name="Google Shape;1233;p56"/>
            <p:cNvSpPr/>
            <p:nvPr/>
          </p:nvSpPr>
          <p:spPr>
            <a:xfrm>
              <a:off x="515514" y="4307174"/>
              <a:ext cx="184800" cy="40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6"/>
            <p:cNvSpPr/>
            <p:nvPr/>
          </p:nvSpPr>
          <p:spPr>
            <a:xfrm>
              <a:off x="577175" y="788693"/>
              <a:ext cx="61500" cy="615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105ECBC-830F-49CE-8AD1-1E0A5BFBC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528" y="1691419"/>
            <a:ext cx="3446367" cy="21064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9"/>
          <p:cNvSpPr/>
          <p:nvPr/>
        </p:nvSpPr>
        <p:spPr>
          <a:xfrm>
            <a:off x="7026200" y="540000"/>
            <a:ext cx="1397700" cy="564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7" name="Google Shape;487;p39"/>
          <p:cNvCxnSpPr/>
          <p:nvPr/>
        </p:nvCxnSpPr>
        <p:spPr>
          <a:xfrm flipH="1">
            <a:off x="7418188" y="544563"/>
            <a:ext cx="186600" cy="555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8" name="Google Shape;488;p39"/>
          <p:cNvCxnSpPr/>
          <p:nvPr/>
        </p:nvCxnSpPr>
        <p:spPr>
          <a:xfrm flipH="1">
            <a:off x="7363663" y="544563"/>
            <a:ext cx="186600" cy="555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9" name="Google Shape;489;p39"/>
          <p:cNvCxnSpPr/>
          <p:nvPr/>
        </p:nvCxnSpPr>
        <p:spPr>
          <a:xfrm flipH="1">
            <a:off x="7899913" y="544563"/>
            <a:ext cx="186600" cy="555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0" name="Google Shape;490;p39"/>
          <p:cNvCxnSpPr/>
          <p:nvPr/>
        </p:nvCxnSpPr>
        <p:spPr>
          <a:xfrm flipH="1">
            <a:off x="7845388" y="544563"/>
            <a:ext cx="186600" cy="555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1" name="Google Shape;491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Parameter </a:t>
            </a:r>
            <a:r>
              <a:rPr lang="en-US" b="1" dirty="0" err="1"/>
              <a:t>Kualitas</a:t>
            </a:r>
            <a:r>
              <a:rPr lang="en-US" b="1" dirty="0"/>
              <a:t> Air</a:t>
            </a:r>
            <a:endParaRPr b="1" dirty="0"/>
          </a:p>
        </p:txBody>
      </p:sp>
      <p:sp>
        <p:nvSpPr>
          <p:cNvPr id="492" name="Google Shape;492;p39"/>
          <p:cNvSpPr txBox="1">
            <a:spLocks noGrp="1"/>
          </p:cNvSpPr>
          <p:nvPr>
            <p:ph type="title" idx="2"/>
          </p:nvPr>
        </p:nvSpPr>
        <p:spPr>
          <a:xfrm>
            <a:off x="7026199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93" name="Google Shape;493;p39"/>
          <p:cNvSpPr txBox="1">
            <a:spLocks noGrp="1"/>
          </p:cNvSpPr>
          <p:nvPr>
            <p:ph type="title" idx="3"/>
          </p:nvPr>
        </p:nvSpPr>
        <p:spPr>
          <a:xfrm>
            <a:off x="7492146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94" name="Google Shape;494;p39"/>
          <p:cNvSpPr txBox="1">
            <a:spLocks noGrp="1"/>
          </p:cNvSpPr>
          <p:nvPr>
            <p:ph type="title" idx="4"/>
          </p:nvPr>
        </p:nvSpPr>
        <p:spPr>
          <a:xfrm>
            <a:off x="7958093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</a:t>
            </a:r>
            <a:endParaRPr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2A3207B-5483-48A4-8CC5-EB5EA8160697}"/>
              </a:ext>
            </a:extLst>
          </p:cNvPr>
          <p:cNvSpPr txBox="1"/>
          <p:nvPr/>
        </p:nvSpPr>
        <p:spPr>
          <a:xfrm>
            <a:off x="2584060" y="1759525"/>
            <a:ext cx="3593457" cy="23083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Suhu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: 26-28°C</a:t>
            </a:r>
            <a:b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26 - 27°C  (</a:t>
            </a:r>
            <a:r>
              <a:rPr lang="en-ID" sz="1200" b="0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Setyowati</a:t>
            </a:r>
            <a:r>
              <a:rPr lang="en-ID" sz="12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ID" sz="12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2014)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	: &gt; 3 ppm</a:t>
            </a:r>
          </a:p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˃ 3 ppm (</a:t>
            </a:r>
            <a:r>
              <a:rPr lang="en-ID" sz="1200" b="0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Setyowati</a:t>
            </a:r>
            <a:r>
              <a:rPr lang="en-ID" sz="12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ID" sz="12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2014)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	: 6 – 7,5</a:t>
            </a:r>
          </a:p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6 – 7  (</a:t>
            </a:r>
            <a:r>
              <a:rPr lang="en-ID" sz="1200" b="0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Setyowati</a:t>
            </a:r>
            <a:r>
              <a:rPr lang="en-ID" sz="12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ID" sz="12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2014)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Amoniak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0,01 mg/l</a:t>
            </a:r>
          </a:p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0 mg/l (</a:t>
            </a:r>
            <a:r>
              <a:rPr lang="en-ID" sz="1200" b="0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Setyowati</a:t>
            </a:r>
            <a:r>
              <a:rPr lang="en-ID" sz="12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I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ID" sz="12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2014)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ive Lesson Plan by Slidesgo">
  <a:themeElements>
    <a:clrScheme name="Simple Light">
      <a:dk1>
        <a:srgbClr val="202020"/>
      </a:dk1>
      <a:lt1>
        <a:srgbClr val="FFFFFF"/>
      </a:lt1>
      <a:dk2>
        <a:srgbClr val="FFFFFF"/>
      </a:dk2>
      <a:lt2>
        <a:srgbClr val="FFFFFF"/>
      </a:lt2>
      <a:accent1>
        <a:srgbClr val="FAF0AF"/>
      </a:accent1>
      <a:accent2>
        <a:srgbClr val="FFF08D"/>
      </a:accent2>
      <a:accent3>
        <a:srgbClr val="FAC2C2"/>
      </a:accent3>
      <a:accent4>
        <a:srgbClr val="D38888"/>
      </a:accent4>
      <a:accent5>
        <a:srgbClr val="CDE8EE"/>
      </a:accent5>
      <a:accent6>
        <a:srgbClr val="6FC5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435</Words>
  <Application>Microsoft Office PowerPoint</Application>
  <PresentationFormat>On-screen Show (16:9)</PresentationFormat>
  <Paragraphs>60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Symbol</vt:lpstr>
      <vt:lpstr>Pathway Gothic One</vt:lpstr>
      <vt:lpstr>Nunito</vt:lpstr>
      <vt:lpstr>Calibri</vt:lpstr>
      <vt:lpstr>Bebas Neue</vt:lpstr>
      <vt:lpstr>Arial</vt:lpstr>
      <vt:lpstr>Times New Roman</vt:lpstr>
      <vt:lpstr>Mative Lesson Plan by Slidesgo</vt:lpstr>
      <vt:lpstr>MANAJEMEN KUALITAS AIR</vt:lpstr>
      <vt:lpstr>Petunjuk Penggunaan Modul</vt:lpstr>
      <vt:lpstr>Capaian Pembelajaran</vt:lpstr>
      <vt:lpstr>Kualitas air merupakan faktor penting dalam budidaya ikan</vt:lpstr>
      <vt:lpstr>Pergantian Air</vt:lpstr>
      <vt:lpstr>Sumber Kualitas Air</vt:lpstr>
      <vt:lpstr>Air sungai biasanya masih mengandung endapan sehingga perlu difilter atau aerasi agar oksigen yang diperoleh lebih banyak. </vt:lpstr>
      <vt:lpstr>19</vt:lpstr>
      <vt:lpstr>Parameter Kualitas Air</vt:lpstr>
      <vt:lpstr>Langkah Manajemen Kualitas Air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KUALITAS AIR</dc:title>
  <cp:lastModifiedBy>nur intan</cp:lastModifiedBy>
  <cp:revision>5</cp:revision>
  <dcterms:modified xsi:type="dcterms:W3CDTF">2021-11-05T03:12:09Z</dcterms:modified>
</cp:coreProperties>
</file>