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8"/>
  </p:notesMasterIdLst>
  <p:sldIdLst>
    <p:sldId id="312" r:id="rId2"/>
    <p:sldId id="313" r:id="rId3"/>
    <p:sldId id="315" r:id="rId4"/>
    <p:sldId id="314" r:id="rId5"/>
    <p:sldId id="316" r:id="rId6"/>
    <p:sldId id="317" r:id="rId7"/>
    <p:sldId id="318" r:id="rId8"/>
    <p:sldId id="256" r:id="rId9"/>
    <p:sldId id="308" r:id="rId10"/>
    <p:sldId id="258" r:id="rId11"/>
    <p:sldId id="309" r:id="rId12"/>
    <p:sldId id="310" r:id="rId13"/>
    <p:sldId id="259" r:id="rId14"/>
    <p:sldId id="261" r:id="rId15"/>
    <p:sldId id="265" r:id="rId16"/>
    <p:sldId id="31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ira Sans" panose="020B0503050000020004" pitchFamily="34" charset="0"/>
      <p:regular r:id="rId23"/>
      <p:bold r:id="rId24"/>
      <p:italic r:id="rId25"/>
      <p:boldItalic r:id="rId26"/>
    </p:embeddedFont>
    <p:embeddedFont>
      <p:font typeface="Patrick Hand" panose="00000500000000000000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63F1F0-9168-4B09-A4E5-123C7592BDD6}">
  <a:tblStyle styleId="{EC63F1F0-9168-4B09-A4E5-123C7592BD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5BD5F-AF1A-4970-A89E-60C8944D66EC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34B85E-2471-4464-9CE3-24C88D4FAB54}">
      <dgm:prSet phldrT="[Teks]"/>
      <dgm:spPr/>
      <dgm:t>
        <a:bodyPr/>
        <a:lstStyle/>
        <a:p>
          <a:r>
            <a:rPr lang="en-US" dirty="0" err="1"/>
            <a:t>Pusing</a:t>
          </a:r>
          <a:endParaRPr lang="en-US" dirty="0"/>
        </a:p>
      </dgm:t>
    </dgm:pt>
    <dgm:pt modelId="{CD0D0581-2A5E-4E5D-9F79-DC390B06C2C6}" type="parTrans" cxnId="{87FAB221-B368-4FC6-BABB-785CE869795B}">
      <dgm:prSet/>
      <dgm:spPr/>
      <dgm:t>
        <a:bodyPr/>
        <a:lstStyle/>
        <a:p>
          <a:endParaRPr lang="en-US"/>
        </a:p>
      </dgm:t>
    </dgm:pt>
    <dgm:pt modelId="{052CD691-86F1-4E15-AC67-571EC08F1B5A}" type="sibTrans" cxnId="{87FAB221-B368-4FC6-BABB-785CE869795B}">
      <dgm:prSet/>
      <dgm:spPr/>
      <dgm:t>
        <a:bodyPr/>
        <a:lstStyle/>
        <a:p>
          <a:endParaRPr lang="en-US"/>
        </a:p>
      </dgm:t>
    </dgm:pt>
    <dgm:pt modelId="{02B3549C-BE34-47D9-8EF4-0FD805769766}">
      <dgm:prSet phldrT="[Teks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dirty="0" err="1"/>
            <a:t>Kulit</a:t>
          </a:r>
          <a:r>
            <a:rPr lang="en-US" dirty="0"/>
            <a:t> </a:t>
          </a:r>
          <a:r>
            <a:rPr lang="en-US" dirty="0" err="1"/>
            <a:t>Pucat</a:t>
          </a:r>
          <a:r>
            <a:rPr lang="en-US" dirty="0"/>
            <a:t> dan </a:t>
          </a:r>
          <a:r>
            <a:rPr lang="en-US" dirty="0" err="1"/>
            <a:t>dingin</a:t>
          </a:r>
          <a:endParaRPr lang="en-US" dirty="0"/>
        </a:p>
      </dgm:t>
    </dgm:pt>
    <dgm:pt modelId="{C0C9C695-998A-4F97-B7D0-3550F49375D8}" type="parTrans" cxnId="{0E05FB4D-6D81-4483-959E-55083A99180D}">
      <dgm:prSet/>
      <dgm:spPr/>
      <dgm:t>
        <a:bodyPr/>
        <a:lstStyle/>
        <a:p>
          <a:endParaRPr lang="en-US"/>
        </a:p>
      </dgm:t>
    </dgm:pt>
    <dgm:pt modelId="{E0E8C036-3531-4F14-B448-5DA5BE13E3A8}" type="sibTrans" cxnId="{0E05FB4D-6D81-4483-959E-55083A99180D}">
      <dgm:prSet/>
      <dgm:spPr/>
      <dgm:t>
        <a:bodyPr/>
        <a:lstStyle/>
        <a:p>
          <a:endParaRPr lang="en-US"/>
        </a:p>
      </dgm:t>
    </dgm:pt>
    <dgm:pt modelId="{E1FB8036-1FF4-465E-9C94-E6FCDBC1C229}">
      <dgm:prSet phldrT="[Teks]"/>
      <dgm:spPr/>
      <dgm:t>
        <a:bodyPr/>
        <a:lstStyle/>
        <a:p>
          <a:r>
            <a:rPr lang="en-US" dirty="0" err="1"/>
            <a:t>Mual</a:t>
          </a:r>
          <a:r>
            <a:rPr lang="en-US" dirty="0"/>
            <a:t> dan </a:t>
          </a:r>
          <a:r>
            <a:rPr lang="en-US" dirty="0" err="1"/>
            <a:t>muntah</a:t>
          </a:r>
          <a:endParaRPr lang="en-US" dirty="0"/>
        </a:p>
      </dgm:t>
    </dgm:pt>
    <dgm:pt modelId="{41C4264C-F4B7-4009-A085-00920C3947D9}" type="parTrans" cxnId="{AF5BEE99-A8A0-444B-85D2-29BC2BB5D945}">
      <dgm:prSet/>
      <dgm:spPr/>
      <dgm:t>
        <a:bodyPr/>
        <a:lstStyle/>
        <a:p>
          <a:endParaRPr lang="en-US"/>
        </a:p>
      </dgm:t>
    </dgm:pt>
    <dgm:pt modelId="{478AFCB2-5117-4C0E-91A5-B7AD514747D5}" type="sibTrans" cxnId="{AF5BEE99-A8A0-444B-85D2-29BC2BB5D945}">
      <dgm:prSet/>
      <dgm:spPr/>
      <dgm:t>
        <a:bodyPr/>
        <a:lstStyle/>
        <a:p>
          <a:endParaRPr lang="en-US"/>
        </a:p>
      </dgm:t>
    </dgm:pt>
    <dgm:pt modelId="{2A23D6B6-E679-43D4-AEF6-540C8C33BF95}">
      <dgm:prSet phldrT="[Teks]"/>
      <dgm:spPr/>
      <dgm:t>
        <a:bodyPr/>
        <a:lstStyle/>
        <a:p>
          <a:r>
            <a:rPr lang="en-US" dirty="0" err="1"/>
            <a:t>Sulit</a:t>
          </a:r>
          <a:r>
            <a:rPr lang="en-US" dirty="0"/>
            <a:t> </a:t>
          </a:r>
          <a:r>
            <a:rPr lang="en-US" dirty="0" err="1"/>
            <a:t>Berkonsentrasi</a:t>
          </a:r>
          <a:endParaRPr lang="en-US" dirty="0"/>
        </a:p>
      </dgm:t>
    </dgm:pt>
    <dgm:pt modelId="{1477BAEF-D420-42BC-AABE-E54A578824A7}" type="parTrans" cxnId="{9409B3AA-4371-4AFF-BC5D-724D7B3E1A10}">
      <dgm:prSet/>
      <dgm:spPr/>
      <dgm:t>
        <a:bodyPr/>
        <a:lstStyle/>
        <a:p>
          <a:endParaRPr lang="en-US"/>
        </a:p>
      </dgm:t>
    </dgm:pt>
    <dgm:pt modelId="{B276A03F-A277-4B0E-BC1D-76564649DB1E}" type="sibTrans" cxnId="{9409B3AA-4371-4AFF-BC5D-724D7B3E1A10}">
      <dgm:prSet/>
      <dgm:spPr/>
      <dgm:t>
        <a:bodyPr/>
        <a:lstStyle/>
        <a:p>
          <a:endParaRPr lang="en-US"/>
        </a:p>
      </dgm:t>
    </dgm:pt>
    <dgm:pt modelId="{EFA76A92-9621-4820-B7A3-287E73836B48}">
      <dgm:prSet phldrT="[Teks]"/>
      <dgm:spPr/>
      <dgm:t>
        <a:bodyPr/>
        <a:lstStyle/>
        <a:p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berkunang</a:t>
          </a:r>
          <a:r>
            <a:rPr lang="en-US" dirty="0"/>
            <a:t> - </a:t>
          </a:r>
          <a:r>
            <a:rPr lang="en-US" dirty="0" err="1"/>
            <a:t>kunang</a:t>
          </a:r>
          <a:endParaRPr lang="en-US" dirty="0"/>
        </a:p>
      </dgm:t>
    </dgm:pt>
    <dgm:pt modelId="{7501ABEC-12A8-4619-BBF1-061826A98F15}" type="parTrans" cxnId="{31A3C64F-903B-41BE-9263-94AD21DEBDE9}">
      <dgm:prSet/>
      <dgm:spPr/>
      <dgm:t>
        <a:bodyPr/>
        <a:lstStyle/>
        <a:p>
          <a:endParaRPr lang="en-US"/>
        </a:p>
      </dgm:t>
    </dgm:pt>
    <dgm:pt modelId="{76CEB655-8BDE-403A-A9EB-E64796466A6A}" type="sibTrans" cxnId="{31A3C64F-903B-41BE-9263-94AD21DEBDE9}">
      <dgm:prSet/>
      <dgm:spPr/>
      <dgm:t>
        <a:bodyPr/>
        <a:lstStyle/>
        <a:p>
          <a:endParaRPr lang="en-US"/>
        </a:p>
      </dgm:t>
    </dgm:pt>
    <dgm:pt modelId="{1843C989-C399-46A5-8387-23A781ACDD4C}">
      <dgm:prSet phldrT="[Teks]"/>
      <dgm:spPr/>
      <dgm:t>
        <a:bodyPr/>
        <a:lstStyle/>
        <a:p>
          <a:r>
            <a:rPr lang="en-US" dirty="0" err="1"/>
            <a:t>Hilang</a:t>
          </a:r>
          <a:r>
            <a:rPr lang="en-US" dirty="0"/>
            <a:t> </a:t>
          </a:r>
          <a:r>
            <a:rPr lang="en-US" dirty="0" err="1"/>
            <a:t>keseimbangan</a:t>
          </a:r>
          <a:endParaRPr lang="en-US" dirty="0"/>
        </a:p>
      </dgm:t>
    </dgm:pt>
    <dgm:pt modelId="{C09D5094-C83E-4BB9-9C69-807385E2ECE6}" type="parTrans" cxnId="{A26D0CBF-D6FF-44C1-B5C9-E6D62864BC00}">
      <dgm:prSet/>
      <dgm:spPr/>
      <dgm:t>
        <a:bodyPr/>
        <a:lstStyle/>
        <a:p>
          <a:endParaRPr lang="en-US"/>
        </a:p>
      </dgm:t>
    </dgm:pt>
    <dgm:pt modelId="{F81F4E63-CA72-4BFA-AF1C-F6F908DFE6E1}" type="sibTrans" cxnId="{A26D0CBF-D6FF-44C1-B5C9-E6D62864BC00}">
      <dgm:prSet/>
      <dgm:spPr/>
      <dgm:t>
        <a:bodyPr/>
        <a:lstStyle/>
        <a:p>
          <a:endParaRPr lang="en-US"/>
        </a:p>
      </dgm:t>
    </dgm:pt>
    <dgm:pt modelId="{44047E05-5259-464A-9145-A4EA15E66C83}" type="pres">
      <dgm:prSet presAssocID="{0F15BD5F-AF1A-4970-A89E-60C8944D66EC}" presName="Name0" presStyleCnt="0">
        <dgm:presLayoutVars>
          <dgm:chMax val="7"/>
          <dgm:chPref val="5"/>
        </dgm:presLayoutVars>
      </dgm:prSet>
      <dgm:spPr/>
    </dgm:pt>
    <dgm:pt modelId="{8BAD851E-4A31-4BFC-8DB7-3717D7ADD22D}" type="pres">
      <dgm:prSet presAssocID="{0F15BD5F-AF1A-4970-A89E-60C8944D66EC}" presName="arrowNode" presStyleLbl="node1" presStyleIdx="0" presStyleCnt="1"/>
      <dgm:spPr/>
    </dgm:pt>
    <dgm:pt modelId="{D2C4760A-4A53-43EF-B464-AC148FF1269A}" type="pres">
      <dgm:prSet presAssocID="{3534B85E-2471-4464-9CE3-24C88D4FAB54}" presName="txNode1" presStyleLbl="revTx" presStyleIdx="0" presStyleCnt="6">
        <dgm:presLayoutVars>
          <dgm:bulletEnabled val="1"/>
        </dgm:presLayoutVars>
      </dgm:prSet>
      <dgm:spPr/>
    </dgm:pt>
    <dgm:pt modelId="{A20C49C7-FA0C-48B6-9F60-04045472239D}" type="pres">
      <dgm:prSet presAssocID="{02B3549C-BE34-47D9-8EF4-0FD805769766}" presName="txNode2" presStyleLbl="revTx" presStyleIdx="1" presStyleCnt="6">
        <dgm:presLayoutVars>
          <dgm:bulletEnabled val="1"/>
        </dgm:presLayoutVars>
      </dgm:prSet>
      <dgm:spPr/>
    </dgm:pt>
    <dgm:pt modelId="{92D9CA05-5303-434C-BA85-746904F685CB}" type="pres">
      <dgm:prSet presAssocID="{E0E8C036-3531-4F14-B448-5DA5BE13E3A8}" presName="dotNode2" presStyleCnt="0"/>
      <dgm:spPr/>
    </dgm:pt>
    <dgm:pt modelId="{D9C65281-2A5E-4CF5-B5CC-E779447072C2}" type="pres">
      <dgm:prSet presAssocID="{E0E8C036-3531-4F14-B448-5DA5BE13E3A8}" presName="dotRepeatNode" presStyleLbl="fgShp" presStyleIdx="0" presStyleCnt="4"/>
      <dgm:spPr/>
    </dgm:pt>
    <dgm:pt modelId="{BE0E1B88-E4B8-416A-869A-47DBA5876F96}" type="pres">
      <dgm:prSet presAssocID="{E1FB8036-1FF4-465E-9C94-E6FCDBC1C229}" presName="txNode3" presStyleLbl="revTx" presStyleIdx="2" presStyleCnt="6">
        <dgm:presLayoutVars>
          <dgm:bulletEnabled val="1"/>
        </dgm:presLayoutVars>
      </dgm:prSet>
      <dgm:spPr/>
    </dgm:pt>
    <dgm:pt modelId="{29DDA340-0E90-442F-BC98-102911EC8E71}" type="pres">
      <dgm:prSet presAssocID="{478AFCB2-5117-4C0E-91A5-B7AD514747D5}" presName="dotNode3" presStyleCnt="0"/>
      <dgm:spPr/>
    </dgm:pt>
    <dgm:pt modelId="{A8304906-0707-47E3-B3E2-96B4C8BD44C0}" type="pres">
      <dgm:prSet presAssocID="{478AFCB2-5117-4C0E-91A5-B7AD514747D5}" presName="dotRepeatNode" presStyleLbl="fgShp" presStyleIdx="1" presStyleCnt="4"/>
      <dgm:spPr/>
    </dgm:pt>
    <dgm:pt modelId="{A8F3D980-B31D-4B67-9B16-0FD001A9120A}" type="pres">
      <dgm:prSet presAssocID="{2A23D6B6-E679-43D4-AEF6-540C8C33BF95}" presName="txNode4" presStyleLbl="revTx" presStyleIdx="3" presStyleCnt="6" custScaleX="116209" custLinFactNeighborX="11510" custLinFactNeighborY="2">
        <dgm:presLayoutVars>
          <dgm:bulletEnabled val="1"/>
        </dgm:presLayoutVars>
      </dgm:prSet>
      <dgm:spPr/>
    </dgm:pt>
    <dgm:pt modelId="{21FE8889-D502-4899-A7A9-9AD4ADA3C8C6}" type="pres">
      <dgm:prSet presAssocID="{B276A03F-A277-4B0E-BC1D-76564649DB1E}" presName="dotNode4" presStyleCnt="0"/>
      <dgm:spPr/>
    </dgm:pt>
    <dgm:pt modelId="{95AAB73C-292A-4C22-95B5-6544863DEF21}" type="pres">
      <dgm:prSet presAssocID="{B276A03F-A277-4B0E-BC1D-76564649DB1E}" presName="dotRepeatNode" presStyleLbl="fgShp" presStyleIdx="2" presStyleCnt="4"/>
      <dgm:spPr/>
    </dgm:pt>
    <dgm:pt modelId="{6DFD3657-5165-4CA8-9498-AA45EA725C59}" type="pres">
      <dgm:prSet presAssocID="{EFA76A92-9621-4820-B7A3-287E73836B48}" presName="txNode5" presStyleLbl="revTx" presStyleIdx="4" presStyleCnt="6">
        <dgm:presLayoutVars>
          <dgm:bulletEnabled val="1"/>
        </dgm:presLayoutVars>
      </dgm:prSet>
      <dgm:spPr/>
    </dgm:pt>
    <dgm:pt modelId="{E79A0C25-A29F-4015-A66E-FCEB72B0B39A}" type="pres">
      <dgm:prSet presAssocID="{76CEB655-8BDE-403A-A9EB-E64796466A6A}" presName="dotNode5" presStyleCnt="0"/>
      <dgm:spPr/>
    </dgm:pt>
    <dgm:pt modelId="{6C218714-8D3A-4654-AC44-500B8CB9981F}" type="pres">
      <dgm:prSet presAssocID="{76CEB655-8BDE-403A-A9EB-E64796466A6A}" presName="dotRepeatNode" presStyleLbl="fgShp" presStyleIdx="3" presStyleCnt="4"/>
      <dgm:spPr/>
    </dgm:pt>
    <dgm:pt modelId="{3DA4987C-EFAC-467D-B00F-6D8018BAF48E}" type="pres">
      <dgm:prSet presAssocID="{1843C989-C399-46A5-8387-23A781ACDD4C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03BEA300-501B-47B0-B98D-047A89C29A65}" type="presOf" srcId="{1843C989-C399-46A5-8387-23A781ACDD4C}" destId="{3DA4987C-EFAC-467D-B00F-6D8018BAF48E}" srcOrd="0" destOrd="0" presId="urn:microsoft.com/office/officeart/2009/3/layout/DescendingProcess"/>
    <dgm:cxn modelId="{ACD4A810-7236-40E7-A332-EE01DB1A47BB}" type="presOf" srcId="{E1FB8036-1FF4-465E-9C94-E6FCDBC1C229}" destId="{BE0E1B88-E4B8-416A-869A-47DBA5876F96}" srcOrd="0" destOrd="0" presId="urn:microsoft.com/office/officeart/2009/3/layout/DescendingProcess"/>
    <dgm:cxn modelId="{CD47111F-2215-408F-970F-D70F8C58394E}" type="presOf" srcId="{478AFCB2-5117-4C0E-91A5-B7AD514747D5}" destId="{A8304906-0707-47E3-B3E2-96B4C8BD44C0}" srcOrd="0" destOrd="0" presId="urn:microsoft.com/office/officeart/2009/3/layout/DescendingProcess"/>
    <dgm:cxn modelId="{87FAB221-B368-4FC6-BABB-785CE869795B}" srcId="{0F15BD5F-AF1A-4970-A89E-60C8944D66EC}" destId="{3534B85E-2471-4464-9CE3-24C88D4FAB54}" srcOrd="0" destOrd="0" parTransId="{CD0D0581-2A5E-4E5D-9F79-DC390B06C2C6}" sibTransId="{052CD691-86F1-4E15-AC67-571EC08F1B5A}"/>
    <dgm:cxn modelId="{A70A7561-ECE0-4412-B350-BB12ED7421A0}" type="presOf" srcId="{B276A03F-A277-4B0E-BC1D-76564649DB1E}" destId="{95AAB73C-292A-4C22-95B5-6544863DEF21}" srcOrd="0" destOrd="0" presId="urn:microsoft.com/office/officeart/2009/3/layout/DescendingProcess"/>
    <dgm:cxn modelId="{0E05FB4D-6D81-4483-959E-55083A99180D}" srcId="{0F15BD5F-AF1A-4970-A89E-60C8944D66EC}" destId="{02B3549C-BE34-47D9-8EF4-0FD805769766}" srcOrd="1" destOrd="0" parTransId="{C0C9C695-998A-4F97-B7D0-3550F49375D8}" sibTransId="{E0E8C036-3531-4F14-B448-5DA5BE13E3A8}"/>
    <dgm:cxn modelId="{31A3C64F-903B-41BE-9263-94AD21DEBDE9}" srcId="{0F15BD5F-AF1A-4970-A89E-60C8944D66EC}" destId="{EFA76A92-9621-4820-B7A3-287E73836B48}" srcOrd="4" destOrd="0" parTransId="{7501ABEC-12A8-4619-BBF1-061826A98F15}" sibTransId="{76CEB655-8BDE-403A-A9EB-E64796466A6A}"/>
    <dgm:cxn modelId="{458A8979-F7A0-48E6-9A86-EC0BD951F2F7}" type="presOf" srcId="{2A23D6B6-E679-43D4-AEF6-540C8C33BF95}" destId="{A8F3D980-B31D-4B67-9B16-0FD001A9120A}" srcOrd="0" destOrd="0" presId="urn:microsoft.com/office/officeart/2009/3/layout/DescendingProcess"/>
    <dgm:cxn modelId="{F31FB479-9567-45EB-8A96-8802D409DE70}" type="presOf" srcId="{76CEB655-8BDE-403A-A9EB-E64796466A6A}" destId="{6C218714-8D3A-4654-AC44-500B8CB9981F}" srcOrd="0" destOrd="0" presId="urn:microsoft.com/office/officeart/2009/3/layout/DescendingProcess"/>
    <dgm:cxn modelId="{AF5BEE99-A8A0-444B-85D2-29BC2BB5D945}" srcId="{0F15BD5F-AF1A-4970-A89E-60C8944D66EC}" destId="{E1FB8036-1FF4-465E-9C94-E6FCDBC1C229}" srcOrd="2" destOrd="0" parTransId="{41C4264C-F4B7-4009-A085-00920C3947D9}" sibTransId="{478AFCB2-5117-4C0E-91A5-B7AD514747D5}"/>
    <dgm:cxn modelId="{9409B3AA-4371-4AFF-BC5D-724D7B3E1A10}" srcId="{0F15BD5F-AF1A-4970-A89E-60C8944D66EC}" destId="{2A23D6B6-E679-43D4-AEF6-540C8C33BF95}" srcOrd="3" destOrd="0" parTransId="{1477BAEF-D420-42BC-AABE-E54A578824A7}" sibTransId="{B276A03F-A277-4B0E-BC1D-76564649DB1E}"/>
    <dgm:cxn modelId="{DDE829B3-9221-4C80-81B0-4BDCC18F9F8E}" type="presOf" srcId="{3534B85E-2471-4464-9CE3-24C88D4FAB54}" destId="{D2C4760A-4A53-43EF-B464-AC148FF1269A}" srcOrd="0" destOrd="0" presId="urn:microsoft.com/office/officeart/2009/3/layout/DescendingProcess"/>
    <dgm:cxn modelId="{A26D0CBF-D6FF-44C1-B5C9-E6D62864BC00}" srcId="{0F15BD5F-AF1A-4970-A89E-60C8944D66EC}" destId="{1843C989-C399-46A5-8387-23A781ACDD4C}" srcOrd="5" destOrd="0" parTransId="{C09D5094-C83E-4BB9-9C69-807385E2ECE6}" sibTransId="{F81F4E63-CA72-4BFA-AF1C-F6F908DFE6E1}"/>
    <dgm:cxn modelId="{72A832C3-17CC-44D2-93AC-76F104431557}" type="presOf" srcId="{EFA76A92-9621-4820-B7A3-287E73836B48}" destId="{6DFD3657-5165-4CA8-9498-AA45EA725C59}" srcOrd="0" destOrd="0" presId="urn:microsoft.com/office/officeart/2009/3/layout/DescendingProcess"/>
    <dgm:cxn modelId="{141BE4C9-CE0C-4268-B9AF-15EBC05F81EE}" type="presOf" srcId="{E0E8C036-3531-4F14-B448-5DA5BE13E3A8}" destId="{D9C65281-2A5E-4CF5-B5CC-E779447072C2}" srcOrd="0" destOrd="0" presId="urn:microsoft.com/office/officeart/2009/3/layout/DescendingProcess"/>
    <dgm:cxn modelId="{5B3B30CB-89D1-41E5-BD50-4A037D7B8673}" type="presOf" srcId="{0F15BD5F-AF1A-4970-A89E-60C8944D66EC}" destId="{44047E05-5259-464A-9145-A4EA15E66C83}" srcOrd="0" destOrd="0" presId="urn:microsoft.com/office/officeart/2009/3/layout/DescendingProcess"/>
    <dgm:cxn modelId="{9822C5E9-22B5-4A47-8B46-E64B8FA7CB39}" type="presOf" srcId="{02B3549C-BE34-47D9-8EF4-0FD805769766}" destId="{A20C49C7-FA0C-48B6-9F60-04045472239D}" srcOrd="0" destOrd="0" presId="urn:microsoft.com/office/officeart/2009/3/layout/DescendingProcess"/>
    <dgm:cxn modelId="{5CB00320-8CDD-408F-885B-71CEE6FBD945}" type="presParOf" srcId="{44047E05-5259-464A-9145-A4EA15E66C83}" destId="{8BAD851E-4A31-4BFC-8DB7-3717D7ADD22D}" srcOrd="0" destOrd="0" presId="urn:microsoft.com/office/officeart/2009/3/layout/DescendingProcess"/>
    <dgm:cxn modelId="{6DAB8CCA-27EC-4B67-8E91-8EDBEBAE3311}" type="presParOf" srcId="{44047E05-5259-464A-9145-A4EA15E66C83}" destId="{D2C4760A-4A53-43EF-B464-AC148FF1269A}" srcOrd="1" destOrd="0" presId="urn:microsoft.com/office/officeart/2009/3/layout/DescendingProcess"/>
    <dgm:cxn modelId="{EC7E6987-33EA-459C-8885-A274B7C47BFC}" type="presParOf" srcId="{44047E05-5259-464A-9145-A4EA15E66C83}" destId="{A20C49C7-FA0C-48B6-9F60-04045472239D}" srcOrd="2" destOrd="0" presId="urn:microsoft.com/office/officeart/2009/3/layout/DescendingProcess"/>
    <dgm:cxn modelId="{914DB1C6-D29D-40CC-BE00-C8578D349D4E}" type="presParOf" srcId="{44047E05-5259-464A-9145-A4EA15E66C83}" destId="{92D9CA05-5303-434C-BA85-746904F685CB}" srcOrd="3" destOrd="0" presId="urn:microsoft.com/office/officeart/2009/3/layout/DescendingProcess"/>
    <dgm:cxn modelId="{FDED4CEA-3621-4468-9737-EC22498AE2D2}" type="presParOf" srcId="{92D9CA05-5303-434C-BA85-746904F685CB}" destId="{D9C65281-2A5E-4CF5-B5CC-E779447072C2}" srcOrd="0" destOrd="0" presId="urn:microsoft.com/office/officeart/2009/3/layout/DescendingProcess"/>
    <dgm:cxn modelId="{0C6D3D36-7DB9-47E0-9416-9C9945B0DD4B}" type="presParOf" srcId="{44047E05-5259-464A-9145-A4EA15E66C83}" destId="{BE0E1B88-E4B8-416A-869A-47DBA5876F96}" srcOrd="4" destOrd="0" presId="urn:microsoft.com/office/officeart/2009/3/layout/DescendingProcess"/>
    <dgm:cxn modelId="{D3127595-55C7-4761-AEC3-98D6259D9140}" type="presParOf" srcId="{44047E05-5259-464A-9145-A4EA15E66C83}" destId="{29DDA340-0E90-442F-BC98-102911EC8E71}" srcOrd="5" destOrd="0" presId="urn:microsoft.com/office/officeart/2009/3/layout/DescendingProcess"/>
    <dgm:cxn modelId="{F49B35BD-FF75-4323-8327-E67839AD3FBE}" type="presParOf" srcId="{29DDA340-0E90-442F-BC98-102911EC8E71}" destId="{A8304906-0707-47E3-B3E2-96B4C8BD44C0}" srcOrd="0" destOrd="0" presId="urn:microsoft.com/office/officeart/2009/3/layout/DescendingProcess"/>
    <dgm:cxn modelId="{EBCC8B26-435F-4AFA-9BE2-F0DDBBF8710A}" type="presParOf" srcId="{44047E05-5259-464A-9145-A4EA15E66C83}" destId="{A8F3D980-B31D-4B67-9B16-0FD001A9120A}" srcOrd="6" destOrd="0" presId="urn:microsoft.com/office/officeart/2009/3/layout/DescendingProcess"/>
    <dgm:cxn modelId="{C44D713B-3098-4BAF-96B7-590592AAE989}" type="presParOf" srcId="{44047E05-5259-464A-9145-A4EA15E66C83}" destId="{21FE8889-D502-4899-A7A9-9AD4ADA3C8C6}" srcOrd="7" destOrd="0" presId="urn:microsoft.com/office/officeart/2009/3/layout/DescendingProcess"/>
    <dgm:cxn modelId="{116FDBCD-1415-4E2D-A379-D90354EC3FC2}" type="presParOf" srcId="{21FE8889-D502-4899-A7A9-9AD4ADA3C8C6}" destId="{95AAB73C-292A-4C22-95B5-6544863DEF21}" srcOrd="0" destOrd="0" presId="urn:microsoft.com/office/officeart/2009/3/layout/DescendingProcess"/>
    <dgm:cxn modelId="{2369BD14-E41D-4B48-AE3F-B74A7D158F70}" type="presParOf" srcId="{44047E05-5259-464A-9145-A4EA15E66C83}" destId="{6DFD3657-5165-4CA8-9498-AA45EA725C59}" srcOrd="8" destOrd="0" presId="urn:microsoft.com/office/officeart/2009/3/layout/DescendingProcess"/>
    <dgm:cxn modelId="{29D8358D-050B-4541-A7A4-78967B3E0B8F}" type="presParOf" srcId="{44047E05-5259-464A-9145-A4EA15E66C83}" destId="{E79A0C25-A29F-4015-A66E-FCEB72B0B39A}" srcOrd="9" destOrd="0" presId="urn:microsoft.com/office/officeart/2009/3/layout/DescendingProcess"/>
    <dgm:cxn modelId="{FA94E554-9436-48EB-8CB2-3E2A4DDB57AC}" type="presParOf" srcId="{E79A0C25-A29F-4015-A66E-FCEB72B0B39A}" destId="{6C218714-8D3A-4654-AC44-500B8CB9981F}" srcOrd="0" destOrd="0" presId="urn:microsoft.com/office/officeart/2009/3/layout/DescendingProcess"/>
    <dgm:cxn modelId="{A5166E36-EBF1-41F6-AC77-9911AFBAC488}" type="presParOf" srcId="{44047E05-5259-464A-9145-A4EA15E66C83}" destId="{3DA4987C-EFAC-467D-B00F-6D8018BAF48E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5BD5F-AF1A-4970-A89E-60C8944D66EC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34B85E-2471-4464-9CE3-24C88D4FAB54}">
      <dgm:prSet phldrT="[Teks]"/>
      <dgm:spPr/>
      <dgm:t>
        <a:bodyPr/>
        <a:lstStyle/>
        <a:p>
          <a:r>
            <a:rPr lang="en-US" dirty="0" err="1"/>
            <a:t>Pusing</a:t>
          </a:r>
          <a:endParaRPr lang="en-US" dirty="0"/>
        </a:p>
      </dgm:t>
    </dgm:pt>
    <dgm:pt modelId="{CD0D0581-2A5E-4E5D-9F79-DC390B06C2C6}" type="parTrans" cxnId="{87FAB221-B368-4FC6-BABB-785CE869795B}">
      <dgm:prSet/>
      <dgm:spPr/>
      <dgm:t>
        <a:bodyPr/>
        <a:lstStyle/>
        <a:p>
          <a:endParaRPr lang="en-US"/>
        </a:p>
      </dgm:t>
    </dgm:pt>
    <dgm:pt modelId="{052CD691-86F1-4E15-AC67-571EC08F1B5A}" type="sibTrans" cxnId="{87FAB221-B368-4FC6-BABB-785CE869795B}">
      <dgm:prSet/>
      <dgm:spPr/>
      <dgm:t>
        <a:bodyPr/>
        <a:lstStyle/>
        <a:p>
          <a:endParaRPr lang="en-US"/>
        </a:p>
      </dgm:t>
    </dgm:pt>
    <dgm:pt modelId="{02B3549C-BE34-47D9-8EF4-0FD805769766}">
      <dgm:prSet phldrT="[Teks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dirty="0" err="1"/>
            <a:t>Sakit</a:t>
          </a:r>
          <a:r>
            <a:rPr lang="en-US" dirty="0"/>
            <a:t> </a:t>
          </a:r>
          <a:r>
            <a:rPr lang="en-US" dirty="0" err="1"/>
            <a:t>kepala</a:t>
          </a:r>
          <a:endParaRPr lang="en-US" dirty="0"/>
        </a:p>
      </dgm:t>
    </dgm:pt>
    <dgm:pt modelId="{C0C9C695-998A-4F97-B7D0-3550F49375D8}" type="parTrans" cxnId="{0E05FB4D-6D81-4483-959E-55083A99180D}">
      <dgm:prSet/>
      <dgm:spPr/>
      <dgm:t>
        <a:bodyPr/>
        <a:lstStyle/>
        <a:p>
          <a:endParaRPr lang="en-US"/>
        </a:p>
      </dgm:t>
    </dgm:pt>
    <dgm:pt modelId="{E0E8C036-3531-4F14-B448-5DA5BE13E3A8}" type="sibTrans" cxnId="{0E05FB4D-6D81-4483-959E-55083A99180D}">
      <dgm:prSet/>
      <dgm:spPr/>
      <dgm:t>
        <a:bodyPr/>
        <a:lstStyle/>
        <a:p>
          <a:endParaRPr lang="en-US"/>
        </a:p>
      </dgm:t>
    </dgm:pt>
    <dgm:pt modelId="{E1FB8036-1FF4-465E-9C94-E6FCDBC1C229}">
      <dgm:prSet phldrT="[Teks]"/>
      <dgm:spPr/>
      <dgm:t>
        <a:bodyPr/>
        <a:lstStyle/>
        <a:p>
          <a:r>
            <a:rPr lang="en-US" dirty="0" err="1"/>
            <a:t>lemas</a:t>
          </a:r>
          <a:endParaRPr lang="en-US" dirty="0"/>
        </a:p>
      </dgm:t>
    </dgm:pt>
    <dgm:pt modelId="{41C4264C-F4B7-4009-A085-00920C3947D9}" type="parTrans" cxnId="{AF5BEE99-A8A0-444B-85D2-29BC2BB5D945}">
      <dgm:prSet/>
      <dgm:spPr/>
      <dgm:t>
        <a:bodyPr/>
        <a:lstStyle/>
        <a:p>
          <a:endParaRPr lang="en-US"/>
        </a:p>
      </dgm:t>
    </dgm:pt>
    <dgm:pt modelId="{478AFCB2-5117-4C0E-91A5-B7AD514747D5}" type="sibTrans" cxnId="{AF5BEE99-A8A0-444B-85D2-29BC2BB5D945}">
      <dgm:prSet/>
      <dgm:spPr/>
      <dgm:t>
        <a:bodyPr/>
        <a:lstStyle/>
        <a:p>
          <a:endParaRPr lang="en-US"/>
        </a:p>
      </dgm:t>
    </dgm:pt>
    <dgm:pt modelId="{2A23D6B6-E679-43D4-AEF6-540C8C33BF95}">
      <dgm:prSet phldrT="[Teks]"/>
      <dgm:spPr/>
      <dgm:t>
        <a:bodyPr/>
        <a:lstStyle/>
        <a:p>
          <a:r>
            <a:rPr lang="en-US" dirty="0" err="1"/>
            <a:t>Sesak</a:t>
          </a:r>
          <a:r>
            <a:rPr lang="en-US" dirty="0"/>
            <a:t> napas</a:t>
          </a:r>
        </a:p>
      </dgm:t>
    </dgm:pt>
    <dgm:pt modelId="{1477BAEF-D420-42BC-AABE-E54A578824A7}" type="parTrans" cxnId="{9409B3AA-4371-4AFF-BC5D-724D7B3E1A10}">
      <dgm:prSet/>
      <dgm:spPr/>
      <dgm:t>
        <a:bodyPr/>
        <a:lstStyle/>
        <a:p>
          <a:endParaRPr lang="en-US"/>
        </a:p>
      </dgm:t>
    </dgm:pt>
    <dgm:pt modelId="{B276A03F-A277-4B0E-BC1D-76564649DB1E}" type="sibTrans" cxnId="{9409B3AA-4371-4AFF-BC5D-724D7B3E1A10}">
      <dgm:prSet/>
      <dgm:spPr/>
      <dgm:t>
        <a:bodyPr/>
        <a:lstStyle/>
        <a:p>
          <a:endParaRPr lang="en-US"/>
        </a:p>
      </dgm:t>
    </dgm:pt>
    <dgm:pt modelId="{EFA76A92-9621-4820-B7A3-287E73836B48}">
      <dgm:prSet phldrT="[Teks]"/>
      <dgm:spPr/>
      <dgm:t>
        <a:bodyPr/>
        <a:lstStyle/>
        <a:p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kabur</a:t>
          </a:r>
          <a:endParaRPr lang="en-US" dirty="0"/>
        </a:p>
      </dgm:t>
    </dgm:pt>
    <dgm:pt modelId="{7501ABEC-12A8-4619-BBF1-061826A98F15}" type="parTrans" cxnId="{31A3C64F-903B-41BE-9263-94AD21DEBDE9}">
      <dgm:prSet/>
      <dgm:spPr/>
      <dgm:t>
        <a:bodyPr/>
        <a:lstStyle/>
        <a:p>
          <a:endParaRPr lang="en-US"/>
        </a:p>
      </dgm:t>
    </dgm:pt>
    <dgm:pt modelId="{76CEB655-8BDE-403A-A9EB-E64796466A6A}" type="sibTrans" cxnId="{31A3C64F-903B-41BE-9263-94AD21DEBDE9}">
      <dgm:prSet/>
      <dgm:spPr/>
      <dgm:t>
        <a:bodyPr/>
        <a:lstStyle/>
        <a:p>
          <a:endParaRPr lang="en-US"/>
        </a:p>
      </dgm:t>
    </dgm:pt>
    <dgm:pt modelId="{1843C989-C399-46A5-8387-23A781ACDD4C}">
      <dgm:prSet phldrT="[Teks]"/>
      <dgm:spPr/>
      <dgm:t>
        <a:bodyPr/>
        <a:lstStyle/>
        <a:p>
          <a:r>
            <a:rPr lang="en-US" dirty="0" err="1"/>
            <a:t>Jantung</a:t>
          </a:r>
          <a:r>
            <a:rPr lang="en-US" dirty="0"/>
            <a:t> </a:t>
          </a:r>
          <a:r>
            <a:rPr lang="en-US" dirty="0" err="1"/>
            <a:t>berdebar</a:t>
          </a:r>
          <a:r>
            <a:rPr lang="en-US" dirty="0"/>
            <a:t> - debar</a:t>
          </a:r>
        </a:p>
      </dgm:t>
    </dgm:pt>
    <dgm:pt modelId="{C09D5094-C83E-4BB9-9C69-807385E2ECE6}" type="parTrans" cxnId="{A26D0CBF-D6FF-44C1-B5C9-E6D62864BC00}">
      <dgm:prSet/>
      <dgm:spPr/>
      <dgm:t>
        <a:bodyPr/>
        <a:lstStyle/>
        <a:p>
          <a:endParaRPr lang="en-US"/>
        </a:p>
      </dgm:t>
    </dgm:pt>
    <dgm:pt modelId="{F81F4E63-CA72-4BFA-AF1C-F6F908DFE6E1}" type="sibTrans" cxnId="{A26D0CBF-D6FF-44C1-B5C9-E6D62864BC00}">
      <dgm:prSet/>
      <dgm:spPr/>
      <dgm:t>
        <a:bodyPr/>
        <a:lstStyle/>
        <a:p>
          <a:endParaRPr lang="en-US"/>
        </a:p>
      </dgm:t>
    </dgm:pt>
    <dgm:pt modelId="{44047E05-5259-464A-9145-A4EA15E66C83}" type="pres">
      <dgm:prSet presAssocID="{0F15BD5F-AF1A-4970-A89E-60C8944D66EC}" presName="Name0" presStyleCnt="0">
        <dgm:presLayoutVars>
          <dgm:chMax val="7"/>
          <dgm:chPref val="5"/>
        </dgm:presLayoutVars>
      </dgm:prSet>
      <dgm:spPr/>
    </dgm:pt>
    <dgm:pt modelId="{8BAD851E-4A31-4BFC-8DB7-3717D7ADD22D}" type="pres">
      <dgm:prSet presAssocID="{0F15BD5F-AF1A-4970-A89E-60C8944D66EC}" presName="arrowNode" presStyleLbl="node1" presStyleIdx="0" presStyleCnt="1"/>
      <dgm:spPr/>
    </dgm:pt>
    <dgm:pt modelId="{D2C4760A-4A53-43EF-B464-AC148FF1269A}" type="pres">
      <dgm:prSet presAssocID="{3534B85E-2471-4464-9CE3-24C88D4FAB54}" presName="txNode1" presStyleLbl="revTx" presStyleIdx="0" presStyleCnt="6">
        <dgm:presLayoutVars>
          <dgm:bulletEnabled val="1"/>
        </dgm:presLayoutVars>
      </dgm:prSet>
      <dgm:spPr/>
    </dgm:pt>
    <dgm:pt modelId="{A20C49C7-FA0C-48B6-9F60-04045472239D}" type="pres">
      <dgm:prSet presAssocID="{02B3549C-BE34-47D9-8EF4-0FD805769766}" presName="txNode2" presStyleLbl="revTx" presStyleIdx="1" presStyleCnt="6">
        <dgm:presLayoutVars>
          <dgm:bulletEnabled val="1"/>
        </dgm:presLayoutVars>
      </dgm:prSet>
      <dgm:spPr/>
    </dgm:pt>
    <dgm:pt modelId="{92D9CA05-5303-434C-BA85-746904F685CB}" type="pres">
      <dgm:prSet presAssocID="{E0E8C036-3531-4F14-B448-5DA5BE13E3A8}" presName="dotNode2" presStyleCnt="0"/>
      <dgm:spPr/>
    </dgm:pt>
    <dgm:pt modelId="{D9C65281-2A5E-4CF5-B5CC-E779447072C2}" type="pres">
      <dgm:prSet presAssocID="{E0E8C036-3531-4F14-B448-5DA5BE13E3A8}" presName="dotRepeatNode" presStyleLbl="fgShp" presStyleIdx="0" presStyleCnt="4"/>
      <dgm:spPr/>
    </dgm:pt>
    <dgm:pt modelId="{BE0E1B88-E4B8-416A-869A-47DBA5876F96}" type="pres">
      <dgm:prSet presAssocID="{E1FB8036-1FF4-465E-9C94-E6FCDBC1C229}" presName="txNode3" presStyleLbl="revTx" presStyleIdx="2" presStyleCnt="6">
        <dgm:presLayoutVars>
          <dgm:bulletEnabled val="1"/>
        </dgm:presLayoutVars>
      </dgm:prSet>
      <dgm:spPr/>
    </dgm:pt>
    <dgm:pt modelId="{29DDA340-0E90-442F-BC98-102911EC8E71}" type="pres">
      <dgm:prSet presAssocID="{478AFCB2-5117-4C0E-91A5-B7AD514747D5}" presName="dotNode3" presStyleCnt="0"/>
      <dgm:spPr/>
    </dgm:pt>
    <dgm:pt modelId="{A8304906-0707-47E3-B3E2-96B4C8BD44C0}" type="pres">
      <dgm:prSet presAssocID="{478AFCB2-5117-4C0E-91A5-B7AD514747D5}" presName="dotRepeatNode" presStyleLbl="fgShp" presStyleIdx="1" presStyleCnt="4"/>
      <dgm:spPr/>
    </dgm:pt>
    <dgm:pt modelId="{A8F3D980-B31D-4B67-9B16-0FD001A9120A}" type="pres">
      <dgm:prSet presAssocID="{2A23D6B6-E679-43D4-AEF6-540C8C33BF95}" presName="txNode4" presStyleLbl="revTx" presStyleIdx="3" presStyleCnt="6" custScaleX="116209" custLinFactNeighborX="11510" custLinFactNeighborY="2">
        <dgm:presLayoutVars>
          <dgm:bulletEnabled val="1"/>
        </dgm:presLayoutVars>
      </dgm:prSet>
      <dgm:spPr/>
    </dgm:pt>
    <dgm:pt modelId="{21FE8889-D502-4899-A7A9-9AD4ADA3C8C6}" type="pres">
      <dgm:prSet presAssocID="{B276A03F-A277-4B0E-BC1D-76564649DB1E}" presName="dotNode4" presStyleCnt="0"/>
      <dgm:spPr/>
    </dgm:pt>
    <dgm:pt modelId="{95AAB73C-292A-4C22-95B5-6544863DEF21}" type="pres">
      <dgm:prSet presAssocID="{B276A03F-A277-4B0E-BC1D-76564649DB1E}" presName="dotRepeatNode" presStyleLbl="fgShp" presStyleIdx="2" presStyleCnt="4"/>
      <dgm:spPr/>
    </dgm:pt>
    <dgm:pt modelId="{6DFD3657-5165-4CA8-9498-AA45EA725C59}" type="pres">
      <dgm:prSet presAssocID="{EFA76A92-9621-4820-B7A3-287E73836B48}" presName="txNode5" presStyleLbl="revTx" presStyleIdx="4" presStyleCnt="6">
        <dgm:presLayoutVars>
          <dgm:bulletEnabled val="1"/>
        </dgm:presLayoutVars>
      </dgm:prSet>
      <dgm:spPr/>
    </dgm:pt>
    <dgm:pt modelId="{E79A0C25-A29F-4015-A66E-FCEB72B0B39A}" type="pres">
      <dgm:prSet presAssocID="{76CEB655-8BDE-403A-A9EB-E64796466A6A}" presName="dotNode5" presStyleCnt="0"/>
      <dgm:spPr/>
    </dgm:pt>
    <dgm:pt modelId="{6C218714-8D3A-4654-AC44-500B8CB9981F}" type="pres">
      <dgm:prSet presAssocID="{76CEB655-8BDE-403A-A9EB-E64796466A6A}" presName="dotRepeatNode" presStyleLbl="fgShp" presStyleIdx="3" presStyleCnt="4"/>
      <dgm:spPr/>
    </dgm:pt>
    <dgm:pt modelId="{3DA4987C-EFAC-467D-B00F-6D8018BAF48E}" type="pres">
      <dgm:prSet presAssocID="{1843C989-C399-46A5-8387-23A781ACDD4C}" presName="txNode6" presStyleLbl="revTx" presStyleIdx="5" presStyleCnt="6" custScaleX="151214" custLinFactNeighborX="14659" custLinFactNeighborY="-14613">
        <dgm:presLayoutVars>
          <dgm:bulletEnabled val="1"/>
        </dgm:presLayoutVars>
      </dgm:prSet>
      <dgm:spPr/>
    </dgm:pt>
  </dgm:ptLst>
  <dgm:cxnLst>
    <dgm:cxn modelId="{03BEA300-501B-47B0-B98D-047A89C29A65}" type="presOf" srcId="{1843C989-C399-46A5-8387-23A781ACDD4C}" destId="{3DA4987C-EFAC-467D-B00F-6D8018BAF48E}" srcOrd="0" destOrd="0" presId="urn:microsoft.com/office/officeart/2009/3/layout/DescendingProcess"/>
    <dgm:cxn modelId="{ACD4A810-7236-40E7-A332-EE01DB1A47BB}" type="presOf" srcId="{E1FB8036-1FF4-465E-9C94-E6FCDBC1C229}" destId="{BE0E1B88-E4B8-416A-869A-47DBA5876F96}" srcOrd="0" destOrd="0" presId="urn:microsoft.com/office/officeart/2009/3/layout/DescendingProcess"/>
    <dgm:cxn modelId="{CD47111F-2215-408F-970F-D70F8C58394E}" type="presOf" srcId="{478AFCB2-5117-4C0E-91A5-B7AD514747D5}" destId="{A8304906-0707-47E3-B3E2-96B4C8BD44C0}" srcOrd="0" destOrd="0" presId="urn:microsoft.com/office/officeart/2009/3/layout/DescendingProcess"/>
    <dgm:cxn modelId="{87FAB221-B368-4FC6-BABB-785CE869795B}" srcId="{0F15BD5F-AF1A-4970-A89E-60C8944D66EC}" destId="{3534B85E-2471-4464-9CE3-24C88D4FAB54}" srcOrd="0" destOrd="0" parTransId="{CD0D0581-2A5E-4E5D-9F79-DC390B06C2C6}" sibTransId="{052CD691-86F1-4E15-AC67-571EC08F1B5A}"/>
    <dgm:cxn modelId="{A70A7561-ECE0-4412-B350-BB12ED7421A0}" type="presOf" srcId="{B276A03F-A277-4B0E-BC1D-76564649DB1E}" destId="{95AAB73C-292A-4C22-95B5-6544863DEF21}" srcOrd="0" destOrd="0" presId="urn:microsoft.com/office/officeart/2009/3/layout/DescendingProcess"/>
    <dgm:cxn modelId="{0E05FB4D-6D81-4483-959E-55083A99180D}" srcId="{0F15BD5F-AF1A-4970-A89E-60C8944D66EC}" destId="{02B3549C-BE34-47D9-8EF4-0FD805769766}" srcOrd="1" destOrd="0" parTransId="{C0C9C695-998A-4F97-B7D0-3550F49375D8}" sibTransId="{E0E8C036-3531-4F14-B448-5DA5BE13E3A8}"/>
    <dgm:cxn modelId="{31A3C64F-903B-41BE-9263-94AD21DEBDE9}" srcId="{0F15BD5F-AF1A-4970-A89E-60C8944D66EC}" destId="{EFA76A92-9621-4820-B7A3-287E73836B48}" srcOrd="4" destOrd="0" parTransId="{7501ABEC-12A8-4619-BBF1-061826A98F15}" sibTransId="{76CEB655-8BDE-403A-A9EB-E64796466A6A}"/>
    <dgm:cxn modelId="{458A8979-F7A0-48E6-9A86-EC0BD951F2F7}" type="presOf" srcId="{2A23D6B6-E679-43D4-AEF6-540C8C33BF95}" destId="{A8F3D980-B31D-4B67-9B16-0FD001A9120A}" srcOrd="0" destOrd="0" presId="urn:microsoft.com/office/officeart/2009/3/layout/DescendingProcess"/>
    <dgm:cxn modelId="{F31FB479-9567-45EB-8A96-8802D409DE70}" type="presOf" srcId="{76CEB655-8BDE-403A-A9EB-E64796466A6A}" destId="{6C218714-8D3A-4654-AC44-500B8CB9981F}" srcOrd="0" destOrd="0" presId="urn:microsoft.com/office/officeart/2009/3/layout/DescendingProcess"/>
    <dgm:cxn modelId="{AF5BEE99-A8A0-444B-85D2-29BC2BB5D945}" srcId="{0F15BD5F-AF1A-4970-A89E-60C8944D66EC}" destId="{E1FB8036-1FF4-465E-9C94-E6FCDBC1C229}" srcOrd="2" destOrd="0" parTransId="{41C4264C-F4B7-4009-A085-00920C3947D9}" sibTransId="{478AFCB2-5117-4C0E-91A5-B7AD514747D5}"/>
    <dgm:cxn modelId="{9409B3AA-4371-4AFF-BC5D-724D7B3E1A10}" srcId="{0F15BD5F-AF1A-4970-A89E-60C8944D66EC}" destId="{2A23D6B6-E679-43D4-AEF6-540C8C33BF95}" srcOrd="3" destOrd="0" parTransId="{1477BAEF-D420-42BC-AABE-E54A578824A7}" sibTransId="{B276A03F-A277-4B0E-BC1D-76564649DB1E}"/>
    <dgm:cxn modelId="{DDE829B3-9221-4C80-81B0-4BDCC18F9F8E}" type="presOf" srcId="{3534B85E-2471-4464-9CE3-24C88D4FAB54}" destId="{D2C4760A-4A53-43EF-B464-AC148FF1269A}" srcOrd="0" destOrd="0" presId="urn:microsoft.com/office/officeart/2009/3/layout/DescendingProcess"/>
    <dgm:cxn modelId="{A26D0CBF-D6FF-44C1-B5C9-E6D62864BC00}" srcId="{0F15BD5F-AF1A-4970-A89E-60C8944D66EC}" destId="{1843C989-C399-46A5-8387-23A781ACDD4C}" srcOrd="5" destOrd="0" parTransId="{C09D5094-C83E-4BB9-9C69-807385E2ECE6}" sibTransId="{F81F4E63-CA72-4BFA-AF1C-F6F908DFE6E1}"/>
    <dgm:cxn modelId="{72A832C3-17CC-44D2-93AC-76F104431557}" type="presOf" srcId="{EFA76A92-9621-4820-B7A3-287E73836B48}" destId="{6DFD3657-5165-4CA8-9498-AA45EA725C59}" srcOrd="0" destOrd="0" presId="urn:microsoft.com/office/officeart/2009/3/layout/DescendingProcess"/>
    <dgm:cxn modelId="{141BE4C9-CE0C-4268-B9AF-15EBC05F81EE}" type="presOf" srcId="{E0E8C036-3531-4F14-B448-5DA5BE13E3A8}" destId="{D9C65281-2A5E-4CF5-B5CC-E779447072C2}" srcOrd="0" destOrd="0" presId="urn:microsoft.com/office/officeart/2009/3/layout/DescendingProcess"/>
    <dgm:cxn modelId="{5B3B30CB-89D1-41E5-BD50-4A037D7B8673}" type="presOf" srcId="{0F15BD5F-AF1A-4970-A89E-60C8944D66EC}" destId="{44047E05-5259-464A-9145-A4EA15E66C83}" srcOrd="0" destOrd="0" presId="urn:microsoft.com/office/officeart/2009/3/layout/DescendingProcess"/>
    <dgm:cxn modelId="{9822C5E9-22B5-4A47-8B46-E64B8FA7CB39}" type="presOf" srcId="{02B3549C-BE34-47D9-8EF4-0FD805769766}" destId="{A20C49C7-FA0C-48B6-9F60-04045472239D}" srcOrd="0" destOrd="0" presId="urn:microsoft.com/office/officeart/2009/3/layout/DescendingProcess"/>
    <dgm:cxn modelId="{5CB00320-8CDD-408F-885B-71CEE6FBD945}" type="presParOf" srcId="{44047E05-5259-464A-9145-A4EA15E66C83}" destId="{8BAD851E-4A31-4BFC-8DB7-3717D7ADD22D}" srcOrd="0" destOrd="0" presId="urn:microsoft.com/office/officeart/2009/3/layout/DescendingProcess"/>
    <dgm:cxn modelId="{6DAB8CCA-27EC-4B67-8E91-8EDBEBAE3311}" type="presParOf" srcId="{44047E05-5259-464A-9145-A4EA15E66C83}" destId="{D2C4760A-4A53-43EF-B464-AC148FF1269A}" srcOrd="1" destOrd="0" presId="urn:microsoft.com/office/officeart/2009/3/layout/DescendingProcess"/>
    <dgm:cxn modelId="{EC7E6987-33EA-459C-8885-A274B7C47BFC}" type="presParOf" srcId="{44047E05-5259-464A-9145-A4EA15E66C83}" destId="{A20C49C7-FA0C-48B6-9F60-04045472239D}" srcOrd="2" destOrd="0" presId="urn:microsoft.com/office/officeart/2009/3/layout/DescendingProcess"/>
    <dgm:cxn modelId="{914DB1C6-D29D-40CC-BE00-C8578D349D4E}" type="presParOf" srcId="{44047E05-5259-464A-9145-A4EA15E66C83}" destId="{92D9CA05-5303-434C-BA85-746904F685CB}" srcOrd="3" destOrd="0" presId="urn:microsoft.com/office/officeart/2009/3/layout/DescendingProcess"/>
    <dgm:cxn modelId="{FDED4CEA-3621-4468-9737-EC22498AE2D2}" type="presParOf" srcId="{92D9CA05-5303-434C-BA85-746904F685CB}" destId="{D9C65281-2A5E-4CF5-B5CC-E779447072C2}" srcOrd="0" destOrd="0" presId="urn:microsoft.com/office/officeart/2009/3/layout/DescendingProcess"/>
    <dgm:cxn modelId="{0C6D3D36-7DB9-47E0-9416-9C9945B0DD4B}" type="presParOf" srcId="{44047E05-5259-464A-9145-A4EA15E66C83}" destId="{BE0E1B88-E4B8-416A-869A-47DBA5876F96}" srcOrd="4" destOrd="0" presId="urn:microsoft.com/office/officeart/2009/3/layout/DescendingProcess"/>
    <dgm:cxn modelId="{D3127595-55C7-4761-AEC3-98D6259D9140}" type="presParOf" srcId="{44047E05-5259-464A-9145-A4EA15E66C83}" destId="{29DDA340-0E90-442F-BC98-102911EC8E71}" srcOrd="5" destOrd="0" presId="urn:microsoft.com/office/officeart/2009/3/layout/DescendingProcess"/>
    <dgm:cxn modelId="{F49B35BD-FF75-4323-8327-E67839AD3FBE}" type="presParOf" srcId="{29DDA340-0E90-442F-BC98-102911EC8E71}" destId="{A8304906-0707-47E3-B3E2-96B4C8BD44C0}" srcOrd="0" destOrd="0" presId="urn:microsoft.com/office/officeart/2009/3/layout/DescendingProcess"/>
    <dgm:cxn modelId="{EBCC8B26-435F-4AFA-9BE2-F0DDBBF8710A}" type="presParOf" srcId="{44047E05-5259-464A-9145-A4EA15E66C83}" destId="{A8F3D980-B31D-4B67-9B16-0FD001A9120A}" srcOrd="6" destOrd="0" presId="urn:microsoft.com/office/officeart/2009/3/layout/DescendingProcess"/>
    <dgm:cxn modelId="{C44D713B-3098-4BAF-96B7-590592AAE989}" type="presParOf" srcId="{44047E05-5259-464A-9145-A4EA15E66C83}" destId="{21FE8889-D502-4899-A7A9-9AD4ADA3C8C6}" srcOrd="7" destOrd="0" presId="urn:microsoft.com/office/officeart/2009/3/layout/DescendingProcess"/>
    <dgm:cxn modelId="{116FDBCD-1415-4E2D-A379-D90354EC3FC2}" type="presParOf" srcId="{21FE8889-D502-4899-A7A9-9AD4ADA3C8C6}" destId="{95AAB73C-292A-4C22-95B5-6544863DEF21}" srcOrd="0" destOrd="0" presId="urn:microsoft.com/office/officeart/2009/3/layout/DescendingProcess"/>
    <dgm:cxn modelId="{2369BD14-E41D-4B48-AE3F-B74A7D158F70}" type="presParOf" srcId="{44047E05-5259-464A-9145-A4EA15E66C83}" destId="{6DFD3657-5165-4CA8-9498-AA45EA725C59}" srcOrd="8" destOrd="0" presId="urn:microsoft.com/office/officeart/2009/3/layout/DescendingProcess"/>
    <dgm:cxn modelId="{29D8358D-050B-4541-A7A4-78967B3E0B8F}" type="presParOf" srcId="{44047E05-5259-464A-9145-A4EA15E66C83}" destId="{E79A0C25-A29F-4015-A66E-FCEB72B0B39A}" srcOrd="9" destOrd="0" presId="urn:microsoft.com/office/officeart/2009/3/layout/DescendingProcess"/>
    <dgm:cxn modelId="{FA94E554-9436-48EB-8CB2-3E2A4DDB57AC}" type="presParOf" srcId="{E79A0C25-A29F-4015-A66E-FCEB72B0B39A}" destId="{6C218714-8D3A-4654-AC44-500B8CB9981F}" srcOrd="0" destOrd="0" presId="urn:microsoft.com/office/officeart/2009/3/layout/DescendingProcess"/>
    <dgm:cxn modelId="{A5166E36-EBF1-41F6-AC77-9911AFBAC488}" type="presParOf" srcId="{44047E05-5259-464A-9145-A4EA15E66C83}" destId="{3DA4987C-EFAC-467D-B00F-6D8018BAF48E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9D830-CE46-4BFD-A693-5089DCB6EA46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95E574-38C0-407B-9C90-9394785F27E5}">
      <dgm:prSet phldrT="[Teks]"/>
      <dgm:spPr/>
      <dgm:t>
        <a:bodyPr/>
        <a:lstStyle/>
        <a:p>
          <a:pPr>
            <a:buFont typeface="+mj-lt"/>
            <a:buAutoNum type="alphaLcPeriod"/>
          </a:pPr>
          <a:r>
            <a:rPr lang="en-US" dirty="0" err="1"/>
            <a:t>Hindari</a:t>
          </a:r>
          <a:r>
            <a:rPr lang="en-US" dirty="0"/>
            <a:t> stress</a:t>
          </a:r>
        </a:p>
      </dgm:t>
    </dgm:pt>
    <dgm:pt modelId="{2780098E-D813-4C05-97CF-9313BD36C3AB}" type="parTrans" cxnId="{8A9C0528-B9C0-40A2-AEF1-7BD678FDA790}">
      <dgm:prSet/>
      <dgm:spPr/>
      <dgm:t>
        <a:bodyPr/>
        <a:lstStyle/>
        <a:p>
          <a:endParaRPr lang="en-US"/>
        </a:p>
      </dgm:t>
    </dgm:pt>
    <dgm:pt modelId="{75105424-61B5-42E8-80DA-77AD240A8501}" type="sibTrans" cxnId="{8A9C0528-B9C0-40A2-AEF1-7BD678FDA790}">
      <dgm:prSet/>
      <dgm:spPr/>
      <dgm:t>
        <a:bodyPr/>
        <a:lstStyle/>
        <a:p>
          <a:endParaRPr lang="en-US"/>
        </a:p>
      </dgm:t>
    </dgm:pt>
    <dgm:pt modelId="{66EEE8A8-C7EC-4A95-8FFC-6ADFD05B1086}">
      <dgm:prSet phldrT="[Teks]"/>
      <dgm:spPr/>
      <dgm:t>
        <a:bodyPr/>
        <a:lstStyle/>
        <a:p>
          <a:r>
            <a:rPr lang="en-US" dirty="0" err="1"/>
            <a:t>Menjaga</a:t>
          </a:r>
          <a:r>
            <a:rPr lang="en-US" dirty="0"/>
            <a:t> </a:t>
          </a:r>
          <a:r>
            <a:rPr lang="en-US" dirty="0" err="1"/>
            <a:t>pola</a:t>
          </a:r>
          <a:r>
            <a:rPr lang="en-US" dirty="0"/>
            <a:t> </a:t>
          </a:r>
          <a:r>
            <a:rPr lang="en-US" dirty="0" err="1"/>
            <a:t>makan</a:t>
          </a:r>
          <a:endParaRPr lang="en-US" dirty="0"/>
        </a:p>
      </dgm:t>
    </dgm:pt>
    <dgm:pt modelId="{DF38D01B-F288-42D7-8DD4-35647B0EFA6D}" type="parTrans" cxnId="{294C1640-60B6-488F-868F-E907EDC316E0}">
      <dgm:prSet/>
      <dgm:spPr/>
      <dgm:t>
        <a:bodyPr/>
        <a:lstStyle/>
        <a:p>
          <a:endParaRPr lang="en-US"/>
        </a:p>
      </dgm:t>
    </dgm:pt>
    <dgm:pt modelId="{D4A7FFEC-8F94-468D-AC59-4BE97B1B5A70}" type="sibTrans" cxnId="{294C1640-60B6-488F-868F-E907EDC316E0}">
      <dgm:prSet/>
      <dgm:spPr/>
      <dgm:t>
        <a:bodyPr/>
        <a:lstStyle/>
        <a:p>
          <a:endParaRPr lang="en-US"/>
        </a:p>
      </dgm:t>
    </dgm:pt>
    <dgm:pt modelId="{ABD4BF9A-640B-4429-BE33-DD1ABC23F235}">
      <dgm:prSet phldrT="[Teks]"/>
      <dgm:spPr/>
      <dgm:t>
        <a:bodyPr/>
        <a:lstStyle/>
        <a:p>
          <a:pPr>
            <a:buFont typeface="+mj-lt"/>
            <a:buAutoNum type="alphaLcPeriod"/>
          </a:pPr>
          <a:r>
            <a:rPr lang="en-US" dirty="0" err="1"/>
            <a:t>Rutin</a:t>
          </a:r>
          <a:r>
            <a:rPr lang="en-US" dirty="0"/>
            <a:t> </a:t>
          </a:r>
          <a:r>
            <a:rPr lang="en-US" dirty="0" err="1"/>
            <a:t>berolahraga</a:t>
          </a:r>
          <a:endParaRPr lang="en-US" dirty="0"/>
        </a:p>
      </dgm:t>
    </dgm:pt>
    <dgm:pt modelId="{BC853A8C-ACCB-45BF-9C5B-E666FBE93CD7}" type="parTrans" cxnId="{AFAAD073-111A-4A56-ADB0-33FE65FB9A42}">
      <dgm:prSet/>
      <dgm:spPr/>
      <dgm:t>
        <a:bodyPr/>
        <a:lstStyle/>
        <a:p>
          <a:endParaRPr lang="en-US"/>
        </a:p>
      </dgm:t>
    </dgm:pt>
    <dgm:pt modelId="{186872C8-92BE-458C-B30B-301119BA3CE3}" type="sibTrans" cxnId="{AFAAD073-111A-4A56-ADB0-33FE65FB9A42}">
      <dgm:prSet/>
      <dgm:spPr/>
      <dgm:t>
        <a:bodyPr/>
        <a:lstStyle/>
        <a:p>
          <a:endParaRPr lang="en-US"/>
        </a:p>
      </dgm:t>
    </dgm:pt>
    <dgm:pt modelId="{BF9C31B8-55FB-4CDB-BEF2-01AFAA36FF1A}">
      <dgm:prSet phldrT="[Teks]"/>
      <dgm:spPr/>
      <dgm:t>
        <a:bodyPr/>
        <a:lstStyle/>
        <a:p>
          <a:pPr>
            <a:buFont typeface="+mj-lt"/>
            <a:buAutoNum type="alphaLcPeriod"/>
          </a:pPr>
          <a:r>
            <a:rPr lang="en-US" dirty="0" err="1"/>
            <a:t>Berhenti</a:t>
          </a:r>
          <a:r>
            <a:rPr lang="en-US" dirty="0"/>
            <a:t> </a:t>
          </a:r>
          <a:r>
            <a:rPr lang="en-US" dirty="0" err="1"/>
            <a:t>merokok</a:t>
          </a:r>
          <a:r>
            <a:rPr lang="en-US" dirty="0"/>
            <a:t> dan </a:t>
          </a:r>
          <a:r>
            <a:rPr lang="en-US" dirty="0" err="1"/>
            <a:t>monsumsi</a:t>
          </a:r>
          <a:r>
            <a:rPr lang="en-US" dirty="0"/>
            <a:t> </a:t>
          </a:r>
          <a:r>
            <a:rPr lang="en-US" dirty="0" err="1"/>
            <a:t>alkohol</a:t>
          </a:r>
          <a:endParaRPr lang="en-US" dirty="0"/>
        </a:p>
      </dgm:t>
    </dgm:pt>
    <dgm:pt modelId="{BF6E3FD6-A9DB-418B-A005-05ECCF27F8BB}" type="parTrans" cxnId="{70A02F97-F932-4442-8B32-FF58CAC833A3}">
      <dgm:prSet/>
      <dgm:spPr/>
      <dgm:t>
        <a:bodyPr/>
        <a:lstStyle/>
        <a:p>
          <a:endParaRPr lang="en-US"/>
        </a:p>
      </dgm:t>
    </dgm:pt>
    <dgm:pt modelId="{23BFAE98-F941-4F2F-B04A-94E36B570BE5}" type="sibTrans" cxnId="{70A02F97-F932-4442-8B32-FF58CAC833A3}">
      <dgm:prSet/>
      <dgm:spPr/>
      <dgm:t>
        <a:bodyPr/>
        <a:lstStyle/>
        <a:p>
          <a:endParaRPr lang="en-US"/>
        </a:p>
      </dgm:t>
    </dgm:pt>
    <dgm:pt modelId="{BE288243-A1FE-4ED5-8791-D3EE79373D05}">
      <dgm:prSet phldrT="[Teks]"/>
      <dgm:spPr/>
      <dgm:t>
        <a:bodyPr/>
        <a:lstStyle/>
        <a:p>
          <a:r>
            <a:rPr lang="en-US" dirty="0" err="1"/>
            <a:t>Konsumsi</a:t>
          </a:r>
          <a:r>
            <a:rPr lang="en-US" dirty="0"/>
            <a:t> </a:t>
          </a:r>
          <a:r>
            <a:rPr lang="en-US" dirty="0" err="1"/>
            <a:t>obat</a:t>
          </a:r>
          <a:r>
            <a:rPr lang="en-US" dirty="0"/>
            <a:t> </a:t>
          </a:r>
          <a:r>
            <a:rPr lang="en-US" dirty="0" err="1"/>
            <a:t>tambah</a:t>
          </a:r>
          <a:r>
            <a:rPr lang="en-US" dirty="0"/>
            <a:t> </a:t>
          </a:r>
          <a:r>
            <a:rPr lang="en-US" dirty="0" err="1"/>
            <a:t>darah</a:t>
          </a:r>
          <a:r>
            <a:rPr lang="en-US" dirty="0"/>
            <a:t> (</a:t>
          </a:r>
          <a:r>
            <a:rPr lang="en-US" dirty="0" err="1"/>
            <a:t>contoh</a:t>
          </a:r>
          <a:r>
            <a:rPr lang="en-US" dirty="0"/>
            <a:t> </a:t>
          </a:r>
          <a:r>
            <a:rPr lang="en-US" dirty="0" err="1"/>
            <a:t>fe</a:t>
          </a:r>
          <a:r>
            <a:rPr lang="en-US" dirty="0"/>
            <a:t>)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penurun</a:t>
          </a:r>
          <a:r>
            <a:rPr lang="en-US" dirty="0"/>
            <a:t> </a:t>
          </a:r>
          <a:r>
            <a:rPr lang="en-US" dirty="0" err="1"/>
            <a:t>darah</a:t>
          </a:r>
          <a:r>
            <a:rPr lang="en-US" dirty="0"/>
            <a:t> (</a:t>
          </a:r>
          <a:r>
            <a:rPr lang="en-US" dirty="0" err="1"/>
            <a:t>contoh</a:t>
          </a:r>
          <a:r>
            <a:rPr lang="en-US" dirty="0"/>
            <a:t> </a:t>
          </a:r>
          <a:r>
            <a:rPr lang="en-US" dirty="0" err="1"/>
            <a:t>captropil</a:t>
          </a:r>
          <a:r>
            <a:rPr lang="en-US" dirty="0"/>
            <a:t>)</a:t>
          </a:r>
        </a:p>
      </dgm:t>
    </dgm:pt>
    <dgm:pt modelId="{5E2AFE7A-0B85-4502-8670-240342E65F96}" type="parTrans" cxnId="{F7CD969F-548F-4F04-BE7B-8D239C2A1F8A}">
      <dgm:prSet/>
      <dgm:spPr/>
      <dgm:t>
        <a:bodyPr/>
        <a:lstStyle/>
        <a:p>
          <a:endParaRPr lang="en-US"/>
        </a:p>
      </dgm:t>
    </dgm:pt>
    <dgm:pt modelId="{9230D64D-414D-4497-996F-76094FB23589}" type="sibTrans" cxnId="{F7CD969F-548F-4F04-BE7B-8D239C2A1F8A}">
      <dgm:prSet/>
      <dgm:spPr/>
      <dgm:t>
        <a:bodyPr/>
        <a:lstStyle/>
        <a:p>
          <a:endParaRPr lang="en-US"/>
        </a:p>
      </dgm:t>
    </dgm:pt>
    <dgm:pt modelId="{B31FE19C-D874-4461-BD22-05687B7C5C4F}">
      <dgm:prSet/>
      <dgm:spPr/>
      <dgm:t>
        <a:bodyPr/>
        <a:lstStyle/>
        <a:p>
          <a:pPr>
            <a:buFont typeface="+mj-lt"/>
            <a:buAutoNum type="alphaLcPeriod"/>
          </a:pPr>
          <a:r>
            <a:rPr lang="en-US" dirty="0" err="1"/>
            <a:t>Mengurangi</a:t>
          </a:r>
          <a:r>
            <a:rPr lang="en-US" dirty="0"/>
            <a:t> </a:t>
          </a:r>
          <a:r>
            <a:rPr lang="en-US" dirty="0" err="1"/>
            <a:t>berat</a:t>
          </a:r>
          <a:r>
            <a:rPr lang="en-US" dirty="0"/>
            <a:t> badan </a:t>
          </a:r>
        </a:p>
      </dgm:t>
    </dgm:pt>
    <dgm:pt modelId="{7B11B53B-FBCB-471E-B7EB-950AF2AAA94F}" type="parTrans" cxnId="{C26A03E6-14CF-45BC-96B0-3B9BFB564B8D}">
      <dgm:prSet/>
      <dgm:spPr/>
      <dgm:t>
        <a:bodyPr/>
        <a:lstStyle/>
        <a:p>
          <a:endParaRPr lang="en-US"/>
        </a:p>
      </dgm:t>
    </dgm:pt>
    <dgm:pt modelId="{97FAF81A-6A28-4572-AC0E-C8BCB1BABB92}" type="sibTrans" cxnId="{C26A03E6-14CF-45BC-96B0-3B9BFB564B8D}">
      <dgm:prSet/>
      <dgm:spPr/>
      <dgm:t>
        <a:bodyPr/>
        <a:lstStyle/>
        <a:p>
          <a:endParaRPr lang="en-US"/>
        </a:p>
      </dgm:t>
    </dgm:pt>
    <dgm:pt modelId="{05537524-2674-4039-B610-12D7959F7BF4}" type="pres">
      <dgm:prSet presAssocID="{F529D830-CE46-4BFD-A693-5089DCB6EA46}" presName="Name0" presStyleCnt="0">
        <dgm:presLayoutVars>
          <dgm:dir/>
          <dgm:resizeHandles val="exact"/>
        </dgm:presLayoutVars>
      </dgm:prSet>
      <dgm:spPr/>
    </dgm:pt>
    <dgm:pt modelId="{E5799E4D-8B94-4CE9-97D8-67224A3BD6E8}" type="pres">
      <dgm:prSet presAssocID="{F529D830-CE46-4BFD-A693-5089DCB6EA46}" presName="cycle" presStyleCnt="0"/>
      <dgm:spPr/>
    </dgm:pt>
    <dgm:pt modelId="{D9471AC9-8AAD-4912-8B3B-8EB02768E349}" type="pres">
      <dgm:prSet presAssocID="{4C95E574-38C0-407B-9C90-9394785F27E5}" presName="nodeFirstNode" presStyleLbl="node1" presStyleIdx="0" presStyleCnt="6">
        <dgm:presLayoutVars>
          <dgm:bulletEnabled val="1"/>
        </dgm:presLayoutVars>
      </dgm:prSet>
      <dgm:spPr/>
    </dgm:pt>
    <dgm:pt modelId="{CE7BD6EE-12EF-44B3-9DA2-7CC73FBF29D3}" type="pres">
      <dgm:prSet presAssocID="{75105424-61B5-42E8-80DA-77AD240A8501}" presName="sibTransFirstNode" presStyleLbl="bgShp" presStyleIdx="0" presStyleCnt="1"/>
      <dgm:spPr/>
    </dgm:pt>
    <dgm:pt modelId="{CE1E5B04-0831-4E63-A91B-E7DAA0141B33}" type="pres">
      <dgm:prSet presAssocID="{66EEE8A8-C7EC-4A95-8FFC-6ADFD05B1086}" presName="nodeFollowingNodes" presStyleLbl="node1" presStyleIdx="1" presStyleCnt="6">
        <dgm:presLayoutVars>
          <dgm:bulletEnabled val="1"/>
        </dgm:presLayoutVars>
      </dgm:prSet>
      <dgm:spPr/>
    </dgm:pt>
    <dgm:pt modelId="{F9AAA16E-D828-4FBD-BAE8-93E6C87F87E9}" type="pres">
      <dgm:prSet presAssocID="{ABD4BF9A-640B-4429-BE33-DD1ABC23F235}" presName="nodeFollowingNodes" presStyleLbl="node1" presStyleIdx="2" presStyleCnt="6">
        <dgm:presLayoutVars>
          <dgm:bulletEnabled val="1"/>
        </dgm:presLayoutVars>
      </dgm:prSet>
      <dgm:spPr/>
    </dgm:pt>
    <dgm:pt modelId="{BC9953D7-7F8E-4FBC-8290-F31E8194683F}" type="pres">
      <dgm:prSet presAssocID="{BF9C31B8-55FB-4CDB-BEF2-01AFAA36FF1A}" presName="nodeFollowingNodes" presStyleLbl="node1" presStyleIdx="3" presStyleCnt="6">
        <dgm:presLayoutVars>
          <dgm:bulletEnabled val="1"/>
        </dgm:presLayoutVars>
      </dgm:prSet>
      <dgm:spPr/>
    </dgm:pt>
    <dgm:pt modelId="{BDB9D59A-DA19-4179-9991-0AFA90380FB9}" type="pres">
      <dgm:prSet presAssocID="{BE288243-A1FE-4ED5-8791-D3EE79373D05}" presName="nodeFollowingNodes" presStyleLbl="node1" presStyleIdx="4" presStyleCnt="6">
        <dgm:presLayoutVars>
          <dgm:bulletEnabled val="1"/>
        </dgm:presLayoutVars>
      </dgm:prSet>
      <dgm:spPr/>
    </dgm:pt>
    <dgm:pt modelId="{7E31E190-712F-44D7-B3D3-128D3330C4FE}" type="pres">
      <dgm:prSet presAssocID="{B31FE19C-D874-4461-BD22-05687B7C5C4F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A12B0306-FB69-4BE9-B0D9-46E4FDFD72BE}" type="presOf" srcId="{B31FE19C-D874-4461-BD22-05687B7C5C4F}" destId="{7E31E190-712F-44D7-B3D3-128D3330C4FE}" srcOrd="0" destOrd="0" presId="urn:microsoft.com/office/officeart/2005/8/layout/cycle3"/>
    <dgm:cxn modelId="{006F8711-3D3B-47BC-A516-0F98370EC65B}" type="presOf" srcId="{66EEE8A8-C7EC-4A95-8FFC-6ADFD05B1086}" destId="{CE1E5B04-0831-4E63-A91B-E7DAA0141B33}" srcOrd="0" destOrd="0" presId="urn:microsoft.com/office/officeart/2005/8/layout/cycle3"/>
    <dgm:cxn modelId="{8A9C0528-B9C0-40A2-AEF1-7BD678FDA790}" srcId="{F529D830-CE46-4BFD-A693-5089DCB6EA46}" destId="{4C95E574-38C0-407B-9C90-9394785F27E5}" srcOrd="0" destOrd="0" parTransId="{2780098E-D813-4C05-97CF-9313BD36C3AB}" sibTransId="{75105424-61B5-42E8-80DA-77AD240A8501}"/>
    <dgm:cxn modelId="{DA56023C-2EB5-4578-9BEC-283FCD75796B}" type="presOf" srcId="{BF9C31B8-55FB-4CDB-BEF2-01AFAA36FF1A}" destId="{BC9953D7-7F8E-4FBC-8290-F31E8194683F}" srcOrd="0" destOrd="0" presId="urn:microsoft.com/office/officeart/2005/8/layout/cycle3"/>
    <dgm:cxn modelId="{294C1640-60B6-488F-868F-E907EDC316E0}" srcId="{F529D830-CE46-4BFD-A693-5089DCB6EA46}" destId="{66EEE8A8-C7EC-4A95-8FFC-6ADFD05B1086}" srcOrd="1" destOrd="0" parTransId="{DF38D01B-F288-42D7-8DD4-35647B0EFA6D}" sibTransId="{D4A7FFEC-8F94-468D-AC59-4BE97B1B5A70}"/>
    <dgm:cxn modelId="{AFAAD073-111A-4A56-ADB0-33FE65FB9A42}" srcId="{F529D830-CE46-4BFD-A693-5089DCB6EA46}" destId="{ABD4BF9A-640B-4429-BE33-DD1ABC23F235}" srcOrd="2" destOrd="0" parTransId="{BC853A8C-ACCB-45BF-9C5B-E666FBE93CD7}" sibTransId="{186872C8-92BE-458C-B30B-301119BA3CE3}"/>
    <dgm:cxn modelId="{DF30337C-86A6-4087-84E5-8FF6655ED63A}" type="presOf" srcId="{75105424-61B5-42E8-80DA-77AD240A8501}" destId="{CE7BD6EE-12EF-44B3-9DA2-7CC73FBF29D3}" srcOrd="0" destOrd="0" presId="urn:microsoft.com/office/officeart/2005/8/layout/cycle3"/>
    <dgm:cxn modelId="{8EE60794-D163-446F-949C-2EAE09586C3F}" type="presOf" srcId="{ABD4BF9A-640B-4429-BE33-DD1ABC23F235}" destId="{F9AAA16E-D828-4FBD-BAE8-93E6C87F87E9}" srcOrd="0" destOrd="0" presId="urn:microsoft.com/office/officeart/2005/8/layout/cycle3"/>
    <dgm:cxn modelId="{70A02F97-F932-4442-8B32-FF58CAC833A3}" srcId="{F529D830-CE46-4BFD-A693-5089DCB6EA46}" destId="{BF9C31B8-55FB-4CDB-BEF2-01AFAA36FF1A}" srcOrd="3" destOrd="0" parTransId="{BF6E3FD6-A9DB-418B-A005-05ECCF27F8BB}" sibTransId="{23BFAE98-F941-4F2F-B04A-94E36B570BE5}"/>
    <dgm:cxn modelId="{F7CD969F-548F-4F04-BE7B-8D239C2A1F8A}" srcId="{F529D830-CE46-4BFD-A693-5089DCB6EA46}" destId="{BE288243-A1FE-4ED5-8791-D3EE79373D05}" srcOrd="4" destOrd="0" parTransId="{5E2AFE7A-0B85-4502-8670-240342E65F96}" sibTransId="{9230D64D-414D-4497-996F-76094FB23589}"/>
    <dgm:cxn modelId="{661467AB-894B-4AF3-A7FE-EE1A0E3C3DCA}" type="presOf" srcId="{4C95E574-38C0-407B-9C90-9394785F27E5}" destId="{D9471AC9-8AAD-4912-8B3B-8EB02768E349}" srcOrd="0" destOrd="0" presId="urn:microsoft.com/office/officeart/2005/8/layout/cycle3"/>
    <dgm:cxn modelId="{21EA5ABB-4356-40A8-BCB1-5D36F729F9B5}" type="presOf" srcId="{F529D830-CE46-4BFD-A693-5089DCB6EA46}" destId="{05537524-2674-4039-B610-12D7959F7BF4}" srcOrd="0" destOrd="0" presId="urn:microsoft.com/office/officeart/2005/8/layout/cycle3"/>
    <dgm:cxn modelId="{CC3A2ADC-6075-44EE-B923-5708F9DBBE2A}" type="presOf" srcId="{BE288243-A1FE-4ED5-8791-D3EE79373D05}" destId="{BDB9D59A-DA19-4179-9991-0AFA90380FB9}" srcOrd="0" destOrd="0" presId="urn:microsoft.com/office/officeart/2005/8/layout/cycle3"/>
    <dgm:cxn modelId="{C26A03E6-14CF-45BC-96B0-3B9BFB564B8D}" srcId="{F529D830-CE46-4BFD-A693-5089DCB6EA46}" destId="{B31FE19C-D874-4461-BD22-05687B7C5C4F}" srcOrd="5" destOrd="0" parTransId="{7B11B53B-FBCB-471E-B7EB-950AF2AAA94F}" sibTransId="{97FAF81A-6A28-4572-AC0E-C8BCB1BABB92}"/>
    <dgm:cxn modelId="{2E43B30A-85DC-422D-AE3D-FA3534F03AC6}" type="presParOf" srcId="{05537524-2674-4039-B610-12D7959F7BF4}" destId="{E5799E4D-8B94-4CE9-97D8-67224A3BD6E8}" srcOrd="0" destOrd="0" presId="urn:microsoft.com/office/officeart/2005/8/layout/cycle3"/>
    <dgm:cxn modelId="{C60CE24B-591A-4449-ACB7-AD0D48834757}" type="presParOf" srcId="{E5799E4D-8B94-4CE9-97D8-67224A3BD6E8}" destId="{D9471AC9-8AAD-4912-8B3B-8EB02768E349}" srcOrd="0" destOrd="0" presId="urn:microsoft.com/office/officeart/2005/8/layout/cycle3"/>
    <dgm:cxn modelId="{F9AAE8FB-BAE7-4B3B-8F9C-B82D3DE5AF91}" type="presParOf" srcId="{E5799E4D-8B94-4CE9-97D8-67224A3BD6E8}" destId="{CE7BD6EE-12EF-44B3-9DA2-7CC73FBF29D3}" srcOrd="1" destOrd="0" presId="urn:microsoft.com/office/officeart/2005/8/layout/cycle3"/>
    <dgm:cxn modelId="{196CA824-7DA5-459B-A86B-9F0D8A8C0900}" type="presParOf" srcId="{E5799E4D-8B94-4CE9-97D8-67224A3BD6E8}" destId="{CE1E5B04-0831-4E63-A91B-E7DAA0141B33}" srcOrd="2" destOrd="0" presId="urn:microsoft.com/office/officeart/2005/8/layout/cycle3"/>
    <dgm:cxn modelId="{1B2E099E-25EF-47B2-9956-E8158BBDE935}" type="presParOf" srcId="{E5799E4D-8B94-4CE9-97D8-67224A3BD6E8}" destId="{F9AAA16E-D828-4FBD-BAE8-93E6C87F87E9}" srcOrd="3" destOrd="0" presId="urn:microsoft.com/office/officeart/2005/8/layout/cycle3"/>
    <dgm:cxn modelId="{69E65EDF-C528-44DB-8D07-918E3075BBBC}" type="presParOf" srcId="{E5799E4D-8B94-4CE9-97D8-67224A3BD6E8}" destId="{BC9953D7-7F8E-4FBC-8290-F31E8194683F}" srcOrd="4" destOrd="0" presId="urn:microsoft.com/office/officeart/2005/8/layout/cycle3"/>
    <dgm:cxn modelId="{41837DA9-4C53-48BD-BFE8-14B8102A6664}" type="presParOf" srcId="{E5799E4D-8B94-4CE9-97D8-67224A3BD6E8}" destId="{BDB9D59A-DA19-4179-9991-0AFA90380FB9}" srcOrd="5" destOrd="0" presId="urn:microsoft.com/office/officeart/2005/8/layout/cycle3"/>
    <dgm:cxn modelId="{4D6A6DDC-6A02-4B01-8A10-E20CB0024271}" type="presParOf" srcId="{E5799E4D-8B94-4CE9-97D8-67224A3BD6E8}" destId="{7E31E190-712F-44D7-B3D3-128D3330C4F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15BD5F-AF1A-4970-A89E-60C8944D66EC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ADC166-DB73-4714-91C1-E0D0F5C5E296}">
      <dgm:prSet phldrT="[Teks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dirty="0"/>
            <a:t>Lelah</a:t>
          </a:r>
        </a:p>
      </dgm:t>
    </dgm:pt>
    <dgm:pt modelId="{9EC676FF-C8D3-438D-89C5-5D02F16BEB1E}" type="parTrans" cxnId="{EE9B95AD-D58A-437B-B1CC-6A62A4929026}">
      <dgm:prSet/>
      <dgm:spPr/>
      <dgm:t>
        <a:bodyPr/>
        <a:lstStyle/>
        <a:p>
          <a:endParaRPr lang="en-US"/>
        </a:p>
      </dgm:t>
    </dgm:pt>
    <dgm:pt modelId="{6C8C2E69-7BFC-47C7-A714-893C2057C037}" type="sibTrans" cxnId="{EE9B95AD-D58A-437B-B1CC-6A62A4929026}">
      <dgm:prSet/>
      <dgm:spPr/>
      <dgm:t>
        <a:bodyPr/>
        <a:lstStyle/>
        <a:p>
          <a:endParaRPr lang="en-US"/>
        </a:p>
      </dgm:t>
    </dgm:pt>
    <dgm:pt modelId="{3534B85E-2471-4464-9CE3-24C88D4FAB54}">
      <dgm:prSet phldrT="[Teks]"/>
      <dgm:spPr/>
      <dgm:t>
        <a:bodyPr/>
        <a:lstStyle/>
        <a:p>
          <a:r>
            <a:rPr lang="en-US" dirty="0" err="1"/>
            <a:t>Pusing</a:t>
          </a:r>
          <a:endParaRPr lang="en-US" dirty="0"/>
        </a:p>
      </dgm:t>
    </dgm:pt>
    <dgm:pt modelId="{CD0D0581-2A5E-4E5D-9F79-DC390B06C2C6}" type="parTrans" cxnId="{87FAB221-B368-4FC6-BABB-785CE869795B}">
      <dgm:prSet/>
      <dgm:spPr/>
      <dgm:t>
        <a:bodyPr/>
        <a:lstStyle/>
        <a:p>
          <a:endParaRPr lang="en-US"/>
        </a:p>
      </dgm:t>
    </dgm:pt>
    <dgm:pt modelId="{052CD691-86F1-4E15-AC67-571EC08F1B5A}" type="sibTrans" cxnId="{87FAB221-B368-4FC6-BABB-785CE869795B}">
      <dgm:prSet/>
      <dgm:spPr/>
      <dgm:t>
        <a:bodyPr/>
        <a:lstStyle/>
        <a:p>
          <a:endParaRPr lang="en-US"/>
        </a:p>
      </dgm:t>
    </dgm:pt>
    <dgm:pt modelId="{02B3549C-BE34-47D9-8EF4-0FD805769766}">
      <dgm:prSet phldrT="[Teks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dirty="0" err="1"/>
            <a:t>Pucat</a:t>
          </a:r>
          <a:endParaRPr lang="en-US" dirty="0"/>
        </a:p>
      </dgm:t>
    </dgm:pt>
    <dgm:pt modelId="{C0C9C695-998A-4F97-B7D0-3550F49375D8}" type="parTrans" cxnId="{0E05FB4D-6D81-4483-959E-55083A99180D}">
      <dgm:prSet/>
      <dgm:spPr/>
      <dgm:t>
        <a:bodyPr/>
        <a:lstStyle/>
        <a:p>
          <a:endParaRPr lang="en-US"/>
        </a:p>
      </dgm:t>
    </dgm:pt>
    <dgm:pt modelId="{E0E8C036-3531-4F14-B448-5DA5BE13E3A8}" type="sibTrans" cxnId="{0E05FB4D-6D81-4483-959E-55083A99180D}">
      <dgm:prSet/>
      <dgm:spPr/>
      <dgm:t>
        <a:bodyPr/>
        <a:lstStyle/>
        <a:p>
          <a:endParaRPr lang="en-US"/>
        </a:p>
      </dgm:t>
    </dgm:pt>
    <dgm:pt modelId="{E1FB8036-1FF4-465E-9C94-E6FCDBC1C229}">
      <dgm:prSet phldrT="[Teks]"/>
      <dgm:spPr/>
      <dgm:t>
        <a:bodyPr/>
        <a:lstStyle/>
        <a:p>
          <a:r>
            <a:rPr lang="en-US" dirty="0" err="1"/>
            <a:t>Berkeringat</a:t>
          </a:r>
          <a:endParaRPr lang="en-US" dirty="0"/>
        </a:p>
      </dgm:t>
    </dgm:pt>
    <dgm:pt modelId="{41C4264C-F4B7-4009-A085-00920C3947D9}" type="parTrans" cxnId="{AF5BEE99-A8A0-444B-85D2-29BC2BB5D945}">
      <dgm:prSet/>
      <dgm:spPr/>
      <dgm:t>
        <a:bodyPr/>
        <a:lstStyle/>
        <a:p>
          <a:endParaRPr lang="en-US"/>
        </a:p>
      </dgm:t>
    </dgm:pt>
    <dgm:pt modelId="{478AFCB2-5117-4C0E-91A5-B7AD514747D5}" type="sibTrans" cxnId="{AF5BEE99-A8A0-444B-85D2-29BC2BB5D945}">
      <dgm:prSet/>
      <dgm:spPr/>
      <dgm:t>
        <a:bodyPr/>
        <a:lstStyle/>
        <a:p>
          <a:endParaRPr lang="en-US"/>
        </a:p>
      </dgm:t>
    </dgm:pt>
    <dgm:pt modelId="{2A23D6B6-E679-43D4-AEF6-540C8C33BF95}">
      <dgm:prSet phldrT="[Teks]"/>
      <dgm:spPr/>
      <dgm:t>
        <a:bodyPr/>
        <a:lstStyle/>
        <a:p>
          <a:r>
            <a:rPr lang="en-US" dirty="0" err="1"/>
            <a:t>Sulit</a:t>
          </a:r>
          <a:r>
            <a:rPr lang="en-US" dirty="0"/>
            <a:t> </a:t>
          </a:r>
          <a:r>
            <a:rPr lang="en-US" dirty="0" err="1"/>
            <a:t>Berkonsentrasi</a:t>
          </a:r>
          <a:endParaRPr lang="en-US" dirty="0"/>
        </a:p>
      </dgm:t>
    </dgm:pt>
    <dgm:pt modelId="{1477BAEF-D420-42BC-AABE-E54A578824A7}" type="parTrans" cxnId="{9409B3AA-4371-4AFF-BC5D-724D7B3E1A10}">
      <dgm:prSet/>
      <dgm:spPr/>
      <dgm:t>
        <a:bodyPr/>
        <a:lstStyle/>
        <a:p>
          <a:endParaRPr lang="en-US"/>
        </a:p>
      </dgm:t>
    </dgm:pt>
    <dgm:pt modelId="{B276A03F-A277-4B0E-BC1D-76564649DB1E}" type="sibTrans" cxnId="{9409B3AA-4371-4AFF-BC5D-724D7B3E1A10}">
      <dgm:prSet/>
      <dgm:spPr/>
      <dgm:t>
        <a:bodyPr/>
        <a:lstStyle/>
        <a:p>
          <a:endParaRPr lang="en-US"/>
        </a:p>
      </dgm:t>
    </dgm:pt>
    <dgm:pt modelId="{EFA76A92-9621-4820-B7A3-287E73836B48}">
      <dgm:prSet phldrT="[Teks]"/>
      <dgm:spPr/>
      <dgm:t>
        <a:bodyPr/>
        <a:lstStyle/>
        <a:p>
          <a:r>
            <a:rPr lang="en-US" dirty="0" err="1"/>
            <a:t>Mengantuk</a:t>
          </a:r>
          <a:endParaRPr lang="en-US" dirty="0"/>
        </a:p>
      </dgm:t>
    </dgm:pt>
    <dgm:pt modelId="{7501ABEC-12A8-4619-BBF1-061826A98F15}" type="parTrans" cxnId="{31A3C64F-903B-41BE-9263-94AD21DEBDE9}">
      <dgm:prSet/>
      <dgm:spPr/>
      <dgm:t>
        <a:bodyPr/>
        <a:lstStyle/>
        <a:p>
          <a:endParaRPr lang="en-US"/>
        </a:p>
      </dgm:t>
    </dgm:pt>
    <dgm:pt modelId="{76CEB655-8BDE-403A-A9EB-E64796466A6A}" type="sibTrans" cxnId="{31A3C64F-903B-41BE-9263-94AD21DEBDE9}">
      <dgm:prSet/>
      <dgm:spPr/>
      <dgm:t>
        <a:bodyPr/>
        <a:lstStyle/>
        <a:p>
          <a:endParaRPr lang="en-US"/>
        </a:p>
      </dgm:t>
    </dgm:pt>
    <dgm:pt modelId="{1843C989-C399-46A5-8387-23A781ACDD4C}">
      <dgm:prSet phldrT="[Teks]"/>
      <dgm:spPr/>
      <dgm:t>
        <a:bodyPr/>
        <a:lstStyle/>
        <a:p>
          <a:r>
            <a:rPr lang="en-US" dirty="0" err="1"/>
            <a:t>Hilang</a:t>
          </a:r>
          <a:r>
            <a:rPr lang="en-US" dirty="0"/>
            <a:t> </a:t>
          </a:r>
          <a:r>
            <a:rPr lang="en-US" dirty="0" err="1"/>
            <a:t>kesadaran</a:t>
          </a:r>
          <a:endParaRPr lang="en-US" dirty="0"/>
        </a:p>
      </dgm:t>
    </dgm:pt>
    <dgm:pt modelId="{C09D5094-C83E-4BB9-9C69-807385E2ECE6}" type="parTrans" cxnId="{A26D0CBF-D6FF-44C1-B5C9-E6D62864BC00}">
      <dgm:prSet/>
      <dgm:spPr/>
      <dgm:t>
        <a:bodyPr/>
        <a:lstStyle/>
        <a:p>
          <a:endParaRPr lang="en-US"/>
        </a:p>
      </dgm:t>
    </dgm:pt>
    <dgm:pt modelId="{F81F4E63-CA72-4BFA-AF1C-F6F908DFE6E1}" type="sibTrans" cxnId="{A26D0CBF-D6FF-44C1-B5C9-E6D62864BC00}">
      <dgm:prSet/>
      <dgm:spPr/>
      <dgm:t>
        <a:bodyPr/>
        <a:lstStyle/>
        <a:p>
          <a:endParaRPr lang="en-US"/>
        </a:p>
      </dgm:t>
    </dgm:pt>
    <dgm:pt modelId="{A4B0E1AE-68F7-4D56-8059-9297FA74D4CE}">
      <dgm:prSet phldrT="[Teks]" phldr="1"/>
      <dgm:spPr/>
      <dgm:t>
        <a:bodyPr/>
        <a:lstStyle/>
        <a:p>
          <a:endParaRPr lang="en-US"/>
        </a:p>
      </dgm:t>
    </dgm:pt>
    <dgm:pt modelId="{0B0EF487-E7E8-4BF2-91DA-62719DCB0318}" type="sibTrans" cxnId="{4DEA4ED6-F2C1-4F85-9BCE-6024E743C764}">
      <dgm:prSet/>
      <dgm:spPr/>
      <dgm:t>
        <a:bodyPr/>
        <a:lstStyle/>
        <a:p>
          <a:endParaRPr lang="en-US"/>
        </a:p>
      </dgm:t>
    </dgm:pt>
    <dgm:pt modelId="{667B485C-2C5A-4A94-9218-0F6340166E92}" type="parTrans" cxnId="{4DEA4ED6-F2C1-4F85-9BCE-6024E743C764}">
      <dgm:prSet/>
      <dgm:spPr/>
      <dgm:t>
        <a:bodyPr/>
        <a:lstStyle/>
        <a:p>
          <a:endParaRPr lang="en-US"/>
        </a:p>
      </dgm:t>
    </dgm:pt>
    <dgm:pt modelId="{44047E05-5259-464A-9145-A4EA15E66C83}" type="pres">
      <dgm:prSet presAssocID="{0F15BD5F-AF1A-4970-A89E-60C8944D66EC}" presName="Name0" presStyleCnt="0">
        <dgm:presLayoutVars>
          <dgm:chMax val="7"/>
          <dgm:chPref val="5"/>
        </dgm:presLayoutVars>
      </dgm:prSet>
      <dgm:spPr/>
    </dgm:pt>
    <dgm:pt modelId="{8BAD851E-4A31-4BFC-8DB7-3717D7ADD22D}" type="pres">
      <dgm:prSet presAssocID="{0F15BD5F-AF1A-4970-A89E-60C8944D66EC}" presName="arrowNode" presStyleLbl="node1" presStyleIdx="0" presStyleCnt="1"/>
      <dgm:spPr/>
    </dgm:pt>
    <dgm:pt modelId="{9B0018F8-7387-4C7B-B5DD-4337200F1D75}" type="pres">
      <dgm:prSet presAssocID="{E2ADC166-DB73-4714-91C1-E0D0F5C5E296}" presName="txNode1" presStyleLbl="revTx" presStyleIdx="0" presStyleCnt="7">
        <dgm:presLayoutVars>
          <dgm:bulletEnabled val="1"/>
        </dgm:presLayoutVars>
      </dgm:prSet>
      <dgm:spPr/>
    </dgm:pt>
    <dgm:pt modelId="{256FA2BD-79BE-43E6-97E9-8DD6AC47B8DE}" type="pres">
      <dgm:prSet presAssocID="{3534B85E-2471-4464-9CE3-24C88D4FAB54}" presName="txNode2" presStyleLbl="revTx" presStyleIdx="1" presStyleCnt="7">
        <dgm:presLayoutVars>
          <dgm:bulletEnabled val="1"/>
        </dgm:presLayoutVars>
      </dgm:prSet>
      <dgm:spPr/>
    </dgm:pt>
    <dgm:pt modelId="{77774101-3718-4E3F-B3C3-FBE26149DE77}" type="pres">
      <dgm:prSet presAssocID="{052CD691-86F1-4E15-AC67-571EC08F1B5A}" presName="dotNode2" presStyleCnt="0"/>
      <dgm:spPr/>
    </dgm:pt>
    <dgm:pt modelId="{113C4F05-9BAE-49B4-90BB-7DC6AA8739E2}" type="pres">
      <dgm:prSet presAssocID="{052CD691-86F1-4E15-AC67-571EC08F1B5A}" presName="dotRepeatNode" presStyleLbl="fgShp" presStyleIdx="0" presStyleCnt="5"/>
      <dgm:spPr/>
    </dgm:pt>
    <dgm:pt modelId="{1E48F06E-9220-4555-9B9A-5777F4FCA702}" type="pres">
      <dgm:prSet presAssocID="{02B3549C-BE34-47D9-8EF4-0FD805769766}" presName="txNode3" presStyleLbl="revTx" presStyleIdx="2" presStyleCnt="7">
        <dgm:presLayoutVars>
          <dgm:bulletEnabled val="1"/>
        </dgm:presLayoutVars>
      </dgm:prSet>
      <dgm:spPr/>
    </dgm:pt>
    <dgm:pt modelId="{3380555A-7EAF-4C2C-A455-3FB0C92326C3}" type="pres">
      <dgm:prSet presAssocID="{E0E8C036-3531-4F14-B448-5DA5BE13E3A8}" presName="dotNode3" presStyleCnt="0"/>
      <dgm:spPr/>
    </dgm:pt>
    <dgm:pt modelId="{D9C65281-2A5E-4CF5-B5CC-E779447072C2}" type="pres">
      <dgm:prSet presAssocID="{E0E8C036-3531-4F14-B448-5DA5BE13E3A8}" presName="dotRepeatNode" presStyleLbl="fgShp" presStyleIdx="1" presStyleCnt="5"/>
      <dgm:spPr/>
    </dgm:pt>
    <dgm:pt modelId="{DF26F3B2-2F89-4751-AB81-6A4E2B17CA2D}" type="pres">
      <dgm:prSet presAssocID="{E1FB8036-1FF4-465E-9C94-E6FCDBC1C229}" presName="txNode4" presStyleLbl="revTx" presStyleIdx="3" presStyleCnt="7">
        <dgm:presLayoutVars>
          <dgm:bulletEnabled val="1"/>
        </dgm:presLayoutVars>
      </dgm:prSet>
      <dgm:spPr/>
    </dgm:pt>
    <dgm:pt modelId="{4E35BB90-EA3D-463D-8E89-61ADC6144D97}" type="pres">
      <dgm:prSet presAssocID="{478AFCB2-5117-4C0E-91A5-B7AD514747D5}" presName="dotNode4" presStyleCnt="0"/>
      <dgm:spPr/>
    </dgm:pt>
    <dgm:pt modelId="{A8304906-0707-47E3-B3E2-96B4C8BD44C0}" type="pres">
      <dgm:prSet presAssocID="{478AFCB2-5117-4C0E-91A5-B7AD514747D5}" presName="dotRepeatNode" presStyleLbl="fgShp" presStyleIdx="2" presStyleCnt="5"/>
      <dgm:spPr/>
    </dgm:pt>
    <dgm:pt modelId="{CC16AAFC-841D-483D-A8FA-4B6BC12033F2}" type="pres">
      <dgm:prSet presAssocID="{2A23D6B6-E679-43D4-AEF6-540C8C33BF95}" presName="txNode5" presStyleLbl="revTx" presStyleIdx="4" presStyleCnt="7">
        <dgm:presLayoutVars>
          <dgm:bulletEnabled val="1"/>
        </dgm:presLayoutVars>
      </dgm:prSet>
      <dgm:spPr/>
    </dgm:pt>
    <dgm:pt modelId="{48F85F37-6225-4940-BEBF-A7DC0D1D643E}" type="pres">
      <dgm:prSet presAssocID="{B276A03F-A277-4B0E-BC1D-76564649DB1E}" presName="dotNode5" presStyleCnt="0"/>
      <dgm:spPr/>
    </dgm:pt>
    <dgm:pt modelId="{95AAB73C-292A-4C22-95B5-6544863DEF21}" type="pres">
      <dgm:prSet presAssocID="{B276A03F-A277-4B0E-BC1D-76564649DB1E}" presName="dotRepeatNode" presStyleLbl="fgShp" presStyleIdx="3" presStyleCnt="5"/>
      <dgm:spPr/>
    </dgm:pt>
    <dgm:pt modelId="{4768B553-80EA-48D9-811F-4C00BFCB879F}" type="pres">
      <dgm:prSet presAssocID="{EFA76A92-9621-4820-B7A3-287E73836B48}" presName="txNode6" presStyleLbl="revTx" presStyleIdx="5" presStyleCnt="7">
        <dgm:presLayoutVars>
          <dgm:bulletEnabled val="1"/>
        </dgm:presLayoutVars>
      </dgm:prSet>
      <dgm:spPr/>
    </dgm:pt>
    <dgm:pt modelId="{7EB66635-FDE3-483A-9E3E-8BDCC09C46B9}" type="pres">
      <dgm:prSet presAssocID="{76CEB655-8BDE-403A-A9EB-E64796466A6A}" presName="dotNode6" presStyleCnt="0"/>
      <dgm:spPr/>
    </dgm:pt>
    <dgm:pt modelId="{6C218714-8D3A-4654-AC44-500B8CB9981F}" type="pres">
      <dgm:prSet presAssocID="{76CEB655-8BDE-403A-A9EB-E64796466A6A}" presName="dotRepeatNode" presStyleLbl="fgShp" presStyleIdx="4" presStyleCnt="5"/>
      <dgm:spPr/>
    </dgm:pt>
    <dgm:pt modelId="{647CFDF8-0C73-4594-8CB9-BBE8890B5234}" type="pres">
      <dgm:prSet presAssocID="{1843C989-C399-46A5-8387-23A781ACDD4C}" presName="txNode7" presStyleLbl="revTx" presStyleIdx="6" presStyleCnt="7">
        <dgm:presLayoutVars>
          <dgm:bulletEnabled val="1"/>
        </dgm:presLayoutVars>
      </dgm:prSet>
      <dgm:spPr/>
    </dgm:pt>
  </dgm:ptLst>
  <dgm:cxnLst>
    <dgm:cxn modelId="{67D91409-E35C-47E1-9D0C-646D7327557C}" type="presOf" srcId="{3534B85E-2471-4464-9CE3-24C88D4FAB54}" destId="{256FA2BD-79BE-43E6-97E9-8DD6AC47B8DE}" srcOrd="0" destOrd="0" presId="urn:microsoft.com/office/officeart/2009/3/layout/DescendingProcess"/>
    <dgm:cxn modelId="{83C8E611-6D7F-4818-BAAB-FC2A4706D320}" type="presOf" srcId="{1843C989-C399-46A5-8387-23A781ACDD4C}" destId="{647CFDF8-0C73-4594-8CB9-BBE8890B5234}" srcOrd="0" destOrd="0" presId="urn:microsoft.com/office/officeart/2009/3/layout/DescendingProcess"/>
    <dgm:cxn modelId="{87FAB221-B368-4FC6-BABB-785CE869795B}" srcId="{0F15BD5F-AF1A-4970-A89E-60C8944D66EC}" destId="{3534B85E-2471-4464-9CE3-24C88D4FAB54}" srcOrd="1" destOrd="0" parTransId="{CD0D0581-2A5E-4E5D-9F79-DC390B06C2C6}" sibTransId="{052CD691-86F1-4E15-AC67-571EC08F1B5A}"/>
    <dgm:cxn modelId="{8D5E0D2A-DBF3-4B38-994F-B2D8EB6B5597}" type="presOf" srcId="{E0E8C036-3531-4F14-B448-5DA5BE13E3A8}" destId="{D9C65281-2A5E-4CF5-B5CC-E779447072C2}" srcOrd="0" destOrd="0" presId="urn:microsoft.com/office/officeart/2009/3/layout/DescendingProcess"/>
    <dgm:cxn modelId="{86896E33-8E7D-4EA1-B923-BDF3C4A3C427}" type="presOf" srcId="{02B3549C-BE34-47D9-8EF4-0FD805769766}" destId="{1E48F06E-9220-4555-9B9A-5777F4FCA702}" srcOrd="0" destOrd="0" presId="urn:microsoft.com/office/officeart/2009/3/layout/DescendingProcess"/>
    <dgm:cxn modelId="{545CC840-8A36-446D-B5F6-27B5315983BE}" type="presOf" srcId="{478AFCB2-5117-4C0E-91A5-B7AD514747D5}" destId="{A8304906-0707-47E3-B3E2-96B4C8BD44C0}" srcOrd="0" destOrd="0" presId="urn:microsoft.com/office/officeart/2009/3/layout/DescendingProcess"/>
    <dgm:cxn modelId="{8FF8B548-E33D-4A40-BBF2-F4273000025B}" type="presOf" srcId="{E2ADC166-DB73-4714-91C1-E0D0F5C5E296}" destId="{9B0018F8-7387-4C7B-B5DD-4337200F1D75}" srcOrd="0" destOrd="0" presId="urn:microsoft.com/office/officeart/2009/3/layout/DescendingProcess"/>
    <dgm:cxn modelId="{0E05FB4D-6D81-4483-959E-55083A99180D}" srcId="{0F15BD5F-AF1A-4970-A89E-60C8944D66EC}" destId="{02B3549C-BE34-47D9-8EF4-0FD805769766}" srcOrd="2" destOrd="0" parTransId="{C0C9C695-998A-4F97-B7D0-3550F49375D8}" sibTransId="{E0E8C036-3531-4F14-B448-5DA5BE13E3A8}"/>
    <dgm:cxn modelId="{31A3C64F-903B-41BE-9263-94AD21DEBDE9}" srcId="{0F15BD5F-AF1A-4970-A89E-60C8944D66EC}" destId="{EFA76A92-9621-4820-B7A3-287E73836B48}" srcOrd="5" destOrd="0" parTransId="{7501ABEC-12A8-4619-BBF1-061826A98F15}" sibTransId="{76CEB655-8BDE-403A-A9EB-E64796466A6A}"/>
    <dgm:cxn modelId="{9C4C9098-C842-4A15-B7D7-9C93735638C6}" type="presOf" srcId="{052CD691-86F1-4E15-AC67-571EC08F1B5A}" destId="{113C4F05-9BAE-49B4-90BB-7DC6AA8739E2}" srcOrd="0" destOrd="0" presId="urn:microsoft.com/office/officeart/2009/3/layout/DescendingProcess"/>
    <dgm:cxn modelId="{AF5BEE99-A8A0-444B-85D2-29BC2BB5D945}" srcId="{0F15BD5F-AF1A-4970-A89E-60C8944D66EC}" destId="{E1FB8036-1FF4-465E-9C94-E6FCDBC1C229}" srcOrd="3" destOrd="0" parTransId="{41C4264C-F4B7-4009-A085-00920C3947D9}" sibTransId="{478AFCB2-5117-4C0E-91A5-B7AD514747D5}"/>
    <dgm:cxn modelId="{9409B3AA-4371-4AFF-BC5D-724D7B3E1A10}" srcId="{0F15BD5F-AF1A-4970-A89E-60C8944D66EC}" destId="{2A23D6B6-E679-43D4-AEF6-540C8C33BF95}" srcOrd="4" destOrd="0" parTransId="{1477BAEF-D420-42BC-AABE-E54A578824A7}" sibTransId="{B276A03F-A277-4B0E-BC1D-76564649DB1E}"/>
    <dgm:cxn modelId="{EE9B95AD-D58A-437B-B1CC-6A62A4929026}" srcId="{0F15BD5F-AF1A-4970-A89E-60C8944D66EC}" destId="{E2ADC166-DB73-4714-91C1-E0D0F5C5E296}" srcOrd="0" destOrd="0" parTransId="{9EC676FF-C8D3-438D-89C5-5D02F16BEB1E}" sibTransId="{6C8C2E69-7BFC-47C7-A714-893C2057C037}"/>
    <dgm:cxn modelId="{3B148EB1-244E-48BF-81C4-24B23BD8D88E}" type="presOf" srcId="{2A23D6B6-E679-43D4-AEF6-540C8C33BF95}" destId="{CC16AAFC-841D-483D-A8FA-4B6BC12033F2}" srcOrd="0" destOrd="0" presId="urn:microsoft.com/office/officeart/2009/3/layout/DescendingProcess"/>
    <dgm:cxn modelId="{A26D0CBF-D6FF-44C1-B5C9-E6D62864BC00}" srcId="{0F15BD5F-AF1A-4970-A89E-60C8944D66EC}" destId="{1843C989-C399-46A5-8387-23A781ACDD4C}" srcOrd="6" destOrd="0" parTransId="{C09D5094-C83E-4BB9-9C69-807385E2ECE6}" sibTransId="{F81F4E63-CA72-4BFA-AF1C-F6F908DFE6E1}"/>
    <dgm:cxn modelId="{5B3B30CB-89D1-41E5-BD50-4A037D7B8673}" type="presOf" srcId="{0F15BD5F-AF1A-4970-A89E-60C8944D66EC}" destId="{44047E05-5259-464A-9145-A4EA15E66C83}" srcOrd="0" destOrd="0" presId="urn:microsoft.com/office/officeart/2009/3/layout/DescendingProcess"/>
    <dgm:cxn modelId="{A0F2DAD5-43A3-44E1-843A-EAEA4E016F1B}" type="presOf" srcId="{76CEB655-8BDE-403A-A9EB-E64796466A6A}" destId="{6C218714-8D3A-4654-AC44-500B8CB9981F}" srcOrd="0" destOrd="0" presId="urn:microsoft.com/office/officeart/2009/3/layout/DescendingProcess"/>
    <dgm:cxn modelId="{4DEA4ED6-F2C1-4F85-9BCE-6024E743C764}" srcId="{0F15BD5F-AF1A-4970-A89E-60C8944D66EC}" destId="{A4B0E1AE-68F7-4D56-8059-9297FA74D4CE}" srcOrd="7" destOrd="0" parTransId="{667B485C-2C5A-4A94-9218-0F6340166E92}" sibTransId="{0B0EF487-E7E8-4BF2-91DA-62719DCB0318}"/>
    <dgm:cxn modelId="{E890DEE3-AA46-41AD-96CB-F69311C5479E}" type="presOf" srcId="{EFA76A92-9621-4820-B7A3-287E73836B48}" destId="{4768B553-80EA-48D9-811F-4C00BFCB879F}" srcOrd="0" destOrd="0" presId="urn:microsoft.com/office/officeart/2009/3/layout/DescendingProcess"/>
    <dgm:cxn modelId="{BD95DCE7-1D99-42E7-8A72-99F8F7E71725}" type="presOf" srcId="{B276A03F-A277-4B0E-BC1D-76564649DB1E}" destId="{95AAB73C-292A-4C22-95B5-6544863DEF21}" srcOrd="0" destOrd="0" presId="urn:microsoft.com/office/officeart/2009/3/layout/DescendingProcess"/>
    <dgm:cxn modelId="{AD6789F6-4E29-4C74-89D5-388F2679CF00}" type="presOf" srcId="{E1FB8036-1FF4-465E-9C94-E6FCDBC1C229}" destId="{DF26F3B2-2F89-4751-AB81-6A4E2B17CA2D}" srcOrd="0" destOrd="0" presId="urn:microsoft.com/office/officeart/2009/3/layout/DescendingProcess"/>
    <dgm:cxn modelId="{5CB00320-8CDD-408F-885B-71CEE6FBD945}" type="presParOf" srcId="{44047E05-5259-464A-9145-A4EA15E66C83}" destId="{8BAD851E-4A31-4BFC-8DB7-3717D7ADD22D}" srcOrd="0" destOrd="0" presId="urn:microsoft.com/office/officeart/2009/3/layout/DescendingProcess"/>
    <dgm:cxn modelId="{A69E2FEA-3D94-44BF-949D-C4B6E77D17DE}" type="presParOf" srcId="{44047E05-5259-464A-9145-A4EA15E66C83}" destId="{9B0018F8-7387-4C7B-B5DD-4337200F1D75}" srcOrd="1" destOrd="0" presId="urn:microsoft.com/office/officeart/2009/3/layout/DescendingProcess"/>
    <dgm:cxn modelId="{EF48C726-AC6A-4CDC-9BBA-B1FEF12EA966}" type="presParOf" srcId="{44047E05-5259-464A-9145-A4EA15E66C83}" destId="{256FA2BD-79BE-43E6-97E9-8DD6AC47B8DE}" srcOrd="2" destOrd="0" presId="urn:microsoft.com/office/officeart/2009/3/layout/DescendingProcess"/>
    <dgm:cxn modelId="{D48BED57-FAB6-45D4-8831-C984D816D0F2}" type="presParOf" srcId="{44047E05-5259-464A-9145-A4EA15E66C83}" destId="{77774101-3718-4E3F-B3C3-FBE26149DE77}" srcOrd="3" destOrd="0" presId="urn:microsoft.com/office/officeart/2009/3/layout/DescendingProcess"/>
    <dgm:cxn modelId="{8A234292-BEFF-4E36-9361-3EF3DA821363}" type="presParOf" srcId="{77774101-3718-4E3F-B3C3-FBE26149DE77}" destId="{113C4F05-9BAE-49B4-90BB-7DC6AA8739E2}" srcOrd="0" destOrd="0" presId="urn:microsoft.com/office/officeart/2009/3/layout/DescendingProcess"/>
    <dgm:cxn modelId="{3D2E81B5-1377-422F-9106-D856A3E5D1CD}" type="presParOf" srcId="{44047E05-5259-464A-9145-A4EA15E66C83}" destId="{1E48F06E-9220-4555-9B9A-5777F4FCA702}" srcOrd="4" destOrd="0" presId="urn:microsoft.com/office/officeart/2009/3/layout/DescendingProcess"/>
    <dgm:cxn modelId="{B871047B-F258-4DCD-90AC-C184650E9562}" type="presParOf" srcId="{44047E05-5259-464A-9145-A4EA15E66C83}" destId="{3380555A-7EAF-4C2C-A455-3FB0C92326C3}" srcOrd="5" destOrd="0" presId="urn:microsoft.com/office/officeart/2009/3/layout/DescendingProcess"/>
    <dgm:cxn modelId="{423885CA-A543-478E-9249-B8AE561C304D}" type="presParOf" srcId="{3380555A-7EAF-4C2C-A455-3FB0C92326C3}" destId="{D9C65281-2A5E-4CF5-B5CC-E779447072C2}" srcOrd="0" destOrd="0" presId="urn:microsoft.com/office/officeart/2009/3/layout/DescendingProcess"/>
    <dgm:cxn modelId="{960C0E11-FA92-4518-9C57-36E1B7581D51}" type="presParOf" srcId="{44047E05-5259-464A-9145-A4EA15E66C83}" destId="{DF26F3B2-2F89-4751-AB81-6A4E2B17CA2D}" srcOrd="6" destOrd="0" presId="urn:microsoft.com/office/officeart/2009/3/layout/DescendingProcess"/>
    <dgm:cxn modelId="{694177B1-799C-46B7-90F5-2C4A07BD7972}" type="presParOf" srcId="{44047E05-5259-464A-9145-A4EA15E66C83}" destId="{4E35BB90-EA3D-463D-8E89-61ADC6144D97}" srcOrd="7" destOrd="0" presId="urn:microsoft.com/office/officeart/2009/3/layout/DescendingProcess"/>
    <dgm:cxn modelId="{47320CB3-11E0-407B-BACC-F77007DCC55F}" type="presParOf" srcId="{4E35BB90-EA3D-463D-8E89-61ADC6144D97}" destId="{A8304906-0707-47E3-B3E2-96B4C8BD44C0}" srcOrd="0" destOrd="0" presId="urn:microsoft.com/office/officeart/2009/3/layout/DescendingProcess"/>
    <dgm:cxn modelId="{04456958-CF4C-45FE-AFF0-3ABF3D59286B}" type="presParOf" srcId="{44047E05-5259-464A-9145-A4EA15E66C83}" destId="{CC16AAFC-841D-483D-A8FA-4B6BC12033F2}" srcOrd="8" destOrd="0" presId="urn:microsoft.com/office/officeart/2009/3/layout/DescendingProcess"/>
    <dgm:cxn modelId="{86B32070-5BB3-4A3F-AC1C-C9ED5D2E746E}" type="presParOf" srcId="{44047E05-5259-464A-9145-A4EA15E66C83}" destId="{48F85F37-6225-4940-BEBF-A7DC0D1D643E}" srcOrd="9" destOrd="0" presId="urn:microsoft.com/office/officeart/2009/3/layout/DescendingProcess"/>
    <dgm:cxn modelId="{C2D000E7-AEEA-409F-B80E-AD7C9C233149}" type="presParOf" srcId="{48F85F37-6225-4940-BEBF-A7DC0D1D643E}" destId="{95AAB73C-292A-4C22-95B5-6544863DEF21}" srcOrd="0" destOrd="0" presId="urn:microsoft.com/office/officeart/2009/3/layout/DescendingProcess"/>
    <dgm:cxn modelId="{189BD255-1C43-49F0-B970-294EE11511B9}" type="presParOf" srcId="{44047E05-5259-464A-9145-A4EA15E66C83}" destId="{4768B553-80EA-48D9-811F-4C00BFCB879F}" srcOrd="10" destOrd="0" presId="urn:microsoft.com/office/officeart/2009/3/layout/DescendingProcess"/>
    <dgm:cxn modelId="{918D5503-9A6F-4009-A80F-3DA67BA828DF}" type="presParOf" srcId="{44047E05-5259-464A-9145-A4EA15E66C83}" destId="{7EB66635-FDE3-483A-9E3E-8BDCC09C46B9}" srcOrd="11" destOrd="0" presId="urn:microsoft.com/office/officeart/2009/3/layout/DescendingProcess"/>
    <dgm:cxn modelId="{953DA107-0904-4E77-8810-163C28CD0CC1}" type="presParOf" srcId="{7EB66635-FDE3-483A-9E3E-8BDCC09C46B9}" destId="{6C218714-8D3A-4654-AC44-500B8CB9981F}" srcOrd="0" destOrd="0" presId="urn:microsoft.com/office/officeart/2009/3/layout/DescendingProcess"/>
    <dgm:cxn modelId="{BC805893-6EAD-441C-A5B8-271B6ECDF7F1}" type="presParOf" srcId="{44047E05-5259-464A-9145-A4EA15E66C83}" destId="{647CFDF8-0C73-4594-8CB9-BBE8890B5234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15BD5F-AF1A-4970-A89E-60C8944D66EC}" type="doc">
      <dgm:prSet loTypeId="urn:microsoft.com/office/officeart/2005/8/layout/process1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ADC166-DB73-4714-91C1-E0D0F5C5E296}">
      <dgm:prSet phldrT="[Teks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dirty="0" err="1"/>
            <a:t>Sering</a:t>
          </a:r>
          <a:r>
            <a:rPr lang="en-US" dirty="0"/>
            <a:t> </a:t>
          </a:r>
          <a:r>
            <a:rPr lang="en-US" dirty="0" err="1"/>
            <a:t>buang</a:t>
          </a:r>
          <a:r>
            <a:rPr lang="en-US" dirty="0"/>
            <a:t> air </a:t>
          </a:r>
          <a:r>
            <a:rPr lang="en-US" dirty="0" err="1"/>
            <a:t>kecil</a:t>
          </a:r>
          <a:endParaRPr lang="en-US" dirty="0"/>
        </a:p>
      </dgm:t>
    </dgm:pt>
    <dgm:pt modelId="{9EC676FF-C8D3-438D-89C5-5D02F16BEB1E}" type="parTrans" cxnId="{EE9B95AD-D58A-437B-B1CC-6A62A4929026}">
      <dgm:prSet/>
      <dgm:spPr/>
      <dgm:t>
        <a:bodyPr/>
        <a:lstStyle/>
        <a:p>
          <a:endParaRPr lang="en-US"/>
        </a:p>
      </dgm:t>
    </dgm:pt>
    <dgm:pt modelId="{6C8C2E69-7BFC-47C7-A714-893C2057C037}" type="sibTrans" cxnId="{EE9B95AD-D58A-437B-B1CC-6A62A4929026}">
      <dgm:prSet/>
      <dgm:spPr/>
      <dgm:t>
        <a:bodyPr/>
        <a:lstStyle/>
        <a:p>
          <a:endParaRPr lang="en-US"/>
        </a:p>
      </dgm:t>
    </dgm:pt>
    <dgm:pt modelId="{3534B85E-2471-4464-9CE3-24C88D4FAB54}">
      <dgm:prSet phldrT="[Teks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haus</a:t>
          </a:r>
          <a:r>
            <a:rPr lang="en-US" dirty="0"/>
            <a:t> dan </a:t>
          </a:r>
          <a:r>
            <a:rPr lang="en-US" dirty="0" err="1"/>
            <a:t>lapar</a:t>
          </a:r>
          <a:endParaRPr lang="en-US" dirty="0"/>
        </a:p>
      </dgm:t>
    </dgm:pt>
    <dgm:pt modelId="{CD0D0581-2A5E-4E5D-9F79-DC390B06C2C6}" type="parTrans" cxnId="{87FAB221-B368-4FC6-BABB-785CE869795B}">
      <dgm:prSet/>
      <dgm:spPr/>
      <dgm:t>
        <a:bodyPr/>
        <a:lstStyle/>
        <a:p>
          <a:endParaRPr lang="en-US"/>
        </a:p>
      </dgm:t>
    </dgm:pt>
    <dgm:pt modelId="{052CD691-86F1-4E15-AC67-571EC08F1B5A}" type="sibTrans" cxnId="{87FAB221-B368-4FC6-BABB-785CE869795B}">
      <dgm:prSet/>
      <dgm:spPr/>
      <dgm:t>
        <a:bodyPr/>
        <a:lstStyle/>
        <a:p>
          <a:endParaRPr lang="en-US"/>
        </a:p>
      </dgm:t>
    </dgm:pt>
    <dgm:pt modelId="{02B3549C-BE34-47D9-8EF4-0FD805769766}">
      <dgm:prSet phldrT="[Teks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lelah</a:t>
          </a:r>
          <a:endParaRPr lang="en-US" dirty="0"/>
        </a:p>
      </dgm:t>
    </dgm:pt>
    <dgm:pt modelId="{C0C9C695-998A-4F97-B7D0-3550F49375D8}" type="parTrans" cxnId="{0E05FB4D-6D81-4483-959E-55083A99180D}">
      <dgm:prSet/>
      <dgm:spPr/>
      <dgm:t>
        <a:bodyPr/>
        <a:lstStyle/>
        <a:p>
          <a:endParaRPr lang="en-US"/>
        </a:p>
      </dgm:t>
    </dgm:pt>
    <dgm:pt modelId="{E0E8C036-3531-4F14-B448-5DA5BE13E3A8}" type="sibTrans" cxnId="{0E05FB4D-6D81-4483-959E-55083A99180D}">
      <dgm:prSet/>
      <dgm:spPr/>
      <dgm:t>
        <a:bodyPr/>
        <a:lstStyle/>
        <a:p>
          <a:endParaRPr lang="en-US"/>
        </a:p>
      </dgm:t>
    </dgm:pt>
    <dgm:pt modelId="{E1FB8036-1FF4-465E-9C94-E6FCDBC1C229}">
      <dgm:prSet phldrT="[Teks]"/>
      <dgm:spPr/>
      <dgm:t>
        <a:bodyPr/>
        <a:lstStyle/>
        <a:p>
          <a:r>
            <a:rPr lang="en-US" dirty="0"/>
            <a:t>Luka </a:t>
          </a:r>
          <a:r>
            <a:rPr lang="en-US" dirty="0" err="1"/>
            <a:t>sulit</a:t>
          </a:r>
          <a:r>
            <a:rPr lang="en-US" dirty="0"/>
            <a:t> </a:t>
          </a:r>
          <a:r>
            <a:rPr lang="en-US" dirty="0" err="1"/>
            <a:t>sembuh</a:t>
          </a:r>
          <a:endParaRPr lang="en-US" dirty="0"/>
        </a:p>
      </dgm:t>
    </dgm:pt>
    <dgm:pt modelId="{41C4264C-F4B7-4009-A085-00920C3947D9}" type="parTrans" cxnId="{AF5BEE99-A8A0-444B-85D2-29BC2BB5D945}">
      <dgm:prSet/>
      <dgm:spPr/>
      <dgm:t>
        <a:bodyPr/>
        <a:lstStyle/>
        <a:p>
          <a:endParaRPr lang="en-US"/>
        </a:p>
      </dgm:t>
    </dgm:pt>
    <dgm:pt modelId="{478AFCB2-5117-4C0E-91A5-B7AD514747D5}" type="sibTrans" cxnId="{AF5BEE99-A8A0-444B-85D2-29BC2BB5D945}">
      <dgm:prSet/>
      <dgm:spPr/>
      <dgm:t>
        <a:bodyPr/>
        <a:lstStyle/>
        <a:p>
          <a:endParaRPr lang="en-US"/>
        </a:p>
      </dgm:t>
    </dgm:pt>
    <dgm:pt modelId="{9AD8ADA8-E7C6-45AB-B41A-13CA5146E479}" type="pres">
      <dgm:prSet presAssocID="{0F15BD5F-AF1A-4970-A89E-60C8944D66EC}" presName="Name0" presStyleCnt="0">
        <dgm:presLayoutVars>
          <dgm:dir/>
          <dgm:resizeHandles val="exact"/>
        </dgm:presLayoutVars>
      </dgm:prSet>
      <dgm:spPr/>
    </dgm:pt>
    <dgm:pt modelId="{21A7D571-7ACD-4CA2-AD29-7B438879AAFC}" type="pres">
      <dgm:prSet presAssocID="{E2ADC166-DB73-4714-91C1-E0D0F5C5E296}" presName="node" presStyleLbl="node1" presStyleIdx="0" presStyleCnt="4">
        <dgm:presLayoutVars>
          <dgm:bulletEnabled val="1"/>
        </dgm:presLayoutVars>
      </dgm:prSet>
      <dgm:spPr/>
    </dgm:pt>
    <dgm:pt modelId="{38168F79-8A75-4610-814F-F0AD42685E70}" type="pres">
      <dgm:prSet presAssocID="{6C8C2E69-7BFC-47C7-A714-893C2057C037}" presName="sibTrans" presStyleLbl="sibTrans2D1" presStyleIdx="0" presStyleCnt="3"/>
      <dgm:spPr/>
    </dgm:pt>
    <dgm:pt modelId="{B1260905-3117-4FED-BFAB-F218E328E028}" type="pres">
      <dgm:prSet presAssocID="{6C8C2E69-7BFC-47C7-A714-893C2057C037}" presName="connectorText" presStyleLbl="sibTrans2D1" presStyleIdx="0" presStyleCnt="3"/>
      <dgm:spPr/>
    </dgm:pt>
    <dgm:pt modelId="{A4C32052-2A74-4845-A6C3-56A63F3F67FF}" type="pres">
      <dgm:prSet presAssocID="{3534B85E-2471-4464-9CE3-24C88D4FAB54}" presName="node" presStyleLbl="node1" presStyleIdx="1" presStyleCnt="4">
        <dgm:presLayoutVars>
          <dgm:bulletEnabled val="1"/>
        </dgm:presLayoutVars>
      </dgm:prSet>
      <dgm:spPr/>
    </dgm:pt>
    <dgm:pt modelId="{EBBBA314-E976-43A8-9EA5-7D8B4828E496}" type="pres">
      <dgm:prSet presAssocID="{052CD691-86F1-4E15-AC67-571EC08F1B5A}" presName="sibTrans" presStyleLbl="sibTrans2D1" presStyleIdx="1" presStyleCnt="3"/>
      <dgm:spPr/>
    </dgm:pt>
    <dgm:pt modelId="{B6DED3BF-20F5-40ED-87D9-609B9BB6B0A5}" type="pres">
      <dgm:prSet presAssocID="{052CD691-86F1-4E15-AC67-571EC08F1B5A}" presName="connectorText" presStyleLbl="sibTrans2D1" presStyleIdx="1" presStyleCnt="3"/>
      <dgm:spPr/>
    </dgm:pt>
    <dgm:pt modelId="{8B325670-5DF0-4836-AD87-D97D121AF24B}" type="pres">
      <dgm:prSet presAssocID="{02B3549C-BE34-47D9-8EF4-0FD805769766}" presName="node" presStyleLbl="node1" presStyleIdx="2" presStyleCnt="4">
        <dgm:presLayoutVars>
          <dgm:bulletEnabled val="1"/>
        </dgm:presLayoutVars>
      </dgm:prSet>
      <dgm:spPr/>
    </dgm:pt>
    <dgm:pt modelId="{CBC5B4D6-EAE5-46F3-B837-1718A1D4B66C}" type="pres">
      <dgm:prSet presAssocID="{E0E8C036-3531-4F14-B448-5DA5BE13E3A8}" presName="sibTrans" presStyleLbl="sibTrans2D1" presStyleIdx="2" presStyleCnt="3"/>
      <dgm:spPr/>
    </dgm:pt>
    <dgm:pt modelId="{5B1578F8-7225-4E7F-B533-59932274695D}" type="pres">
      <dgm:prSet presAssocID="{E0E8C036-3531-4F14-B448-5DA5BE13E3A8}" presName="connectorText" presStyleLbl="sibTrans2D1" presStyleIdx="2" presStyleCnt="3"/>
      <dgm:spPr/>
    </dgm:pt>
    <dgm:pt modelId="{4109D2F9-12CA-4983-BEA7-3EBB96374761}" type="pres">
      <dgm:prSet presAssocID="{E1FB8036-1FF4-465E-9C94-E6FCDBC1C229}" presName="node" presStyleLbl="node1" presStyleIdx="3" presStyleCnt="4">
        <dgm:presLayoutVars>
          <dgm:bulletEnabled val="1"/>
        </dgm:presLayoutVars>
      </dgm:prSet>
      <dgm:spPr/>
    </dgm:pt>
  </dgm:ptLst>
  <dgm:cxnLst>
    <dgm:cxn modelId="{225A3D14-F806-4B32-A6EC-BEFF8F513EAE}" type="presOf" srcId="{E2ADC166-DB73-4714-91C1-E0D0F5C5E296}" destId="{21A7D571-7ACD-4CA2-AD29-7B438879AAFC}" srcOrd="0" destOrd="0" presId="urn:microsoft.com/office/officeart/2005/8/layout/process1"/>
    <dgm:cxn modelId="{C20A7319-4D5F-4993-A635-48A3BEEF6691}" type="presOf" srcId="{E1FB8036-1FF4-465E-9C94-E6FCDBC1C229}" destId="{4109D2F9-12CA-4983-BEA7-3EBB96374761}" srcOrd="0" destOrd="0" presId="urn:microsoft.com/office/officeart/2005/8/layout/process1"/>
    <dgm:cxn modelId="{87FAB221-B368-4FC6-BABB-785CE869795B}" srcId="{0F15BD5F-AF1A-4970-A89E-60C8944D66EC}" destId="{3534B85E-2471-4464-9CE3-24C88D4FAB54}" srcOrd="1" destOrd="0" parTransId="{CD0D0581-2A5E-4E5D-9F79-DC390B06C2C6}" sibTransId="{052CD691-86F1-4E15-AC67-571EC08F1B5A}"/>
    <dgm:cxn modelId="{39FAE627-0DD7-4D3E-9BCA-9763B40F8C2D}" type="presOf" srcId="{3534B85E-2471-4464-9CE3-24C88D4FAB54}" destId="{A4C32052-2A74-4845-A6C3-56A63F3F67FF}" srcOrd="0" destOrd="0" presId="urn:microsoft.com/office/officeart/2005/8/layout/process1"/>
    <dgm:cxn modelId="{71FDD73A-D04F-4061-8374-4DFC2A187C33}" type="presOf" srcId="{052CD691-86F1-4E15-AC67-571EC08F1B5A}" destId="{EBBBA314-E976-43A8-9EA5-7D8B4828E496}" srcOrd="0" destOrd="0" presId="urn:microsoft.com/office/officeart/2005/8/layout/process1"/>
    <dgm:cxn modelId="{C5150F67-0E75-4ED6-BDA9-BDD1FAE87281}" type="presOf" srcId="{6C8C2E69-7BFC-47C7-A714-893C2057C037}" destId="{B1260905-3117-4FED-BFAB-F218E328E028}" srcOrd="1" destOrd="0" presId="urn:microsoft.com/office/officeart/2005/8/layout/process1"/>
    <dgm:cxn modelId="{0E05FB4D-6D81-4483-959E-55083A99180D}" srcId="{0F15BD5F-AF1A-4970-A89E-60C8944D66EC}" destId="{02B3549C-BE34-47D9-8EF4-0FD805769766}" srcOrd="2" destOrd="0" parTransId="{C0C9C695-998A-4F97-B7D0-3550F49375D8}" sibTransId="{E0E8C036-3531-4F14-B448-5DA5BE13E3A8}"/>
    <dgm:cxn modelId="{9BEA2A7E-C9EA-4213-B51F-69D10A635E4D}" type="presOf" srcId="{052CD691-86F1-4E15-AC67-571EC08F1B5A}" destId="{B6DED3BF-20F5-40ED-87D9-609B9BB6B0A5}" srcOrd="1" destOrd="0" presId="urn:microsoft.com/office/officeart/2005/8/layout/process1"/>
    <dgm:cxn modelId="{E7214797-B6E2-4722-B796-61273EC13190}" type="presOf" srcId="{E0E8C036-3531-4F14-B448-5DA5BE13E3A8}" destId="{CBC5B4D6-EAE5-46F3-B837-1718A1D4B66C}" srcOrd="0" destOrd="0" presId="urn:microsoft.com/office/officeart/2005/8/layout/process1"/>
    <dgm:cxn modelId="{AF5BEE99-A8A0-444B-85D2-29BC2BB5D945}" srcId="{0F15BD5F-AF1A-4970-A89E-60C8944D66EC}" destId="{E1FB8036-1FF4-465E-9C94-E6FCDBC1C229}" srcOrd="3" destOrd="0" parTransId="{41C4264C-F4B7-4009-A085-00920C3947D9}" sibTransId="{478AFCB2-5117-4C0E-91A5-B7AD514747D5}"/>
    <dgm:cxn modelId="{FCDDC4A5-D7A8-46A4-BF22-6ADE2DCD5C56}" type="presOf" srcId="{6C8C2E69-7BFC-47C7-A714-893C2057C037}" destId="{38168F79-8A75-4610-814F-F0AD42685E70}" srcOrd="0" destOrd="0" presId="urn:microsoft.com/office/officeart/2005/8/layout/process1"/>
    <dgm:cxn modelId="{EE9B95AD-D58A-437B-B1CC-6A62A4929026}" srcId="{0F15BD5F-AF1A-4970-A89E-60C8944D66EC}" destId="{E2ADC166-DB73-4714-91C1-E0D0F5C5E296}" srcOrd="0" destOrd="0" parTransId="{9EC676FF-C8D3-438D-89C5-5D02F16BEB1E}" sibTransId="{6C8C2E69-7BFC-47C7-A714-893C2057C037}"/>
    <dgm:cxn modelId="{6F53D9C6-F4FF-4699-90B1-2A0ADD7D0141}" type="presOf" srcId="{E0E8C036-3531-4F14-B448-5DA5BE13E3A8}" destId="{5B1578F8-7225-4E7F-B533-59932274695D}" srcOrd="1" destOrd="0" presId="urn:microsoft.com/office/officeart/2005/8/layout/process1"/>
    <dgm:cxn modelId="{07C038E1-8136-4CA7-90FE-0F79F292C1E4}" type="presOf" srcId="{0F15BD5F-AF1A-4970-A89E-60C8944D66EC}" destId="{9AD8ADA8-E7C6-45AB-B41A-13CA5146E479}" srcOrd="0" destOrd="0" presId="urn:microsoft.com/office/officeart/2005/8/layout/process1"/>
    <dgm:cxn modelId="{F84503EF-654E-43C2-A544-2603E9BE3FD8}" type="presOf" srcId="{02B3549C-BE34-47D9-8EF4-0FD805769766}" destId="{8B325670-5DF0-4836-AD87-D97D121AF24B}" srcOrd="0" destOrd="0" presId="urn:microsoft.com/office/officeart/2005/8/layout/process1"/>
    <dgm:cxn modelId="{4BD29E79-8279-4BC6-843F-C5D7077275C2}" type="presParOf" srcId="{9AD8ADA8-E7C6-45AB-B41A-13CA5146E479}" destId="{21A7D571-7ACD-4CA2-AD29-7B438879AAFC}" srcOrd="0" destOrd="0" presId="urn:microsoft.com/office/officeart/2005/8/layout/process1"/>
    <dgm:cxn modelId="{A5EFB37D-EEC4-4A6A-9B69-B3E8B89154EF}" type="presParOf" srcId="{9AD8ADA8-E7C6-45AB-B41A-13CA5146E479}" destId="{38168F79-8A75-4610-814F-F0AD42685E70}" srcOrd="1" destOrd="0" presId="urn:microsoft.com/office/officeart/2005/8/layout/process1"/>
    <dgm:cxn modelId="{DF233C7C-C916-4C95-8F5D-DD9960D45997}" type="presParOf" srcId="{38168F79-8A75-4610-814F-F0AD42685E70}" destId="{B1260905-3117-4FED-BFAB-F218E328E028}" srcOrd="0" destOrd="0" presId="urn:microsoft.com/office/officeart/2005/8/layout/process1"/>
    <dgm:cxn modelId="{7018EC50-7073-43E8-AA1E-EE02873A3671}" type="presParOf" srcId="{9AD8ADA8-E7C6-45AB-B41A-13CA5146E479}" destId="{A4C32052-2A74-4845-A6C3-56A63F3F67FF}" srcOrd="2" destOrd="0" presId="urn:microsoft.com/office/officeart/2005/8/layout/process1"/>
    <dgm:cxn modelId="{A2B2F999-E5C7-4362-A2ED-FB802ECE2B33}" type="presParOf" srcId="{9AD8ADA8-E7C6-45AB-B41A-13CA5146E479}" destId="{EBBBA314-E976-43A8-9EA5-7D8B4828E496}" srcOrd="3" destOrd="0" presId="urn:microsoft.com/office/officeart/2005/8/layout/process1"/>
    <dgm:cxn modelId="{0954EFE3-C6F8-4DA3-92D2-CDF38907A73B}" type="presParOf" srcId="{EBBBA314-E976-43A8-9EA5-7D8B4828E496}" destId="{B6DED3BF-20F5-40ED-87D9-609B9BB6B0A5}" srcOrd="0" destOrd="0" presId="urn:microsoft.com/office/officeart/2005/8/layout/process1"/>
    <dgm:cxn modelId="{EDAF83FB-FB26-4775-A521-A0C68D959B7A}" type="presParOf" srcId="{9AD8ADA8-E7C6-45AB-B41A-13CA5146E479}" destId="{8B325670-5DF0-4836-AD87-D97D121AF24B}" srcOrd="4" destOrd="0" presId="urn:microsoft.com/office/officeart/2005/8/layout/process1"/>
    <dgm:cxn modelId="{80E046DF-C8A6-4587-8FF6-3E62A26BF914}" type="presParOf" srcId="{9AD8ADA8-E7C6-45AB-B41A-13CA5146E479}" destId="{CBC5B4D6-EAE5-46F3-B837-1718A1D4B66C}" srcOrd="5" destOrd="0" presId="urn:microsoft.com/office/officeart/2005/8/layout/process1"/>
    <dgm:cxn modelId="{7E6D39AB-A9E5-48E2-AD93-07411427A82F}" type="presParOf" srcId="{CBC5B4D6-EAE5-46F3-B837-1718A1D4B66C}" destId="{5B1578F8-7225-4E7F-B533-59932274695D}" srcOrd="0" destOrd="0" presId="urn:microsoft.com/office/officeart/2005/8/layout/process1"/>
    <dgm:cxn modelId="{C93924A0-8F3D-4B50-9D97-1C835D0ECFE0}" type="presParOf" srcId="{9AD8ADA8-E7C6-45AB-B41A-13CA5146E479}" destId="{4109D2F9-12CA-4983-BEA7-3EBB9637476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5FEC7F-8F2D-496F-97CC-7B43C2F05583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7D1F7F60-EA2F-4763-8F69-8B91B479EB85}">
      <dgm:prSet phldrT="[Teks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Gula </a:t>
          </a:r>
          <a:r>
            <a:rPr lang="en-US" dirty="0" err="1"/>
            <a:t>darah</a:t>
          </a:r>
          <a:r>
            <a:rPr lang="en-US" dirty="0"/>
            <a:t> </a:t>
          </a:r>
          <a:r>
            <a:rPr lang="en-US" dirty="0" err="1"/>
            <a:t>sewaktu</a:t>
          </a:r>
          <a:endParaRPr lang="en-US" dirty="0"/>
        </a:p>
      </dgm:t>
    </dgm:pt>
    <dgm:pt modelId="{FD28FC15-41BB-4395-B8C0-35B015FCCAAF}" type="parTrans" cxnId="{A4DFE095-44B4-4D4A-900C-E662AFA49DB0}">
      <dgm:prSet/>
      <dgm:spPr/>
      <dgm:t>
        <a:bodyPr/>
        <a:lstStyle/>
        <a:p>
          <a:endParaRPr lang="en-US"/>
        </a:p>
      </dgm:t>
    </dgm:pt>
    <dgm:pt modelId="{6AEBE5A0-82EF-4166-80DD-75F8D13D59E6}" type="sibTrans" cxnId="{A4DFE095-44B4-4D4A-900C-E662AFA49DB0}">
      <dgm:prSet/>
      <dgm:spPr/>
      <dgm:t>
        <a:bodyPr/>
        <a:lstStyle/>
        <a:p>
          <a:endParaRPr lang="en-US"/>
        </a:p>
      </dgm:t>
    </dgm:pt>
    <dgm:pt modelId="{64A323B6-128A-4815-9F87-C92451FDD777}">
      <dgm:prSet phldrT="[Teks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Gula </a:t>
          </a:r>
          <a:r>
            <a:rPr lang="en-US" dirty="0" err="1"/>
            <a:t>darah</a:t>
          </a:r>
          <a:r>
            <a:rPr lang="en-US" dirty="0"/>
            <a:t> 2 jam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makan</a:t>
          </a:r>
          <a:endParaRPr lang="en-US" dirty="0"/>
        </a:p>
      </dgm:t>
    </dgm:pt>
    <dgm:pt modelId="{94B6167B-3812-442F-BC3C-E87F80ACACBD}" type="parTrans" cxnId="{F0C94AB2-C9CB-467D-B1AE-EA01B2B448DF}">
      <dgm:prSet/>
      <dgm:spPr/>
      <dgm:t>
        <a:bodyPr/>
        <a:lstStyle/>
        <a:p>
          <a:endParaRPr lang="en-US"/>
        </a:p>
      </dgm:t>
    </dgm:pt>
    <dgm:pt modelId="{E59932C8-4B91-481E-8892-F5DA4031BB6E}" type="sibTrans" cxnId="{F0C94AB2-C9CB-467D-B1AE-EA01B2B448DF}">
      <dgm:prSet/>
      <dgm:spPr/>
      <dgm:t>
        <a:bodyPr/>
        <a:lstStyle/>
        <a:p>
          <a:endParaRPr lang="en-US"/>
        </a:p>
      </dgm:t>
    </dgm:pt>
    <dgm:pt modelId="{52F26952-E5F8-4279-9063-6D0E6D53E8AE}">
      <dgm:prSet phldrT="[Teks]"/>
      <dgm:spPr/>
      <dgm:t>
        <a:bodyPr/>
        <a:lstStyle/>
        <a:p>
          <a:pPr>
            <a:buFont typeface="+mj-lt"/>
            <a:buAutoNum type="alphaLcPeriod"/>
          </a:pPr>
          <a:r>
            <a:rPr lang="en-US" dirty="0"/>
            <a:t>Gula </a:t>
          </a:r>
          <a:r>
            <a:rPr lang="en-US" dirty="0" err="1"/>
            <a:t>darah</a:t>
          </a:r>
          <a:r>
            <a:rPr lang="en-US" dirty="0"/>
            <a:t> </a:t>
          </a:r>
          <a:r>
            <a:rPr lang="en-US" dirty="0" err="1"/>
            <a:t>puasa</a:t>
          </a:r>
          <a:r>
            <a:rPr lang="en-US" dirty="0"/>
            <a:t> (8-10 jam)</a:t>
          </a:r>
        </a:p>
      </dgm:t>
    </dgm:pt>
    <dgm:pt modelId="{7483886B-ADF0-499C-8B90-66078E1A1400}" type="parTrans" cxnId="{9C5E9389-68D8-449B-B5E7-C1D19D9E3212}">
      <dgm:prSet/>
      <dgm:spPr/>
      <dgm:t>
        <a:bodyPr/>
        <a:lstStyle/>
        <a:p>
          <a:endParaRPr lang="en-US"/>
        </a:p>
      </dgm:t>
    </dgm:pt>
    <dgm:pt modelId="{4BF7172F-13D8-47A9-8412-D36F4B1F11EA}" type="sibTrans" cxnId="{9C5E9389-68D8-449B-B5E7-C1D19D9E3212}">
      <dgm:prSet/>
      <dgm:spPr/>
      <dgm:t>
        <a:bodyPr/>
        <a:lstStyle/>
        <a:p>
          <a:endParaRPr lang="en-US"/>
        </a:p>
      </dgm:t>
    </dgm:pt>
    <dgm:pt modelId="{8E8372DF-3E70-4A64-9AAA-0272C5C39AFE}" type="pres">
      <dgm:prSet presAssocID="{375FEC7F-8F2D-496F-97CC-7B43C2F05583}" presName="linearFlow" presStyleCnt="0">
        <dgm:presLayoutVars>
          <dgm:dir/>
          <dgm:resizeHandles val="exact"/>
        </dgm:presLayoutVars>
      </dgm:prSet>
      <dgm:spPr/>
    </dgm:pt>
    <dgm:pt modelId="{E84F93D0-9EF6-4093-85D7-06C3C8C614E9}" type="pres">
      <dgm:prSet presAssocID="{7D1F7F60-EA2F-4763-8F69-8B91B479EB85}" presName="composite" presStyleCnt="0"/>
      <dgm:spPr/>
    </dgm:pt>
    <dgm:pt modelId="{A37E83AC-4A37-4AC6-9953-B5CE4E9232D1}" type="pres">
      <dgm:prSet presAssocID="{7D1F7F60-EA2F-4763-8F69-8B91B479EB85}" presName="imgShp" presStyleLbl="fgImgPlace1" presStyleIdx="0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CBC9166C-F4DE-4BCF-92D1-4CBE9391496F}" type="pres">
      <dgm:prSet presAssocID="{7D1F7F60-EA2F-4763-8F69-8B91B479EB85}" presName="txShp" presStyleLbl="node1" presStyleIdx="0" presStyleCnt="3">
        <dgm:presLayoutVars>
          <dgm:bulletEnabled val="1"/>
        </dgm:presLayoutVars>
      </dgm:prSet>
      <dgm:spPr/>
    </dgm:pt>
    <dgm:pt modelId="{E24623DE-7781-4244-B40F-2509A2DD4FFF}" type="pres">
      <dgm:prSet presAssocID="{6AEBE5A0-82EF-4166-80DD-75F8D13D59E6}" presName="spacing" presStyleCnt="0"/>
      <dgm:spPr/>
    </dgm:pt>
    <dgm:pt modelId="{D479C3E5-6D9C-423D-9BE0-D312D581D41F}" type="pres">
      <dgm:prSet presAssocID="{64A323B6-128A-4815-9F87-C92451FDD777}" presName="composite" presStyleCnt="0"/>
      <dgm:spPr/>
    </dgm:pt>
    <dgm:pt modelId="{7994EB4A-6037-4C53-BEC2-57D9E7199534}" type="pres">
      <dgm:prSet presAssocID="{64A323B6-128A-4815-9F87-C92451FDD777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27B6446-D161-4E2D-90F1-C5AB70FFEFE8}" type="pres">
      <dgm:prSet presAssocID="{64A323B6-128A-4815-9F87-C92451FDD777}" presName="txShp" presStyleLbl="node1" presStyleIdx="1" presStyleCnt="3">
        <dgm:presLayoutVars>
          <dgm:bulletEnabled val="1"/>
        </dgm:presLayoutVars>
      </dgm:prSet>
      <dgm:spPr/>
    </dgm:pt>
    <dgm:pt modelId="{BF4F20D1-5216-4F77-8CA2-F028585E657F}" type="pres">
      <dgm:prSet presAssocID="{E59932C8-4B91-481E-8892-F5DA4031BB6E}" presName="spacing" presStyleCnt="0"/>
      <dgm:spPr/>
    </dgm:pt>
    <dgm:pt modelId="{2D8A3187-B0E0-4298-8602-0DD7E4B8810A}" type="pres">
      <dgm:prSet presAssocID="{52F26952-E5F8-4279-9063-6D0E6D53E8AE}" presName="composite" presStyleCnt="0"/>
      <dgm:spPr/>
    </dgm:pt>
    <dgm:pt modelId="{E1D066E4-211C-4C18-B542-C3FEEF7EAC58}" type="pres">
      <dgm:prSet presAssocID="{52F26952-E5F8-4279-9063-6D0E6D53E8AE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25000" b="-25000"/>
          </a:stretch>
        </a:blipFill>
      </dgm:spPr>
    </dgm:pt>
    <dgm:pt modelId="{44D5E227-20CF-4BA2-AE86-629CA29DFC20}" type="pres">
      <dgm:prSet presAssocID="{52F26952-E5F8-4279-9063-6D0E6D53E8AE}" presName="txShp" presStyleLbl="node1" presStyleIdx="2" presStyleCnt="3">
        <dgm:presLayoutVars>
          <dgm:bulletEnabled val="1"/>
        </dgm:presLayoutVars>
      </dgm:prSet>
      <dgm:spPr/>
    </dgm:pt>
  </dgm:ptLst>
  <dgm:cxnLst>
    <dgm:cxn modelId="{5C43CC62-C9CF-4357-AAB1-740B5DCC03CE}" type="presOf" srcId="{64A323B6-128A-4815-9F87-C92451FDD777}" destId="{F27B6446-D161-4E2D-90F1-C5AB70FFEFE8}" srcOrd="0" destOrd="0" presId="urn:microsoft.com/office/officeart/2005/8/layout/vList3"/>
    <dgm:cxn modelId="{BE080771-8429-47B1-B47A-ED711730BF7E}" type="presOf" srcId="{52F26952-E5F8-4279-9063-6D0E6D53E8AE}" destId="{44D5E227-20CF-4BA2-AE86-629CA29DFC20}" srcOrd="0" destOrd="0" presId="urn:microsoft.com/office/officeart/2005/8/layout/vList3"/>
    <dgm:cxn modelId="{EC443280-1542-47A9-B542-EE93E80F4EC7}" type="presOf" srcId="{7D1F7F60-EA2F-4763-8F69-8B91B479EB85}" destId="{CBC9166C-F4DE-4BCF-92D1-4CBE9391496F}" srcOrd="0" destOrd="0" presId="urn:microsoft.com/office/officeart/2005/8/layout/vList3"/>
    <dgm:cxn modelId="{9C5E9389-68D8-449B-B5E7-C1D19D9E3212}" srcId="{375FEC7F-8F2D-496F-97CC-7B43C2F05583}" destId="{52F26952-E5F8-4279-9063-6D0E6D53E8AE}" srcOrd="2" destOrd="0" parTransId="{7483886B-ADF0-499C-8B90-66078E1A1400}" sibTransId="{4BF7172F-13D8-47A9-8412-D36F4B1F11EA}"/>
    <dgm:cxn modelId="{A4DFE095-44B4-4D4A-900C-E662AFA49DB0}" srcId="{375FEC7F-8F2D-496F-97CC-7B43C2F05583}" destId="{7D1F7F60-EA2F-4763-8F69-8B91B479EB85}" srcOrd="0" destOrd="0" parTransId="{FD28FC15-41BB-4395-B8C0-35B015FCCAAF}" sibTransId="{6AEBE5A0-82EF-4166-80DD-75F8D13D59E6}"/>
    <dgm:cxn modelId="{F0C94AB2-C9CB-467D-B1AE-EA01B2B448DF}" srcId="{375FEC7F-8F2D-496F-97CC-7B43C2F05583}" destId="{64A323B6-128A-4815-9F87-C92451FDD777}" srcOrd="1" destOrd="0" parTransId="{94B6167B-3812-442F-BC3C-E87F80ACACBD}" sibTransId="{E59932C8-4B91-481E-8892-F5DA4031BB6E}"/>
    <dgm:cxn modelId="{B6DF83B3-102D-494C-BF2A-F0CCADC8898F}" type="presOf" srcId="{375FEC7F-8F2D-496F-97CC-7B43C2F05583}" destId="{8E8372DF-3E70-4A64-9AAA-0272C5C39AFE}" srcOrd="0" destOrd="0" presId="urn:microsoft.com/office/officeart/2005/8/layout/vList3"/>
    <dgm:cxn modelId="{F128C4FF-0D8D-4BF1-87B9-7086E85CDD44}" type="presParOf" srcId="{8E8372DF-3E70-4A64-9AAA-0272C5C39AFE}" destId="{E84F93D0-9EF6-4093-85D7-06C3C8C614E9}" srcOrd="0" destOrd="0" presId="urn:microsoft.com/office/officeart/2005/8/layout/vList3"/>
    <dgm:cxn modelId="{52A6A0A0-A808-4785-949C-C1847E7F7552}" type="presParOf" srcId="{E84F93D0-9EF6-4093-85D7-06C3C8C614E9}" destId="{A37E83AC-4A37-4AC6-9953-B5CE4E9232D1}" srcOrd="0" destOrd="0" presId="urn:microsoft.com/office/officeart/2005/8/layout/vList3"/>
    <dgm:cxn modelId="{3AF00627-228C-435A-AAEF-73050977EE7B}" type="presParOf" srcId="{E84F93D0-9EF6-4093-85D7-06C3C8C614E9}" destId="{CBC9166C-F4DE-4BCF-92D1-4CBE9391496F}" srcOrd="1" destOrd="0" presId="urn:microsoft.com/office/officeart/2005/8/layout/vList3"/>
    <dgm:cxn modelId="{348E2A41-FC73-4ACA-9CEC-F32E2A1F4711}" type="presParOf" srcId="{8E8372DF-3E70-4A64-9AAA-0272C5C39AFE}" destId="{E24623DE-7781-4244-B40F-2509A2DD4FFF}" srcOrd="1" destOrd="0" presId="urn:microsoft.com/office/officeart/2005/8/layout/vList3"/>
    <dgm:cxn modelId="{2C8BD074-85B6-4F67-8CF4-0A103AED6720}" type="presParOf" srcId="{8E8372DF-3E70-4A64-9AAA-0272C5C39AFE}" destId="{D479C3E5-6D9C-423D-9BE0-D312D581D41F}" srcOrd="2" destOrd="0" presId="urn:microsoft.com/office/officeart/2005/8/layout/vList3"/>
    <dgm:cxn modelId="{5F83B027-16BF-4275-AD92-7F0827130DA5}" type="presParOf" srcId="{D479C3E5-6D9C-423D-9BE0-D312D581D41F}" destId="{7994EB4A-6037-4C53-BEC2-57D9E7199534}" srcOrd="0" destOrd="0" presId="urn:microsoft.com/office/officeart/2005/8/layout/vList3"/>
    <dgm:cxn modelId="{9768B64D-0B3A-4BE1-93BF-59989651566C}" type="presParOf" srcId="{D479C3E5-6D9C-423D-9BE0-D312D581D41F}" destId="{F27B6446-D161-4E2D-90F1-C5AB70FFEFE8}" srcOrd="1" destOrd="0" presId="urn:microsoft.com/office/officeart/2005/8/layout/vList3"/>
    <dgm:cxn modelId="{971652A4-B556-4E99-BA6C-1BF7E6880244}" type="presParOf" srcId="{8E8372DF-3E70-4A64-9AAA-0272C5C39AFE}" destId="{BF4F20D1-5216-4F77-8CA2-F028585E657F}" srcOrd="3" destOrd="0" presId="urn:microsoft.com/office/officeart/2005/8/layout/vList3"/>
    <dgm:cxn modelId="{44507DF1-CFB8-46B1-BA7E-AFECF8CAFD50}" type="presParOf" srcId="{8E8372DF-3E70-4A64-9AAA-0272C5C39AFE}" destId="{2D8A3187-B0E0-4298-8602-0DD7E4B8810A}" srcOrd="4" destOrd="0" presId="urn:microsoft.com/office/officeart/2005/8/layout/vList3"/>
    <dgm:cxn modelId="{6EF7973E-89BF-49E5-BB00-AC469209F969}" type="presParOf" srcId="{2D8A3187-B0E0-4298-8602-0DD7E4B8810A}" destId="{E1D066E4-211C-4C18-B542-C3FEEF7EAC58}" srcOrd="0" destOrd="0" presId="urn:microsoft.com/office/officeart/2005/8/layout/vList3"/>
    <dgm:cxn modelId="{1DD8ACFF-5BC8-4B10-A7D8-C77E81C81719}" type="presParOf" srcId="{2D8A3187-B0E0-4298-8602-0DD7E4B8810A}" destId="{44D5E227-20CF-4BA2-AE86-629CA29DFC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851E-4A31-4BFC-8DB7-3717D7ADD22D}">
      <dsp:nvSpPr>
        <dsp:cNvPr id="0" name=""/>
        <dsp:cNvSpPr/>
      </dsp:nvSpPr>
      <dsp:spPr>
        <a:xfrm rot="4396374">
          <a:off x="1732730" y="622603"/>
          <a:ext cx="2700952" cy="188357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65281-2A5E-4CF5-B5CC-E779447072C2}">
      <dsp:nvSpPr>
        <dsp:cNvPr id="0" name=""/>
        <dsp:cNvSpPr/>
      </dsp:nvSpPr>
      <dsp:spPr>
        <a:xfrm>
          <a:off x="2653311" y="808478"/>
          <a:ext cx="68207" cy="6820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04906-0707-47E3-B3E2-96B4C8BD44C0}">
      <dsp:nvSpPr>
        <dsp:cNvPr id="0" name=""/>
        <dsp:cNvSpPr/>
      </dsp:nvSpPr>
      <dsp:spPr>
        <a:xfrm>
          <a:off x="3038433" y="1104148"/>
          <a:ext cx="68207" cy="6820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B73C-292A-4C22-95B5-6544863DEF21}">
      <dsp:nvSpPr>
        <dsp:cNvPr id="0" name=""/>
        <dsp:cNvSpPr/>
      </dsp:nvSpPr>
      <dsp:spPr>
        <a:xfrm>
          <a:off x="3384664" y="1450191"/>
          <a:ext cx="68207" cy="6820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4760A-4A53-43EF-B464-AC148FF1269A}">
      <dsp:nvSpPr>
        <dsp:cNvPr id="0" name=""/>
        <dsp:cNvSpPr/>
      </dsp:nvSpPr>
      <dsp:spPr>
        <a:xfrm>
          <a:off x="1551666" y="0"/>
          <a:ext cx="1273415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Pusing</a:t>
          </a:r>
          <a:endParaRPr lang="en-US" sz="1600" kern="1200" dirty="0"/>
        </a:p>
      </dsp:txBody>
      <dsp:txXfrm>
        <a:off x="1551666" y="0"/>
        <a:ext cx="1273415" cy="500605"/>
      </dsp:txXfrm>
    </dsp:sp>
    <dsp:sp modelId="{A20C49C7-FA0C-48B6-9F60-04045472239D}">
      <dsp:nvSpPr>
        <dsp:cNvPr id="0" name=""/>
        <dsp:cNvSpPr/>
      </dsp:nvSpPr>
      <dsp:spPr>
        <a:xfrm>
          <a:off x="3100414" y="592279"/>
          <a:ext cx="1892914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600" kern="1200" dirty="0" err="1"/>
            <a:t>Kulit</a:t>
          </a:r>
          <a:r>
            <a:rPr lang="en-US" sz="1600" kern="1200" dirty="0"/>
            <a:t> </a:t>
          </a:r>
          <a:r>
            <a:rPr lang="en-US" sz="1600" kern="1200" dirty="0" err="1"/>
            <a:t>Pucat</a:t>
          </a:r>
          <a:r>
            <a:rPr lang="en-US" sz="1600" kern="1200" dirty="0"/>
            <a:t> dan </a:t>
          </a:r>
          <a:r>
            <a:rPr lang="en-US" sz="1600" kern="1200" dirty="0" err="1"/>
            <a:t>dingin</a:t>
          </a:r>
          <a:endParaRPr lang="en-US" sz="1600" kern="1200" dirty="0"/>
        </a:p>
      </dsp:txBody>
      <dsp:txXfrm>
        <a:off x="3100414" y="592279"/>
        <a:ext cx="1892914" cy="500605"/>
      </dsp:txXfrm>
    </dsp:sp>
    <dsp:sp modelId="{BE0E1B88-E4B8-416A-869A-47DBA5876F96}">
      <dsp:nvSpPr>
        <dsp:cNvPr id="0" name=""/>
        <dsp:cNvSpPr/>
      </dsp:nvSpPr>
      <dsp:spPr>
        <a:xfrm>
          <a:off x="1551666" y="887949"/>
          <a:ext cx="1273415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Mual</a:t>
          </a:r>
          <a:r>
            <a:rPr lang="en-US" sz="1600" kern="1200" dirty="0"/>
            <a:t> dan </a:t>
          </a:r>
          <a:r>
            <a:rPr lang="en-US" sz="1600" kern="1200" dirty="0" err="1"/>
            <a:t>muntah</a:t>
          </a:r>
          <a:endParaRPr lang="en-US" sz="1600" kern="1200" dirty="0"/>
        </a:p>
      </dsp:txBody>
      <dsp:txXfrm>
        <a:off x="1551666" y="887949"/>
        <a:ext cx="1273415" cy="500605"/>
      </dsp:txXfrm>
    </dsp:sp>
    <dsp:sp modelId="{6C218714-8D3A-4654-AC44-500B8CB9981F}">
      <dsp:nvSpPr>
        <dsp:cNvPr id="0" name=""/>
        <dsp:cNvSpPr/>
      </dsp:nvSpPr>
      <dsp:spPr>
        <a:xfrm>
          <a:off x="3635218" y="1830964"/>
          <a:ext cx="68207" cy="6820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3D980-B31D-4B67-9B16-0FD001A9120A}">
      <dsp:nvSpPr>
        <dsp:cNvPr id="0" name=""/>
        <dsp:cNvSpPr/>
      </dsp:nvSpPr>
      <dsp:spPr>
        <a:xfrm>
          <a:off x="3763280" y="1234002"/>
          <a:ext cx="1479823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Sulit</a:t>
          </a:r>
          <a:r>
            <a:rPr lang="en-US" sz="1600" kern="1200" dirty="0"/>
            <a:t> </a:t>
          </a:r>
          <a:r>
            <a:rPr lang="en-US" sz="1600" kern="1200" dirty="0" err="1"/>
            <a:t>Berkonsentrasi</a:t>
          </a:r>
          <a:endParaRPr lang="en-US" sz="1600" kern="1200" dirty="0"/>
        </a:p>
      </dsp:txBody>
      <dsp:txXfrm>
        <a:off x="3763280" y="1234002"/>
        <a:ext cx="1479823" cy="500605"/>
      </dsp:txXfrm>
    </dsp:sp>
    <dsp:sp modelId="{6DFD3657-5165-4CA8-9498-AA45EA725C59}">
      <dsp:nvSpPr>
        <dsp:cNvPr id="0" name=""/>
        <dsp:cNvSpPr/>
      </dsp:nvSpPr>
      <dsp:spPr>
        <a:xfrm>
          <a:off x="1551666" y="1614765"/>
          <a:ext cx="1892914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Pandangan</a:t>
          </a:r>
          <a:r>
            <a:rPr lang="en-US" sz="1600" kern="1200" dirty="0"/>
            <a:t> </a:t>
          </a:r>
          <a:r>
            <a:rPr lang="en-US" sz="1600" kern="1200" dirty="0" err="1"/>
            <a:t>berkunang</a:t>
          </a:r>
          <a:r>
            <a:rPr lang="en-US" sz="1600" kern="1200" dirty="0"/>
            <a:t> - </a:t>
          </a:r>
          <a:r>
            <a:rPr lang="en-US" sz="1600" kern="1200" dirty="0" err="1"/>
            <a:t>kunang</a:t>
          </a:r>
          <a:endParaRPr lang="en-US" sz="1600" kern="1200" dirty="0"/>
        </a:p>
      </dsp:txBody>
      <dsp:txXfrm>
        <a:off x="1551666" y="1614765"/>
        <a:ext cx="1892914" cy="500605"/>
      </dsp:txXfrm>
    </dsp:sp>
    <dsp:sp modelId="{3DA4987C-EFAC-467D-B00F-6D8018BAF48E}">
      <dsp:nvSpPr>
        <dsp:cNvPr id="0" name=""/>
        <dsp:cNvSpPr/>
      </dsp:nvSpPr>
      <dsp:spPr>
        <a:xfrm>
          <a:off x="3272498" y="2628179"/>
          <a:ext cx="1720831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Hilang</a:t>
          </a:r>
          <a:r>
            <a:rPr lang="en-US" sz="1600" kern="1200" dirty="0"/>
            <a:t> </a:t>
          </a:r>
          <a:r>
            <a:rPr lang="en-US" sz="1600" kern="1200" dirty="0" err="1"/>
            <a:t>keseimbangan</a:t>
          </a:r>
          <a:endParaRPr lang="en-US" sz="1600" kern="1200" dirty="0"/>
        </a:p>
      </dsp:txBody>
      <dsp:txXfrm>
        <a:off x="3272498" y="2628179"/>
        <a:ext cx="1720831" cy="500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851E-4A31-4BFC-8DB7-3717D7ADD22D}">
      <dsp:nvSpPr>
        <dsp:cNvPr id="0" name=""/>
        <dsp:cNvSpPr/>
      </dsp:nvSpPr>
      <dsp:spPr>
        <a:xfrm rot="4396374">
          <a:off x="1564005" y="622603"/>
          <a:ext cx="2700952" cy="188357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65281-2A5E-4CF5-B5CC-E779447072C2}">
      <dsp:nvSpPr>
        <dsp:cNvPr id="0" name=""/>
        <dsp:cNvSpPr/>
      </dsp:nvSpPr>
      <dsp:spPr>
        <a:xfrm>
          <a:off x="2484586" y="808478"/>
          <a:ext cx="68207" cy="6820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04906-0707-47E3-B3E2-96B4C8BD44C0}">
      <dsp:nvSpPr>
        <dsp:cNvPr id="0" name=""/>
        <dsp:cNvSpPr/>
      </dsp:nvSpPr>
      <dsp:spPr>
        <a:xfrm>
          <a:off x="2869708" y="1104148"/>
          <a:ext cx="68207" cy="6820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B73C-292A-4C22-95B5-6544863DEF21}">
      <dsp:nvSpPr>
        <dsp:cNvPr id="0" name=""/>
        <dsp:cNvSpPr/>
      </dsp:nvSpPr>
      <dsp:spPr>
        <a:xfrm>
          <a:off x="3215940" y="1450191"/>
          <a:ext cx="68207" cy="6820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4760A-4A53-43EF-B464-AC148FF1269A}">
      <dsp:nvSpPr>
        <dsp:cNvPr id="0" name=""/>
        <dsp:cNvSpPr/>
      </dsp:nvSpPr>
      <dsp:spPr>
        <a:xfrm>
          <a:off x="1382941" y="0"/>
          <a:ext cx="1273415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Pusing</a:t>
          </a:r>
          <a:endParaRPr lang="en-US" sz="1700" kern="1200" dirty="0"/>
        </a:p>
      </dsp:txBody>
      <dsp:txXfrm>
        <a:off x="1382941" y="0"/>
        <a:ext cx="1273415" cy="500605"/>
      </dsp:txXfrm>
    </dsp:sp>
    <dsp:sp modelId="{A20C49C7-FA0C-48B6-9F60-04045472239D}">
      <dsp:nvSpPr>
        <dsp:cNvPr id="0" name=""/>
        <dsp:cNvSpPr/>
      </dsp:nvSpPr>
      <dsp:spPr>
        <a:xfrm>
          <a:off x="2931690" y="592279"/>
          <a:ext cx="1892914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700" kern="1200" dirty="0" err="1"/>
            <a:t>Sakit</a:t>
          </a:r>
          <a:r>
            <a:rPr lang="en-US" sz="1700" kern="1200" dirty="0"/>
            <a:t> </a:t>
          </a:r>
          <a:r>
            <a:rPr lang="en-US" sz="1700" kern="1200" dirty="0" err="1"/>
            <a:t>kepala</a:t>
          </a:r>
          <a:endParaRPr lang="en-US" sz="1700" kern="1200" dirty="0"/>
        </a:p>
      </dsp:txBody>
      <dsp:txXfrm>
        <a:off x="2931690" y="592279"/>
        <a:ext cx="1892914" cy="500605"/>
      </dsp:txXfrm>
    </dsp:sp>
    <dsp:sp modelId="{BE0E1B88-E4B8-416A-869A-47DBA5876F96}">
      <dsp:nvSpPr>
        <dsp:cNvPr id="0" name=""/>
        <dsp:cNvSpPr/>
      </dsp:nvSpPr>
      <dsp:spPr>
        <a:xfrm>
          <a:off x="1382941" y="887949"/>
          <a:ext cx="1273415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lemas</a:t>
          </a:r>
          <a:endParaRPr lang="en-US" sz="1700" kern="1200" dirty="0"/>
        </a:p>
      </dsp:txBody>
      <dsp:txXfrm>
        <a:off x="1382941" y="887949"/>
        <a:ext cx="1273415" cy="500605"/>
      </dsp:txXfrm>
    </dsp:sp>
    <dsp:sp modelId="{6C218714-8D3A-4654-AC44-500B8CB9981F}">
      <dsp:nvSpPr>
        <dsp:cNvPr id="0" name=""/>
        <dsp:cNvSpPr/>
      </dsp:nvSpPr>
      <dsp:spPr>
        <a:xfrm>
          <a:off x="3466493" y="1830964"/>
          <a:ext cx="68207" cy="6820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3D980-B31D-4B67-9B16-0FD001A9120A}">
      <dsp:nvSpPr>
        <dsp:cNvPr id="0" name=""/>
        <dsp:cNvSpPr/>
      </dsp:nvSpPr>
      <dsp:spPr>
        <a:xfrm>
          <a:off x="3594555" y="1234002"/>
          <a:ext cx="1479823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Sesak</a:t>
          </a:r>
          <a:r>
            <a:rPr lang="en-US" sz="1700" kern="1200" dirty="0"/>
            <a:t> napas</a:t>
          </a:r>
        </a:p>
      </dsp:txBody>
      <dsp:txXfrm>
        <a:off x="3594555" y="1234002"/>
        <a:ext cx="1479823" cy="500605"/>
      </dsp:txXfrm>
    </dsp:sp>
    <dsp:sp modelId="{6DFD3657-5165-4CA8-9498-AA45EA725C59}">
      <dsp:nvSpPr>
        <dsp:cNvPr id="0" name=""/>
        <dsp:cNvSpPr/>
      </dsp:nvSpPr>
      <dsp:spPr>
        <a:xfrm>
          <a:off x="1382941" y="1614765"/>
          <a:ext cx="1892914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Pandangan</a:t>
          </a:r>
          <a:r>
            <a:rPr lang="en-US" sz="1700" kern="1200" dirty="0"/>
            <a:t> </a:t>
          </a:r>
          <a:r>
            <a:rPr lang="en-US" sz="1700" kern="1200" dirty="0" err="1"/>
            <a:t>kabur</a:t>
          </a:r>
          <a:endParaRPr lang="en-US" sz="1700" kern="1200" dirty="0"/>
        </a:p>
      </dsp:txBody>
      <dsp:txXfrm>
        <a:off x="1382941" y="1614765"/>
        <a:ext cx="1892914" cy="500605"/>
      </dsp:txXfrm>
    </dsp:sp>
    <dsp:sp modelId="{3DA4987C-EFAC-467D-B00F-6D8018BAF48E}">
      <dsp:nvSpPr>
        <dsp:cNvPr id="0" name=""/>
        <dsp:cNvSpPr/>
      </dsp:nvSpPr>
      <dsp:spPr>
        <a:xfrm>
          <a:off x="2915376" y="2555025"/>
          <a:ext cx="2602138" cy="500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Jantung</a:t>
          </a:r>
          <a:r>
            <a:rPr lang="en-US" sz="1700" kern="1200" dirty="0"/>
            <a:t> </a:t>
          </a:r>
          <a:r>
            <a:rPr lang="en-US" sz="1700" kern="1200" dirty="0" err="1"/>
            <a:t>berdebar</a:t>
          </a:r>
          <a:r>
            <a:rPr lang="en-US" sz="1700" kern="1200" dirty="0"/>
            <a:t> - debar</a:t>
          </a:r>
        </a:p>
      </dsp:txBody>
      <dsp:txXfrm>
        <a:off x="2915376" y="2555025"/>
        <a:ext cx="2602138" cy="500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BD6EE-12EF-44B3-9DA2-7CC73FBF29D3}">
      <dsp:nvSpPr>
        <dsp:cNvPr id="0" name=""/>
        <dsp:cNvSpPr/>
      </dsp:nvSpPr>
      <dsp:spPr>
        <a:xfrm>
          <a:off x="1031904" y="-3269"/>
          <a:ext cx="4068767" cy="4068767"/>
        </a:xfrm>
        <a:prstGeom prst="circularArrow">
          <a:avLst>
            <a:gd name="adj1" fmla="val 5274"/>
            <a:gd name="adj2" fmla="val 312630"/>
            <a:gd name="adj3" fmla="val 14262569"/>
            <a:gd name="adj4" fmla="val 17106895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71AC9-8AAD-4912-8B3B-8EB02768E349}">
      <dsp:nvSpPr>
        <dsp:cNvPr id="0" name=""/>
        <dsp:cNvSpPr/>
      </dsp:nvSpPr>
      <dsp:spPr>
        <a:xfrm>
          <a:off x="2307950" y="2215"/>
          <a:ext cx="1516674" cy="7583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kern="1200" dirty="0" err="1"/>
            <a:t>Hindari</a:t>
          </a:r>
          <a:r>
            <a:rPr lang="en-US" sz="1000" kern="1200" dirty="0"/>
            <a:t> stress</a:t>
          </a:r>
        </a:p>
      </dsp:txBody>
      <dsp:txXfrm>
        <a:off x="2344969" y="39234"/>
        <a:ext cx="1442636" cy="684299"/>
      </dsp:txXfrm>
    </dsp:sp>
    <dsp:sp modelId="{CE1E5B04-0831-4E63-A91B-E7DAA0141B33}">
      <dsp:nvSpPr>
        <dsp:cNvPr id="0" name=""/>
        <dsp:cNvSpPr/>
      </dsp:nvSpPr>
      <dsp:spPr>
        <a:xfrm>
          <a:off x="3737425" y="827523"/>
          <a:ext cx="1516674" cy="758337"/>
        </a:xfrm>
        <a:prstGeom prst="roundRect">
          <a:avLst/>
        </a:prstGeom>
        <a:solidFill>
          <a:schemeClr val="accent2">
            <a:hueOff val="-1025"/>
            <a:satOff val="1949"/>
            <a:lumOff val="-2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Menjaga</a:t>
          </a:r>
          <a:r>
            <a:rPr lang="en-US" sz="1000" kern="1200" dirty="0"/>
            <a:t> </a:t>
          </a:r>
          <a:r>
            <a:rPr lang="en-US" sz="1000" kern="1200" dirty="0" err="1"/>
            <a:t>pola</a:t>
          </a:r>
          <a:r>
            <a:rPr lang="en-US" sz="1000" kern="1200" dirty="0"/>
            <a:t> </a:t>
          </a:r>
          <a:r>
            <a:rPr lang="en-US" sz="1000" kern="1200" dirty="0" err="1"/>
            <a:t>makan</a:t>
          </a:r>
          <a:endParaRPr lang="en-US" sz="1000" kern="1200" dirty="0"/>
        </a:p>
      </dsp:txBody>
      <dsp:txXfrm>
        <a:off x="3774444" y="864542"/>
        <a:ext cx="1442636" cy="684299"/>
      </dsp:txXfrm>
    </dsp:sp>
    <dsp:sp modelId="{F9AAA16E-D828-4FBD-BAE8-93E6C87F87E9}">
      <dsp:nvSpPr>
        <dsp:cNvPr id="0" name=""/>
        <dsp:cNvSpPr/>
      </dsp:nvSpPr>
      <dsp:spPr>
        <a:xfrm>
          <a:off x="3737425" y="2478139"/>
          <a:ext cx="1516674" cy="758337"/>
        </a:xfrm>
        <a:prstGeom prst="roundRect">
          <a:avLst/>
        </a:prstGeom>
        <a:solidFill>
          <a:schemeClr val="accent2">
            <a:hueOff val="-2049"/>
            <a:satOff val="3898"/>
            <a:lumOff val="-4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kern="1200" dirty="0" err="1"/>
            <a:t>Rutin</a:t>
          </a:r>
          <a:r>
            <a:rPr lang="en-US" sz="1000" kern="1200" dirty="0"/>
            <a:t> </a:t>
          </a:r>
          <a:r>
            <a:rPr lang="en-US" sz="1000" kern="1200" dirty="0" err="1"/>
            <a:t>berolahraga</a:t>
          </a:r>
          <a:endParaRPr lang="en-US" sz="1000" kern="1200" dirty="0"/>
        </a:p>
      </dsp:txBody>
      <dsp:txXfrm>
        <a:off x="3774444" y="2515158"/>
        <a:ext cx="1442636" cy="684299"/>
      </dsp:txXfrm>
    </dsp:sp>
    <dsp:sp modelId="{BC9953D7-7F8E-4FBC-8290-F31E8194683F}">
      <dsp:nvSpPr>
        <dsp:cNvPr id="0" name=""/>
        <dsp:cNvSpPr/>
      </dsp:nvSpPr>
      <dsp:spPr>
        <a:xfrm>
          <a:off x="2307950" y="3303446"/>
          <a:ext cx="1516674" cy="758337"/>
        </a:xfrm>
        <a:prstGeom prst="roundRect">
          <a:avLst/>
        </a:prstGeom>
        <a:solidFill>
          <a:schemeClr val="accent2">
            <a:hueOff val="-3074"/>
            <a:satOff val="5847"/>
            <a:lumOff val="-6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kern="1200" dirty="0" err="1"/>
            <a:t>Berhenti</a:t>
          </a:r>
          <a:r>
            <a:rPr lang="en-US" sz="1000" kern="1200" dirty="0"/>
            <a:t> </a:t>
          </a:r>
          <a:r>
            <a:rPr lang="en-US" sz="1000" kern="1200" dirty="0" err="1"/>
            <a:t>merokok</a:t>
          </a:r>
          <a:r>
            <a:rPr lang="en-US" sz="1000" kern="1200" dirty="0"/>
            <a:t> dan </a:t>
          </a:r>
          <a:r>
            <a:rPr lang="en-US" sz="1000" kern="1200" dirty="0" err="1"/>
            <a:t>monsumsi</a:t>
          </a:r>
          <a:r>
            <a:rPr lang="en-US" sz="1000" kern="1200" dirty="0"/>
            <a:t> </a:t>
          </a:r>
          <a:r>
            <a:rPr lang="en-US" sz="1000" kern="1200" dirty="0" err="1"/>
            <a:t>alkohol</a:t>
          </a:r>
          <a:endParaRPr lang="en-US" sz="1000" kern="1200" dirty="0"/>
        </a:p>
      </dsp:txBody>
      <dsp:txXfrm>
        <a:off x="2344969" y="3340465"/>
        <a:ext cx="1442636" cy="684299"/>
      </dsp:txXfrm>
    </dsp:sp>
    <dsp:sp modelId="{BDB9D59A-DA19-4179-9991-0AFA90380FB9}">
      <dsp:nvSpPr>
        <dsp:cNvPr id="0" name=""/>
        <dsp:cNvSpPr/>
      </dsp:nvSpPr>
      <dsp:spPr>
        <a:xfrm>
          <a:off x="878475" y="2478139"/>
          <a:ext cx="1516674" cy="758337"/>
        </a:xfrm>
        <a:prstGeom prst="roundRect">
          <a:avLst/>
        </a:prstGeom>
        <a:solidFill>
          <a:schemeClr val="accent2">
            <a:hueOff val="-4099"/>
            <a:satOff val="7796"/>
            <a:lumOff val="-9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Konsumsi</a:t>
          </a:r>
          <a:r>
            <a:rPr lang="en-US" sz="1000" kern="1200" dirty="0"/>
            <a:t> </a:t>
          </a:r>
          <a:r>
            <a:rPr lang="en-US" sz="1000" kern="1200" dirty="0" err="1"/>
            <a:t>obat</a:t>
          </a:r>
          <a:r>
            <a:rPr lang="en-US" sz="1000" kern="1200" dirty="0"/>
            <a:t> </a:t>
          </a:r>
          <a:r>
            <a:rPr lang="en-US" sz="1000" kern="1200" dirty="0" err="1"/>
            <a:t>tambah</a:t>
          </a:r>
          <a:r>
            <a:rPr lang="en-US" sz="1000" kern="1200" dirty="0"/>
            <a:t> </a:t>
          </a:r>
          <a:r>
            <a:rPr lang="en-US" sz="1000" kern="1200" dirty="0" err="1"/>
            <a:t>darah</a:t>
          </a:r>
          <a:r>
            <a:rPr lang="en-US" sz="1000" kern="1200" dirty="0"/>
            <a:t> (</a:t>
          </a:r>
          <a:r>
            <a:rPr lang="en-US" sz="1000" kern="1200" dirty="0" err="1"/>
            <a:t>contoh</a:t>
          </a:r>
          <a:r>
            <a:rPr lang="en-US" sz="1000" kern="1200" dirty="0"/>
            <a:t> </a:t>
          </a:r>
          <a:r>
            <a:rPr lang="en-US" sz="1000" kern="1200" dirty="0" err="1"/>
            <a:t>fe</a:t>
          </a:r>
          <a:r>
            <a:rPr lang="en-US" sz="1000" kern="1200" dirty="0"/>
            <a:t>) </a:t>
          </a:r>
          <a:r>
            <a:rPr lang="en-US" sz="1000" kern="1200" dirty="0" err="1"/>
            <a:t>atau</a:t>
          </a:r>
          <a:r>
            <a:rPr lang="en-US" sz="1000" kern="1200" dirty="0"/>
            <a:t> </a:t>
          </a:r>
          <a:r>
            <a:rPr lang="en-US" sz="1000" kern="1200" dirty="0" err="1"/>
            <a:t>penurun</a:t>
          </a:r>
          <a:r>
            <a:rPr lang="en-US" sz="1000" kern="1200" dirty="0"/>
            <a:t> </a:t>
          </a:r>
          <a:r>
            <a:rPr lang="en-US" sz="1000" kern="1200" dirty="0" err="1"/>
            <a:t>darah</a:t>
          </a:r>
          <a:r>
            <a:rPr lang="en-US" sz="1000" kern="1200" dirty="0"/>
            <a:t> (</a:t>
          </a:r>
          <a:r>
            <a:rPr lang="en-US" sz="1000" kern="1200" dirty="0" err="1"/>
            <a:t>contoh</a:t>
          </a:r>
          <a:r>
            <a:rPr lang="en-US" sz="1000" kern="1200" dirty="0"/>
            <a:t> </a:t>
          </a:r>
          <a:r>
            <a:rPr lang="en-US" sz="1000" kern="1200" dirty="0" err="1"/>
            <a:t>captropil</a:t>
          </a:r>
          <a:r>
            <a:rPr lang="en-US" sz="1000" kern="1200" dirty="0"/>
            <a:t>)</a:t>
          </a:r>
        </a:p>
      </dsp:txBody>
      <dsp:txXfrm>
        <a:off x="915494" y="2515158"/>
        <a:ext cx="1442636" cy="684299"/>
      </dsp:txXfrm>
    </dsp:sp>
    <dsp:sp modelId="{7E31E190-712F-44D7-B3D3-128D3330C4FE}">
      <dsp:nvSpPr>
        <dsp:cNvPr id="0" name=""/>
        <dsp:cNvSpPr/>
      </dsp:nvSpPr>
      <dsp:spPr>
        <a:xfrm>
          <a:off x="878475" y="827523"/>
          <a:ext cx="1516674" cy="758337"/>
        </a:xfrm>
        <a:prstGeom prst="roundRect">
          <a:avLst/>
        </a:prstGeom>
        <a:solidFill>
          <a:schemeClr val="accent2">
            <a:hueOff val="-5123"/>
            <a:satOff val="9745"/>
            <a:lumOff val="-1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kern="1200" dirty="0" err="1"/>
            <a:t>Mengurangi</a:t>
          </a:r>
          <a:r>
            <a:rPr lang="en-US" sz="1000" kern="1200" dirty="0"/>
            <a:t> </a:t>
          </a:r>
          <a:r>
            <a:rPr lang="en-US" sz="1000" kern="1200" dirty="0" err="1"/>
            <a:t>berat</a:t>
          </a:r>
          <a:r>
            <a:rPr lang="en-US" sz="1000" kern="1200" dirty="0"/>
            <a:t> badan </a:t>
          </a:r>
        </a:p>
      </dsp:txBody>
      <dsp:txXfrm>
        <a:off x="915494" y="864542"/>
        <a:ext cx="1442636" cy="684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851E-4A31-4BFC-8DB7-3717D7ADD22D}">
      <dsp:nvSpPr>
        <dsp:cNvPr id="0" name=""/>
        <dsp:cNvSpPr/>
      </dsp:nvSpPr>
      <dsp:spPr>
        <a:xfrm rot="4396374">
          <a:off x="1721036" y="589171"/>
          <a:ext cx="2555920" cy="178243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C4F05-9BAE-49B4-90BB-7DC6AA8739E2}">
      <dsp:nvSpPr>
        <dsp:cNvPr id="0" name=""/>
        <dsp:cNvSpPr/>
      </dsp:nvSpPr>
      <dsp:spPr>
        <a:xfrm>
          <a:off x="2592185" y="765065"/>
          <a:ext cx="64545" cy="6454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65281-2A5E-4CF5-B5CC-E779447072C2}">
      <dsp:nvSpPr>
        <dsp:cNvPr id="0" name=""/>
        <dsp:cNvSpPr/>
      </dsp:nvSpPr>
      <dsp:spPr>
        <a:xfrm>
          <a:off x="2901587" y="981498"/>
          <a:ext cx="64545" cy="6454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04906-0707-47E3-B3E2-96B4C8BD44C0}">
      <dsp:nvSpPr>
        <dsp:cNvPr id="0" name=""/>
        <dsp:cNvSpPr/>
      </dsp:nvSpPr>
      <dsp:spPr>
        <a:xfrm>
          <a:off x="3162135" y="1233757"/>
          <a:ext cx="64545" cy="6454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018F8-7387-4C7B-B5DD-4337200F1D75}">
      <dsp:nvSpPr>
        <dsp:cNvPr id="0" name=""/>
        <dsp:cNvSpPr/>
      </dsp:nvSpPr>
      <dsp:spPr>
        <a:xfrm>
          <a:off x="1549695" y="0"/>
          <a:ext cx="1205037" cy="47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400" kern="1200" dirty="0"/>
            <a:t>Lelah</a:t>
          </a:r>
        </a:p>
      </dsp:txBody>
      <dsp:txXfrm>
        <a:off x="1549695" y="0"/>
        <a:ext cx="1205037" cy="473724"/>
      </dsp:txXfrm>
    </dsp:sp>
    <dsp:sp modelId="{256FA2BD-79BE-43E6-97E9-8DD6AC47B8DE}">
      <dsp:nvSpPr>
        <dsp:cNvPr id="0" name=""/>
        <dsp:cNvSpPr/>
      </dsp:nvSpPr>
      <dsp:spPr>
        <a:xfrm>
          <a:off x="2982712" y="560475"/>
          <a:ext cx="1823840" cy="47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Pusing</a:t>
          </a:r>
          <a:endParaRPr lang="en-US" sz="1400" kern="1200" dirty="0"/>
        </a:p>
      </dsp:txBody>
      <dsp:txXfrm>
        <a:off x="2982712" y="560475"/>
        <a:ext cx="1823840" cy="473724"/>
      </dsp:txXfrm>
    </dsp:sp>
    <dsp:sp modelId="{1E48F06E-9220-4555-9B9A-5777F4FCA702}">
      <dsp:nvSpPr>
        <dsp:cNvPr id="0" name=""/>
        <dsp:cNvSpPr/>
      </dsp:nvSpPr>
      <dsp:spPr>
        <a:xfrm>
          <a:off x="1549695" y="776908"/>
          <a:ext cx="1074763" cy="47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400" kern="1200" dirty="0" err="1"/>
            <a:t>Pucat</a:t>
          </a:r>
          <a:endParaRPr lang="en-US" sz="1400" kern="1200" dirty="0"/>
        </a:p>
      </dsp:txBody>
      <dsp:txXfrm>
        <a:off x="1549695" y="776908"/>
        <a:ext cx="1074763" cy="473724"/>
      </dsp:txXfrm>
    </dsp:sp>
    <dsp:sp modelId="{95AAB73C-292A-4C22-95B5-6544863DEF21}">
      <dsp:nvSpPr>
        <dsp:cNvPr id="0" name=""/>
        <dsp:cNvSpPr/>
      </dsp:nvSpPr>
      <dsp:spPr>
        <a:xfrm>
          <a:off x="3387510" y="1512662"/>
          <a:ext cx="64545" cy="6454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6F3B2-2F89-4751-AB81-6A4E2B17CA2D}">
      <dsp:nvSpPr>
        <dsp:cNvPr id="0" name=""/>
        <dsp:cNvSpPr/>
      </dsp:nvSpPr>
      <dsp:spPr>
        <a:xfrm>
          <a:off x="3536378" y="1029167"/>
          <a:ext cx="1270174" cy="47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Berkeringat</a:t>
          </a:r>
          <a:endParaRPr lang="en-US" sz="1400" kern="1200" dirty="0"/>
        </a:p>
      </dsp:txBody>
      <dsp:txXfrm>
        <a:off x="3536378" y="1029167"/>
        <a:ext cx="1270174" cy="473724"/>
      </dsp:txXfrm>
    </dsp:sp>
    <dsp:sp modelId="{CC16AAFC-841D-483D-A8FA-4B6BC12033F2}">
      <dsp:nvSpPr>
        <dsp:cNvPr id="0" name=""/>
        <dsp:cNvSpPr/>
      </dsp:nvSpPr>
      <dsp:spPr>
        <a:xfrm>
          <a:off x="1549695" y="1308072"/>
          <a:ext cx="1628429" cy="47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Sulit</a:t>
          </a:r>
          <a:r>
            <a:rPr lang="en-US" sz="1400" kern="1200" dirty="0"/>
            <a:t> </a:t>
          </a:r>
          <a:r>
            <a:rPr lang="en-US" sz="1400" kern="1200" dirty="0" err="1"/>
            <a:t>Berkonsentrasi</a:t>
          </a:r>
          <a:endParaRPr lang="en-US" sz="1400" kern="1200" dirty="0"/>
        </a:p>
      </dsp:txBody>
      <dsp:txXfrm>
        <a:off x="1549695" y="1308072"/>
        <a:ext cx="1628429" cy="473724"/>
      </dsp:txXfrm>
    </dsp:sp>
    <dsp:sp modelId="{6C218714-8D3A-4654-AC44-500B8CB9981F}">
      <dsp:nvSpPr>
        <dsp:cNvPr id="0" name=""/>
        <dsp:cNvSpPr/>
      </dsp:nvSpPr>
      <dsp:spPr>
        <a:xfrm>
          <a:off x="3569243" y="1797193"/>
          <a:ext cx="64545" cy="64545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8B553-80EA-48D9-811F-4C00BFCB879F}">
      <dsp:nvSpPr>
        <dsp:cNvPr id="0" name=""/>
        <dsp:cNvSpPr/>
      </dsp:nvSpPr>
      <dsp:spPr>
        <a:xfrm>
          <a:off x="3862064" y="1592603"/>
          <a:ext cx="944488" cy="47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Mengantuk</a:t>
          </a:r>
          <a:endParaRPr lang="en-US" sz="1400" kern="1200" dirty="0"/>
        </a:p>
      </dsp:txBody>
      <dsp:txXfrm>
        <a:off x="3862064" y="1592603"/>
        <a:ext cx="944488" cy="473724"/>
      </dsp:txXfrm>
    </dsp:sp>
    <dsp:sp modelId="{647CFDF8-0C73-4594-8CB9-BBE8890B5234}">
      <dsp:nvSpPr>
        <dsp:cNvPr id="0" name=""/>
        <dsp:cNvSpPr/>
      </dsp:nvSpPr>
      <dsp:spPr>
        <a:xfrm>
          <a:off x="3178124" y="2487055"/>
          <a:ext cx="1628429" cy="47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Hilang</a:t>
          </a:r>
          <a:r>
            <a:rPr lang="en-US" sz="1400" kern="1200" dirty="0"/>
            <a:t> </a:t>
          </a:r>
          <a:r>
            <a:rPr lang="en-US" sz="1400" kern="1200" dirty="0" err="1"/>
            <a:t>kesadaran</a:t>
          </a:r>
          <a:endParaRPr lang="en-US" sz="1400" kern="1200" dirty="0"/>
        </a:p>
      </dsp:txBody>
      <dsp:txXfrm>
        <a:off x="3178124" y="2487055"/>
        <a:ext cx="1628429" cy="473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7D571-7ACD-4CA2-AD29-7B438879AAFC}">
      <dsp:nvSpPr>
        <dsp:cNvPr id="0" name=""/>
        <dsp:cNvSpPr/>
      </dsp:nvSpPr>
      <dsp:spPr>
        <a:xfrm>
          <a:off x="2336" y="901887"/>
          <a:ext cx="1021532" cy="11570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 dirty="0" err="1"/>
            <a:t>Sering</a:t>
          </a:r>
          <a:r>
            <a:rPr lang="en-US" sz="1800" kern="1200" dirty="0"/>
            <a:t> </a:t>
          </a:r>
          <a:r>
            <a:rPr lang="en-US" sz="1800" kern="1200" dirty="0" err="1"/>
            <a:t>buang</a:t>
          </a:r>
          <a:r>
            <a:rPr lang="en-US" sz="1800" kern="1200" dirty="0"/>
            <a:t> air </a:t>
          </a:r>
          <a:r>
            <a:rPr lang="en-US" sz="1800" kern="1200" dirty="0" err="1"/>
            <a:t>kecil</a:t>
          </a:r>
          <a:endParaRPr lang="en-US" sz="1800" kern="1200" dirty="0"/>
        </a:p>
      </dsp:txBody>
      <dsp:txXfrm>
        <a:off x="32256" y="931807"/>
        <a:ext cx="961692" cy="1097164"/>
      </dsp:txXfrm>
    </dsp:sp>
    <dsp:sp modelId="{38168F79-8A75-4610-814F-F0AD42685E70}">
      <dsp:nvSpPr>
        <dsp:cNvPr id="0" name=""/>
        <dsp:cNvSpPr/>
      </dsp:nvSpPr>
      <dsp:spPr>
        <a:xfrm>
          <a:off x="1126021" y="1353720"/>
          <a:ext cx="216564" cy="253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26021" y="1404388"/>
        <a:ext cx="151595" cy="152003"/>
      </dsp:txXfrm>
    </dsp:sp>
    <dsp:sp modelId="{A4C32052-2A74-4845-A6C3-56A63F3F67FF}">
      <dsp:nvSpPr>
        <dsp:cNvPr id="0" name=""/>
        <dsp:cNvSpPr/>
      </dsp:nvSpPr>
      <dsp:spPr>
        <a:xfrm>
          <a:off x="1432481" y="901887"/>
          <a:ext cx="1021532" cy="1157004"/>
        </a:xfrm>
        <a:prstGeom prst="roundRect">
          <a:avLst>
            <a:gd name="adj" fmla="val 10000"/>
          </a:avLst>
        </a:prstGeom>
        <a:solidFill>
          <a:schemeClr val="accent5">
            <a:hueOff val="-2961291"/>
            <a:satOff val="12314"/>
            <a:lumOff val="856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Mudah</a:t>
          </a:r>
          <a:r>
            <a:rPr lang="en-US" sz="1800" kern="1200" dirty="0"/>
            <a:t> </a:t>
          </a:r>
          <a:r>
            <a:rPr lang="en-US" sz="1800" kern="1200" dirty="0" err="1"/>
            <a:t>haus</a:t>
          </a:r>
          <a:r>
            <a:rPr lang="en-US" sz="1800" kern="1200" dirty="0"/>
            <a:t> dan </a:t>
          </a:r>
          <a:r>
            <a:rPr lang="en-US" sz="1800" kern="1200" dirty="0" err="1"/>
            <a:t>lapar</a:t>
          </a:r>
          <a:endParaRPr lang="en-US" sz="1800" kern="1200" dirty="0"/>
        </a:p>
      </dsp:txBody>
      <dsp:txXfrm>
        <a:off x="1462401" y="931807"/>
        <a:ext cx="961692" cy="1097164"/>
      </dsp:txXfrm>
    </dsp:sp>
    <dsp:sp modelId="{EBBBA314-E976-43A8-9EA5-7D8B4828E496}">
      <dsp:nvSpPr>
        <dsp:cNvPr id="0" name=""/>
        <dsp:cNvSpPr/>
      </dsp:nvSpPr>
      <dsp:spPr>
        <a:xfrm>
          <a:off x="2556166" y="1353720"/>
          <a:ext cx="216564" cy="253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41936"/>
            <a:satOff val="18472"/>
            <a:lumOff val="128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556166" y="1404388"/>
        <a:ext cx="151595" cy="152003"/>
      </dsp:txXfrm>
    </dsp:sp>
    <dsp:sp modelId="{8B325670-5DF0-4836-AD87-D97D121AF24B}">
      <dsp:nvSpPr>
        <dsp:cNvPr id="0" name=""/>
        <dsp:cNvSpPr/>
      </dsp:nvSpPr>
      <dsp:spPr>
        <a:xfrm>
          <a:off x="2862626" y="901887"/>
          <a:ext cx="1021532" cy="1157004"/>
        </a:xfrm>
        <a:prstGeom prst="roundRect">
          <a:avLst>
            <a:gd name="adj" fmla="val 10000"/>
          </a:avLst>
        </a:prstGeom>
        <a:solidFill>
          <a:schemeClr val="accent5">
            <a:hueOff val="-5922582"/>
            <a:satOff val="24629"/>
            <a:lumOff val="171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US" sz="1800" kern="1200" dirty="0" err="1"/>
            <a:t>Mudah</a:t>
          </a:r>
          <a:r>
            <a:rPr lang="en-US" sz="1800" kern="1200" dirty="0"/>
            <a:t> </a:t>
          </a:r>
          <a:r>
            <a:rPr lang="en-US" sz="1800" kern="1200" dirty="0" err="1"/>
            <a:t>lelah</a:t>
          </a:r>
          <a:endParaRPr lang="en-US" sz="1800" kern="1200" dirty="0"/>
        </a:p>
      </dsp:txBody>
      <dsp:txXfrm>
        <a:off x="2892546" y="931807"/>
        <a:ext cx="961692" cy="1097164"/>
      </dsp:txXfrm>
    </dsp:sp>
    <dsp:sp modelId="{CBC5B4D6-EAE5-46F3-B837-1718A1D4B66C}">
      <dsp:nvSpPr>
        <dsp:cNvPr id="0" name=""/>
        <dsp:cNvSpPr/>
      </dsp:nvSpPr>
      <dsp:spPr>
        <a:xfrm>
          <a:off x="3986311" y="1353720"/>
          <a:ext cx="216564" cy="253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883873"/>
            <a:satOff val="36943"/>
            <a:lumOff val="25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986311" y="1404388"/>
        <a:ext cx="151595" cy="152003"/>
      </dsp:txXfrm>
    </dsp:sp>
    <dsp:sp modelId="{4109D2F9-12CA-4983-BEA7-3EBB96374761}">
      <dsp:nvSpPr>
        <dsp:cNvPr id="0" name=""/>
        <dsp:cNvSpPr/>
      </dsp:nvSpPr>
      <dsp:spPr>
        <a:xfrm>
          <a:off x="4292771" y="901887"/>
          <a:ext cx="1021532" cy="1157004"/>
        </a:xfrm>
        <a:prstGeom prst="roundRect">
          <a:avLst>
            <a:gd name="adj" fmla="val 10000"/>
          </a:avLst>
        </a:prstGeom>
        <a:solidFill>
          <a:schemeClr val="accent5">
            <a:hueOff val="-8883873"/>
            <a:satOff val="36943"/>
            <a:lumOff val="25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Luka </a:t>
          </a:r>
          <a:r>
            <a:rPr lang="en-US" sz="1800" kern="1200" dirty="0" err="1"/>
            <a:t>sulit</a:t>
          </a:r>
          <a:r>
            <a:rPr lang="en-US" sz="1800" kern="1200" dirty="0"/>
            <a:t> </a:t>
          </a:r>
          <a:r>
            <a:rPr lang="en-US" sz="1800" kern="1200" dirty="0" err="1"/>
            <a:t>sembuh</a:t>
          </a:r>
          <a:endParaRPr lang="en-US" sz="1800" kern="1200" dirty="0"/>
        </a:p>
      </dsp:txBody>
      <dsp:txXfrm>
        <a:off x="4322691" y="931807"/>
        <a:ext cx="961692" cy="1097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166C-F4DE-4BCF-92D1-4CBE9391496F}">
      <dsp:nvSpPr>
        <dsp:cNvPr id="0" name=""/>
        <dsp:cNvSpPr/>
      </dsp:nvSpPr>
      <dsp:spPr>
        <a:xfrm rot="10800000">
          <a:off x="889030" y="890"/>
          <a:ext cx="2670330" cy="86571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5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 dirty="0"/>
            <a:t>Gula </a:t>
          </a:r>
          <a:r>
            <a:rPr lang="en-US" sz="1900" kern="1200" dirty="0" err="1"/>
            <a:t>darah</a:t>
          </a:r>
          <a:r>
            <a:rPr lang="en-US" sz="1900" kern="1200" dirty="0"/>
            <a:t> </a:t>
          </a:r>
          <a:r>
            <a:rPr lang="en-US" sz="1900" kern="1200" dirty="0" err="1"/>
            <a:t>sewaktu</a:t>
          </a:r>
          <a:endParaRPr lang="en-US" sz="1900" kern="1200" dirty="0"/>
        </a:p>
      </dsp:txBody>
      <dsp:txXfrm rot="10800000">
        <a:off x="1105458" y="890"/>
        <a:ext cx="2453902" cy="865712"/>
      </dsp:txXfrm>
    </dsp:sp>
    <dsp:sp modelId="{A37E83AC-4A37-4AC6-9953-B5CE4E9232D1}">
      <dsp:nvSpPr>
        <dsp:cNvPr id="0" name=""/>
        <dsp:cNvSpPr/>
      </dsp:nvSpPr>
      <dsp:spPr>
        <a:xfrm>
          <a:off x="456173" y="890"/>
          <a:ext cx="865712" cy="8657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27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27B6446-D161-4E2D-90F1-C5AB70FFEFE8}">
      <dsp:nvSpPr>
        <dsp:cNvPr id="0" name=""/>
        <dsp:cNvSpPr/>
      </dsp:nvSpPr>
      <dsp:spPr>
        <a:xfrm rot="10800000">
          <a:off x="889030" y="1125024"/>
          <a:ext cx="2670330" cy="865712"/>
        </a:xfrm>
        <a:prstGeom prst="homePlate">
          <a:avLst/>
        </a:prstGeom>
        <a:gradFill rotWithShape="0">
          <a:gsLst>
            <a:gs pos="0">
              <a:schemeClr val="accent2">
                <a:hueOff val="-2562"/>
                <a:satOff val="4872"/>
                <a:lumOff val="-5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562"/>
                <a:satOff val="4872"/>
                <a:lumOff val="-5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5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 dirty="0"/>
            <a:t>Gula </a:t>
          </a:r>
          <a:r>
            <a:rPr lang="en-US" sz="1900" kern="1200" dirty="0" err="1"/>
            <a:t>darah</a:t>
          </a:r>
          <a:r>
            <a:rPr lang="en-US" sz="1900" kern="1200" dirty="0"/>
            <a:t> 2 jam </a:t>
          </a:r>
          <a:r>
            <a:rPr lang="en-US" sz="1900" kern="1200" dirty="0" err="1"/>
            <a:t>setelah</a:t>
          </a:r>
          <a:r>
            <a:rPr lang="en-US" sz="1900" kern="1200" dirty="0"/>
            <a:t> </a:t>
          </a:r>
          <a:r>
            <a:rPr lang="en-US" sz="1900" kern="1200" dirty="0" err="1"/>
            <a:t>makan</a:t>
          </a:r>
          <a:endParaRPr lang="en-US" sz="1900" kern="1200" dirty="0"/>
        </a:p>
      </dsp:txBody>
      <dsp:txXfrm rot="10800000">
        <a:off x="1105458" y="1125024"/>
        <a:ext cx="2453902" cy="865712"/>
      </dsp:txXfrm>
    </dsp:sp>
    <dsp:sp modelId="{7994EB4A-6037-4C53-BEC2-57D9E7199534}">
      <dsp:nvSpPr>
        <dsp:cNvPr id="0" name=""/>
        <dsp:cNvSpPr/>
      </dsp:nvSpPr>
      <dsp:spPr>
        <a:xfrm>
          <a:off x="456173" y="1125024"/>
          <a:ext cx="865712" cy="865712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D5E227-20CF-4BA2-AE86-629CA29DFC20}">
      <dsp:nvSpPr>
        <dsp:cNvPr id="0" name=""/>
        <dsp:cNvSpPr/>
      </dsp:nvSpPr>
      <dsp:spPr>
        <a:xfrm rot="10800000">
          <a:off x="889030" y="2249158"/>
          <a:ext cx="2670330" cy="865712"/>
        </a:xfrm>
        <a:prstGeom prst="homePlate">
          <a:avLst/>
        </a:prstGeom>
        <a:gradFill rotWithShape="0">
          <a:gsLst>
            <a:gs pos="0">
              <a:schemeClr val="accent2">
                <a:hueOff val="-5123"/>
                <a:satOff val="9745"/>
                <a:lumOff val="-1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5123"/>
                <a:satOff val="9745"/>
                <a:lumOff val="-1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5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 dirty="0"/>
            <a:t>Gula </a:t>
          </a:r>
          <a:r>
            <a:rPr lang="en-US" sz="1900" kern="1200" dirty="0" err="1"/>
            <a:t>darah</a:t>
          </a:r>
          <a:r>
            <a:rPr lang="en-US" sz="1900" kern="1200" dirty="0"/>
            <a:t> </a:t>
          </a:r>
          <a:r>
            <a:rPr lang="en-US" sz="1900" kern="1200" dirty="0" err="1"/>
            <a:t>puasa</a:t>
          </a:r>
          <a:r>
            <a:rPr lang="en-US" sz="1900" kern="1200" dirty="0"/>
            <a:t> (8-10 jam)</a:t>
          </a:r>
        </a:p>
      </dsp:txBody>
      <dsp:txXfrm rot="10800000">
        <a:off x="1105458" y="2249158"/>
        <a:ext cx="2453902" cy="865712"/>
      </dsp:txXfrm>
    </dsp:sp>
    <dsp:sp modelId="{E1D066E4-211C-4C18-B542-C3FEEF7EAC58}">
      <dsp:nvSpPr>
        <dsp:cNvPr id="0" name=""/>
        <dsp:cNvSpPr/>
      </dsp:nvSpPr>
      <dsp:spPr>
        <a:xfrm>
          <a:off x="456173" y="2249158"/>
          <a:ext cx="865712" cy="86571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15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138e2f649a9_0_3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3" name="Google Shape;2403;g138e2f649a9_0_3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47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138e2f649a9_0_3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3" name="Google Shape;2403;g138e2f649a9_0_3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138e2f649a9_0_3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138e2f649a9_0_3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138e2f649a9_0_3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138e2f649a9_0_3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138e2f649a9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9" name="Google Shape;2559;g138e2f649a9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2450" y="1032725"/>
            <a:ext cx="4979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>
                <a:solidFill>
                  <a:srgbClr val="3C557D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24500" y="3318175"/>
            <a:ext cx="529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485438">
            <a:off x="8208532" y="116290"/>
            <a:ext cx="787434" cy="1152918"/>
            <a:chOff x="2012675" y="2373200"/>
            <a:chExt cx="469950" cy="688075"/>
          </a:xfrm>
        </p:grpSpPr>
        <p:sp>
          <p:nvSpPr>
            <p:cNvPr id="12" name="Google Shape;12;p2"/>
            <p:cNvSpPr/>
            <p:nvPr/>
          </p:nvSpPr>
          <p:spPr>
            <a:xfrm>
              <a:off x="2012675" y="2373200"/>
              <a:ext cx="469950" cy="688075"/>
            </a:xfrm>
            <a:custGeom>
              <a:avLst/>
              <a:gdLst/>
              <a:ahLst/>
              <a:cxnLst/>
              <a:rect l="l" t="t" r="r" b="b"/>
              <a:pathLst>
                <a:path w="18798" h="27523" extrusionOk="0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49650" y="2604400"/>
              <a:ext cx="395375" cy="250850"/>
            </a:xfrm>
            <a:custGeom>
              <a:avLst/>
              <a:gdLst/>
              <a:ahLst/>
              <a:cxnLst/>
              <a:rect l="l" t="t" r="r" b="b"/>
              <a:pathLst>
                <a:path w="15815" h="10034" extrusionOk="0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375" y="2417825"/>
              <a:ext cx="53275" cy="78025"/>
            </a:xfrm>
            <a:custGeom>
              <a:avLst/>
              <a:gdLst/>
              <a:ahLst/>
              <a:cxnLst/>
              <a:rect l="l" t="t" r="r" b="b"/>
              <a:pathLst>
                <a:path w="2131" h="3121" extrusionOk="0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6125" y="2419825"/>
              <a:ext cx="30100" cy="40750"/>
            </a:xfrm>
            <a:custGeom>
              <a:avLst/>
              <a:gdLst/>
              <a:ahLst/>
              <a:cxnLst/>
              <a:rect l="l" t="t" r="r" b="b"/>
              <a:pathLst>
                <a:path w="1204" h="1630" extrusionOk="0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7344025" y="4759485"/>
            <a:ext cx="902325" cy="217354"/>
          </a:xfrm>
          <a:custGeom>
            <a:avLst/>
            <a:gdLst/>
            <a:ahLst/>
            <a:cxnLst/>
            <a:rect l="l" t="t" r="r" b="b"/>
            <a:pathLst>
              <a:path w="24813" h="5977" extrusionOk="0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 rot="-1799931">
            <a:off x="7877932" y="2176111"/>
            <a:ext cx="1589227" cy="1310350"/>
            <a:chOff x="2139875" y="1690850"/>
            <a:chExt cx="645375" cy="532125"/>
          </a:xfrm>
        </p:grpSpPr>
        <p:sp>
          <p:nvSpPr>
            <p:cNvPr id="18" name="Google Shape;18;p2"/>
            <p:cNvSpPr/>
            <p:nvPr/>
          </p:nvSpPr>
          <p:spPr>
            <a:xfrm>
              <a:off x="2139875" y="1690850"/>
              <a:ext cx="645375" cy="532125"/>
            </a:xfrm>
            <a:custGeom>
              <a:avLst/>
              <a:gdLst/>
              <a:ahLst/>
              <a:cxnLst/>
              <a:rect l="l" t="t" r="r" b="b"/>
              <a:pathLst>
                <a:path w="25815" h="21285" extrusionOk="0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74825" y="1818625"/>
              <a:ext cx="169200" cy="146350"/>
            </a:xfrm>
            <a:custGeom>
              <a:avLst/>
              <a:gdLst/>
              <a:ahLst/>
              <a:cxnLst/>
              <a:rect l="l" t="t" r="r" b="b"/>
              <a:pathLst>
                <a:path w="6768" h="5854" extrusionOk="0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6275" y="1938450"/>
              <a:ext cx="16325" cy="22750"/>
            </a:xfrm>
            <a:custGeom>
              <a:avLst/>
              <a:gdLst/>
              <a:ahLst/>
              <a:cxnLst/>
              <a:rect l="l" t="t" r="r" b="b"/>
              <a:pathLst>
                <a:path w="653" h="910" extrusionOk="0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19450" y="1894775"/>
              <a:ext cx="13800" cy="25075"/>
            </a:xfrm>
            <a:custGeom>
              <a:avLst/>
              <a:gdLst/>
              <a:ahLst/>
              <a:cxnLst/>
              <a:rect l="l" t="t" r="r" b="b"/>
              <a:pathLst>
                <a:path w="552" h="1003" extrusionOk="0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1978960">
            <a:off x="292837" y="3850948"/>
            <a:ext cx="854328" cy="1152914"/>
            <a:chOff x="1326575" y="1917600"/>
            <a:chExt cx="436125" cy="588550"/>
          </a:xfrm>
        </p:grpSpPr>
        <p:sp>
          <p:nvSpPr>
            <p:cNvPr id="23" name="Google Shape;23;p2"/>
            <p:cNvSpPr/>
            <p:nvPr/>
          </p:nvSpPr>
          <p:spPr>
            <a:xfrm>
              <a:off x="1326575" y="1917600"/>
              <a:ext cx="436125" cy="588550"/>
            </a:xfrm>
            <a:custGeom>
              <a:avLst/>
              <a:gdLst/>
              <a:ahLst/>
              <a:cxnLst/>
              <a:rect l="l" t="t" r="r" b="b"/>
              <a:pathLst>
                <a:path w="17445" h="23542" extrusionOk="0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87225" y="1987650"/>
              <a:ext cx="130350" cy="50175"/>
            </a:xfrm>
            <a:custGeom>
              <a:avLst/>
              <a:gdLst/>
              <a:ahLst/>
              <a:cxnLst/>
              <a:rect l="l" t="t" r="r" b="b"/>
              <a:pathLst>
                <a:path w="5214" h="2007" extrusionOk="0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87225" y="2152950"/>
              <a:ext cx="130350" cy="49925"/>
            </a:xfrm>
            <a:custGeom>
              <a:avLst/>
              <a:gdLst/>
              <a:ahLst/>
              <a:cxnLst/>
              <a:rect l="l" t="t" r="r" b="b"/>
              <a:pathLst>
                <a:path w="5214" h="1997" extrusionOk="0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6600" y="2323575"/>
              <a:ext cx="128475" cy="50025"/>
            </a:xfrm>
            <a:custGeom>
              <a:avLst/>
              <a:gdLst/>
              <a:ahLst/>
              <a:cxnLst/>
              <a:rect l="l" t="t" r="r" b="b"/>
              <a:pathLst>
                <a:path w="5139" h="2001" extrusionOk="0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79200" y="2235500"/>
              <a:ext cx="122225" cy="49650"/>
            </a:xfrm>
            <a:custGeom>
              <a:avLst/>
              <a:gdLst/>
              <a:ahLst/>
              <a:cxnLst/>
              <a:rect l="l" t="t" r="r" b="b"/>
              <a:pathLst>
                <a:path w="4889" h="1986" extrusionOk="0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78575" y="2070425"/>
              <a:ext cx="122225" cy="48925"/>
            </a:xfrm>
            <a:custGeom>
              <a:avLst/>
              <a:gdLst/>
              <a:ahLst/>
              <a:cxnLst/>
              <a:rect l="l" t="t" r="r" b="b"/>
              <a:pathLst>
                <a:path w="4889" h="1957" extrusionOk="0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77325" y="2406625"/>
              <a:ext cx="125975" cy="48375"/>
            </a:xfrm>
            <a:custGeom>
              <a:avLst/>
              <a:gdLst/>
              <a:ahLst/>
              <a:cxnLst/>
              <a:rect l="l" t="t" r="r" b="b"/>
              <a:pathLst>
                <a:path w="5039" h="1935" extrusionOk="0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75450" y="1988125"/>
              <a:ext cx="132225" cy="49525"/>
            </a:xfrm>
            <a:custGeom>
              <a:avLst/>
              <a:gdLst/>
              <a:ahLst/>
              <a:cxnLst/>
              <a:rect l="l" t="t" r="r" b="b"/>
              <a:pathLst>
                <a:path w="5289" h="1981" extrusionOk="0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74200" y="2152900"/>
              <a:ext cx="134100" cy="49650"/>
            </a:xfrm>
            <a:custGeom>
              <a:avLst/>
              <a:gdLst/>
              <a:ahLst/>
              <a:cxnLst/>
              <a:rect l="l" t="t" r="r" b="b"/>
              <a:pathLst>
                <a:path w="5364" h="1986" extrusionOk="0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77325" y="2323175"/>
              <a:ext cx="129100" cy="50250"/>
            </a:xfrm>
            <a:custGeom>
              <a:avLst/>
              <a:gdLst/>
              <a:ahLst/>
              <a:cxnLst/>
              <a:rect l="l" t="t" r="r" b="b"/>
              <a:pathLst>
                <a:path w="5164" h="2010" extrusionOk="0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86600" y="2235375"/>
              <a:ext cx="127225" cy="48825"/>
            </a:xfrm>
            <a:custGeom>
              <a:avLst/>
              <a:gdLst/>
              <a:ahLst/>
              <a:cxnLst/>
              <a:rect l="l" t="t" r="r" b="b"/>
              <a:pathLst>
                <a:path w="5089" h="1953" extrusionOk="0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87225" y="2070350"/>
              <a:ext cx="125975" cy="49150"/>
            </a:xfrm>
            <a:custGeom>
              <a:avLst/>
              <a:gdLst/>
              <a:ahLst/>
              <a:cxnLst/>
              <a:rect l="l" t="t" r="r" b="b"/>
              <a:pathLst>
                <a:path w="5039" h="1966" extrusionOk="0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87850" y="2406325"/>
              <a:ext cx="123475" cy="49875"/>
            </a:xfrm>
            <a:custGeom>
              <a:avLst/>
              <a:gdLst/>
              <a:ahLst/>
              <a:cxnLst/>
              <a:rect l="l" t="t" r="r" b="b"/>
              <a:pathLst>
                <a:path w="4939" h="1995" extrusionOk="0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3048211">
            <a:off x="935422" y="2951236"/>
            <a:ext cx="504628" cy="795602"/>
            <a:chOff x="2083475" y="1334350"/>
            <a:chExt cx="263175" cy="414925"/>
          </a:xfrm>
        </p:grpSpPr>
        <p:sp>
          <p:nvSpPr>
            <p:cNvPr id="37" name="Google Shape;37;p2"/>
            <p:cNvSpPr/>
            <p:nvPr/>
          </p:nvSpPr>
          <p:spPr>
            <a:xfrm>
              <a:off x="2083475" y="1334350"/>
              <a:ext cx="263175" cy="414925"/>
            </a:xfrm>
            <a:custGeom>
              <a:avLst/>
              <a:gdLst/>
              <a:ahLst/>
              <a:cxnLst/>
              <a:rect l="l" t="t" r="r" b="b"/>
              <a:pathLst>
                <a:path w="10527" h="16597" extrusionOk="0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01025" y="1428875"/>
              <a:ext cx="182975" cy="290975"/>
            </a:xfrm>
            <a:custGeom>
              <a:avLst/>
              <a:gdLst/>
              <a:ahLst/>
              <a:cxnLst/>
              <a:rect l="l" t="t" r="r" b="b"/>
              <a:pathLst>
                <a:path w="7319" h="11639" extrusionOk="0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185056" y="1037589"/>
            <a:ext cx="430862" cy="343037"/>
            <a:chOff x="1376700" y="1639725"/>
            <a:chExt cx="275100" cy="219025"/>
          </a:xfrm>
        </p:grpSpPr>
        <p:sp>
          <p:nvSpPr>
            <p:cNvPr id="40" name="Google Shape;40;p2"/>
            <p:cNvSpPr/>
            <p:nvPr/>
          </p:nvSpPr>
          <p:spPr>
            <a:xfrm>
              <a:off x="1381100" y="1661525"/>
              <a:ext cx="147875" cy="133650"/>
            </a:xfrm>
            <a:custGeom>
              <a:avLst/>
              <a:gdLst/>
              <a:ahLst/>
              <a:cxnLst/>
              <a:rect l="l" t="t" r="r" b="b"/>
              <a:pathLst>
                <a:path w="5915" h="5346" extrusionOk="0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76700" y="1639725"/>
              <a:ext cx="275100" cy="219025"/>
            </a:xfrm>
            <a:custGeom>
              <a:avLst/>
              <a:gdLst/>
              <a:ahLst/>
              <a:cxnLst/>
              <a:rect l="l" t="t" r="r" b="b"/>
              <a:pathLst>
                <a:path w="11004" h="8761" extrusionOk="0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7771715" y="1630775"/>
            <a:ext cx="239754" cy="235827"/>
          </a:xfrm>
          <a:custGeom>
            <a:avLst/>
            <a:gdLst/>
            <a:ahLst/>
            <a:cxnLst/>
            <a:rect l="l" t="t" r="r" b="b"/>
            <a:pathLst>
              <a:path w="6593" h="6485" extrusionOk="0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795654">
            <a:off x="487156" y="1423215"/>
            <a:ext cx="580501" cy="1606435"/>
            <a:chOff x="1806525" y="1557050"/>
            <a:chExt cx="276350" cy="764750"/>
          </a:xfrm>
        </p:grpSpPr>
        <p:sp>
          <p:nvSpPr>
            <p:cNvPr id="44" name="Google Shape;44;p2"/>
            <p:cNvSpPr/>
            <p:nvPr/>
          </p:nvSpPr>
          <p:spPr>
            <a:xfrm>
              <a:off x="1869200" y="1831825"/>
              <a:ext cx="169825" cy="197675"/>
            </a:xfrm>
            <a:custGeom>
              <a:avLst/>
              <a:gdLst/>
              <a:ahLst/>
              <a:cxnLst/>
              <a:rect l="l" t="t" r="r" b="b"/>
              <a:pathLst>
                <a:path w="6793" h="7907" extrusionOk="0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6525" y="1624850"/>
              <a:ext cx="276350" cy="696950"/>
            </a:xfrm>
            <a:custGeom>
              <a:avLst/>
              <a:gdLst/>
              <a:ahLst/>
              <a:cxnLst/>
              <a:rect l="l" t="t" r="r" b="b"/>
              <a:pathLst>
                <a:path w="11054" h="27878" extrusionOk="0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41875" y="1557050"/>
              <a:ext cx="10050" cy="39500"/>
            </a:xfrm>
            <a:custGeom>
              <a:avLst/>
              <a:gdLst/>
              <a:ahLst/>
              <a:cxnLst/>
              <a:rect l="l" t="t" r="r" b="b"/>
              <a:pathLst>
                <a:path w="402" h="1580" extrusionOk="0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62550" y="1583975"/>
              <a:ext cx="30100" cy="19475"/>
            </a:xfrm>
            <a:custGeom>
              <a:avLst/>
              <a:gdLst/>
              <a:ahLst/>
              <a:cxnLst/>
              <a:rect l="l" t="t" r="r" b="b"/>
              <a:pathLst>
                <a:path w="1204" h="779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96750" y="1584600"/>
              <a:ext cx="29475" cy="18775"/>
            </a:xfrm>
            <a:custGeom>
              <a:avLst/>
              <a:gdLst/>
              <a:ahLst/>
              <a:cxnLst/>
              <a:rect l="l" t="t" r="r" b="b"/>
              <a:pathLst>
                <a:path w="1179" h="751" extrusionOk="0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94875" y="1625975"/>
              <a:ext cx="24475" cy="17200"/>
            </a:xfrm>
            <a:custGeom>
              <a:avLst/>
              <a:gdLst/>
              <a:ahLst/>
              <a:cxnLst/>
              <a:rect l="l" t="t" r="r" b="b"/>
              <a:pathLst>
                <a:path w="979" h="688" extrusionOk="0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71325" y="1627225"/>
              <a:ext cx="25075" cy="15650"/>
            </a:xfrm>
            <a:custGeom>
              <a:avLst/>
              <a:gdLst/>
              <a:ahLst/>
              <a:cxnLst/>
              <a:rect l="l" t="t" r="r" b="b"/>
              <a:pathLst>
                <a:path w="1003" h="626" extrusionOk="0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77325" y="1857125"/>
              <a:ext cx="32000" cy="31850"/>
            </a:xfrm>
            <a:custGeom>
              <a:avLst/>
              <a:gdLst/>
              <a:ahLst/>
              <a:cxnLst/>
              <a:rect l="l" t="t" r="r" b="b"/>
              <a:pathLst>
                <a:path w="1280" h="1274" extrusionOk="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88600" y="1931725"/>
              <a:ext cx="16325" cy="23875"/>
            </a:xfrm>
            <a:custGeom>
              <a:avLst/>
              <a:gdLst/>
              <a:ahLst/>
              <a:cxnLst/>
              <a:rect l="l" t="t" r="r" b="b"/>
              <a:pathLst>
                <a:path w="653" h="955" extrusionOk="0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151088" y="4110765"/>
            <a:ext cx="902327" cy="488286"/>
            <a:chOff x="4936850" y="4568865"/>
            <a:chExt cx="902327" cy="488286"/>
          </a:xfrm>
        </p:grpSpPr>
        <p:sp>
          <p:nvSpPr>
            <p:cNvPr id="54" name="Google Shape;54;p2"/>
            <p:cNvSpPr/>
            <p:nvPr/>
          </p:nvSpPr>
          <p:spPr>
            <a:xfrm>
              <a:off x="4974926" y="4959493"/>
              <a:ext cx="44127" cy="42943"/>
            </a:xfrm>
            <a:custGeom>
              <a:avLst/>
              <a:gdLst/>
              <a:ahLst/>
              <a:cxnLst/>
              <a:rect l="l" t="t" r="r" b="b"/>
              <a:pathLst>
                <a:path w="671" h="653" extrusionOk="0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938560" y="4568865"/>
              <a:ext cx="772118" cy="279819"/>
            </a:xfrm>
            <a:custGeom>
              <a:avLst/>
              <a:gdLst/>
              <a:ahLst/>
              <a:cxnLst/>
              <a:rect l="l" t="t" r="r" b="b"/>
              <a:pathLst>
                <a:path w="11741" h="4255" extrusionOk="0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36850" y="4616871"/>
              <a:ext cx="902327" cy="440280"/>
            </a:xfrm>
            <a:custGeom>
              <a:avLst/>
              <a:gdLst/>
              <a:ahLst/>
              <a:cxnLst/>
              <a:rect l="l" t="t" r="r" b="b"/>
              <a:pathLst>
                <a:path w="13721" h="6695" extrusionOk="0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201412" y="4705387"/>
              <a:ext cx="352092" cy="284357"/>
            </a:xfrm>
            <a:custGeom>
              <a:avLst/>
              <a:gdLst/>
              <a:ahLst/>
              <a:cxnLst/>
              <a:rect l="l" t="t" r="r" b="b"/>
              <a:pathLst>
                <a:path w="5354" h="4324" extrusionOk="0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192271" y="4961532"/>
              <a:ext cx="33276" cy="24661"/>
            </a:xfrm>
            <a:custGeom>
              <a:avLst/>
              <a:gdLst/>
              <a:ahLst/>
              <a:cxnLst/>
              <a:rect l="l" t="t" r="r" b="b"/>
              <a:pathLst>
                <a:path w="506" h="375" extrusionOk="0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126377" y="4954363"/>
              <a:ext cx="33144" cy="24529"/>
            </a:xfrm>
            <a:custGeom>
              <a:avLst/>
              <a:gdLst/>
              <a:ahLst/>
              <a:cxnLst/>
              <a:rect l="l" t="t" r="r" b="b"/>
              <a:pathLst>
                <a:path w="504" h="373" extrusionOk="0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57984" y="4936082"/>
              <a:ext cx="33407" cy="24792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144527" y="4905305"/>
              <a:ext cx="33605" cy="24332"/>
            </a:xfrm>
            <a:custGeom>
              <a:avLst/>
              <a:gdLst/>
              <a:ahLst/>
              <a:cxnLst/>
              <a:rect l="l" t="t" r="r" b="b"/>
              <a:pathLst>
                <a:path w="511" h="370" extrusionOk="0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169188" y="4850196"/>
              <a:ext cx="29330" cy="24595"/>
            </a:xfrm>
            <a:custGeom>
              <a:avLst/>
              <a:gdLst/>
              <a:ahLst/>
              <a:cxnLst/>
              <a:rect l="l" t="t" r="r" b="b"/>
              <a:pathLst>
                <a:path w="446" h="374" extrusionOk="0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130323" y="4794166"/>
              <a:ext cx="33276" cy="24595"/>
            </a:xfrm>
            <a:custGeom>
              <a:avLst/>
              <a:gdLst/>
              <a:ahLst/>
              <a:cxnLst/>
              <a:rect l="l" t="t" r="r" b="b"/>
              <a:pathLst>
                <a:path w="506" h="374" extrusionOk="0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116052" y="4879789"/>
              <a:ext cx="33342" cy="24266"/>
            </a:xfrm>
            <a:custGeom>
              <a:avLst/>
              <a:gdLst/>
              <a:ahLst/>
              <a:cxnLst/>
              <a:rect l="l" t="t" r="r" b="b"/>
              <a:pathLst>
                <a:path w="507" h="369" extrusionOk="0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0553" y="4896756"/>
              <a:ext cx="33539" cy="24332"/>
            </a:xfrm>
            <a:custGeom>
              <a:avLst/>
              <a:gdLst/>
              <a:ahLst/>
              <a:cxnLst/>
              <a:rect l="l" t="t" r="r" b="b"/>
              <a:pathLst>
                <a:path w="510" h="370" extrusionOk="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77516" y="4828429"/>
              <a:ext cx="33670" cy="24661"/>
            </a:xfrm>
            <a:custGeom>
              <a:avLst/>
              <a:gdLst/>
              <a:ahLst/>
              <a:cxnLst/>
              <a:rect l="l" t="t" r="r" b="b"/>
              <a:pathLst>
                <a:path w="512" h="375" extrusionOk="0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14844" y="4860126"/>
              <a:ext cx="33210" cy="24661"/>
            </a:xfrm>
            <a:custGeom>
              <a:avLst/>
              <a:gdLst/>
              <a:ahLst/>
              <a:cxnLst/>
              <a:rect l="l" t="t" r="r" b="b"/>
              <a:pathLst>
                <a:path w="505" h="375" extrusionOk="0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30693" y="4796468"/>
              <a:ext cx="33539" cy="24398"/>
            </a:xfrm>
            <a:custGeom>
              <a:avLst/>
              <a:gdLst/>
              <a:ahLst/>
              <a:cxnLst/>
              <a:rect l="l" t="t" r="r" b="b"/>
              <a:pathLst>
                <a:path w="510" h="371" extrusionOk="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75665" y="4906620"/>
              <a:ext cx="33736" cy="24529"/>
            </a:xfrm>
            <a:custGeom>
              <a:avLst/>
              <a:gdLst/>
              <a:ahLst/>
              <a:cxnLst/>
              <a:rect l="l" t="t" r="r" b="b"/>
              <a:pathLst>
                <a:path w="513" h="373" extrusionOk="0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72180" y="4838688"/>
              <a:ext cx="31632" cy="22293"/>
            </a:xfrm>
            <a:custGeom>
              <a:avLst/>
              <a:gdLst/>
              <a:ahLst/>
              <a:cxnLst/>
              <a:rect l="l" t="t" r="r" b="b"/>
              <a:pathLst>
                <a:path w="481" h="339" extrusionOk="0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628801" y="4864138"/>
              <a:ext cx="33210" cy="24661"/>
            </a:xfrm>
            <a:custGeom>
              <a:avLst/>
              <a:gdLst/>
              <a:ahLst/>
              <a:cxnLst/>
              <a:rect l="l" t="t" r="r" b="b"/>
              <a:pathLst>
                <a:path w="505" h="375" extrusionOk="0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638468" y="4814421"/>
              <a:ext cx="33210" cy="24595"/>
            </a:xfrm>
            <a:custGeom>
              <a:avLst/>
              <a:gdLst/>
              <a:ahLst/>
              <a:cxnLst/>
              <a:rect l="l" t="t" r="r" b="b"/>
              <a:pathLst>
                <a:path w="505" h="374" extrusionOk="0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90684" y="4832243"/>
              <a:ext cx="31763" cy="22293"/>
            </a:xfrm>
            <a:custGeom>
              <a:avLst/>
              <a:gdLst/>
              <a:ahLst/>
              <a:cxnLst/>
              <a:rect l="l" t="t" r="r" b="b"/>
              <a:pathLst>
                <a:path w="483" h="339" extrusionOk="0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43425" y="4774043"/>
              <a:ext cx="29462" cy="24792"/>
            </a:xfrm>
            <a:custGeom>
              <a:avLst/>
              <a:gdLst/>
              <a:ahLst/>
              <a:cxnLst/>
              <a:rect l="l" t="t" r="r" b="b"/>
              <a:pathLst>
                <a:path w="448" h="377" extrusionOk="0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76479" y="4777134"/>
              <a:ext cx="33342" cy="24595"/>
            </a:xfrm>
            <a:custGeom>
              <a:avLst/>
              <a:gdLst/>
              <a:ahLst/>
              <a:cxnLst/>
              <a:rect l="l" t="t" r="r" b="b"/>
              <a:pathLst>
                <a:path w="507" h="374" extrusionOk="0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94235" y="4707689"/>
              <a:ext cx="25845" cy="26502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629656" y="4673229"/>
              <a:ext cx="31171" cy="22293"/>
            </a:xfrm>
            <a:custGeom>
              <a:avLst/>
              <a:gdLst/>
              <a:ahLst/>
              <a:cxnLst/>
              <a:rect l="l" t="t" r="r" b="b"/>
              <a:pathLst>
                <a:path w="474" h="339" extrusionOk="0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626697" y="4754183"/>
              <a:ext cx="31237" cy="22359"/>
            </a:xfrm>
            <a:custGeom>
              <a:avLst/>
              <a:gdLst/>
              <a:ahLst/>
              <a:cxnLst/>
              <a:rect l="l" t="t" r="r" b="b"/>
              <a:pathLst>
                <a:path w="475" h="340" extrusionOk="0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581452" y="4791799"/>
              <a:ext cx="33210" cy="24595"/>
            </a:xfrm>
            <a:custGeom>
              <a:avLst/>
              <a:gdLst/>
              <a:ahLst/>
              <a:cxnLst/>
              <a:rect l="l" t="t" r="r" b="b"/>
              <a:pathLst>
                <a:path w="505" h="374" extrusionOk="0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580203" y="4714791"/>
              <a:ext cx="33407" cy="24727"/>
            </a:xfrm>
            <a:custGeom>
              <a:avLst/>
              <a:gdLst/>
              <a:ahLst/>
              <a:cxnLst/>
              <a:rect l="l" t="t" r="r" b="b"/>
              <a:pathLst>
                <a:path w="508" h="376" extrusionOk="0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540351" y="4753920"/>
              <a:ext cx="33210" cy="24332"/>
            </a:xfrm>
            <a:custGeom>
              <a:avLst/>
              <a:gdLst/>
              <a:ahLst/>
              <a:cxnLst/>
              <a:rect l="l" t="t" r="r" b="b"/>
              <a:pathLst>
                <a:path w="505" h="370" extrusionOk="0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522069" y="4686777"/>
              <a:ext cx="33407" cy="24727"/>
            </a:xfrm>
            <a:custGeom>
              <a:avLst/>
              <a:gdLst/>
              <a:ahLst/>
              <a:cxnLst/>
              <a:rect l="l" t="t" r="r" b="b"/>
              <a:pathLst>
                <a:path w="508" h="376" extrusionOk="0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 rot="2700000">
            <a:off x="796154" y="-52238"/>
            <a:ext cx="722202" cy="971955"/>
            <a:chOff x="1510742" y="872255"/>
            <a:chExt cx="722209" cy="971965"/>
          </a:xfrm>
        </p:grpSpPr>
        <p:sp>
          <p:nvSpPr>
            <p:cNvPr id="84" name="Google Shape;84;p2"/>
            <p:cNvSpPr/>
            <p:nvPr/>
          </p:nvSpPr>
          <p:spPr>
            <a:xfrm>
              <a:off x="1542291" y="1370812"/>
              <a:ext cx="310553" cy="352487"/>
            </a:xfrm>
            <a:custGeom>
              <a:avLst/>
              <a:gdLst/>
              <a:ahLst/>
              <a:cxnLst/>
              <a:rect l="l" t="t" r="r" b="b"/>
              <a:pathLst>
                <a:path w="5532" h="6279" extrusionOk="0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510742" y="872255"/>
              <a:ext cx="722209" cy="971965"/>
            </a:xfrm>
            <a:custGeom>
              <a:avLst/>
              <a:gdLst/>
              <a:ahLst/>
              <a:cxnLst/>
              <a:rect l="l" t="t" r="r" b="b"/>
              <a:pathLst>
                <a:path w="12865" h="17314" extrusionOk="0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7199276">
            <a:off x="7236120" y="-208715"/>
            <a:ext cx="382812" cy="1087745"/>
            <a:chOff x="2114525" y="3893292"/>
            <a:chExt cx="382825" cy="1087784"/>
          </a:xfrm>
        </p:grpSpPr>
        <p:sp>
          <p:nvSpPr>
            <p:cNvPr id="87" name="Google Shape;87;p2"/>
            <p:cNvSpPr/>
            <p:nvPr/>
          </p:nvSpPr>
          <p:spPr>
            <a:xfrm>
              <a:off x="2244195" y="3981762"/>
              <a:ext cx="40675" cy="10504"/>
            </a:xfrm>
            <a:custGeom>
              <a:avLst/>
              <a:gdLst/>
              <a:ahLst/>
              <a:cxnLst/>
              <a:rect l="l" t="t" r="r" b="b"/>
              <a:pathLst>
                <a:path w="697" h="180" extrusionOk="0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50965" y="3893292"/>
              <a:ext cx="47386" cy="72889"/>
            </a:xfrm>
            <a:custGeom>
              <a:avLst/>
              <a:gdLst/>
              <a:ahLst/>
              <a:cxnLst/>
              <a:rect l="l" t="t" r="r" b="b"/>
              <a:pathLst>
                <a:path w="812" h="1249" extrusionOk="0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460818" y="3928656"/>
              <a:ext cx="31746" cy="63610"/>
            </a:xfrm>
            <a:custGeom>
              <a:avLst/>
              <a:gdLst/>
              <a:ahLst/>
              <a:cxnLst/>
              <a:rect l="l" t="t" r="r" b="b"/>
              <a:pathLst>
                <a:path w="544" h="1090" extrusionOk="0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364937" y="4577358"/>
              <a:ext cx="10504" cy="7353"/>
            </a:xfrm>
            <a:custGeom>
              <a:avLst/>
              <a:gdLst/>
              <a:ahLst/>
              <a:cxnLst/>
              <a:rect l="l" t="t" r="r" b="b"/>
              <a:pathLst>
                <a:path w="180" h="126" extrusionOk="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309264" y="4547129"/>
              <a:ext cx="75515" cy="38224"/>
            </a:xfrm>
            <a:custGeom>
              <a:avLst/>
              <a:gdLst/>
              <a:ahLst/>
              <a:cxnLst/>
              <a:rect l="l" t="t" r="r" b="b"/>
              <a:pathLst>
                <a:path w="1294" h="655" extrusionOk="0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91023" y="4385245"/>
              <a:ext cx="20834" cy="59408"/>
            </a:xfrm>
            <a:custGeom>
              <a:avLst/>
              <a:gdLst/>
              <a:ahLst/>
              <a:cxnLst/>
              <a:rect l="l" t="t" r="r" b="b"/>
              <a:pathLst>
                <a:path w="357" h="1018" extrusionOk="0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409230" y="4650247"/>
              <a:ext cx="28654" cy="45869"/>
            </a:xfrm>
            <a:custGeom>
              <a:avLst/>
              <a:gdLst/>
              <a:ahLst/>
              <a:cxnLst/>
              <a:rect l="l" t="t" r="r" b="b"/>
              <a:pathLst>
                <a:path w="491" h="786" extrusionOk="0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75908" y="4337859"/>
              <a:ext cx="29704" cy="34956"/>
            </a:xfrm>
            <a:custGeom>
              <a:avLst/>
              <a:gdLst/>
              <a:ahLst/>
              <a:cxnLst/>
              <a:rect l="l" t="t" r="r" b="b"/>
              <a:pathLst>
                <a:path w="509" h="599" extrusionOk="0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6296" y="4596091"/>
              <a:ext cx="31805" cy="39625"/>
            </a:xfrm>
            <a:custGeom>
              <a:avLst/>
              <a:gdLst/>
              <a:ahLst/>
              <a:cxnLst/>
              <a:rect l="l" t="t" r="r" b="b"/>
              <a:pathLst>
                <a:path w="545" h="679" extrusionOk="0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218168" y="4603385"/>
              <a:ext cx="127569" cy="52638"/>
            </a:xfrm>
            <a:custGeom>
              <a:avLst/>
              <a:gdLst/>
              <a:ahLst/>
              <a:cxnLst/>
              <a:rect l="l" t="t" r="r" b="b"/>
              <a:pathLst>
                <a:path w="2186" h="902" extrusionOk="0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239527" y="3992208"/>
              <a:ext cx="44293" cy="36473"/>
            </a:xfrm>
            <a:custGeom>
              <a:avLst/>
              <a:gdLst/>
              <a:ahLst/>
              <a:cxnLst/>
              <a:rect l="l" t="t" r="r" b="b"/>
              <a:pathLst>
                <a:path w="759" h="625" extrusionOk="0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241569" y="4094217"/>
              <a:ext cx="91154" cy="172913"/>
            </a:xfrm>
            <a:custGeom>
              <a:avLst/>
              <a:gdLst/>
              <a:ahLst/>
              <a:cxnLst/>
              <a:rect l="l" t="t" r="r" b="b"/>
              <a:pathLst>
                <a:path w="1562" h="2963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320702" y="4520051"/>
              <a:ext cx="22993" cy="32330"/>
            </a:xfrm>
            <a:custGeom>
              <a:avLst/>
              <a:gdLst/>
              <a:ahLst/>
              <a:cxnLst/>
              <a:rect l="l" t="t" r="r" b="b"/>
              <a:pathLst>
                <a:path w="394" h="554" extrusionOk="0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285337" y="4132732"/>
              <a:ext cx="45869" cy="65127"/>
            </a:xfrm>
            <a:custGeom>
              <a:avLst/>
              <a:gdLst/>
              <a:ahLst/>
              <a:cxnLst/>
              <a:rect l="l" t="t" r="r" b="b"/>
              <a:pathLst>
                <a:path w="786" h="1116" extrusionOk="0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244195" y="4047355"/>
              <a:ext cx="49487" cy="67228"/>
            </a:xfrm>
            <a:custGeom>
              <a:avLst/>
              <a:gdLst/>
              <a:ahLst/>
              <a:cxnLst/>
              <a:rect l="l" t="t" r="r" b="b"/>
              <a:pathLst>
                <a:path w="848" h="1152" extrusionOk="0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164012" y="4674173"/>
              <a:ext cx="96348" cy="111988"/>
            </a:xfrm>
            <a:custGeom>
              <a:avLst/>
              <a:gdLst/>
              <a:ahLst/>
              <a:cxnLst/>
              <a:rect l="l" t="t" r="r" b="b"/>
              <a:pathLst>
                <a:path w="1651" h="1919" extrusionOk="0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186421" y="4795498"/>
              <a:ext cx="31280" cy="12780"/>
            </a:xfrm>
            <a:custGeom>
              <a:avLst/>
              <a:gdLst/>
              <a:ahLst/>
              <a:cxnLst/>
              <a:rect l="l" t="t" r="r" b="b"/>
              <a:pathLst>
                <a:path w="536" h="219" extrusionOk="0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359743" y="4235850"/>
              <a:ext cx="137607" cy="578906"/>
            </a:xfrm>
            <a:custGeom>
              <a:avLst/>
              <a:gdLst/>
              <a:ahLst/>
              <a:cxnLst/>
              <a:rect l="l" t="t" r="r" b="b"/>
              <a:pathLst>
                <a:path w="2358" h="992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303020" y="4462277"/>
              <a:ext cx="97924" cy="59933"/>
            </a:xfrm>
            <a:custGeom>
              <a:avLst/>
              <a:gdLst/>
              <a:ahLst/>
              <a:cxnLst/>
              <a:rect l="l" t="t" r="r" b="b"/>
              <a:pathLst>
                <a:path w="1678" h="1027" extrusionOk="0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261878" y="4384720"/>
              <a:ext cx="83860" cy="69154"/>
            </a:xfrm>
            <a:custGeom>
              <a:avLst/>
              <a:gdLst/>
              <a:ahLst/>
              <a:cxnLst/>
              <a:rect l="l" t="t" r="r" b="b"/>
              <a:pathLst>
                <a:path w="1437" h="1185" extrusionOk="0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57734" y="4311773"/>
              <a:ext cx="50538" cy="60517"/>
            </a:xfrm>
            <a:custGeom>
              <a:avLst/>
              <a:gdLst/>
              <a:ahLst/>
              <a:cxnLst/>
              <a:rect l="l" t="t" r="r" b="b"/>
              <a:pathLst>
                <a:path w="866" h="1037" extrusionOk="0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114525" y="3992208"/>
              <a:ext cx="382242" cy="988868"/>
            </a:xfrm>
            <a:custGeom>
              <a:avLst/>
              <a:gdLst/>
              <a:ahLst/>
              <a:cxnLst/>
              <a:rect l="l" t="t" r="r" b="b"/>
              <a:pathLst>
                <a:path w="6550" h="16945" extrusionOk="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17643" y="3902512"/>
              <a:ext cx="181725" cy="89754"/>
            </a:xfrm>
            <a:custGeom>
              <a:avLst/>
              <a:gdLst/>
              <a:ahLst/>
              <a:cxnLst/>
              <a:rect l="l" t="t" r="r" b="b"/>
              <a:pathLst>
                <a:path w="3114" h="1538" extrusionOk="0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531150" y="3943066"/>
            <a:ext cx="400173" cy="396657"/>
            <a:chOff x="1609325" y="4271641"/>
            <a:chExt cx="400173" cy="396657"/>
          </a:xfrm>
        </p:grpSpPr>
        <p:sp>
          <p:nvSpPr>
            <p:cNvPr id="111" name="Google Shape;111;p2"/>
            <p:cNvSpPr/>
            <p:nvPr/>
          </p:nvSpPr>
          <p:spPr>
            <a:xfrm>
              <a:off x="1852202" y="4362996"/>
              <a:ext cx="91857" cy="29179"/>
            </a:xfrm>
            <a:custGeom>
              <a:avLst/>
              <a:gdLst/>
              <a:ahLst/>
              <a:cxnLst/>
              <a:rect l="l" t="t" r="r" b="b"/>
              <a:pathLst>
                <a:path w="1829" h="581" extrusionOk="0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58185" y="4310463"/>
              <a:ext cx="229818" cy="320018"/>
            </a:xfrm>
            <a:custGeom>
              <a:avLst/>
              <a:gdLst/>
              <a:ahLst/>
              <a:cxnLst/>
              <a:rect l="l" t="t" r="r" b="b"/>
              <a:pathLst>
                <a:path w="4576" h="6372" extrusionOk="0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70477" y="4374145"/>
              <a:ext cx="26919" cy="57856"/>
            </a:xfrm>
            <a:custGeom>
              <a:avLst/>
              <a:gdLst/>
              <a:ahLst/>
              <a:cxnLst/>
              <a:rect l="l" t="t" r="r" b="b"/>
              <a:pathLst>
                <a:path w="536" h="1152" extrusionOk="0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9325" y="4271641"/>
              <a:ext cx="400173" cy="396657"/>
            </a:xfrm>
            <a:custGeom>
              <a:avLst/>
              <a:gdLst/>
              <a:ahLst/>
              <a:cxnLst/>
              <a:rect l="l" t="t" r="r" b="b"/>
              <a:pathLst>
                <a:path w="7968" h="7898" extrusionOk="0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873100" y="1984638"/>
            <a:ext cx="33978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subTitle" idx="1"/>
          </p:nvPr>
        </p:nvSpPr>
        <p:spPr>
          <a:xfrm>
            <a:off x="2956500" y="3596600"/>
            <a:ext cx="32310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 idx="2" hasCustomPrompt="1"/>
          </p:nvPr>
        </p:nvSpPr>
        <p:spPr>
          <a:xfrm>
            <a:off x="3879600" y="971888"/>
            <a:ext cx="1384800" cy="5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grpSp>
        <p:nvGrpSpPr>
          <p:cNvPr id="119" name="Google Shape;119;p3"/>
          <p:cNvGrpSpPr/>
          <p:nvPr/>
        </p:nvGrpSpPr>
        <p:grpSpPr>
          <a:xfrm rot="-2485438" flipH="1">
            <a:off x="238260" y="168415"/>
            <a:ext cx="787434" cy="1152918"/>
            <a:chOff x="2012675" y="2373200"/>
            <a:chExt cx="469950" cy="688075"/>
          </a:xfrm>
        </p:grpSpPr>
        <p:sp>
          <p:nvSpPr>
            <p:cNvPr id="120" name="Google Shape;120;p3"/>
            <p:cNvSpPr/>
            <p:nvPr/>
          </p:nvSpPr>
          <p:spPr>
            <a:xfrm>
              <a:off x="2012675" y="2373200"/>
              <a:ext cx="469950" cy="688075"/>
            </a:xfrm>
            <a:custGeom>
              <a:avLst/>
              <a:gdLst/>
              <a:ahLst/>
              <a:cxnLst/>
              <a:rect l="l" t="t" r="r" b="b"/>
              <a:pathLst>
                <a:path w="18798" h="27523" extrusionOk="0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049650" y="2604400"/>
              <a:ext cx="395375" cy="250850"/>
            </a:xfrm>
            <a:custGeom>
              <a:avLst/>
              <a:gdLst/>
              <a:ahLst/>
              <a:cxnLst/>
              <a:rect l="l" t="t" r="r" b="b"/>
              <a:pathLst>
                <a:path w="15815" h="10034" extrusionOk="0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090375" y="2417825"/>
              <a:ext cx="53275" cy="78025"/>
            </a:xfrm>
            <a:custGeom>
              <a:avLst/>
              <a:gdLst/>
              <a:ahLst/>
              <a:cxnLst/>
              <a:rect l="l" t="t" r="r" b="b"/>
              <a:pathLst>
                <a:path w="2131" h="3121" extrusionOk="0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146125" y="2419825"/>
              <a:ext cx="30100" cy="40750"/>
            </a:xfrm>
            <a:custGeom>
              <a:avLst/>
              <a:gdLst/>
              <a:ahLst/>
              <a:cxnLst/>
              <a:rect l="l" t="t" r="r" b="b"/>
              <a:pathLst>
                <a:path w="1204" h="1630" extrusionOk="0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3"/>
          <p:cNvSpPr/>
          <p:nvPr/>
        </p:nvSpPr>
        <p:spPr>
          <a:xfrm flipH="1">
            <a:off x="1213326" y="4759485"/>
            <a:ext cx="902325" cy="217354"/>
          </a:xfrm>
          <a:custGeom>
            <a:avLst/>
            <a:gdLst/>
            <a:ahLst/>
            <a:cxnLst/>
            <a:rect l="l" t="t" r="r" b="b"/>
            <a:pathLst>
              <a:path w="24813" h="5977" extrusionOk="0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 rot="1799931" flipH="1">
            <a:off x="-554858" y="2062549"/>
            <a:ext cx="1589227" cy="1310350"/>
            <a:chOff x="2139875" y="1690850"/>
            <a:chExt cx="645375" cy="532125"/>
          </a:xfrm>
        </p:grpSpPr>
        <p:sp>
          <p:nvSpPr>
            <p:cNvPr id="126" name="Google Shape;126;p3"/>
            <p:cNvSpPr/>
            <p:nvPr/>
          </p:nvSpPr>
          <p:spPr>
            <a:xfrm>
              <a:off x="2139875" y="1690850"/>
              <a:ext cx="645375" cy="532125"/>
            </a:xfrm>
            <a:custGeom>
              <a:avLst/>
              <a:gdLst/>
              <a:ahLst/>
              <a:cxnLst/>
              <a:rect l="l" t="t" r="r" b="b"/>
              <a:pathLst>
                <a:path w="25815" h="21285" extrusionOk="0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374825" y="1818625"/>
              <a:ext cx="169200" cy="146350"/>
            </a:xfrm>
            <a:custGeom>
              <a:avLst/>
              <a:gdLst/>
              <a:ahLst/>
              <a:cxnLst/>
              <a:rect l="l" t="t" r="r" b="b"/>
              <a:pathLst>
                <a:path w="6768" h="5854" extrusionOk="0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206275" y="1938450"/>
              <a:ext cx="16325" cy="22750"/>
            </a:xfrm>
            <a:custGeom>
              <a:avLst/>
              <a:gdLst/>
              <a:ahLst/>
              <a:cxnLst/>
              <a:rect l="l" t="t" r="r" b="b"/>
              <a:pathLst>
                <a:path w="653" h="910" extrusionOk="0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19450" y="1894775"/>
              <a:ext cx="13800" cy="25075"/>
            </a:xfrm>
            <a:custGeom>
              <a:avLst/>
              <a:gdLst/>
              <a:ahLst/>
              <a:cxnLst/>
              <a:rect l="l" t="t" r="r" b="b"/>
              <a:pathLst>
                <a:path w="552" h="1003" extrusionOk="0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3"/>
          <p:cNvGrpSpPr/>
          <p:nvPr/>
        </p:nvGrpSpPr>
        <p:grpSpPr>
          <a:xfrm rot="1978960" flipH="1">
            <a:off x="8312510" y="4082723"/>
            <a:ext cx="854328" cy="1152914"/>
            <a:chOff x="1326575" y="1917600"/>
            <a:chExt cx="436125" cy="588550"/>
          </a:xfrm>
        </p:grpSpPr>
        <p:sp>
          <p:nvSpPr>
            <p:cNvPr id="131" name="Google Shape;131;p3"/>
            <p:cNvSpPr/>
            <p:nvPr/>
          </p:nvSpPr>
          <p:spPr>
            <a:xfrm>
              <a:off x="1326575" y="1917600"/>
              <a:ext cx="436125" cy="588550"/>
            </a:xfrm>
            <a:custGeom>
              <a:avLst/>
              <a:gdLst/>
              <a:ahLst/>
              <a:cxnLst/>
              <a:rect l="l" t="t" r="r" b="b"/>
              <a:pathLst>
                <a:path w="17445" h="23542" extrusionOk="0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587225" y="1987650"/>
              <a:ext cx="130350" cy="50175"/>
            </a:xfrm>
            <a:custGeom>
              <a:avLst/>
              <a:gdLst/>
              <a:ahLst/>
              <a:cxnLst/>
              <a:rect l="l" t="t" r="r" b="b"/>
              <a:pathLst>
                <a:path w="5214" h="2007" extrusionOk="0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587225" y="2152950"/>
              <a:ext cx="130350" cy="49925"/>
            </a:xfrm>
            <a:custGeom>
              <a:avLst/>
              <a:gdLst/>
              <a:ahLst/>
              <a:cxnLst/>
              <a:rect l="l" t="t" r="r" b="b"/>
              <a:pathLst>
                <a:path w="5214" h="1997" extrusionOk="0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586600" y="2323575"/>
              <a:ext cx="128475" cy="50025"/>
            </a:xfrm>
            <a:custGeom>
              <a:avLst/>
              <a:gdLst/>
              <a:ahLst/>
              <a:cxnLst/>
              <a:rect l="l" t="t" r="r" b="b"/>
              <a:pathLst>
                <a:path w="5139" h="2001" extrusionOk="0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379200" y="2235500"/>
              <a:ext cx="122225" cy="49650"/>
            </a:xfrm>
            <a:custGeom>
              <a:avLst/>
              <a:gdLst/>
              <a:ahLst/>
              <a:cxnLst/>
              <a:rect l="l" t="t" r="r" b="b"/>
              <a:pathLst>
                <a:path w="4889" h="1986" extrusionOk="0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378575" y="2070425"/>
              <a:ext cx="122225" cy="48925"/>
            </a:xfrm>
            <a:custGeom>
              <a:avLst/>
              <a:gdLst/>
              <a:ahLst/>
              <a:cxnLst/>
              <a:rect l="l" t="t" r="r" b="b"/>
              <a:pathLst>
                <a:path w="4889" h="1957" extrusionOk="0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377325" y="2406625"/>
              <a:ext cx="125975" cy="48375"/>
            </a:xfrm>
            <a:custGeom>
              <a:avLst/>
              <a:gdLst/>
              <a:ahLst/>
              <a:cxnLst/>
              <a:rect l="l" t="t" r="r" b="b"/>
              <a:pathLst>
                <a:path w="5039" h="1935" extrusionOk="0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375450" y="1988125"/>
              <a:ext cx="132225" cy="49525"/>
            </a:xfrm>
            <a:custGeom>
              <a:avLst/>
              <a:gdLst/>
              <a:ahLst/>
              <a:cxnLst/>
              <a:rect l="l" t="t" r="r" b="b"/>
              <a:pathLst>
                <a:path w="5289" h="1981" extrusionOk="0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374200" y="2152900"/>
              <a:ext cx="134100" cy="49650"/>
            </a:xfrm>
            <a:custGeom>
              <a:avLst/>
              <a:gdLst/>
              <a:ahLst/>
              <a:cxnLst/>
              <a:rect l="l" t="t" r="r" b="b"/>
              <a:pathLst>
                <a:path w="5364" h="1986" extrusionOk="0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377325" y="2323175"/>
              <a:ext cx="129100" cy="50250"/>
            </a:xfrm>
            <a:custGeom>
              <a:avLst/>
              <a:gdLst/>
              <a:ahLst/>
              <a:cxnLst/>
              <a:rect l="l" t="t" r="r" b="b"/>
              <a:pathLst>
                <a:path w="5164" h="2010" extrusionOk="0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586600" y="2235375"/>
              <a:ext cx="127225" cy="48825"/>
            </a:xfrm>
            <a:custGeom>
              <a:avLst/>
              <a:gdLst/>
              <a:ahLst/>
              <a:cxnLst/>
              <a:rect l="l" t="t" r="r" b="b"/>
              <a:pathLst>
                <a:path w="5089" h="1953" extrusionOk="0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587225" y="2070350"/>
              <a:ext cx="125975" cy="49150"/>
            </a:xfrm>
            <a:custGeom>
              <a:avLst/>
              <a:gdLst/>
              <a:ahLst/>
              <a:cxnLst/>
              <a:rect l="l" t="t" r="r" b="b"/>
              <a:pathLst>
                <a:path w="5039" h="1966" extrusionOk="0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587850" y="2406325"/>
              <a:ext cx="123475" cy="49875"/>
            </a:xfrm>
            <a:custGeom>
              <a:avLst/>
              <a:gdLst/>
              <a:ahLst/>
              <a:cxnLst/>
              <a:rect l="l" t="t" r="r" b="b"/>
              <a:pathLst>
                <a:path w="4939" h="1995" extrusionOk="0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3"/>
          <p:cNvGrpSpPr/>
          <p:nvPr/>
        </p:nvGrpSpPr>
        <p:grpSpPr>
          <a:xfrm rot="-3048211" flipH="1">
            <a:off x="8019626" y="2951236"/>
            <a:ext cx="504628" cy="795602"/>
            <a:chOff x="2083475" y="1334350"/>
            <a:chExt cx="263175" cy="414925"/>
          </a:xfrm>
        </p:grpSpPr>
        <p:sp>
          <p:nvSpPr>
            <p:cNvPr id="145" name="Google Shape;145;p3"/>
            <p:cNvSpPr/>
            <p:nvPr/>
          </p:nvSpPr>
          <p:spPr>
            <a:xfrm>
              <a:off x="2083475" y="1334350"/>
              <a:ext cx="263175" cy="414925"/>
            </a:xfrm>
            <a:custGeom>
              <a:avLst/>
              <a:gdLst/>
              <a:ahLst/>
              <a:cxnLst/>
              <a:rect l="l" t="t" r="r" b="b"/>
              <a:pathLst>
                <a:path w="10527" h="16597" extrusionOk="0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101025" y="1428875"/>
              <a:ext cx="182975" cy="290975"/>
            </a:xfrm>
            <a:custGeom>
              <a:avLst/>
              <a:gdLst/>
              <a:ahLst/>
              <a:cxnLst/>
              <a:rect l="l" t="t" r="r" b="b"/>
              <a:pathLst>
                <a:path w="7319" h="11639" extrusionOk="0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8843758" y="1037589"/>
            <a:ext cx="430862" cy="343037"/>
            <a:chOff x="1376700" y="1639725"/>
            <a:chExt cx="275100" cy="219025"/>
          </a:xfrm>
        </p:grpSpPr>
        <p:sp>
          <p:nvSpPr>
            <p:cNvPr id="148" name="Google Shape;148;p3"/>
            <p:cNvSpPr/>
            <p:nvPr/>
          </p:nvSpPr>
          <p:spPr>
            <a:xfrm>
              <a:off x="1381100" y="1661525"/>
              <a:ext cx="147875" cy="133650"/>
            </a:xfrm>
            <a:custGeom>
              <a:avLst/>
              <a:gdLst/>
              <a:ahLst/>
              <a:cxnLst/>
              <a:rect l="l" t="t" r="r" b="b"/>
              <a:pathLst>
                <a:path w="5915" h="5346" extrusionOk="0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376700" y="1639725"/>
              <a:ext cx="275100" cy="219025"/>
            </a:xfrm>
            <a:custGeom>
              <a:avLst/>
              <a:gdLst/>
              <a:ahLst/>
              <a:cxnLst/>
              <a:rect l="l" t="t" r="r" b="b"/>
              <a:pathLst>
                <a:path w="11004" h="8761" extrusionOk="0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 flipH="1">
            <a:off x="1448206" y="1630775"/>
            <a:ext cx="239754" cy="235827"/>
          </a:xfrm>
          <a:custGeom>
            <a:avLst/>
            <a:gdLst/>
            <a:ahLst/>
            <a:cxnLst/>
            <a:rect l="l" t="t" r="r" b="b"/>
            <a:pathLst>
              <a:path w="6593" h="6485" extrusionOk="0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 rot="-1795654" flipH="1">
            <a:off x="8392019" y="1423215"/>
            <a:ext cx="580501" cy="1606435"/>
            <a:chOff x="1806525" y="1557050"/>
            <a:chExt cx="276350" cy="764750"/>
          </a:xfrm>
        </p:grpSpPr>
        <p:sp>
          <p:nvSpPr>
            <p:cNvPr id="152" name="Google Shape;152;p3"/>
            <p:cNvSpPr/>
            <p:nvPr/>
          </p:nvSpPr>
          <p:spPr>
            <a:xfrm>
              <a:off x="1869200" y="1831825"/>
              <a:ext cx="169825" cy="197675"/>
            </a:xfrm>
            <a:custGeom>
              <a:avLst/>
              <a:gdLst/>
              <a:ahLst/>
              <a:cxnLst/>
              <a:rect l="l" t="t" r="r" b="b"/>
              <a:pathLst>
                <a:path w="6793" h="7907" extrusionOk="0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806525" y="1624850"/>
              <a:ext cx="276350" cy="696950"/>
            </a:xfrm>
            <a:custGeom>
              <a:avLst/>
              <a:gdLst/>
              <a:ahLst/>
              <a:cxnLst/>
              <a:rect l="l" t="t" r="r" b="b"/>
              <a:pathLst>
                <a:path w="11054" h="27878" extrusionOk="0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1875" y="1557050"/>
              <a:ext cx="10050" cy="39500"/>
            </a:xfrm>
            <a:custGeom>
              <a:avLst/>
              <a:gdLst/>
              <a:ahLst/>
              <a:cxnLst/>
              <a:rect l="l" t="t" r="r" b="b"/>
              <a:pathLst>
                <a:path w="402" h="1580" extrusionOk="0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962550" y="1583975"/>
              <a:ext cx="30100" cy="19475"/>
            </a:xfrm>
            <a:custGeom>
              <a:avLst/>
              <a:gdLst/>
              <a:ahLst/>
              <a:cxnLst/>
              <a:rect l="l" t="t" r="r" b="b"/>
              <a:pathLst>
                <a:path w="1204" h="779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96750" y="1584600"/>
              <a:ext cx="29475" cy="18775"/>
            </a:xfrm>
            <a:custGeom>
              <a:avLst/>
              <a:gdLst/>
              <a:ahLst/>
              <a:cxnLst/>
              <a:rect l="l" t="t" r="r" b="b"/>
              <a:pathLst>
                <a:path w="1179" h="751" extrusionOk="0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894875" y="1625975"/>
              <a:ext cx="24475" cy="17200"/>
            </a:xfrm>
            <a:custGeom>
              <a:avLst/>
              <a:gdLst/>
              <a:ahLst/>
              <a:cxnLst/>
              <a:rect l="l" t="t" r="r" b="b"/>
              <a:pathLst>
                <a:path w="979" h="688" extrusionOk="0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71325" y="1627225"/>
              <a:ext cx="25075" cy="15650"/>
            </a:xfrm>
            <a:custGeom>
              <a:avLst/>
              <a:gdLst/>
              <a:ahLst/>
              <a:cxnLst/>
              <a:rect l="l" t="t" r="r" b="b"/>
              <a:pathLst>
                <a:path w="1003" h="626" extrusionOk="0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877325" y="1857125"/>
              <a:ext cx="32000" cy="31850"/>
            </a:xfrm>
            <a:custGeom>
              <a:avLst/>
              <a:gdLst/>
              <a:ahLst/>
              <a:cxnLst/>
              <a:rect l="l" t="t" r="r" b="b"/>
              <a:pathLst>
                <a:path w="1280" h="1274" extrusionOk="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888600" y="1931725"/>
              <a:ext cx="16325" cy="23875"/>
            </a:xfrm>
            <a:custGeom>
              <a:avLst/>
              <a:gdLst/>
              <a:ahLst/>
              <a:cxnLst/>
              <a:rect l="l" t="t" r="r" b="b"/>
              <a:pathLst>
                <a:path w="653" h="955" extrusionOk="0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 flipH="1">
            <a:off x="406261" y="3997815"/>
            <a:ext cx="902327" cy="488286"/>
            <a:chOff x="4936850" y="4568865"/>
            <a:chExt cx="902327" cy="488286"/>
          </a:xfrm>
        </p:grpSpPr>
        <p:sp>
          <p:nvSpPr>
            <p:cNvPr id="162" name="Google Shape;162;p3"/>
            <p:cNvSpPr/>
            <p:nvPr/>
          </p:nvSpPr>
          <p:spPr>
            <a:xfrm>
              <a:off x="4974926" y="4959493"/>
              <a:ext cx="44127" cy="42943"/>
            </a:xfrm>
            <a:custGeom>
              <a:avLst/>
              <a:gdLst/>
              <a:ahLst/>
              <a:cxnLst/>
              <a:rect l="l" t="t" r="r" b="b"/>
              <a:pathLst>
                <a:path w="671" h="653" extrusionOk="0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938560" y="4568865"/>
              <a:ext cx="772118" cy="279819"/>
            </a:xfrm>
            <a:custGeom>
              <a:avLst/>
              <a:gdLst/>
              <a:ahLst/>
              <a:cxnLst/>
              <a:rect l="l" t="t" r="r" b="b"/>
              <a:pathLst>
                <a:path w="11741" h="4255" extrusionOk="0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936850" y="4616871"/>
              <a:ext cx="902327" cy="440280"/>
            </a:xfrm>
            <a:custGeom>
              <a:avLst/>
              <a:gdLst/>
              <a:ahLst/>
              <a:cxnLst/>
              <a:rect l="l" t="t" r="r" b="b"/>
              <a:pathLst>
                <a:path w="13721" h="6695" extrusionOk="0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5201412" y="4705387"/>
              <a:ext cx="352092" cy="284357"/>
            </a:xfrm>
            <a:custGeom>
              <a:avLst/>
              <a:gdLst/>
              <a:ahLst/>
              <a:cxnLst/>
              <a:rect l="l" t="t" r="r" b="b"/>
              <a:pathLst>
                <a:path w="5354" h="4324" extrusionOk="0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192271" y="4961532"/>
              <a:ext cx="33276" cy="24661"/>
            </a:xfrm>
            <a:custGeom>
              <a:avLst/>
              <a:gdLst/>
              <a:ahLst/>
              <a:cxnLst/>
              <a:rect l="l" t="t" r="r" b="b"/>
              <a:pathLst>
                <a:path w="506" h="375" extrusionOk="0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126377" y="4954363"/>
              <a:ext cx="33144" cy="24529"/>
            </a:xfrm>
            <a:custGeom>
              <a:avLst/>
              <a:gdLst/>
              <a:ahLst/>
              <a:cxnLst/>
              <a:rect l="l" t="t" r="r" b="b"/>
              <a:pathLst>
                <a:path w="504" h="373" extrusionOk="0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057984" y="4936082"/>
              <a:ext cx="33407" cy="24792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144527" y="4905305"/>
              <a:ext cx="33605" cy="24332"/>
            </a:xfrm>
            <a:custGeom>
              <a:avLst/>
              <a:gdLst/>
              <a:ahLst/>
              <a:cxnLst/>
              <a:rect l="l" t="t" r="r" b="b"/>
              <a:pathLst>
                <a:path w="511" h="370" extrusionOk="0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169188" y="4850196"/>
              <a:ext cx="29330" cy="24595"/>
            </a:xfrm>
            <a:custGeom>
              <a:avLst/>
              <a:gdLst/>
              <a:ahLst/>
              <a:cxnLst/>
              <a:rect l="l" t="t" r="r" b="b"/>
              <a:pathLst>
                <a:path w="446" h="374" extrusionOk="0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130323" y="4794166"/>
              <a:ext cx="33276" cy="24595"/>
            </a:xfrm>
            <a:custGeom>
              <a:avLst/>
              <a:gdLst/>
              <a:ahLst/>
              <a:cxnLst/>
              <a:rect l="l" t="t" r="r" b="b"/>
              <a:pathLst>
                <a:path w="506" h="374" extrusionOk="0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116052" y="4879789"/>
              <a:ext cx="33342" cy="24266"/>
            </a:xfrm>
            <a:custGeom>
              <a:avLst/>
              <a:gdLst/>
              <a:ahLst/>
              <a:cxnLst/>
              <a:rect l="l" t="t" r="r" b="b"/>
              <a:pathLst>
                <a:path w="507" h="369" extrusionOk="0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050553" y="4896756"/>
              <a:ext cx="33539" cy="24332"/>
            </a:xfrm>
            <a:custGeom>
              <a:avLst/>
              <a:gdLst/>
              <a:ahLst/>
              <a:cxnLst/>
              <a:rect l="l" t="t" r="r" b="b"/>
              <a:pathLst>
                <a:path w="510" h="370" extrusionOk="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077516" y="4828429"/>
              <a:ext cx="33670" cy="24661"/>
            </a:xfrm>
            <a:custGeom>
              <a:avLst/>
              <a:gdLst/>
              <a:ahLst/>
              <a:cxnLst/>
              <a:rect l="l" t="t" r="r" b="b"/>
              <a:pathLst>
                <a:path w="512" h="375" extrusionOk="0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014844" y="4860126"/>
              <a:ext cx="33210" cy="24661"/>
            </a:xfrm>
            <a:custGeom>
              <a:avLst/>
              <a:gdLst/>
              <a:ahLst/>
              <a:cxnLst/>
              <a:rect l="l" t="t" r="r" b="b"/>
              <a:pathLst>
                <a:path w="505" h="375" extrusionOk="0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5030693" y="4796468"/>
              <a:ext cx="33539" cy="24398"/>
            </a:xfrm>
            <a:custGeom>
              <a:avLst/>
              <a:gdLst/>
              <a:ahLst/>
              <a:cxnLst/>
              <a:rect l="l" t="t" r="r" b="b"/>
              <a:pathLst>
                <a:path w="510" h="371" extrusionOk="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575665" y="4906620"/>
              <a:ext cx="33736" cy="24529"/>
            </a:xfrm>
            <a:custGeom>
              <a:avLst/>
              <a:gdLst/>
              <a:ahLst/>
              <a:cxnLst/>
              <a:rect l="l" t="t" r="r" b="b"/>
              <a:pathLst>
                <a:path w="513" h="373" extrusionOk="0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572180" y="4838688"/>
              <a:ext cx="31632" cy="22293"/>
            </a:xfrm>
            <a:custGeom>
              <a:avLst/>
              <a:gdLst/>
              <a:ahLst/>
              <a:cxnLst/>
              <a:rect l="l" t="t" r="r" b="b"/>
              <a:pathLst>
                <a:path w="481" h="339" extrusionOk="0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5628801" y="4864138"/>
              <a:ext cx="33210" cy="24661"/>
            </a:xfrm>
            <a:custGeom>
              <a:avLst/>
              <a:gdLst/>
              <a:ahLst/>
              <a:cxnLst/>
              <a:rect l="l" t="t" r="r" b="b"/>
              <a:pathLst>
                <a:path w="505" h="375" extrusionOk="0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638468" y="4814421"/>
              <a:ext cx="33210" cy="24595"/>
            </a:xfrm>
            <a:custGeom>
              <a:avLst/>
              <a:gdLst/>
              <a:ahLst/>
              <a:cxnLst/>
              <a:rect l="l" t="t" r="r" b="b"/>
              <a:pathLst>
                <a:path w="505" h="374" extrusionOk="0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690684" y="4832243"/>
              <a:ext cx="31763" cy="22293"/>
            </a:xfrm>
            <a:custGeom>
              <a:avLst/>
              <a:gdLst/>
              <a:ahLst/>
              <a:cxnLst/>
              <a:rect l="l" t="t" r="r" b="b"/>
              <a:pathLst>
                <a:path w="483" h="339" extrusionOk="0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743425" y="4774043"/>
              <a:ext cx="29462" cy="24792"/>
            </a:xfrm>
            <a:custGeom>
              <a:avLst/>
              <a:gdLst/>
              <a:ahLst/>
              <a:cxnLst/>
              <a:rect l="l" t="t" r="r" b="b"/>
              <a:pathLst>
                <a:path w="448" h="377" extrusionOk="0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676479" y="4777134"/>
              <a:ext cx="33342" cy="24595"/>
            </a:xfrm>
            <a:custGeom>
              <a:avLst/>
              <a:gdLst/>
              <a:ahLst/>
              <a:cxnLst/>
              <a:rect l="l" t="t" r="r" b="b"/>
              <a:pathLst>
                <a:path w="507" h="374" extrusionOk="0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694235" y="4707689"/>
              <a:ext cx="25845" cy="26502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629656" y="4673229"/>
              <a:ext cx="31171" cy="22293"/>
            </a:xfrm>
            <a:custGeom>
              <a:avLst/>
              <a:gdLst/>
              <a:ahLst/>
              <a:cxnLst/>
              <a:rect l="l" t="t" r="r" b="b"/>
              <a:pathLst>
                <a:path w="474" h="339" extrusionOk="0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626697" y="4754183"/>
              <a:ext cx="31237" cy="22359"/>
            </a:xfrm>
            <a:custGeom>
              <a:avLst/>
              <a:gdLst/>
              <a:ahLst/>
              <a:cxnLst/>
              <a:rect l="l" t="t" r="r" b="b"/>
              <a:pathLst>
                <a:path w="475" h="340" extrusionOk="0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581452" y="4791799"/>
              <a:ext cx="33210" cy="24595"/>
            </a:xfrm>
            <a:custGeom>
              <a:avLst/>
              <a:gdLst/>
              <a:ahLst/>
              <a:cxnLst/>
              <a:rect l="l" t="t" r="r" b="b"/>
              <a:pathLst>
                <a:path w="505" h="374" extrusionOk="0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580203" y="4714791"/>
              <a:ext cx="33407" cy="24727"/>
            </a:xfrm>
            <a:custGeom>
              <a:avLst/>
              <a:gdLst/>
              <a:ahLst/>
              <a:cxnLst/>
              <a:rect l="l" t="t" r="r" b="b"/>
              <a:pathLst>
                <a:path w="508" h="376" extrusionOk="0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540351" y="4753920"/>
              <a:ext cx="33210" cy="24332"/>
            </a:xfrm>
            <a:custGeom>
              <a:avLst/>
              <a:gdLst/>
              <a:ahLst/>
              <a:cxnLst/>
              <a:rect l="l" t="t" r="r" b="b"/>
              <a:pathLst>
                <a:path w="505" h="370" extrusionOk="0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22069" y="4686777"/>
              <a:ext cx="33407" cy="24727"/>
            </a:xfrm>
            <a:custGeom>
              <a:avLst/>
              <a:gdLst/>
              <a:ahLst/>
              <a:cxnLst/>
              <a:rect l="l" t="t" r="r" b="b"/>
              <a:pathLst>
                <a:path w="508" h="376" extrusionOk="0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3"/>
          <p:cNvGrpSpPr/>
          <p:nvPr/>
        </p:nvGrpSpPr>
        <p:grpSpPr>
          <a:xfrm rot="-2700000" flipH="1">
            <a:off x="7941319" y="-52238"/>
            <a:ext cx="722202" cy="971955"/>
            <a:chOff x="1510742" y="872255"/>
            <a:chExt cx="722209" cy="971965"/>
          </a:xfrm>
        </p:grpSpPr>
        <p:sp>
          <p:nvSpPr>
            <p:cNvPr id="192" name="Google Shape;192;p3"/>
            <p:cNvSpPr/>
            <p:nvPr/>
          </p:nvSpPr>
          <p:spPr>
            <a:xfrm>
              <a:off x="1542291" y="1370812"/>
              <a:ext cx="310553" cy="352487"/>
            </a:xfrm>
            <a:custGeom>
              <a:avLst/>
              <a:gdLst/>
              <a:ahLst/>
              <a:cxnLst/>
              <a:rect l="l" t="t" r="r" b="b"/>
              <a:pathLst>
                <a:path w="5532" h="6279" extrusionOk="0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510742" y="872255"/>
              <a:ext cx="722209" cy="971965"/>
            </a:xfrm>
            <a:custGeom>
              <a:avLst/>
              <a:gdLst/>
              <a:ahLst/>
              <a:cxnLst/>
              <a:rect l="l" t="t" r="r" b="b"/>
              <a:pathLst>
                <a:path w="12865" h="17314" extrusionOk="0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7199276" flipH="1">
            <a:off x="1840745" y="-208715"/>
            <a:ext cx="382812" cy="1087745"/>
            <a:chOff x="2114525" y="3893292"/>
            <a:chExt cx="382825" cy="1087784"/>
          </a:xfrm>
        </p:grpSpPr>
        <p:sp>
          <p:nvSpPr>
            <p:cNvPr id="195" name="Google Shape;195;p3"/>
            <p:cNvSpPr/>
            <p:nvPr/>
          </p:nvSpPr>
          <p:spPr>
            <a:xfrm>
              <a:off x="2244195" y="3981762"/>
              <a:ext cx="40675" cy="10504"/>
            </a:xfrm>
            <a:custGeom>
              <a:avLst/>
              <a:gdLst/>
              <a:ahLst/>
              <a:cxnLst/>
              <a:rect l="l" t="t" r="r" b="b"/>
              <a:pathLst>
                <a:path w="697" h="180" extrusionOk="0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250965" y="3893292"/>
              <a:ext cx="47386" cy="72889"/>
            </a:xfrm>
            <a:custGeom>
              <a:avLst/>
              <a:gdLst/>
              <a:ahLst/>
              <a:cxnLst/>
              <a:rect l="l" t="t" r="r" b="b"/>
              <a:pathLst>
                <a:path w="812" h="1249" extrusionOk="0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460818" y="3928656"/>
              <a:ext cx="31746" cy="63610"/>
            </a:xfrm>
            <a:custGeom>
              <a:avLst/>
              <a:gdLst/>
              <a:ahLst/>
              <a:cxnLst/>
              <a:rect l="l" t="t" r="r" b="b"/>
              <a:pathLst>
                <a:path w="544" h="1090" extrusionOk="0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364937" y="4577358"/>
              <a:ext cx="10504" cy="7353"/>
            </a:xfrm>
            <a:custGeom>
              <a:avLst/>
              <a:gdLst/>
              <a:ahLst/>
              <a:cxnLst/>
              <a:rect l="l" t="t" r="r" b="b"/>
              <a:pathLst>
                <a:path w="180" h="126" extrusionOk="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309264" y="4547129"/>
              <a:ext cx="75515" cy="38224"/>
            </a:xfrm>
            <a:custGeom>
              <a:avLst/>
              <a:gdLst/>
              <a:ahLst/>
              <a:cxnLst/>
              <a:rect l="l" t="t" r="r" b="b"/>
              <a:pathLst>
                <a:path w="1294" h="655" extrusionOk="0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391023" y="4385245"/>
              <a:ext cx="20834" cy="59408"/>
            </a:xfrm>
            <a:custGeom>
              <a:avLst/>
              <a:gdLst/>
              <a:ahLst/>
              <a:cxnLst/>
              <a:rect l="l" t="t" r="r" b="b"/>
              <a:pathLst>
                <a:path w="357" h="1018" extrusionOk="0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09230" y="4650247"/>
              <a:ext cx="28654" cy="45869"/>
            </a:xfrm>
            <a:custGeom>
              <a:avLst/>
              <a:gdLst/>
              <a:ahLst/>
              <a:cxnLst/>
              <a:rect l="l" t="t" r="r" b="b"/>
              <a:pathLst>
                <a:path w="491" h="786" extrusionOk="0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375908" y="4337859"/>
              <a:ext cx="29704" cy="34956"/>
            </a:xfrm>
            <a:custGeom>
              <a:avLst/>
              <a:gdLst/>
              <a:ahLst/>
              <a:cxnLst/>
              <a:rect l="l" t="t" r="r" b="b"/>
              <a:pathLst>
                <a:path w="509" h="599" extrusionOk="0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386296" y="4596091"/>
              <a:ext cx="31805" cy="39625"/>
            </a:xfrm>
            <a:custGeom>
              <a:avLst/>
              <a:gdLst/>
              <a:ahLst/>
              <a:cxnLst/>
              <a:rect l="l" t="t" r="r" b="b"/>
              <a:pathLst>
                <a:path w="545" h="679" extrusionOk="0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218168" y="4603385"/>
              <a:ext cx="127569" cy="52638"/>
            </a:xfrm>
            <a:custGeom>
              <a:avLst/>
              <a:gdLst/>
              <a:ahLst/>
              <a:cxnLst/>
              <a:rect l="l" t="t" r="r" b="b"/>
              <a:pathLst>
                <a:path w="2186" h="902" extrusionOk="0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239527" y="3992208"/>
              <a:ext cx="44293" cy="36473"/>
            </a:xfrm>
            <a:custGeom>
              <a:avLst/>
              <a:gdLst/>
              <a:ahLst/>
              <a:cxnLst/>
              <a:rect l="l" t="t" r="r" b="b"/>
              <a:pathLst>
                <a:path w="759" h="625" extrusionOk="0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241569" y="4094217"/>
              <a:ext cx="91154" cy="172913"/>
            </a:xfrm>
            <a:custGeom>
              <a:avLst/>
              <a:gdLst/>
              <a:ahLst/>
              <a:cxnLst/>
              <a:rect l="l" t="t" r="r" b="b"/>
              <a:pathLst>
                <a:path w="1562" h="2963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320702" y="4520051"/>
              <a:ext cx="22993" cy="32330"/>
            </a:xfrm>
            <a:custGeom>
              <a:avLst/>
              <a:gdLst/>
              <a:ahLst/>
              <a:cxnLst/>
              <a:rect l="l" t="t" r="r" b="b"/>
              <a:pathLst>
                <a:path w="394" h="554" extrusionOk="0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285337" y="4132732"/>
              <a:ext cx="45869" cy="65127"/>
            </a:xfrm>
            <a:custGeom>
              <a:avLst/>
              <a:gdLst/>
              <a:ahLst/>
              <a:cxnLst/>
              <a:rect l="l" t="t" r="r" b="b"/>
              <a:pathLst>
                <a:path w="786" h="1116" extrusionOk="0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244195" y="4047355"/>
              <a:ext cx="49487" cy="67228"/>
            </a:xfrm>
            <a:custGeom>
              <a:avLst/>
              <a:gdLst/>
              <a:ahLst/>
              <a:cxnLst/>
              <a:rect l="l" t="t" r="r" b="b"/>
              <a:pathLst>
                <a:path w="848" h="1152" extrusionOk="0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164012" y="4674173"/>
              <a:ext cx="96348" cy="111988"/>
            </a:xfrm>
            <a:custGeom>
              <a:avLst/>
              <a:gdLst/>
              <a:ahLst/>
              <a:cxnLst/>
              <a:rect l="l" t="t" r="r" b="b"/>
              <a:pathLst>
                <a:path w="1651" h="1919" extrusionOk="0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186421" y="4795498"/>
              <a:ext cx="31280" cy="12780"/>
            </a:xfrm>
            <a:custGeom>
              <a:avLst/>
              <a:gdLst/>
              <a:ahLst/>
              <a:cxnLst/>
              <a:rect l="l" t="t" r="r" b="b"/>
              <a:pathLst>
                <a:path w="536" h="219" extrusionOk="0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59743" y="4235850"/>
              <a:ext cx="137607" cy="578906"/>
            </a:xfrm>
            <a:custGeom>
              <a:avLst/>
              <a:gdLst/>
              <a:ahLst/>
              <a:cxnLst/>
              <a:rect l="l" t="t" r="r" b="b"/>
              <a:pathLst>
                <a:path w="2358" h="992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303020" y="4462277"/>
              <a:ext cx="97924" cy="59933"/>
            </a:xfrm>
            <a:custGeom>
              <a:avLst/>
              <a:gdLst/>
              <a:ahLst/>
              <a:cxnLst/>
              <a:rect l="l" t="t" r="r" b="b"/>
              <a:pathLst>
                <a:path w="1678" h="1027" extrusionOk="0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261878" y="4384720"/>
              <a:ext cx="83860" cy="69154"/>
            </a:xfrm>
            <a:custGeom>
              <a:avLst/>
              <a:gdLst/>
              <a:ahLst/>
              <a:cxnLst/>
              <a:rect l="l" t="t" r="r" b="b"/>
              <a:pathLst>
                <a:path w="1437" h="1185" extrusionOk="0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257734" y="4311773"/>
              <a:ext cx="50538" cy="60517"/>
            </a:xfrm>
            <a:custGeom>
              <a:avLst/>
              <a:gdLst/>
              <a:ahLst/>
              <a:cxnLst/>
              <a:rect l="l" t="t" r="r" b="b"/>
              <a:pathLst>
                <a:path w="866" h="1037" extrusionOk="0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114525" y="3992208"/>
              <a:ext cx="382242" cy="988868"/>
            </a:xfrm>
            <a:custGeom>
              <a:avLst/>
              <a:gdLst/>
              <a:ahLst/>
              <a:cxnLst/>
              <a:rect l="l" t="t" r="r" b="b"/>
              <a:pathLst>
                <a:path w="6550" h="16945" extrusionOk="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217643" y="3902512"/>
              <a:ext cx="181725" cy="89754"/>
            </a:xfrm>
            <a:custGeom>
              <a:avLst/>
              <a:gdLst/>
              <a:ahLst/>
              <a:cxnLst/>
              <a:rect l="l" t="t" r="r" b="b"/>
              <a:pathLst>
                <a:path w="3114" h="1538" extrusionOk="0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3"/>
          <p:cNvGrpSpPr/>
          <p:nvPr/>
        </p:nvGrpSpPr>
        <p:grpSpPr>
          <a:xfrm flipH="1">
            <a:off x="7528353" y="3943066"/>
            <a:ext cx="400173" cy="396657"/>
            <a:chOff x="1609325" y="4271641"/>
            <a:chExt cx="400173" cy="396657"/>
          </a:xfrm>
        </p:grpSpPr>
        <p:sp>
          <p:nvSpPr>
            <p:cNvPr id="219" name="Google Shape;219;p3"/>
            <p:cNvSpPr/>
            <p:nvPr/>
          </p:nvSpPr>
          <p:spPr>
            <a:xfrm>
              <a:off x="1852202" y="4362996"/>
              <a:ext cx="91857" cy="29179"/>
            </a:xfrm>
            <a:custGeom>
              <a:avLst/>
              <a:gdLst/>
              <a:ahLst/>
              <a:cxnLst/>
              <a:rect l="l" t="t" r="r" b="b"/>
              <a:pathLst>
                <a:path w="1829" h="581" extrusionOk="0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58185" y="4310463"/>
              <a:ext cx="229818" cy="320018"/>
            </a:xfrm>
            <a:custGeom>
              <a:avLst/>
              <a:gdLst/>
              <a:ahLst/>
              <a:cxnLst/>
              <a:rect l="l" t="t" r="r" b="b"/>
              <a:pathLst>
                <a:path w="4576" h="6372" extrusionOk="0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970477" y="4374145"/>
              <a:ext cx="26919" cy="57856"/>
            </a:xfrm>
            <a:custGeom>
              <a:avLst/>
              <a:gdLst/>
              <a:ahLst/>
              <a:cxnLst/>
              <a:rect l="l" t="t" r="r" b="b"/>
              <a:pathLst>
                <a:path w="536" h="1152" extrusionOk="0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609325" y="4271641"/>
              <a:ext cx="400173" cy="396657"/>
            </a:xfrm>
            <a:custGeom>
              <a:avLst/>
              <a:gdLst/>
              <a:ahLst/>
              <a:cxnLst/>
              <a:rect l="l" t="t" r="r" b="b"/>
              <a:pathLst>
                <a:path w="7968" h="7898" extrusionOk="0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6"/>
          <p:cNvGrpSpPr/>
          <p:nvPr/>
        </p:nvGrpSpPr>
        <p:grpSpPr>
          <a:xfrm>
            <a:off x="105075" y="133125"/>
            <a:ext cx="934456" cy="631474"/>
            <a:chOff x="510775" y="359000"/>
            <a:chExt cx="934456" cy="631474"/>
          </a:xfrm>
        </p:grpSpPr>
        <p:sp>
          <p:nvSpPr>
            <p:cNvPr id="435" name="Google Shape;435;p6"/>
            <p:cNvSpPr/>
            <p:nvPr/>
          </p:nvSpPr>
          <p:spPr>
            <a:xfrm>
              <a:off x="1275955" y="766843"/>
              <a:ext cx="2045" cy="4147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36" y="1"/>
                  </a:moveTo>
                  <a:cubicBezTo>
                    <a:pt x="27" y="28"/>
                    <a:pt x="18" y="54"/>
                    <a:pt x="0" y="72"/>
                  </a:cubicBezTo>
                  <a:cubicBezTo>
                    <a:pt x="18" y="54"/>
                    <a:pt x="27" y="28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1273910" y="771955"/>
              <a:ext cx="2102" cy="3579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36" y="0"/>
                  </a:moveTo>
                  <a:cubicBezTo>
                    <a:pt x="18" y="18"/>
                    <a:pt x="9" y="36"/>
                    <a:pt x="0" y="63"/>
                  </a:cubicBezTo>
                  <a:cubicBezTo>
                    <a:pt x="9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796035" y="807400"/>
              <a:ext cx="8180" cy="35047"/>
            </a:xfrm>
            <a:custGeom>
              <a:avLst/>
              <a:gdLst/>
              <a:ahLst/>
              <a:cxnLst/>
              <a:rect l="l" t="t" r="r" b="b"/>
              <a:pathLst>
                <a:path w="144" h="617" extrusionOk="0">
                  <a:moveTo>
                    <a:pt x="99" y="1"/>
                  </a:moveTo>
                  <a:cubicBezTo>
                    <a:pt x="37" y="188"/>
                    <a:pt x="10" y="411"/>
                    <a:pt x="1" y="616"/>
                  </a:cubicBezTo>
                  <a:cubicBezTo>
                    <a:pt x="117" y="429"/>
                    <a:pt x="144" y="206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1009894" y="803878"/>
              <a:ext cx="20335" cy="17779"/>
            </a:xfrm>
            <a:custGeom>
              <a:avLst/>
              <a:gdLst/>
              <a:ahLst/>
              <a:cxnLst/>
              <a:rect l="l" t="t" r="r" b="b"/>
              <a:pathLst>
                <a:path w="358" h="313" extrusionOk="0">
                  <a:moveTo>
                    <a:pt x="357" y="0"/>
                  </a:moveTo>
                  <a:cubicBezTo>
                    <a:pt x="233" y="63"/>
                    <a:pt x="126" y="152"/>
                    <a:pt x="36" y="268"/>
                  </a:cubicBezTo>
                  <a:cubicBezTo>
                    <a:pt x="27" y="286"/>
                    <a:pt x="10" y="303"/>
                    <a:pt x="1" y="312"/>
                  </a:cubicBezTo>
                  <a:cubicBezTo>
                    <a:pt x="27" y="303"/>
                    <a:pt x="63" y="286"/>
                    <a:pt x="90" y="268"/>
                  </a:cubicBezTo>
                  <a:cubicBezTo>
                    <a:pt x="206" y="196"/>
                    <a:pt x="295" y="98"/>
                    <a:pt x="35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795069" y="465335"/>
              <a:ext cx="650161" cy="525139"/>
            </a:xfrm>
            <a:custGeom>
              <a:avLst/>
              <a:gdLst/>
              <a:ahLst/>
              <a:cxnLst/>
              <a:rect l="l" t="t" r="r" b="b"/>
              <a:pathLst>
                <a:path w="11446" h="9245" extrusionOk="0">
                  <a:moveTo>
                    <a:pt x="9635" y="1"/>
                  </a:moveTo>
                  <a:cubicBezTo>
                    <a:pt x="9769" y="723"/>
                    <a:pt x="9733" y="1491"/>
                    <a:pt x="9920" y="2222"/>
                  </a:cubicBezTo>
                  <a:cubicBezTo>
                    <a:pt x="10161" y="3195"/>
                    <a:pt x="10688" y="4426"/>
                    <a:pt x="10500" y="5443"/>
                  </a:cubicBezTo>
                  <a:cubicBezTo>
                    <a:pt x="10215" y="7031"/>
                    <a:pt x="8297" y="7396"/>
                    <a:pt x="6941" y="7602"/>
                  </a:cubicBezTo>
                  <a:cubicBezTo>
                    <a:pt x="5718" y="7780"/>
                    <a:pt x="4470" y="7825"/>
                    <a:pt x="3238" y="8003"/>
                  </a:cubicBezTo>
                  <a:cubicBezTo>
                    <a:pt x="2132" y="8172"/>
                    <a:pt x="1080" y="8547"/>
                    <a:pt x="0" y="8842"/>
                  </a:cubicBezTo>
                  <a:cubicBezTo>
                    <a:pt x="254" y="9160"/>
                    <a:pt x="668" y="9245"/>
                    <a:pt x="1076" y="9245"/>
                  </a:cubicBezTo>
                  <a:cubicBezTo>
                    <a:pt x="1285" y="9245"/>
                    <a:pt x="1493" y="9223"/>
                    <a:pt x="1677" y="9198"/>
                  </a:cubicBezTo>
                  <a:cubicBezTo>
                    <a:pt x="4032" y="8913"/>
                    <a:pt x="6441" y="8476"/>
                    <a:pt x="8743" y="7878"/>
                  </a:cubicBezTo>
                  <a:cubicBezTo>
                    <a:pt x="10322" y="7468"/>
                    <a:pt x="11446" y="6362"/>
                    <a:pt x="11098" y="4667"/>
                  </a:cubicBezTo>
                  <a:cubicBezTo>
                    <a:pt x="10991" y="4158"/>
                    <a:pt x="10750" y="3676"/>
                    <a:pt x="10580" y="3195"/>
                  </a:cubicBezTo>
                  <a:cubicBezTo>
                    <a:pt x="10429" y="2793"/>
                    <a:pt x="10384" y="2249"/>
                    <a:pt x="10331" y="1821"/>
                  </a:cubicBezTo>
                  <a:cubicBezTo>
                    <a:pt x="10259" y="1205"/>
                    <a:pt x="10170" y="402"/>
                    <a:pt x="963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510775" y="359000"/>
              <a:ext cx="891402" cy="631133"/>
            </a:xfrm>
            <a:custGeom>
              <a:avLst/>
              <a:gdLst/>
              <a:ahLst/>
              <a:cxnLst/>
              <a:rect l="l" t="t" r="r" b="b"/>
              <a:pathLst>
                <a:path w="15693" h="11111" extrusionOk="0">
                  <a:moveTo>
                    <a:pt x="12303" y="346"/>
                  </a:moveTo>
                  <a:cubicBezTo>
                    <a:pt x="13019" y="346"/>
                    <a:pt x="13673" y="520"/>
                    <a:pt x="14105" y="1266"/>
                  </a:cubicBezTo>
                  <a:cubicBezTo>
                    <a:pt x="14194" y="1418"/>
                    <a:pt x="14256" y="1578"/>
                    <a:pt x="14301" y="1748"/>
                  </a:cubicBezTo>
                  <a:cubicBezTo>
                    <a:pt x="14524" y="2515"/>
                    <a:pt x="14417" y="3416"/>
                    <a:pt x="14586" y="4166"/>
                  </a:cubicBezTo>
                  <a:cubicBezTo>
                    <a:pt x="14818" y="5129"/>
                    <a:pt x="15166" y="6101"/>
                    <a:pt x="15184" y="7101"/>
                  </a:cubicBezTo>
                  <a:cubicBezTo>
                    <a:pt x="15220" y="8903"/>
                    <a:pt x="12195" y="9117"/>
                    <a:pt x="10947" y="9259"/>
                  </a:cubicBezTo>
                  <a:cubicBezTo>
                    <a:pt x="10019" y="9375"/>
                    <a:pt x="9091" y="9429"/>
                    <a:pt x="8172" y="9545"/>
                  </a:cubicBezTo>
                  <a:cubicBezTo>
                    <a:pt x="7164" y="9679"/>
                    <a:pt x="6192" y="10009"/>
                    <a:pt x="5219" y="10294"/>
                  </a:cubicBezTo>
                  <a:cubicBezTo>
                    <a:pt x="5094" y="10339"/>
                    <a:pt x="4969" y="10375"/>
                    <a:pt x="4845" y="10401"/>
                  </a:cubicBezTo>
                  <a:cubicBezTo>
                    <a:pt x="4104" y="10609"/>
                    <a:pt x="3340" y="10779"/>
                    <a:pt x="2567" y="10779"/>
                  </a:cubicBezTo>
                  <a:cubicBezTo>
                    <a:pt x="2511" y="10779"/>
                    <a:pt x="2456" y="10778"/>
                    <a:pt x="2400" y="10776"/>
                  </a:cubicBezTo>
                  <a:cubicBezTo>
                    <a:pt x="1508" y="10740"/>
                    <a:pt x="1419" y="9563"/>
                    <a:pt x="1303" y="8912"/>
                  </a:cubicBezTo>
                  <a:cubicBezTo>
                    <a:pt x="982" y="7127"/>
                    <a:pt x="348" y="5388"/>
                    <a:pt x="393" y="3541"/>
                  </a:cubicBezTo>
                  <a:cubicBezTo>
                    <a:pt x="420" y="2569"/>
                    <a:pt x="1214" y="2346"/>
                    <a:pt x="1999" y="2132"/>
                  </a:cubicBezTo>
                  <a:cubicBezTo>
                    <a:pt x="2944" y="1891"/>
                    <a:pt x="3881" y="1641"/>
                    <a:pt x="4827" y="1418"/>
                  </a:cubicBezTo>
                  <a:cubicBezTo>
                    <a:pt x="6736" y="954"/>
                    <a:pt x="8743" y="1061"/>
                    <a:pt x="10616" y="481"/>
                  </a:cubicBezTo>
                  <a:lnTo>
                    <a:pt x="10643" y="472"/>
                  </a:lnTo>
                  <a:cubicBezTo>
                    <a:pt x="11185" y="445"/>
                    <a:pt x="11762" y="346"/>
                    <a:pt x="12303" y="346"/>
                  </a:cubicBezTo>
                  <a:close/>
                  <a:moveTo>
                    <a:pt x="12393" y="1"/>
                  </a:moveTo>
                  <a:cubicBezTo>
                    <a:pt x="11718" y="1"/>
                    <a:pt x="11002" y="134"/>
                    <a:pt x="10409" y="134"/>
                  </a:cubicBezTo>
                  <a:cubicBezTo>
                    <a:pt x="10383" y="134"/>
                    <a:pt x="10357" y="134"/>
                    <a:pt x="10331" y="133"/>
                  </a:cubicBezTo>
                  <a:cubicBezTo>
                    <a:pt x="10242" y="133"/>
                    <a:pt x="10188" y="187"/>
                    <a:pt x="10170" y="249"/>
                  </a:cubicBezTo>
                  <a:cubicBezTo>
                    <a:pt x="9100" y="526"/>
                    <a:pt x="7994" y="579"/>
                    <a:pt x="6887" y="686"/>
                  </a:cubicBezTo>
                  <a:cubicBezTo>
                    <a:pt x="5638" y="811"/>
                    <a:pt x="4407" y="1159"/>
                    <a:pt x="3194" y="1471"/>
                  </a:cubicBezTo>
                  <a:cubicBezTo>
                    <a:pt x="1794" y="1828"/>
                    <a:pt x="99" y="1944"/>
                    <a:pt x="54" y="3693"/>
                  </a:cubicBezTo>
                  <a:cubicBezTo>
                    <a:pt x="0" y="5727"/>
                    <a:pt x="687" y="7805"/>
                    <a:pt x="1124" y="9768"/>
                  </a:cubicBezTo>
                  <a:cubicBezTo>
                    <a:pt x="1350" y="10809"/>
                    <a:pt x="2036" y="11110"/>
                    <a:pt x="2844" y="11110"/>
                  </a:cubicBezTo>
                  <a:cubicBezTo>
                    <a:pt x="3442" y="11110"/>
                    <a:pt x="4106" y="10946"/>
                    <a:pt x="4702" y="10794"/>
                  </a:cubicBezTo>
                  <a:cubicBezTo>
                    <a:pt x="4800" y="10767"/>
                    <a:pt x="4907" y="10740"/>
                    <a:pt x="5005" y="10714"/>
                  </a:cubicBezTo>
                  <a:cubicBezTo>
                    <a:pt x="6085" y="10419"/>
                    <a:pt x="7137" y="10044"/>
                    <a:pt x="8243" y="9875"/>
                  </a:cubicBezTo>
                  <a:cubicBezTo>
                    <a:pt x="9475" y="9697"/>
                    <a:pt x="10723" y="9652"/>
                    <a:pt x="11946" y="9474"/>
                  </a:cubicBezTo>
                  <a:cubicBezTo>
                    <a:pt x="13302" y="9268"/>
                    <a:pt x="15220" y="8903"/>
                    <a:pt x="15505" y="7315"/>
                  </a:cubicBezTo>
                  <a:cubicBezTo>
                    <a:pt x="15693" y="6298"/>
                    <a:pt x="15166" y="5067"/>
                    <a:pt x="14925" y="4094"/>
                  </a:cubicBezTo>
                  <a:cubicBezTo>
                    <a:pt x="14738" y="3363"/>
                    <a:pt x="14774" y="2595"/>
                    <a:pt x="14640" y="1873"/>
                  </a:cubicBezTo>
                  <a:cubicBezTo>
                    <a:pt x="14568" y="1543"/>
                    <a:pt x="14470" y="1213"/>
                    <a:pt x="14292" y="900"/>
                  </a:cubicBezTo>
                  <a:cubicBezTo>
                    <a:pt x="13870" y="172"/>
                    <a:pt x="13157" y="1"/>
                    <a:pt x="1239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603987" y="528954"/>
              <a:ext cx="199206" cy="140813"/>
            </a:xfrm>
            <a:custGeom>
              <a:avLst/>
              <a:gdLst/>
              <a:ahLst/>
              <a:cxnLst/>
              <a:rect l="l" t="t" r="r" b="b"/>
              <a:pathLst>
                <a:path w="3507" h="2479" extrusionOk="0">
                  <a:moveTo>
                    <a:pt x="1819" y="346"/>
                  </a:moveTo>
                  <a:cubicBezTo>
                    <a:pt x="2555" y="346"/>
                    <a:pt x="2975" y="1506"/>
                    <a:pt x="2213" y="1976"/>
                  </a:cubicBezTo>
                  <a:cubicBezTo>
                    <a:pt x="2142" y="2012"/>
                    <a:pt x="2071" y="2048"/>
                    <a:pt x="1990" y="2075"/>
                  </a:cubicBezTo>
                  <a:cubicBezTo>
                    <a:pt x="1848" y="1521"/>
                    <a:pt x="1874" y="933"/>
                    <a:pt x="1732" y="371"/>
                  </a:cubicBezTo>
                  <a:lnTo>
                    <a:pt x="1723" y="353"/>
                  </a:lnTo>
                  <a:cubicBezTo>
                    <a:pt x="1755" y="348"/>
                    <a:pt x="1787" y="346"/>
                    <a:pt x="1819" y="346"/>
                  </a:cubicBezTo>
                  <a:close/>
                  <a:moveTo>
                    <a:pt x="1401" y="460"/>
                  </a:moveTo>
                  <a:cubicBezTo>
                    <a:pt x="1544" y="1013"/>
                    <a:pt x="1517" y="1593"/>
                    <a:pt x="1660" y="2146"/>
                  </a:cubicBezTo>
                  <a:cubicBezTo>
                    <a:pt x="1632" y="2148"/>
                    <a:pt x="1603" y="2149"/>
                    <a:pt x="1574" y="2149"/>
                  </a:cubicBezTo>
                  <a:cubicBezTo>
                    <a:pt x="1219" y="2149"/>
                    <a:pt x="869" y="1995"/>
                    <a:pt x="679" y="1673"/>
                  </a:cubicBezTo>
                  <a:cubicBezTo>
                    <a:pt x="340" y="1102"/>
                    <a:pt x="822" y="612"/>
                    <a:pt x="1348" y="478"/>
                  </a:cubicBezTo>
                  <a:lnTo>
                    <a:pt x="1366" y="469"/>
                  </a:lnTo>
                  <a:lnTo>
                    <a:pt x="1393" y="460"/>
                  </a:lnTo>
                  <a:close/>
                  <a:moveTo>
                    <a:pt x="1815" y="0"/>
                  </a:moveTo>
                  <a:cubicBezTo>
                    <a:pt x="1637" y="0"/>
                    <a:pt x="1447" y="48"/>
                    <a:pt x="1250" y="157"/>
                  </a:cubicBezTo>
                  <a:cubicBezTo>
                    <a:pt x="563" y="344"/>
                    <a:pt x="1" y="968"/>
                    <a:pt x="322" y="1709"/>
                  </a:cubicBezTo>
                  <a:cubicBezTo>
                    <a:pt x="548" y="2239"/>
                    <a:pt x="1037" y="2479"/>
                    <a:pt x="1552" y="2479"/>
                  </a:cubicBezTo>
                  <a:cubicBezTo>
                    <a:pt x="1808" y="2479"/>
                    <a:pt x="2071" y="2419"/>
                    <a:pt x="2311" y="2307"/>
                  </a:cubicBezTo>
                  <a:cubicBezTo>
                    <a:pt x="3506" y="1755"/>
                    <a:pt x="2893" y="0"/>
                    <a:pt x="181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839147" y="488964"/>
              <a:ext cx="198695" cy="140757"/>
            </a:xfrm>
            <a:custGeom>
              <a:avLst/>
              <a:gdLst/>
              <a:ahLst/>
              <a:cxnLst/>
              <a:rect l="l" t="t" r="r" b="b"/>
              <a:pathLst>
                <a:path w="3498" h="2478" extrusionOk="0">
                  <a:moveTo>
                    <a:pt x="1818" y="346"/>
                  </a:moveTo>
                  <a:cubicBezTo>
                    <a:pt x="2554" y="346"/>
                    <a:pt x="2974" y="1505"/>
                    <a:pt x="2213" y="1976"/>
                  </a:cubicBezTo>
                  <a:cubicBezTo>
                    <a:pt x="2141" y="2020"/>
                    <a:pt x="2070" y="2047"/>
                    <a:pt x="1990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6"/>
                    <a:pt x="1818" y="346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60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39" y="1101"/>
                    <a:pt x="821" y="620"/>
                    <a:pt x="1347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8" y="2238"/>
                    <a:pt x="1036" y="2478"/>
                    <a:pt x="1549" y="2478"/>
                  </a:cubicBezTo>
                  <a:cubicBezTo>
                    <a:pt x="1804" y="2478"/>
                    <a:pt x="2065" y="2418"/>
                    <a:pt x="2302" y="2306"/>
                  </a:cubicBezTo>
                  <a:cubicBezTo>
                    <a:pt x="3497" y="1762"/>
                    <a:pt x="2889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1064140" y="450963"/>
              <a:ext cx="199206" cy="140927"/>
            </a:xfrm>
            <a:custGeom>
              <a:avLst/>
              <a:gdLst/>
              <a:ahLst/>
              <a:cxnLst/>
              <a:rect l="l" t="t" r="r" b="b"/>
              <a:pathLst>
                <a:path w="3507" h="2481" extrusionOk="0">
                  <a:moveTo>
                    <a:pt x="1819" y="345"/>
                  </a:moveTo>
                  <a:cubicBezTo>
                    <a:pt x="2562" y="345"/>
                    <a:pt x="2974" y="1505"/>
                    <a:pt x="2213" y="1976"/>
                  </a:cubicBezTo>
                  <a:cubicBezTo>
                    <a:pt x="2150" y="2020"/>
                    <a:pt x="2070" y="2056"/>
                    <a:pt x="1998" y="2083"/>
                  </a:cubicBezTo>
                  <a:cubicBezTo>
                    <a:pt x="1847" y="1521"/>
                    <a:pt x="1874" y="932"/>
                    <a:pt x="1731" y="370"/>
                  </a:cubicBezTo>
                  <a:lnTo>
                    <a:pt x="1722" y="352"/>
                  </a:lnTo>
                  <a:cubicBezTo>
                    <a:pt x="1755" y="348"/>
                    <a:pt x="1787" y="345"/>
                    <a:pt x="1819" y="345"/>
                  </a:cubicBezTo>
                  <a:close/>
                  <a:moveTo>
                    <a:pt x="1401" y="459"/>
                  </a:moveTo>
                  <a:cubicBezTo>
                    <a:pt x="1544" y="1012"/>
                    <a:pt x="1517" y="1592"/>
                    <a:pt x="1659" y="2145"/>
                  </a:cubicBezTo>
                  <a:cubicBezTo>
                    <a:pt x="1631" y="2147"/>
                    <a:pt x="1602" y="2148"/>
                    <a:pt x="1573" y="2148"/>
                  </a:cubicBezTo>
                  <a:cubicBezTo>
                    <a:pt x="1218" y="2148"/>
                    <a:pt x="868" y="1994"/>
                    <a:pt x="678" y="1672"/>
                  </a:cubicBezTo>
                  <a:cubicBezTo>
                    <a:pt x="348" y="1110"/>
                    <a:pt x="821" y="620"/>
                    <a:pt x="1356" y="477"/>
                  </a:cubicBezTo>
                  <a:lnTo>
                    <a:pt x="1365" y="468"/>
                  </a:lnTo>
                  <a:lnTo>
                    <a:pt x="1392" y="459"/>
                  </a:lnTo>
                  <a:close/>
                  <a:moveTo>
                    <a:pt x="1812" y="0"/>
                  </a:moveTo>
                  <a:cubicBezTo>
                    <a:pt x="1635" y="0"/>
                    <a:pt x="1445" y="48"/>
                    <a:pt x="1249" y="156"/>
                  </a:cubicBezTo>
                  <a:cubicBezTo>
                    <a:pt x="562" y="343"/>
                    <a:pt x="0" y="968"/>
                    <a:pt x="321" y="1708"/>
                  </a:cubicBezTo>
                  <a:cubicBezTo>
                    <a:pt x="549" y="2241"/>
                    <a:pt x="1042" y="2481"/>
                    <a:pt x="1560" y="2481"/>
                  </a:cubicBezTo>
                  <a:cubicBezTo>
                    <a:pt x="1814" y="2481"/>
                    <a:pt x="2073" y="2423"/>
                    <a:pt x="2311" y="2315"/>
                  </a:cubicBezTo>
                  <a:cubicBezTo>
                    <a:pt x="3506" y="1763"/>
                    <a:pt x="2891" y="0"/>
                    <a:pt x="181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654200" y="746905"/>
              <a:ext cx="173361" cy="140927"/>
            </a:xfrm>
            <a:custGeom>
              <a:avLst/>
              <a:gdLst/>
              <a:ahLst/>
              <a:cxnLst/>
              <a:rect l="l" t="t" r="r" b="b"/>
              <a:pathLst>
                <a:path w="3052" h="2481" extrusionOk="0">
                  <a:moveTo>
                    <a:pt x="1812" y="345"/>
                  </a:moveTo>
                  <a:cubicBezTo>
                    <a:pt x="2210" y="345"/>
                    <a:pt x="2514" y="686"/>
                    <a:pt x="2596" y="1066"/>
                  </a:cubicBezTo>
                  <a:cubicBezTo>
                    <a:pt x="2641" y="1271"/>
                    <a:pt x="2614" y="1494"/>
                    <a:pt x="2498" y="1681"/>
                  </a:cubicBezTo>
                  <a:cubicBezTo>
                    <a:pt x="2435" y="1788"/>
                    <a:pt x="2346" y="1895"/>
                    <a:pt x="2212" y="1975"/>
                  </a:cubicBezTo>
                  <a:cubicBezTo>
                    <a:pt x="2141" y="2020"/>
                    <a:pt x="2070" y="2056"/>
                    <a:pt x="1989" y="2083"/>
                  </a:cubicBezTo>
                  <a:cubicBezTo>
                    <a:pt x="1847" y="1520"/>
                    <a:pt x="1873" y="932"/>
                    <a:pt x="1731" y="370"/>
                  </a:cubicBezTo>
                  <a:lnTo>
                    <a:pt x="1713" y="352"/>
                  </a:lnTo>
                  <a:cubicBezTo>
                    <a:pt x="1747" y="347"/>
                    <a:pt x="1780" y="345"/>
                    <a:pt x="1812" y="345"/>
                  </a:cubicBezTo>
                  <a:close/>
                  <a:moveTo>
                    <a:pt x="1401" y="459"/>
                  </a:moveTo>
                  <a:cubicBezTo>
                    <a:pt x="1543" y="1012"/>
                    <a:pt x="1517" y="1592"/>
                    <a:pt x="1659" y="2145"/>
                  </a:cubicBezTo>
                  <a:cubicBezTo>
                    <a:pt x="1630" y="2147"/>
                    <a:pt x="1601" y="2148"/>
                    <a:pt x="1572" y="2148"/>
                  </a:cubicBezTo>
                  <a:cubicBezTo>
                    <a:pt x="1210" y="2148"/>
                    <a:pt x="867" y="1994"/>
                    <a:pt x="669" y="1672"/>
                  </a:cubicBezTo>
                  <a:cubicBezTo>
                    <a:pt x="339" y="1110"/>
                    <a:pt x="812" y="619"/>
                    <a:pt x="1347" y="477"/>
                  </a:cubicBezTo>
                  <a:lnTo>
                    <a:pt x="1356" y="477"/>
                  </a:lnTo>
                  <a:lnTo>
                    <a:pt x="1392" y="459"/>
                  </a:lnTo>
                  <a:close/>
                  <a:moveTo>
                    <a:pt x="1809" y="1"/>
                  </a:moveTo>
                  <a:cubicBezTo>
                    <a:pt x="1633" y="1"/>
                    <a:pt x="1444" y="48"/>
                    <a:pt x="1249" y="156"/>
                  </a:cubicBezTo>
                  <a:cubicBezTo>
                    <a:pt x="553" y="343"/>
                    <a:pt x="0" y="967"/>
                    <a:pt x="321" y="1717"/>
                  </a:cubicBezTo>
                  <a:cubicBezTo>
                    <a:pt x="548" y="2243"/>
                    <a:pt x="1036" y="2481"/>
                    <a:pt x="1551" y="2481"/>
                  </a:cubicBezTo>
                  <a:cubicBezTo>
                    <a:pt x="1804" y="2481"/>
                    <a:pt x="2064" y="2423"/>
                    <a:pt x="2302" y="2314"/>
                  </a:cubicBezTo>
                  <a:cubicBezTo>
                    <a:pt x="2373" y="2279"/>
                    <a:pt x="2444" y="2243"/>
                    <a:pt x="2498" y="2198"/>
                  </a:cubicBezTo>
                  <a:cubicBezTo>
                    <a:pt x="3006" y="1842"/>
                    <a:pt x="3051" y="1217"/>
                    <a:pt x="2828" y="718"/>
                  </a:cubicBezTo>
                  <a:cubicBezTo>
                    <a:pt x="2635" y="313"/>
                    <a:pt x="2262" y="1"/>
                    <a:pt x="18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889304" y="706803"/>
              <a:ext cx="177962" cy="140870"/>
            </a:xfrm>
            <a:custGeom>
              <a:avLst/>
              <a:gdLst/>
              <a:ahLst/>
              <a:cxnLst/>
              <a:rect l="l" t="t" r="r" b="b"/>
              <a:pathLst>
                <a:path w="3133" h="2480" extrusionOk="0">
                  <a:moveTo>
                    <a:pt x="1809" y="347"/>
                  </a:moveTo>
                  <a:cubicBezTo>
                    <a:pt x="2441" y="347"/>
                    <a:pt x="2829" y="1174"/>
                    <a:pt x="2480" y="1709"/>
                  </a:cubicBezTo>
                  <a:cubicBezTo>
                    <a:pt x="2418" y="1807"/>
                    <a:pt x="2329" y="1905"/>
                    <a:pt x="2213" y="1977"/>
                  </a:cubicBezTo>
                  <a:cubicBezTo>
                    <a:pt x="2186" y="1995"/>
                    <a:pt x="2150" y="2012"/>
                    <a:pt x="2124" y="2021"/>
                  </a:cubicBezTo>
                  <a:cubicBezTo>
                    <a:pt x="2079" y="2048"/>
                    <a:pt x="2034" y="2066"/>
                    <a:pt x="1990" y="2084"/>
                  </a:cubicBezTo>
                  <a:cubicBezTo>
                    <a:pt x="1847" y="1522"/>
                    <a:pt x="1874" y="933"/>
                    <a:pt x="1722" y="371"/>
                  </a:cubicBezTo>
                  <a:lnTo>
                    <a:pt x="1713" y="353"/>
                  </a:lnTo>
                  <a:cubicBezTo>
                    <a:pt x="1746" y="349"/>
                    <a:pt x="1778" y="347"/>
                    <a:pt x="1809" y="347"/>
                  </a:cubicBezTo>
                  <a:close/>
                  <a:moveTo>
                    <a:pt x="1401" y="460"/>
                  </a:moveTo>
                  <a:cubicBezTo>
                    <a:pt x="1535" y="1013"/>
                    <a:pt x="1517" y="1593"/>
                    <a:pt x="1660" y="2155"/>
                  </a:cubicBezTo>
                  <a:cubicBezTo>
                    <a:pt x="1632" y="2157"/>
                    <a:pt x="1604" y="2158"/>
                    <a:pt x="1576" y="2158"/>
                  </a:cubicBezTo>
                  <a:cubicBezTo>
                    <a:pt x="1212" y="2158"/>
                    <a:pt x="860" y="1996"/>
                    <a:pt x="669" y="1673"/>
                  </a:cubicBezTo>
                  <a:cubicBezTo>
                    <a:pt x="339" y="1111"/>
                    <a:pt x="812" y="621"/>
                    <a:pt x="1347" y="478"/>
                  </a:cubicBezTo>
                  <a:lnTo>
                    <a:pt x="1356" y="478"/>
                  </a:lnTo>
                  <a:lnTo>
                    <a:pt x="1392" y="469"/>
                  </a:lnTo>
                  <a:lnTo>
                    <a:pt x="1401" y="460"/>
                  </a:lnTo>
                  <a:close/>
                  <a:moveTo>
                    <a:pt x="1806" y="1"/>
                  </a:moveTo>
                  <a:cubicBezTo>
                    <a:pt x="1628" y="1"/>
                    <a:pt x="1438" y="48"/>
                    <a:pt x="1240" y="157"/>
                  </a:cubicBezTo>
                  <a:cubicBezTo>
                    <a:pt x="554" y="344"/>
                    <a:pt x="0" y="969"/>
                    <a:pt x="313" y="1718"/>
                  </a:cubicBezTo>
                  <a:cubicBezTo>
                    <a:pt x="527" y="2209"/>
                    <a:pt x="973" y="2450"/>
                    <a:pt x="1455" y="2476"/>
                  </a:cubicBezTo>
                  <a:cubicBezTo>
                    <a:pt x="1490" y="2479"/>
                    <a:pt x="1526" y="2480"/>
                    <a:pt x="1562" y="2480"/>
                  </a:cubicBezTo>
                  <a:cubicBezTo>
                    <a:pt x="1813" y="2480"/>
                    <a:pt x="2068" y="2425"/>
                    <a:pt x="2302" y="2316"/>
                  </a:cubicBezTo>
                  <a:cubicBezTo>
                    <a:pt x="2632" y="2164"/>
                    <a:pt x="2819" y="1923"/>
                    <a:pt x="2900" y="1656"/>
                  </a:cubicBezTo>
                  <a:cubicBezTo>
                    <a:pt x="3133" y="935"/>
                    <a:pt x="2594" y="1"/>
                    <a:pt x="18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1114296" y="669086"/>
              <a:ext cx="179439" cy="140700"/>
            </a:xfrm>
            <a:custGeom>
              <a:avLst/>
              <a:gdLst/>
              <a:ahLst/>
              <a:cxnLst/>
              <a:rect l="l" t="t" r="r" b="b"/>
              <a:pathLst>
                <a:path w="3159" h="2477" extrusionOk="0">
                  <a:moveTo>
                    <a:pt x="1818" y="341"/>
                  </a:moveTo>
                  <a:cubicBezTo>
                    <a:pt x="2554" y="341"/>
                    <a:pt x="2974" y="1501"/>
                    <a:pt x="2213" y="1972"/>
                  </a:cubicBezTo>
                  <a:cubicBezTo>
                    <a:pt x="2141" y="2016"/>
                    <a:pt x="2070" y="2052"/>
                    <a:pt x="1990" y="2079"/>
                  </a:cubicBezTo>
                  <a:cubicBezTo>
                    <a:pt x="1847" y="1517"/>
                    <a:pt x="1874" y="928"/>
                    <a:pt x="1731" y="366"/>
                  </a:cubicBezTo>
                  <a:lnTo>
                    <a:pt x="1722" y="348"/>
                  </a:lnTo>
                  <a:cubicBezTo>
                    <a:pt x="1755" y="344"/>
                    <a:pt x="1787" y="341"/>
                    <a:pt x="1818" y="341"/>
                  </a:cubicBezTo>
                  <a:close/>
                  <a:moveTo>
                    <a:pt x="1401" y="455"/>
                  </a:moveTo>
                  <a:cubicBezTo>
                    <a:pt x="1544" y="1008"/>
                    <a:pt x="1517" y="1588"/>
                    <a:pt x="1660" y="2150"/>
                  </a:cubicBezTo>
                  <a:cubicBezTo>
                    <a:pt x="1632" y="2152"/>
                    <a:pt x="1605" y="2153"/>
                    <a:pt x="1577" y="2153"/>
                  </a:cubicBezTo>
                  <a:cubicBezTo>
                    <a:pt x="1221" y="2153"/>
                    <a:pt x="869" y="1991"/>
                    <a:pt x="678" y="1668"/>
                  </a:cubicBezTo>
                  <a:cubicBezTo>
                    <a:pt x="339" y="1106"/>
                    <a:pt x="821" y="616"/>
                    <a:pt x="1347" y="473"/>
                  </a:cubicBezTo>
                  <a:lnTo>
                    <a:pt x="1365" y="473"/>
                  </a:lnTo>
                  <a:lnTo>
                    <a:pt x="1392" y="464"/>
                  </a:lnTo>
                  <a:lnTo>
                    <a:pt x="1401" y="455"/>
                  </a:lnTo>
                  <a:close/>
                  <a:moveTo>
                    <a:pt x="1799" y="1"/>
                  </a:moveTo>
                  <a:cubicBezTo>
                    <a:pt x="1628" y="1"/>
                    <a:pt x="1441" y="45"/>
                    <a:pt x="1249" y="152"/>
                  </a:cubicBezTo>
                  <a:cubicBezTo>
                    <a:pt x="562" y="348"/>
                    <a:pt x="0" y="964"/>
                    <a:pt x="322" y="1713"/>
                  </a:cubicBezTo>
                  <a:cubicBezTo>
                    <a:pt x="437" y="1981"/>
                    <a:pt x="625" y="2177"/>
                    <a:pt x="839" y="2302"/>
                  </a:cubicBezTo>
                  <a:cubicBezTo>
                    <a:pt x="1051" y="2421"/>
                    <a:pt x="1296" y="2477"/>
                    <a:pt x="1546" y="2477"/>
                  </a:cubicBezTo>
                  <a:cubicBezTo>
                    <a:pt x="1802" y="2477"/>
                    <a:pt x="2063" y="2419"/>
                    <a:pt x="2302" y="2311"/>
                  </a:cubicBezTo>
                  <a:cubicBezTo>
                    <a:pt x="2543" y="2204"/>
                    <a:pt x="2703" y="2052"/>
                    <a:pt x="2810" y="1874"/>
                  </a:cubicBezTo>
                  <a:cubicBezTo>
                    <a:pt x="2819" y="1847"/>
                    <a:pt x="2837" y="1829"/>
                    <a:pt x="2846" y="1811"/>
                  </a:cubicBezTo>
                  <a:cubicBezTo>
                    <a:pt x="2846" y="1802"/>
                    <a:pt x="2846" y="1802"/>
                    <a:pt x="2846" y="1793"/>
                  </a:cubicBezTo>
                  <a:cubicBezTo>
                    <a:pt x="2864" y="1775"/>
                    <a:pt x="2873" y="1749"/>
                    <a:pt x="2882" y="1722"/>
                  </a:cubicBezTo>
                  <a:cubicBezTo>
                    <a:pt x="3158" y="1035"/>
                    <a:pt x="2677" y="98"/>
                    <a:pt x="1927" y="9"/>
                  </a:cubicBezTo>
                  <a:cubicBezTo>
                    <a:pt x="1886" y="4"/>
                    <a:pt x="1843" y="1"/>
                    <a:pt x="17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6"/>
          <p:cNvGrpSpPr/>
          <p:nvPr/>
        </p:nvGrpSpPr>
        <p:grpSpPr>
          <a:xfrm rot="-5212192">
            <a:off x="-27249" y="907766"/>
            <a:ext cx="400518" cy="631462"/>
            <a:chOff x="2083475" y="1334350"/>
            <a:chExt cx="263175" cy="414925"/>
          </a:xfrm>
        </p:grpSpPr>
        <p:sp>
          <p:nvSpPr>
            <p:cNvPr id="448" name="Google Shape;448;p6"/>
            <p:cNvSpPr/>
            <p:nvPr/>
          </p:nvSpPr>
          <p:spPr>
            <a:xfrm>
              <a:off x="2083475" y="1334350"/>
              <a:ext cx="263175" cy="414925"/>
            </a:xfrm>
            <a:custGeom>
              <a:avLst/>
              <a:gdLst/>
              <a:ahLst/>
              <a:cxnLst/>
              <a:rect l="l" t="t" r="r" b="b"/>
              <a:pathLst>
                <a:path w="10527" h="16597" extrusionOk="0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2101025" y="1428875"/>
              <a:ext cx="182975" cy="290975"/>
            </a:xfrm>
            <a:custGeom>
              <a:avLst/>
              <a:gdLst/>
              <a:ahLst/>
              <a:cxnLst/>
              <a:rect l="l" t="t" r="r" b="b"/>
              <a:pathLst>
                <a:path w="7319" h="11639" extrusionOk="0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6"/>
          <p:cNvGrpSpPr/>
          <p:nvPr/>
        </p:nvGrpSpPr>
        <p:grpSpPr>
          <a:xfrm rot="2485556">
            <a:off x="8329081" y="915970"/>
            <a:ext cx="420053" cy="615018"/>
            <a:chOff x="2012675" y="2373200"/>
            <a:chExt cx="469950" cy="688075"/>
          </a:xfrm>
        </p:grpSpPr>
        <p:sp>
          <p:nvSpPr>
            <p:cNvPr id="451" name="Google Shape;451;p6"/>
            <p:cNvSpPr/>
            <p:nvPr/>
          </p:nvSpPr>
          <p:spPr>
            <a:xfrm>
              <a:off x="2012675" y="2373200"/>
              <a:ext cx="469950" cy="688075"/>
            </a:xfrm>
            <a:custGeom>
              <a:avLst/>
              <a:gdLst/>
              <a:ahLst/>
              <a:cxnLst/>
              <a:rect l="l" t="t" r="r" b="b"/>
              <a:pathLst>
                <a:path w="18798" h="27523" extrusionOk="0">
                  <a:moveTo>
                    <a:pt x="6797" y="452"/>
                  </a:moveTo>
                  <a:cubicBezTo>
                    <a:pt x="7856" y="452"/>
                    <a:pt x="9015" y="462"/>
                    <a:pt x="10351" y="462"/>
                  </a:cubicBezTo>
                  <a:cubicBezTo>
                    <a:pt x="10539" y="466"/>
                    <a:pt x="10752" y="468"/>
                    <a:pt x="10986" y="468"/>
                  </a:cubicBezTo>
                  <a:cubicBezTo>
                    <a:pt x="11454" y="468"/>
                    <a:pt x="12007" y="462"/>
                    <a:pt x="12610" y="462"/>
                  </a:cubicBezTo>
                  <a:cubicBezTo>
                    <a:pt x="13515" y="462"/>
                    <a:pt x="14537" y="475"/>
                    <a:pt x="15564" y="537"/>
                  </a:cubicBezTo>
                  <a:cubicBezTo>
                    <a:pt x="16742" y="587"/>
                    <a:pt x="16993" y="788"/>
                    <a:pt x="17369" y="1941"/>
                  </a:cubicBezTo>
                  <a:cubicBezTo>
                    <a:pt x="17720" y="3019"/>
                    <a:pt x="17770" y="4146"/>
                    <a:pt x="17845" y="5249"/>
                  </a:cubicBezTo>
                  <a:cubicBezTo>
                    <a:pt x="18046" y="8783"/>
                    <a:pt x="18221" y="12342"/>
                    <a:pt x="18221" y="15901"/>
                  </a:cubicBezTo>
                  <a:cubicBezTo>
                    <a:pt x="18196" y="17530"/>
                    <a:pt x="17444" y="18457"/>
                    <a:pt x="15840" y="18683"/>
                  </a:cubicBezTo>
                  <a:cubicBezTo>
                    <a:pt x="14161" y="18908"/>
                    <a:pt x="12582" y="19334"/>
                    <a:pt x="11078" y="20187"/>
                  </a:cubicBezTo>
                  <a:cubicBezTo>
                    <a:pt x="10552" y="20500"/>
                    <a:pt x="9969" y="20656"/>
                    <a:pt x="9386" y="20656"/>
                  </a:cubicBezTo>
                  <a:cubicBezTo>
                    <a:pt x="8804" y="20656"/>
                    <a:pt x="8221" y="20500"/>
                    <a:pt x="7695" y="20187"/>
                  </a:cubicBezTo>
                  <a:cubicBezTo>
                    <a:pt x="6241" y="19334"/>
                    <a:pt x="4712" y="18933"/>
                    <a:pt x="3083" y="18683"/>
                  </a:cubicBezTo>
                  <a:cubicBezTo>
                    <a:pt x="1329" y="18432"/>
                    <a:pt x="602" y="17580"/>
                    <a:pt x="602" y="15801"/>
                  </a:cubicBezTo>
                  <a:cubicBezTo>
                    <a:pt x="602" y="12292"/>
                    <a:pt x="777" y="8758"/>
                    <a:pt x="978" y="5249"/>
                  </a:cubicBezTo>
                  <a:cubicBezTo>
                    <a:pt x="1028" y="4096"/>
                    <a:pt x="1103" y="2943"/>
                    <a:pt x="1479" y="1841"/>
                  </a:cubicBezTo>
                  <a:cubicBezTo>
                    <a:pt x="1805" y="838"/>
                    <a:pt x="2106" y="587"/>
                    <a:pt x="3133" y="537"/>
                  </a:cubicBezTo>
                  <a:cubicBezTo>
                    <a:pt x="4303" y="468"/>
                    <a:pt x="5472" y="452"/>
                    <a:pt x="6797" y="452"/>
                  </a:cubicBezTo>
                  <a:close/>
                  <a:moveTo>
                    <a:pt x="9225" y="20883"/>
                  </a:moveTo>
                  <a:cubicBezTo>
                    <a:pt x="9332" y="20883"/>
                    <a:pt x="9441" y="20888"/>
                    <a:pt x="9549" y="20888"/>
                  </a:cubicBezTo>
                  <a:cubicBezTo>
                    <a:pt x="9619" y="20888"/>
                    <a:pt x="9691" y="20884"/>
                    <a:pt x="9760" y="20884"/>
                  </a:cubicBezTo>
                  <a:cubicBezTo>
                    <a:pt x="9992" y="20884"/>
                    <a:pt x="10195" y="20929"/>
                    <a:pt x="10176" y="21314"/>
                  </a:cubicBezTo>
                  <a:cubicBezTo>
                    <a:pt x="10153" y="21711"/>
                    <a:pt x="9999" y="21868"/>
                    <a:pt x="9635" y="21868"/>
                  </a:cubicBezTo>
                  <a:cubicBezTo>
                    <a:pt x="9608" y="21868"/>
                    <a:pt x="9579" y="21868"/>
                    <a:pt x="9549" y="21866"/>
                  </a:cubicBezTo>
                  <a:cubicBezTo>
                    <a:pt x="8948" y="21791"/>
                    <a:pt x="8747" y="21640"/>
                    <a:pt x="8622" y="21039"/>
                  </a:cubicBezTo>
                  <a:cubicBezTo>
                    <a:pt x="8806" y="20905"/>
                    <a:pt x="9012" y="20883"/>
                    <a:pt x="9225" y="20883"/>
                  </a:cubicBezTo>
                  <a:close/>
                  <a:moveTo>
                    <a:pt x="6322" y="23266"/>
                  </a:moveTo>
                  <a:cubicBezTo>
                    <a:pt x="7255" y="23266"/>
                    <a:pt x="7925" y="23775"/>
                    <a:pt x="8572" y="24422"/>
                  </a:cubicBezTo>
                  <a:cubicBezTo>
                    <a:pt x="8121" y="25174"/>
                    <a:pt x="7594" y="25776"/>
                    <a:pt x="6817" y="26101"/>
                  </a:cubicBezTo>
                  <a:cubicBezTo>
                    <a:pt x="6589" y="26211"/>
                    <a:pt x="6370" y="26264"/>
                    <a:pt x="6161" y="26264"/>
                  </a:cubicBezTo>
                  <a:cubicBezTo>
                    <a:pt x="5795" y="26264"/>
                    <a:pt x="5457" y="26103"/>
                    <a:pt x="5138" y="25801"/>
                  </a:cubicBezTo>
                  <a:cubicBezTo>
                    <a:pt x="4712" y="25400"/>
                    <a:pt x="4512" y="24898"/>
                    <a:pt x="4737" y="24297"/>
                  </a:cubicBezTo>
                  <a:cubicBezTo>
                    <a:pt x="4963" y="23720"/>
                    <a:pt x="5539" y="23294"/>
                    <a:pt x="6191" y="23269"/>
                  </a:cubicBezTo>
                  <a:cubicBezTo>
                    <a:pt x="6235" y="23267"/>
                    <a:pt x="6279" y="23266"/>
                    <a:pt x="6322" y="23266"/>
                  </a:cubicBezTo>
                  <a:close/>
                  <a:moveTo>
                    <a:pt x="9145" y="1"/>
                  </a:moveTo>
                  <a:cubicBezTo>
                    <a:pt x="7102" y="1"/>
                    <a:pt x="5063" y="46"/>
                    <a:pt x="3033" y="136"/>
                  </a:cubicBezTo>
                  <a:cubicBezTo>
                    <a:pt x="2156" y="161"/>
                    <a:pt x="1504" y="487"/>
                    <a:pt x="1153" y="1339"/>
                  </a:cubicBezTo>
                  <a:cubicBezTo>
                    <a:pt x="978" y="1740"/>
                    <a:pt x="777" y="2166"/>
                    <a:pt x="727" y="2618"/>
                  </a:cubicBezTo>
                  <a:cubicBezTo>
                    <a:pt x="527" y="3745"/>
                    <a:pt x="426" y="4873"/>
                    <a:pt x="376" y="6001"/>
                  </a:cubicBezTo>
                  <a:cubicBezTo>
                    <a:pt x="201" y="9435"/>
                    <a:pt x="0" y="12868"/>
                    <a:pt x="51" y="16302"/>
                  </a:cubicBezTo>
                  <a:cubicBezTo>
                    <a:pt x="76" y="17856"/>
                    <a:pt x="1078" y="18908"/>
                    <a:pt x="2582" y="19159"/>
                  </a:cubicBezTo>
                  <a:cubicBezTo>
                    <a:pt x="3509" y="19309"/>
                    <a:pt x="4437" y="19334"/>
                    <a:pt x="5339" y="19610"/>
                  </a:cubicBezTo>
                  <a:cubicBezTo>
                    <a:pt x="6316" y="19911"/>
                    <a:pt x="7068" y="20588"/>
                    <a:pt x="8020" y="20913"/>
                  </a:cubicBezTo>
                  <a:cubicBezTo>
                    <a:pt x="8121" y="20938"/>
                    <a:pt x="8196" y="21014"/>
                    <a:pt x="8196" y="21139"/>
                  </a:cubicBezTo>
                  <a:cubicBezTo>
                    <a:pt x="8196" y="21866"/>
                    <a:pt x="8647" y="22192"/>
                    <a:pt x="9299" y="22367"/>
                  </a:cubicBezTo>
                  <a:cubicBezTo>
                    <a:pt x="9148" y="22893"/>
                    <a:pt x="9123" y="23445"/>
                    <a:pt x="8797" y="23921"/>
                  </a:cubicBezTo>
                  <a:cubicBezTo>
                    <a:pt x="8221" y="23445"/>
                    <a:pt x="7619" y="23044"/>
                    <a:pt x="6893" y="22868"/>
                  </a:cubicBezTo>
                  <a:cubicBezTo>
                    <a:pt x="6742" y="22840"/>
                    <a:pt x="6590" y="22826"/>
                    <a:pt x="6439" y="22826"/>
                  </a:cubicBezTo>
                  <a:cubicBezTo>
                    <a:pt x="5655" y="22826"/>
                    <a:pt x="4890" y="23199"/>
                    <a:pt x="4512" y="23871"/>
                  </a:cubicBezTo>
                  <a:cubicBezTo>
                    <a:pt x="4111" y="24598"/>
                    <a:pt x="4236" y="25500"/>
                    <a:pt x="4863" y="26101"/>
                  </a:cubicBezTo>
                  <a:cubicBezTo>
                    <a:pt x="5236" y="26474"/>
                    <a:pt x="5674" y="26658"/>
                    <a:pt x="6155" y="26658"/>
                  </a:cubicBezTo>
                  <a:cubicBezTo>
                    <a:pt x="6514" y="26658"/>
                    <a:pt x="6897" y="26556"/>
                    <a:pt x="7294" y="26352"/>
                  </a:cubicBezTo>
                  <a:cubicBezTo>
                    <a:pt x="7970" y="25976"/>
                    <a:pt x="8447" y="25425"/>
                    <a:pt x="8948" y="24748"/>
                  </a:cubicBezTo>
                  <a:cubicBezTo>
                    <a:pt x="9324" y="25124"/>
                    <a:pt x="9650" y="25500"/>
                    <a:pt x="10000" y="25826"/>
                  </a:cubicBezTo>
                  <a:cubicBezTo>
                    <a:pt x="10853" y="26653"/>
                    <a:pt x="11855" y="27229"/>
                    <a:pt x="13058" y="27455"/>
                  </a:cubicBezTo>
                  <a:cubicBezTo>
                    <a:pt x="13300" y="27500"/>
                    <a:pt x="13536" y="27523"/>
                    <a:pt x="13764" y="27523"/>
                  </a:cubicBezTo>
                  <a:cubicBezTo>
                    <a:pt x="14790" y="27523"/>
                    <a:pt x="15658" y="27072"/>
                    <a:pt x="16191" y="26252"/>
                  </a:cubicBezTo>
                  <a:cubicBezTo>
                    <a:pt x="16542" y="25700"/>
                    <a:pt x="16567" y="25124"/>
                    <a:pt x="16291" y="24547"/>
                  </a:cubicBezTo>
                  <a:cubicBezTo>
                    <a:pt x="16231" y="24428"/>
                    <a:pt x="16172" y="24292"/>
                    <a:pt x="16049" y="24292"/>
                  </a:cubicBezTo>
                  <a:cubicBezTo>
                    <a:pt x="16017" y="24292"/>
                    <a:pt x="15981" y="24301"/>
                    <a:pt x="15940" y="24322"/>
                  </a:cubicBezTo>
                  <a:cubicBezTo>
                    <a:pt x="15740" y="24397"/>
                    <a:pt x="15865" y="24547"/>
                    <a:pt x="15915" y="24698"/>
                  </a:cubicBezTo>
                  <a:cubicBezTo>
                    <a:pt x="16191" y="25400"/>
                    <a:pt x="15890" y="25951"/>
                    <a:pt x="15389" y="26427"/>
                  </a:cubicBezTo>
                  <a:cubicBezTo>
                    <a:pt x="14943" y="26839"/>
                    <a:pt x="14426" y="26981"/>
                    <a:pt x="13887" y="26981"/>
                  </a:cubicBezTo>
                  <a:cubicBezTo>
                    <a:pt x="13639" y="26981"/>
                    <a:pt x="13386" y="26951"/>
                    <a:pt x="13133" y="26903"/>
                  </a:cubicBezTo>
                  <a:cubicBezTo>
                    <a:pt x="11730" y="26628"/>
                    <a:pt x="10677" y="25750"/>
                    <a:pt x="9675" y="24798"/>
                  </a:cubicBezTo>
                  <a:cubicBezTo>
                    <a:pt x="9299" y="24447"/>
                    <a:pt x="9173" y="24172"/>
                    <a:pt x="9399" y="23695"/>
                  </a:cubicBezTo>
                  <a:cubicBezTo>
                    <a:pt x="9549" y="23420"/>
                    <a:pt x="9574" y="23119"/>
                    <a:pt x="9650" y="22818"/>
                  </a:cubicBezTo>
                  <a:cubicBezTo>
                    <a:pt x="9850" y="22091"/>
                    <a:pt x="10777" y="21791"/>
                    <a:pt x="10727" y="20938"/>
                  </a:cubicBezTo>
                  <a:cubicBezTo>
                    <a:pt x="10727" y="20938"/>
                    <a:pt x="10752" y="20913"/>
                    <a:pt x="10752" y="20913"/>
                  </a:cubicBezTo>
                  <a:cubicBezTo>
                    <a:pt x="11429" y="20788"/>
                    <a:pt x="11930" y="20287"/>
                    <a:pt x="12532" y="19986"/>
                  </a:cubicBezTo>
                  <a:cubicBezTo>
                    <a:pt x="13710" y="19385"/>
                    <a:pt x="14988" y="19359"/>
                    <a:pt x="16266" y="19159"/>
                  </a:cubicBezTo>
                  <a:cubicBezTo>
                    <a:pt x="17745" y="18908"/>
                    <a:pt x="18747" y="17831"/>
                    <a:pt x="18747" y="16352"/>
                  </a:cubicBezTo>
                  <a:cubicBezTo>
                    <a:pt x="18797" y="12242"/>
                    <a:pt x="18622" y="8131"/>
                    <a:pt x="18296" y="4046"/>
                  </a:cubicBezTo>
                  <a:cubicBezTo>
                    <a:pt x="18221" y="3019"/>
                    <a:pt x="18071" y="1991"/>
                    <a:pt x="17544" y="1089"/>
                  </a:cubicBezTo>
                  <a:cubicBezTo>
                    <a:pt x="17269" y="613"/>
                    <a:pt x="16918" y="312"/>
                    <a:pt x="16366" y="237"/>
                  </a:cubicBezTo>
                  <a:cubicBezTo>
                    <a:pt x="15314" y="61"/>
                    <a:pt x="14261" y="86"/>
                    <a:pt x="13234" y="61"/>
                  </a:cubicBezTo>
                  <a:cubicBezTo>
                    <a:pt x="11870" y="21"/>
                    <a:pt x="10507" y="1"/>
                    <a:pt x="91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2049650" y="2604400"/>
              <a:ext cx="395375" cy="250850"/>
            </a:xfrm>
            <a:custGeom>
              <a:avLst/>
              <a:gdLst/>
              <a:ahLst/>
              <a:cxnLst/>
              <a:rect l="l" t="t" r="r" b="b"/>
              <a:pathLst>
                <a:path w="15815" h="10034" extrusionOk="0">
                  <a:moveTo>
                    <a:pt x="11027" y="0"/>
                  </a:moveTo>
                  <a:cubicBezTo>
                    <a:pt x="10006" y="0"/>
                    <a:pt x="8981" y="11"/>
                    <a:pt x="7945" y="11"/>
                  </a:cubicBezTo>
                  <a:cubicBezTo>
                    <a:pt x="7265" y="11"/>
                    <a:pt x="6584" y="9"/>
                    <a:pt x="5904" y="9"/>
                  </a:cubicBezTo>
                  <a:cubicBezTo>
                    <a:pt x="4203" y="9"/>
                    <a:pt x="2503" y="22"/>
                    <a:pt x="802" y="111"/>
                  </a:cubicBezTo>
                  <a:cubicBezTo>
                    <a:pt x="226" y="136"/>
                    <a:pt x="100" y="287"/>
                    <a:pt x="100" y="813"/>
                  </a:cubicBezTo>
                  <a:cubicBezTo>
                    <a:pt x="125" y="2618"/>
                    <a:pt x="150" y="4397"/>
                    <a:pt x="75" y="6177"/>
                  </a:cubicBezTo>
                  <a:cubicBezTo>
                    <a:pt x="0" y="7756"/>
                    <a:pt x="802" y="8583"/>
                    <a:pt x="2181" y="8883"/>
                  </a:cubicBezTo>
                  <a:cubicBezTo>
                    <a:pt x="3283" y="9109"/>
                    <a:pt x="4386" y="9410"/>
                    <a:pt x="5464" y="9710"/>
                  </a:cubicBezTo>
                  <a:cubicBezTo>
                    <a:pt x="6248" y="9934"/>
                    <a:pt x="7031" y="10033"/>
                    <a:pt x="7811" y="10033"/>
                  </a:cubicBezTo>
                  <a:cubicBezTo>
                    <a:pt x="8427" y="10033"/>
                    <a:pt x="9041" y="9972"/>
                    <a:pt x="9649" y="9861"/>
                  </a:cubicBezTo>
                  <a:cubicBezTo>
                    <a:pt x="11128" y="9610"/>
                    <a:pt x="12531" y="9109"/>
                    <a:pt x="14010" y="8783"/>
                  </a:cubicBezTo>
                  <a:cubicBezTo>
                    <a:pt x="14862" y="8583"/>
                    <a:pt x="15489" y="8056"/>
                    <a:pt x="15714" y="7154"/>
                  </a:cubicBezTo>
                  <a:cubicBezTo>
                    <a:pt x="15815" y="6753"/>
                    <a:pt x="15765" y="6352"/>
                    <a:pt x="15765" y="5976"/>
                  </a:cubicBezTo>
                  <a:cubicBezTo>
                    <a:pt x="15765" y="4222"/>
                    <a:pt x="15765" y="2467"/>
                    <a:pt x="15765" y="713"/>
                  </a:cubicBezTo>
                  <a:cubicBezTo>
                    <a:pt x="15740" y="412"/>
                    <a:pt x="15765" y="111"/>
                    <a:pt x="15339" y="111"/>
                  </a:cubicBezTo>
                  <a:cubicBezTo>
                    <a:pt x="14411" y="86"/>
                    <a:pt x="13484" y="36"/>
                    <a:pt x="12557" y="11"/>
                  </a:cubicBezTo>
                  <a:cubicBezTo>
                    <a:pt x="12047" y="3"/>
                    <a:pt x="11537" y="0"/>
                    <a:pt x="1102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2090375" y="2417825"/>
              <a:ext cx="53275" cy="78025"/>
            </a:xfrm>
            <a:custGeom>
              <a:avLst/>
              <a:gdLst/>
              <a:ahLst/>
              <a:cxnLst/>
              <a:rect l="l" t="t" r="r" b="b"/>
              <a:pathLst>
                <a:path w="2131" h="3121" extrusionOk="0">
                  <a:moveTo>
                    <a:pt x="1063" y="405"/>
                  </a:moveTo>
                  <a:cubicBezTo>
                    <a:pt x="1076" y="405"/>
                    <a:pt x="1089" y="405"/>
                    <a:pt x="1103" y="406"/>
                  </a:cubicBezTo>
                  <a:cubicBezTo>
                    <a:pt x="1354" y="432"/>
                    <a:pt x="1554" y="532"/>
                    <a:pt x="1654" y="833"/>
                  </a:cubicBezTo>
                  <a:cubicBezTo>
                    <a:pt x="1730" y="1083"/>
                    <a:pt x="1755" y="1309"/>
                    <a:pt x="1755" y="1584"/>
                  </a:cubicBezTo>
                  <a:cubicBezTo>
                    <a:pt x="1730" y="1985"/>
                    <a:pt x="1755" y="2562"/>
                    <a:pt x="1303" y="2612"/>
                  </a:cubicBezTo>
                  <a:cubicBezTo>
                    <a:pt x="1283" y="2614"/>
                    <a:pt x="1264" y="2615"/>
                    <a:pt x="1246" y="2615"/>
                  </a:cubicBezTo>
                  <a:cubicBezTo>
                    <a:pt x="777" y="2615"/>
                    <a:pt x="773" y="2020"/>
                    <a:pt x="677" y="1635"/>
                  </a:cubicBezTo>
                  <a:cubicBezTo>
                    <a:pt x="627" y="1409"/>
                    <a:pt x="652" y="1133"/>
                    <a:pt x="677" y="883"/>
                  </a:cubicBezTo>
                  <a:cubicBezTo>
                    <a:pt x="725" y="667"/>
                    <a:pt x="773" y="405"/>
                    <a:pt x="1063" y="405"/>
                  </a:cubicBezTo>
                  <a:close/>
                  <a:moveTo>
                    <a:pt x="872" y="0"/>
                  </a:moveTo>
                  <a:cubicBezTo>
                    <a:pt x="521" y="0"/>
                    <a:pt x="319" y="307"/>
                    <a:pt x="226" y="657"/>
                  </a:cubicBezTo>
                  <a:cubicBezTo>
                    <a:pt x="0" y="1334"/>
                    <a:pt x="151" y="1985"/>
                    <a:pt x="451" y="2587"/>
                  </a:cubicBezTo>
                  <a:cubicBezTo>
                    <a:pt x="588" y="2905"/>
                    <a:pt x="868" y="3120"/>
                    <a:pt x="1218" y="3120"/>
                  </a:cubicBezTo>
                  <a:cubicBezTo>
                    <a:pt x="1254" y="3120"/>
                    <a:pt x="1291" y="3118"/>
                    <a:pt x="1329" y="3113"/>
                  </a:cubicBezTo>
                  <a:cubicBezTo>
                    <a:pt x="1730" y="3063"/>
                    <a:pt x="1930" y="2762"/>
                    <a:pt x="2005" y="2361"/>
                  </a:cubicBezTo>
                  <a:cubicBezTo>
                    <a:pt x="2030" y="2161"/>
                    <a:pt x="2055" y="1960"/>
                    <a:pt x="2080" y="1735"/>
                  </a:cubicBezTo>
                  <a:cubicBezTo>
                    <a:pt x="2131" y="1359"/>
                    <a:pt x="2005" y="1008"/>
                    <a:pt x="1905" y="682"/>
                  </a:cubicBezTo>
                  <a:cubicBezTo>
                    <a:pt x="1805" y="181"/>
                    <a:pt x="1354" y="56"/>
                    <a:pt x="953" y="5"/>
                  </a:cubicBezTo>
                  <a:cubicBezTo>
                    <a:pt x="925" y="2"/>
                    <a:pt x="898" y="0"/>
                    <a:pt x="87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2146125" y="2419825"/>
              <a:ext cx="30100" cy="40750"/>
            </a:xfrm>
            <a:custGeom>
              <a:avLst/>
              <a:gdLst/>
              <a:ahLst/>
              <a:cxnLst/>
              <a:rect l="l" t="t" r="r" b="b"/>
              <a:pathLst>
                <a:path w="1204" h="1630" extrusionOk="0">
                  <a:moveTo>
                    <a:pt x="627" y="1"/>
                  </a:moveTo>
                  <a:lnTo>
                    <a:pt x="627" y="1"/>
                  </a:lnTo>
                  <a:cubicBezTo>
                    <a:pt x="427" y="126"/>
                    <a:pt x="452" y="477"/>
                    <a:pt x="126" y="552"/>
                  </a:cubicBezTo>
                  <a:cubicBezTo>
                    <a:pt x="1" y="552"/>
                    <a:pt x="1" y="778"/>
                    <a:pt x="126" y="828"/>
                  </a:cubicBezTo>
                  <a:cubicBezTo>
                    <a:pt x="377" y="928"/>
                    <a:pt x="377" y="1103"/>
                    <a:pt x="377" y="1304"/>
                  </a:cubicBezTo>
                  <a:cubicBezTo>
                    <a:pt x="402" y="1454"/>
                    <a:pt x="402" y="1630"/>
                    <a:pt x="602" y="1630"/>
                  </a:cubicBezTo>
                  <a:cubicBezTo>
                    <a:pt x="778" y="1630"/>
                    <a:pt x="828" y="1479"/>
                    <a:pt x="803" y="1329"/>
                  </a:cubicBezTo>
                  <a:cubicBezTo>
                    <a:pt x="778" y="1053"/>
                    <a:pt x="853" y="853"/>
                    <a:pt x="1204" y="652"/>
                  </a:cubicBezTo>
                  <a:lnTo>
                    <a:pt x="1204" y="652"/>
                  </a:lnTo>
                  <a:cubicBezTo>
                    <a:pt x="1178" y="654"/>
                    <a:pt x="1154" y="655"/>
                    <a:pt x="1131" y="655"/>
                  </a:cubicBezTo>
                  <a:cubicBezTo>
                    <a:pt x="609" y="655"/>
                    <a:pt x="964" y="121"/>
                    <a:pt x="6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6"/>
          <p:cNvGrpSpPr/>
          <p:nvPr/>
        </p:nvGrpSpPr>
        <p:grpSpPr>
          <a:xfrm rot="-1800014">
            <a:off x="1623421" y="-138925"/>
            <a:ext cx="847758" cy="698994"/>
            <a:chOff x="2139875" y="1690850"/>
            <a:chExt cx="645375" cy="532125"/>
          </a:xfrm>
        </p:grpSpPr>
        <p:sp>
          <p:nvSpPr>
            <p:cNvPr id="456" name="Google Shape;456;p6"/>
            <p:cNvSpPr/>
            <p:nvPr/>
          </p:nvSpPr>
          <p:spPr>
            <a:xfrm>
              <a:off x="2139875" y="1690850"/>
              <a:ext cx="645375" cy="532125"/>
            </a:xfrm>
            <a:custGeom>
              <a:avLst/>
              <a:gdLst/>
              <a:ahLst/>
              <a:cxnLst/>
              <a:rect l="l" t="t" r="r" b="b"/>
              <a:pathLst>
                <a:path w="25815" h="21285" extrusionOk="0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2374825" y="1818625"/>
              <a:ext cx="169200" cy="146350"/>
            </a:xfrm>
            <a:custGeom>
              <a:avLst/>
              <a:gdLst/>
              <a:ahLst/>
              <a:cxnLst/>
              <a:rect l="l" t="t" r="r" b="b"/>
              <a:pathLst>
                <a:path w="6768" h="5854" extrusionOk="0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2206275" y="1938450"/>
              <a:ext cx="16325" cy="22750"/>
            </a:xfrm>
            <a:custGeom>
              <a:avLst/>
              <a:gdLst/>
              <a:ahLst/>
              <a:cxnLst/>
              <a:rect l="l" t="t" r="r" b="b"/>
              <a:pathLst>
                <a:path w="653" h="910" extrusionOk="0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2219450" y="1894775"/>
              <a:ext cx="13800" cy="25075"/>
            </a:xfrm>
            <a:custGeom>
              <a:avLst/>
              <a:gdLst/>
              <a:ahLst/>
              <a:cxnLst/>
              <a:rect l="l" t="t" r="r" b="b"/>
              <a:pathLst>
                <a:path w="552" h="1003" extrusionOk="0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6"/>
          <p:cNvGrpSpPr/>
          <p:nvPr/>
        </p:nvGrpSpPr>
        <p:grpSpPr>
          <a:xfrm>
            <a:off x="7427003" y="-100062"/>
            <a:ext cx="669387" cy="755721"/>
            <a:chOff x="144253" y="2032663"/>
            <a:chExt cx="669387" cy="755721"/>
          </a:xfrm>
        </p:grpSpPr>
        <p:sp>
          <p:nvSpPr>
            <p:cNvPr id="461" name="Google Shape;461;p6"/>
            <p:cNvSpPr/>
            <p:nvPr/>
          </p:nvSpPr>
          <p:spPr>
            <a:xfrm>
              <a:off x="439211" y="2171975"/>
              <a:ext cx="12393" cy="78773"/>
            </a:xfrm>
            <a:custGeom>
              <a:avLst/>
              <a:gdLst/>
              <a:ahLst/>
              <a:cxnLst/>
              <a:rect l="l" t="t" r="r" b="b"/>
              <a:pathLst>
                <a:path w="295" h="1875" extrusionOk="0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552388" y="2095513"/>
              <a:ext cx="109478" cy="85495"/>
            </a:xfrm>
            <a:custGeom>
              <a:avLst/>
              <a:gdLst/>
              <a:ahLst/>
              <a:cxnLst/>
              <a:rect l="l" t="t" r="r" b="b"/>
              <a:pathLst>
                <a:path w="2606" h="2035" extrusionOk="0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442950" y="2408461"/>
              <a:ext cx="43900" cy="220061"/>
            </a:xfrm>
            <a:custGeom>
              <a:avLst/>
              <a:gdLst/>
              <a:ahLst/>
              <a:cxnLst/>
              <a:rect l="l" t="t" r="r" b="b"/>
              <a:pathLst>
                <a:path w="1045" h="5238" extrusionOk="0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03362" y="2197728"/>
              <a:ext cx="155563" cy="160278"/>
            </a:xfrm>
            <a:custGeom>
              <a:avLst/>
              <a:gdLst/>
              <a:ahLst/>
              <a:cxnLst/>
              <a:rect l="l" t="t" r="r" b="b"/>
              <a:pathLst>
                <a:path w="3703" h="3815" extrusionOk="0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93363" y="2459884"/>
              <a:ext cx="182996" cy="272241"/>
            </a:xfrm>
            <a:custGeom>
              <a:avLst/>
              <a:gdLst/>
              <a:ahLst/>
              <a:cxnLst/>
              <a:rect l="l" t="t" r="r" b="b"/>
              <a:pathLst>
                <a:path w="4356" h="6480" extrusionOk="0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568268" y="2465682"/>
              <a:ext cx="194758" cy="201492"/>
            </a:xfrm>
            <a:custGeom>
              <a:avLst/>
              <a:gdLst/>
              <a:ahLst/>
              <a:cxnLst/>
              <a:rect l="l" t="t" r="r" b="b"/>
              <a:pathLst>
                <a:path w="4636" h="4796" extrusionOk="0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636326" y="2433207"/>
              <a:ext cx="118846" cy="37517"/>
            </a:xfrm>
            <a:custGeom>
              <a:avLst/>
              <a:gdLst/>
              <a:ahLst/>
              <a:cxnLst/>
              <a:rect l="l" t="t" r="r" b="b"/>
              <a:pathLst>
                <a:path w="2829" h="893" extrusionOk="0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483784" y="2136727"/>
              <a:ext cx="120737" cy="129272"/>
            </a:xfrm>
            <a:custGeom>
              <a:avLst/>
              <a:gdLst/>
              <a:ahLst/>
              <a:cxnLst/>
              <a:rect l="l" t="t" r="r" b="b"/>
              <a:pathLst>
                <a:path w="2874" h="3077" extrusionOk="0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44253" y="2032663"/>
              <a:ext cx="669387" cy="755721"/>
            </a:xfrm>
            <a:custGeom>
              <a:avLst/>
              <a:gdLst/>
              <a:ahLst/>
              <a:cxnLst/>
              <a:rect l="l" t="t" r="r" b="b"/>
              <a:pathLst>
                <a:path w="15934" h="17988" extrusionOk="0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34282" y="2337251"/>
              <a:ext cx="199716" cy="265519"/>
            </a:xfrm>
            <a:custGeom>
              <a:avLst/>
              <a:gdLst/>
              <a:ahLst/>
              <a:cxnLst/>
              <a:rect l="l" t="t" r="r" b="b"/>
              <a:pathLst>
                <a:path w="4754" h="6320" extrusionOk="0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493153" y="2276669"/>
              <a:ext cx="156697" cy="160908"/>
            </a:xfrm>
            <a:custGeom>
              <a:avLst/>
              <a:gdLst/>
              <a:ahLst/>
              <a:cxnLst/>
              <a:rect l="l" t="t" r="r" b="b"/>
              <a:pathLst>
                <a:path w="3730" h="3830" extrusionOk="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6"/>
          <p:cNvGrpSpPr/>
          <p:nvPr/>
        </p:nvGrpSpPr>
        <p:grpSpPr>
          <a:xfrm>
            <a:off x="8520643" y="196964"/>
            <a:ext cx="430862" cy="343037"/>
            <a:chOff x="1376700" y="1639725"/>
            <a:chExt cx="275100" cy="219025"/>
          </a:xfrm>
        </p:grpSpPr>
        <p:sp>
          <p:nvSpPr>
            <p:cNvPr id="473" name="Google Shape;473;p6"/>
            <p:cNvSpPr/>
            <p:nvPr/>
          </p:nvSpPr>
          <p:spPr>
            <a:xfrm>
              <a:off x="1381100" y="1661525"/>
              <a:ext cx="147875" cy="133650"/>
            </a:xfrm>
            <a:custGeom>
              <a:avLst/>
              <a:gdLst/>
              <a:ahLst/>
              <a:cxnLst/>
              <a:rect l="l" t="t" r="r" b="b"/>
              <a:pathLst>
                <a:path w="5915" h="5346" extrusionOk="0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1376700" y="1639725"/>
              <a:ext cx="275100" cy="219025"/>
            </a:xfrm>
            <a:custGeom>
              <a:avLst/>
              <a:gdLst/>
              <a:ahLst/>
              <a:cxnLst/>
              <a:rect l="l" t="t" r="r" b="b"/>
              <a:pathLst>
                <a:path w="11004" h="8761" extrusionOk="0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6"/>
          <p:cNvSpPr/>
          <p:nvPr/>
        </p:nvSpPr>
        <p:spPr>
          <a:xfrm>
            <a:off x="257040" y="3522650"/>
            <a:ext cx="239754" cy="235827"/>
          </a:xfrm>
          <a:custGeom>
            <a:avLst/>
            <a:gdLst/>
            <a:ahLst/>
            <a:cxnLst/>
            <a:rect l="l" t="t" r="r" b="b"/>
            <a:pathLst>
              <a:path w="6593" h="6485" extrusionOk="0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6"/>
          <p:cNvGrpSpPr/>
          <p:nvPr/>
        </p:nvGrpSpPr>
        <p:grpSpPr>
          <a:xfrm>
            <a:off x="8602175" y="2488766"/>
            <a:ext cx="400173" cy="396657"/>
            <a:chOff x="1609325" y="4271641"/>
            <a:chExt cx="400173" cy="396657"/>
          </a:xfrm>
        </p:grpSpPr>
        <p:sp>
          <p:nvSpPr>
            <p:cNvPr id="477" name="Google Shape;477;p6"/>
            <p:cNvSpPr/>
            <p:nvPr/>
          </p:nvSpPr>
          <p:spPr>
            <a:xfrm>
              <a:off x="1852202" y="4362996"/>
              <a:ext cx="91857" cy="29179"/>
            </a:xfrm>
            <a:custGeom>
              <a:avLst/>
              <a:gdLst/>
              <a:ahLst/>
              <a:cxnLst/>
              <a:rect l="l" t="t" r="r" b="b"/>
              <a:pathLst>
                <a:path w="1829" h="581" extrusionOk="0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1758185" y="4310463"/>
              <a:ext cx="229818" cy="320018"/>
            </a:xfrm>
            <a:custGeom>
              <a:avLst/>
              <a:gdLst/>
              <a:ahLst/>
              <a:cxnLst/>
              <a:rect l="l" t="t" r="r" b="b"/>
              <a:pathLst>
                <a:path w="4576" h="6372" extrusionOk="0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970477" y="4374145"/>
              <a:ext cx="26919" cy="57856"/>
            </a:xfrm>
            <a:custGeom>
              <a:avLst/>
              <a:gdLst/>
              <a:ahLst/>
              <a:cxnLst/>
              <a:rect l="l" t="t" r="r" b="b"/>
              <a:pathLst>
                <a:path w="536" h="1152" extrusionOk="0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1609325" y="4271641"/>
              <a:ext cx="400173" cy="396657"/>
            </a:xfrm>
            <a:custGeom>
              <a:avLst/>
              <a:gdLst/>
              <a:ahLst/>
              <a:cxnLst/>
              <a:rect l="l" t="t" r="r" b="b"/>
              <a:pathLst>
                <a:path w="7968" h="7898" extrusionOk="0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6"/>
          <p:cNvGrpSpPr/>
          <p:nvPr/>
        </p:nvGrpSpPr>
        <p:grpSpPr>
          <a:xfrm rot="-3288545">
            <a:off x="-133770" y="3895216"/>
            <a:ext cx="512102" cy="561249"/>
            <a:chOff x="8299150" y="575962"/>
            <a:chExt cx="1240025" cy="1065538"/>
          </a:xfrm>
        </p:grpSpPr>
        <p:sp>
          <p:nvSpPr>
            <p:cNvPr id="482" name="Google Shape;482;p6"/>
            <p:cNvSpPr/>
            <p:nvPr/>
          </p:nvSpPr>
          <p:spPr>
            <a:xfrm>
              <a:off x="8671659" y="623707"/>
              <a:ext cx="180853" cy="310682"/>
            </a:xfrm>
            <a:custGeom>
              <a:avLst/>
              <a:gdLst/>
              <a:ahLst/>
              <a:cxnLst/>
              <a:rect l="l" t="t" r="r" b="b"/>
              <a:pathLst>
                <a:path w="1875" h="3221" extrusionOk="0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427339" y="930820"/>
              <a:ext cx="241909" cy="171401"/>
            </a:xfrm>
            <a:custGeom>
              <a:avLst/>
              <a:gdLst/>
              <a:ahLst/>
              <a:cxnLst/>
              <a:rect l="l" t="t" r="r" b="b"/>
              <a:pathLst>
                <a:path w="2508" h="1777" extrusionOk="0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497847" y="854235"/>
              <a:ext cx="203231" cy="170532"/>
            </a:xfrm>
            <a:custGeom>
              <a:avLst/>
              <a:gdLst/>
              <a:ahLst/>
              <a:cxnLst/>
              <a:rect l="l" t="t" r="r" b="b"/>
              <a:pathLst>
                <a:path w="2107" h="1768" extrusionOk="0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725867" y="975575"/>
              <a:ext cx="12153" cy="15626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833510" y="1054764"/>
              <a:ext cx="339039" cy="242777"/>
            </a:xfrm>
            <a:custGeom>
              <a:avLst/>
              <a:gdLst/>
              <a:ahLst/>
              <a:cxnLst/>
              <a:rect l="l" t="t" r="r" b="b"/>
              <a:pathLst>
                <a:path w="3515" h="2517" extrusionOk="0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705225" y="1015990"/>
              <a:ext cx="434626" cy="306438"/>
            </a:xfrm>
            <a:custGeom>
              <a:avLst/>
              <a:gdLst/>
              <a:ahLst/>
              <a:cxnLst/>
              <a:rect l="l" t="t" r="r" b="b"/>
              <a:pathLst>
                <a:path w="4506" h="3177" extrusionOk="0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873057" y="1213047"/>
              <a:ext cx="3569" cy="2701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851548" y="1241501"/>
              <a:ext cx="427778" cy="303833"/>
            </a:xfrm>
            <a:custGeom>
              <a:avLst/>
              <a:gdLst/>
              <a:ahLst/>
              <a:cxnLst/>
              <a:rect l="l" t="t" r="r" b="b"/>
              <a:pathLst>
                <a:path w="4435" h="3150" extrusionOk="0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930737" y="1255294"/>
              <a:ext cx="566094" cy="350228"/>
            </a:xfrm>
            <a:custGeom>
              <a:avLst/>
              <a:gdLst/>
              <a:ahLst/>
              <a:cxnLst/>
              <a:rect l="l" t="t" r="r" b="b"/>
              <a:pathLst>
                <a:path w="5869" h="3631" extrusionOk="0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8299150" y="575962"/>
              <a:ext cx="1240025" cy="1065538"/>
            </a:xfrm>
            <a:custGeom>
              <a:avLst/>
              <a:gdLst/>
              <a:ahLst/>
              <a:cxnLst/>
              <a:rect l="l" t="t" r="r" b="b"/>
              <a:pathLst>
                <a:path w="12856" h="11047" extrusionOk="0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6"/>
          <p:cNvGrpSpPr/>
          <p:nvPr/>
        </p:nvGrpSpPr>
        <p:grpSpPr>
          <a:xfrm rot="7090690" flipH="1">
            <a:off x="70341" y="4640128"/>
            <a:ext cx="494507" cy="648127"/>
            <a:chOff x="-628950" y="2144275"/>
            <a:chExt cx="1157155" cy="1516626"/>
          </a:xfrm>
        </p:grpSpPr>
        <p:sp>
          <p:nvSpPr>
            <p:cNvPr id="493" name="Google Shape;493;p6"/>
            <p:cNvSpPr/>
            <p:nvPr/>
          </p:nvSpPr>
          <p:spPr>
            <a:xfrm>
              <a:off x="232787" y="3005921"/>
              <a:ext cx="61813" cy="109319"/>
            </a:xfrm>
            <a:custGeom>
              <a:avLst/>
              <a:gdLst/>
              <a:ahLst/>
              <a:cxnLst/>
              <a:rect l="l" t="t" r="r" b="b"/>
              <a:pathLst>
                <a:path w="661" h="1169" extrusionOk="0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284442" y="2869109"/>
              <a:ext cx="49282" cy="19171"/>
            </a:xfrm>
            <a:custGeom>
              <a:avLst/>
              <a:gdLst/>
              <a:ahLst/>
              <a:cxnLst/>
              <a:rect l="l" t="t" r="r" b="b"/>
              <a:pathLst>
                <a:path w="527" h="205" extrusionOk="0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361218" y="2644673"/>
              <a:ext cx="864453" cy="915325"/>
            </a:xfrm>
            <a:custGeom>
              <a:avLst/>
              <a:gdLst/>
              <a:ahLst/>
              <a:cxnLst/>
              <a:rect l="l" t="t" r="r" b="b"/>
              <a:pathLst>
                <a:path w="9244" h="9788" extrusionOk="0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41952" y="2825718"/>
              <a:ext cx="260439" cy="404639"/>
            </a:xfrm>
            <a:custGeom>
              <a:avLst/>
              <a:gdLst/>
              <a:ahLst/>
              <a:cxnLst/>
              <a:rect l="l" t="t" r="r" b="b"/>
              <a:pathLst>
                <a:path w="2785" h="4327" extrusionOk="0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90238" y="3407942"/>
              <a:ext cx="13466" cy="598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334531" y="3218574"/>
              <a:ext cx="5143" cy="30953"/>
            </a:xfrm>
            <a:custGeom>
              <a:avLst/>
              <a:gdLst/>
              <a:ahLst/>
              <a:cxnLst/>
              <a:rect l="l" t="t" r="r" b="b"/>
              <a:pathLst>
                <a:path w="55" h="331" extrusionOk="0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04298" y="2817302"/>
              <a:ext cx="10100" cy="10941"/>
            </a:xfrm>
            <a:custGeom>
              <a:avLst/>
              <a:gdLst/>
              <a:ahLst/>
              <a:cxnLst/>
              <a:rect l="l" t="t" r="r" b="b"/>
              <a:pathLst>
                <a:path w="108" h="117" extrusionOk="0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628950" y="2144275"/>
              <a:ext cx="1157155" cy="1516626"/>
            </a:xfrm>
            <a:custGeom>
              <a:avLst/>
              <a:gdLst/>
              <a:ahLst/>
              <a:cxnLst/>
              <a:rect l="l" t="t" r="r" b="b"/>
              <a:pathLst>
                <a:path w="12374" h="16218" extrusionOk="0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536651" y="2403218"/>
              <a:ext cx="148876" cy="193670"/>
            </a:xfrm>
            <a:custGeom>
              <a:avLst/>
              <a:gdLst/>
              <a:ahLst/>
              <a:cxnLst/>
              <a:rect l="l" t="t" r="r" b="b"/>
              <a:pathLst>
                <a:path w="1592" h="2071" extrusionOk="0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486060" y="2392651"/>
              <a:ext cx="158321" cy="200216"/>
            </a:xfrm>
            <a:custGeom>
              <a:avLst/>
              <a:gdLst/>
              <a:ahLst/>
              <a:cxnLst/>
              <a:rect l="l" t="t" r="r" b="b"/>
              <a:pathLst>
                <a:path w="1693" h="2141" extrusionOk="0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429951" y="2357396"/>
              <a:ext cx="179736" cy="218638"/>
            </a:xfrm>
            <a:custGeom>
              <a:avLst/>
              <a:gdLst/>
              <a:ahLst/>
              <a:cxnLst/>
              <a:rect l="l" t="t" r="r" b="b"/>
              <a:pathLst>
                <a:path w="1922" h="2338" extrusionOk="0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362246" y="2279311"/>
              <a:ext cx="162249" cy="201244"/>
            </a:xfrm>
            <a:custGeom>
              <a:avLst/>
              <a:gdLst/>
              <a:ahLst/>
              <a:cxnLst/>
              <a:rect l="l" t="t" r="r" b="b"/>
              <a:pathLst>
                <a:path w="1735" h="2152" extrusionOk="0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282759" y="2773443"/>
              <a:ext cx="685839" cy="701175"/>
            </a:xfrm>
            <a:custGeom>
              <a:avLst/>
              <a:gdLst/>
              <a:ahLst/>
              <a:cxnLst/>
              <a:rect l="l" t="t" r="r" b="b"/>
              <a:pathLst>
                <a:path w="7334" h="7498" extrusionOk="0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76746" y="2972069"/>
              <a:ext cx="282976" cy="361155"/>
            </a:xfrm>
            <a:custGeom>
              <a:avLst/>
              <a:gdLst/>
              <a:ahLst/>
              <a:cxnLst/>
              <a:rect l="l" t="t" r="r" b="b"/>
              <a:pathLst>
                <a:path w="3026" h="3862" extrusionOk="0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6"/>
          <p:cNvGrpSpPr/>
          <p:nvPr/>
        </p:nvGrpSpPr>
        <p:grpSpPr>
          <a:xfrm rot="-2365709">
            <a:off x="8574153" y="4185500"/>
            <a:ext cx="1013466" cy="835990"/>
            <a:chOff x="-492950" y="2926025"/>
            <a:chExt cx="1013489" cy="836009"/>
          </a:xfrm>
        </p:grpSpPr>
        <p:sp>
          <p:nvSpPr>
            <p:cNvPr id="508" name="Google Shape;508;p6"/>
            <p:cNvSpPr/>
            <p:nvPr/>
          </p:nvSpPr>
          <p:spPr>
            <a:xfrm>
              <a:off x="205030" y="3589987"/>
              <a:ext cx="33102" cy="11069"/>
            </a:xfrm>
            <a:custGeom>
              <a:avLst/>
              <a:gdLst/>
              <a:ahLst/>
              <a:cxnLst/>
              <a:rect l="l" t="t" r="r" b="b"/>
              <a:pathLst>
                <a:path w="616" h="206" extrusionOk="0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11045" y="3154940"/>
              <a:ext cx="390779" cy="460509"/>
            </a:xfrm>
            <a:custGeom>
              <a:avLst/>
              <a:gdLst/>
              <a:ahLst/>
              <a:cxnLst/>
              <a:rect l="l" t="t" r="r" b="b"/>
              <a:pathLst>
                <a:path w="7272" h="8570" extrusionOk="0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292728" y="3470156"/>
              <a:ext cx="101241" cy="44170"/>
            </a:xfrm>
            <a:custGeom>
              <a:avLst/>
              <a:gdLst/>
              <a:ahLst/>
              <a:cxnLst/>
              <a:rect l="l" t="t" r="r" b="b"/>
              <a:pathLst>
                <a:path w="1884" h="822" extrusionOk="0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-282465" y="3233449"/>
              <a:ext cx="63786" cy="86245"/>
            </a:xfrm>
            <a:custGeom>
              <a:avLst/>
              <a:gdLst/>
              <a:ahLst/>
              <a:cxnLst/>
              <a:rect l="l" t="t" r="r" b="b"/>
              <a:pathLst>
                <a:path w="1187" h="1605" extrusionOk="0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-283970" y="3370906"/>
              <a:ext cx="24504" cy="37453"/>
            </a:xfrm>
            <a:custGeom>
              <a:avLst/>
              <a:gdLst/>
              <a:ahLst/>
              <a:cxnLst/>
              <a:rect l="l" t="t" r="r" b="b"/>
              <a:pathLst>
                <a:path w="456" h="697" extrusionOk="0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-331902" y="3306207"/>
              <a:ext cx="196142" cy="189255"/>
            </a:xfrm>
            <a:custGeom>
              <a:avLst/>
              <a:gdLst/>
              <a:ahLst/>
              <a:cxnLst/>
              <a:rect l="l" t="t" r="r" b="b"/>
              <a:pathLst>
                <a:path w="3650" h="3522" extrusionOk="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-217767" y="3234846"/>
              <a:ext cx="269440" cy="169695"/>
            </a:xfrm>
            <a:custGeom>
              <a:avLst/>
              <a:gdLst/>
              <a:ahLst/>
              <a:cxnLst/>
              <a:rect l="l" t="t" r="r" b="b"/>
              <a:pathLst>
                <a:path w="5014" h="3158" extrusionOk="0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-116151" y="3292773"/>
              <a:ext cx="197539" cy="94735"/>
            </a:xfrm>
            <a:custGeom>
              <a:avLst/>
              <a:gdLst/>
              <a:ahLst/>
              <a:cxnLst/>
              <a:rect l="l" t="t" r="r" b="b"/>
              <a:pathLst>
                <a:path w="3676" h="1763" extrusionOk="0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29702" y="3036506"/>
              <a:ext cx="842873" cy="565024"/>
            </a:xfrm>
            <a:custGeom>
              <a:avLst/>
              <a:gdLst/>
              <a:ahLst/>
              <a:cxnLst/>
              <a:rect l="l" t="t" r="r" b="b"/>
              <a:pathLst>
                <a:path w="15685" h="10515" extrusionOk="0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492950" y="2926025"/>
              <a:ext cx="1013489" cy="836009"/>
            </a:xfrm>
            <a:custGeom>
              <a:avLst/>
              <a:gdLst/>
              <a:ahLst/>
              <a:cxnLst/>
              <a:rect l="l" t="t" r="r" b="b"/>
              <a:pathLst>
                <a:path w="18860" h="15558" extrusionOk="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257585" y="3634534"/>
              <a:ext cx="81574" cy="75713"/>
            </a:xfrm>
            <a:custGeom>
              <a:avLst/>
              <a:gdLst/>
              <a:ahLst/>
              <a:cxnLst/>
              <a:rect l="l" t="t" r="r" b="b"/>
              <a:pathLst>
                <a:path w="1518" h="1409" extrusionOk="0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158818" y="3609547"/>
              <a:ext cx="71955" cy="66309"/>
            </a:xfrm>
            <a:custGeom>
              <a:avLst/>
              <a:gdLst/>
              <a:ahLst/>
              <a:cxnLst/>
              <a:rect l="l" t="t" r="r" b="b"/>
              <a:pathLst>
                <a:path w="1339" h="1234" extrusionOk="0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71180" y="3445867"/>
              <a:ext cx="151056" cy="88018"/>
            </a:xfrm>
            <a:custGeom>
              <a:avLst/>
              <a:gdLst/>
              <a:ahLst/>
              <a:cxnLst/>
              <a:rect l="l" t="t" r="r" b="b"/>
              <a:pathLst>
                <a:path w="2811" h="1638" extrusionOk="0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6"/>
          <p:cNvGrpSpPr/>
          <p:nvPr/>
        </p:nvGrpSpPr>
        <p:grpSpPr>
          <a:xfrm rot="-7199276">
            <a:off x="7570295" y="4559448"/>
            <a:ext cx="382812" cy="1087745"/>
            <a:chOff x="2114525" y="3893292"/>
            <a:chExt cx="382825" cy="1087784"/>
          </a:xfrm>
        </p:grpSpPr>
        <p:sp>
          <p:nvSpPr>
            <p:cNvPr id="522" name="Google Shape;522;p6"/>
            <p:cNvSpPr/>
            <p:nvPr/>
          </p:nvSpPr>
          <p:spPr>
            <a:xfrm>
              <a:off x="2244195" y="3981762"/>
              <a:ext cx="40675" cy="10504"/>
            </a:xfrm>
            <a:custGeom>
              <a:avLst/>
              <a:gdLst/>
              <a:ahLst/>
              <a:cxnLst/>
              <a:rect l="l" t="t" r="r" b="b"/>
              <a:pathLst>
                <a:path w="697" h="180" extrusionOk="0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2250965" y="3893292"/>
              <a:ext cx="47386" cy="72889"/>
            </a:xfrm>
            <a:custGeom>
              <a:avLst/>
              <a:gdLst/>
              <a:ahLst/>
              <a:cxnLst/>
              <a:rect l="l" t="t" r="r" b="b"/>
              <a:pathLst>
                <a:path w="812" h="1249" extrusionOk="0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2460818" y="3928656"/>
              <a:ext cx="31746" cy="63610"/>
            </a:xfrm>
            <a:custGeom>
              <a:avLst/>
              <a:gdLst/>
              <a:ahLst/>
              <a:cxnLst/>
              <a:rect l="l" t="t" r="r" b="b"/>
              <a:pathLst>
                <a:path w="544" h="1090" extrusionOk="0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2364937" y="4577358"/>
              <a:ext cx="10504" cy="7353"/>
            </a:xfrm>
            <a:custGeom>
              <a:avLst/>
              <a:gdLst/>
              <a:ahLst/>
              <a:cxnLst/>
              <a:rect l="l" t="t" r="r" b="b"/>
              <a:pathLst>
                <a:path w="180" h="126" extrusionOk="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2309264" y="4547129"/>
              <a:ext cx="75515" cy="38224"/>
            </a:xfrm>
            <a:custGeom>
              <a:avLst/>
              <a:gdLst/>
              <a:ahLst/>
              <a:cxnLst/>
              <a:rect l="l" t="t" r="r" b="b"/>
              <a:pathLst>
                <a:path w="1294" h="655" extrusionOk="0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2391023" y="4385245"/>
              <a:ext cx="20834" cy="59408"/>
            </a:xfrm>
            <a:custGeom>
              <a:avLst/>
              <a:gdLst/>
              <a:ahLst/>
              <a:cxnLst/>
              <a:rect l="l" t="t" r="r" b="b"/>
              <a:pathLst>
                <a:path w="357" h="1018" extrusionOk="0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2409230" y="4650247"/>
              <a:ext cx="28654" cy="45869"/>
            </a:xfrm>
            <a:custGeom>
              <a:avLst/>
              <a:gdLst/>
              <a:ahLst/>
              <a:cxnLst/>
              <a:rect l="l" t="t" r="r" b="b"/>
              <a:pathLst>
                <a:path w="491" h="786" extrusionOk="0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2375908" y="4337859"/>
              <a:ext cx="29704" cy="34956"/>
            </a:xfrm>
            <a:custGeom>
              <a:avLst/>
              <a:gdLst/>
              <a:ahLst/>
              <a:cxnLst/>
              <a:rect l="l" t="t" r="r" b="b"/>
              <a:pathLst>
                <a:path w="509" h="599" extrusionOk="0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2386296" y="4596091"/>
              <a:ext cx="31805" cy="39625"/>
            </a:xfrm>
            <a:custGeom>
              <a:avLst/>
              <a:gdLst/>
              <a:ahLst/>
              <a:cxnLst/>
              <a:rect l="l" t="t" r="r" b="b"/>
              <a:pathLst>
                <a:path w="545" h="679" extrusionOk="0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2218168" y="4603385"/>
              <a:ext cx="127569" cy="52638"/>
            </a:xfrm>
            <a:custGeom>
              <a:avLst/>
              <a:gdLst/>
              <a:ahLst/>
              <a:cxnLst/>
              <a:rect l="l" t="t" r="r" b="b"/>
              <a:pathLst>
                <a:path w="2186" h="902" extrusionOk="0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2239527" y="3992208"/>
              <a:ext cx="44293" cy="36473"/>
            </a:xfrm>
            <a:custGeom>
              <a:avLst/>
              <a:gdLst/>
              <a:ahLst/>
              <a:cxnLst/>
              <a:rect l="l" t="t" r="r" b="b"/>
              <a:pathLst>
                <a:path w="759" h="625" extrusionOk="0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2241569" y="4094217"/>
              <a:ext cx="91154" cy="172913"/>
            </a:xfrm>
            <a:custGeom>
              <a:avLst/>
              <a:gdLst/>
              <a:ahLst/>
              <a:cxnLst/>
              <a:rect l="l" t="t" r="r" b="b"/>
              <a:pathLst>
                <a:path w="1562" h="2963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320702" y="4520051"/>
              <a:ext cx="22993" cy="32330"/>
            </a:xfrm>
            <a:custGeom>
              <a:avLst/>
              <a:gdLst/>
              <a:ahLst/>
              <a:cxnLst/>
              <a:rect l="l" t="t" r="r" b="b"/>
              <a:pathLst>
                <a:path w="394" h="554" extrusionOk="0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285337" y="4132732"/>
              <a:ext cx="45869" cy="65127"/>
            </a:xfrm>
            <a:custGeom>
              <a:avLst/>
              <a:gdLst/>
              <a:ahLst/>
              <a:cxnLst/>
              <a:rect l="l" t="t" r="r" b="b"/>
              <a:pathLst>
                <a:path w="786" h="1116" extrusionOk="0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244195" y="4047355"/>
              <a:ext cx="49487" cy="67228"/>
            </a:xfrm>
            <a:custGeom>
              <a:avLst/>
              <a:gdLst/>
              <a:ahLst/>
              <a:cxnLst/>
              <a:rect l="l" t="t" r="r" b="b"/>
              <a:pathLst>
                <a:path w="848" h="1152" extrusionOk="0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164012" y="4674173"/>
              <a:ext cx="96348" cy="111988"/>
            </a:xfrm>
            <a:custGeom>
              <a:avLst/>
              <a:gdLst/>
              <a:ahLst/>
              <a:cxnLst/>
              <a:rect l="l" t="t" r="r" b="b"/>
              <a:pathLst>
                <a:path w="1651" h="1919" extrusionOk="0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186421" y="4795498"/>
              <a:ext cx="31280" cy="12780"/>
            </a:xfrm>
            <a:custGeom>
              <a:avLst/>
              <a:gdLst/>
              <a:ahLst/>
              <a:cxnLst/>
              <a:rect l="l" t="t" r="r" b="b"/>
              <a:pathLst>
                <a:path w="536" h="219" extrusionOk="0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359743" y="4235850"/>
              <a:ext cx="137607" cy="578906"/>
            </a:xfrm>
            <a:custGeom>
              <a:avLst/>
              <a:gdLst/>
              <a:ahLst/>
              <a:cxnLst/>
              <a:rect l="l" t="t" r="r" b="b"/>
              <a:pathLst>
                <a:path w="2358" h="992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303020" y="4462277"/>
              <a:ext cx="97924" cy="59933"/>
            </a:xfrm>
            <a:custGeom>
              <a:avLst/>
              <a:gdLst/>
              <a:ahLst/>
              <a:cxnLst/>
              <a:rect l="l" t="t" r="r" b="b"/>
              <a:pathLst>
                <a:path w="1678" h="1027" extrusionOk="0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261878" y="4384720"/>
              <a:ext cx="83860" cy="69154"/>
            </a:xfrm>
            <a:custGeom>
              <a:avLst/>
              <a:gdLst/>
              <a:ahLst/>
              <a:cxnLst/>
              <a:rect l="l" t="t" r="r" b="b"/>
              <a:pathLst>
                <a:path w="1437" h="1185" extrusionOk="0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257734" y="4311773"/>
              <a:ext cx="50538" cy="60517"/>
            </a:xfrm>
            <a:custGeom>
              <a:avLst/>
              <a:gdLst/>
              <a:ahLst/>
              <a:cxnLst/>
              <a:rect l="l" t="t" r="r" b="b"/>
              <a:pathLst>
                <a:path w="866" h="1037" extrusionOk="0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114525" y="3992208"/>
              <a:ext cx="382242" cy="988868"/>
            </a:xfrm>
            <a:custGeom>
              <a:avLst/>
              <a:gdLst/>
              <a:ahLst/>
              <a:cxnLst/>
              <a:rect l="l" t="t" r="r" b="b"/>
              <a:pathLst>
                <a:path w="6550" h="16945" extrusionOk="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2217643" y="3902512"/>
              <a:ext cx="181725" cy="89754"/>
            </a:xfrm>
            <a:custGeom>
              <a:avLst/>
              <a:gdLst/>
              <a:ahLst/>
              <a:cxnLst/>
              <a:rect l="l" t="t" r="r" b="b"/>
              <a:pathLst>
                <a:path w="3114" h="1538" extrusionOk="0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6"/>
          <p:cNvGrpSpPr/>
          <p:nvPr/>
        </p:nvGrpSpPr>
        <p:grpSpPr>
          <a:xfrm rot="4443548">
            <a:off x="8445663" y="3446590"/>
            <a:ext cx="580813" cy="387955"/>
            <a:chOff x="1617550" y="4443843"/>
            <a:chExt cx="669398" cy="447125"/>
          </a:xfrm>
        </p:grpSpPr>
        <p:sp>
          <p:nvSpPr>
            <p:cNvPr id="546" name="Google Shape;546;p6"/>
            <p:cNvSpPr/>
            <p:nvPr/>
          </p:nvSpPr>
          <p:spPr>
            <a:xfrm>
              <a:off x="1945478" y="4625339"/>
              <a:ext cx="12694" cy="7220"/>
            </a:xfrm>
            <a:custGeom>
              <a:avLst/>
              <a:gdLst/>
              <a:ahLst/>
              <a:cxnLst/>
              <a:rect l="l" t="t" r="r" b="b"/>
              <a:pathLst>
                <a:path w="269" h="153" extrusionOk="0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2126926" y="4611889"/>
              <a:ext cx="42471" cy="48511"/>
            </a:xfrm>
            <a:custGeom>
              <a:avLst/>
              <a:gdLst/>
              <a:ahLst/>
              <a:cxnLst/>
              <a:rect l="l" t="t" r="r" b="b"/>
              <a:pathLst>
                <a:path w="900" h="1028" extrusionOk="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1672669" y="4606415"/>
              <a:ext cx="236658" cy="265774"/>
            </a:xfrm>
            <a:custGeom>
              <a:avLst/>
              <a:gdLst/>
              <a:ahLst/>
              <a:cxnLst/>
              <a:rect l="l" t="t" r="r" b="b"/>
              <a:pathLst>
                <a:path w="5015" h="5632" extrusionOk="0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1724059" y="4656484"/>
              <a:ext cx="5899" cy="8919"/>
            </a:xfrm>
            <a:custGeom>
              <a:avLst/>
              <a:gdLst/>
              <a:ahLst/>
              <a:cxnLst/>
              <a:rect l="l" t="t" r="r" b="b"/>
              <a:pathLst>
                <a:path w="125" h="189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015084" y="4650019"/>
              <a:ext cx="79893" cy="154264"/>
            </a:xfrm>
            <a:custGeom>
              <a:avLst/>
              <a:gdLst/>
              <a:ahLst/>
              <a:cxnLst/>
              <a:rect l="l" t="t" r="r" b="b"/>
              <a:pathLst>
                <a:path w="1693" h="3269" extrusionOk="0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2139243" y="4563896"/>
              <a:ext cx="147705" cy="257610"/>
            </a:xfrm>
            <a:custGeom>
              <a:avLst/>
              <a:gdLst/>
              <a:ahLst/>
              <a:cxnLst/>
              <a:rect l="l" t="t" r="r" b="b"/>
              <a:pathLst>
                <a:path w="3130" h="5459" extrusionOk="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2205640" y="4635437"/>
              <a:ext cx="66160" cy="118353"/>
            </a:xfrm>
            <a:custGeom>
              <a:avLst/>
              <a:gdLst/>
              <a:ahLst/>
              <a:cxnLst/>
              <a:rect l="l" t="t" r="r" b="b"/>
              <a:pathLst>
                <a:path w="1402" h="2508" extrusionOk="0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1617550" y="4443843"/>
              <a:ext cx="669390" cy="447125"/>
            </a:xfrm>
            <a:custGeom>
              <a:avLst/>
              <a:gdLst/>
              <a:ahLst/>
              <a:cxnLst/>
              <a:rect l="l" t="t" r="r" b="b"/>
              <a:pathLst>
                <a:path w="14185" h="9475" extrusionOk="0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2098282" y="4596316"/>
              <a:ext cx="89755" cy="79798"/>
            </a:xfrm>
            <a:custGeom>
              <a:avLst/>
              <a:gdLst/>
              <a:ahLst/>
              <a:cxnLst/>
              <a:rect l="l" t="t" r="r" b="b"/>
              <a:pathLst>
                <a:path w="1902" h="1691" extrusionOk="0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2002296" y="4573382"/>
              <a:ext cx="81733" cy="69652"/>
            </a:xfrm>
            <a:custGeom>
              <a:avLst/>
              <a:gdLst/>
              <a:ahLst/>
              <a:cxnLst/>
              <a:rect l="l" t="t" r="r" b="b"/>
              <a:pathLst>
                <a:path w="1732" h="1476" extrusionOk="0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901260" y="4581640"/>
              <a:ext cx="80034" cy="66821"/>
            </a:xfrm>
            <a:custGeom>
              <a:avLst/>
              <a:gdLst/>
              <a:ahLst/>
              <a:cxnLst/>
              <a:rect l="l" t="t" r="r" b="b"/>
              <a:pathLst>
                <a:path w="1696" h="1416" extrusionOk="0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810749" y="4618685"/>
              <a:ext cx="86499" cy="66160"/>
            </a:xfrm>
            <a:custGeom>
              <a:avLst/>
              <a:gdLst/>
              <a:ahLst/>
              <a:cxnLst/>
              <a:rect l="l" t="t" r="r" b="b"/>
              <a:pathLst>
                <a:path w="1833" h="1402" extrusionOk="0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"/>
          <p:cNvSpPr txBox="1">
            <a:spLocks noGrp="1"/>
          </p:cNvSpPr>
          <p:nvPr>
            <p:ph type="title"/>
          </p:nvPr>
        </p:nvSpPr>
        <p:spPr>
          <a:xfrm>
            <a:off x="776950" y="1432350"/>
            <a:ext cx="3215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1" name="Google Shape;561;p7"/>
          <p:cNvSpPr txBox="1">
            <a:spLocks noGrp="1"/>
          </p:cNvSpPr>
          <p:nvPr>
            <p:ph type="subTitle" idx="1"/>
          </p:nvPr>
        </p:nvSpPr>
        <p:spPr>
          <a:xfrm>
            <a:off x="776950" y="2266350"/>
            <a:ext cx="3215700" cy="1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7"/>
          <p:cNvGrpSpPr/>
          <p:nvPr/>
        </p:nvGrpSpPr>
        <p:grpSpPr>
          <a:xfrm>
            <a:off x="173378" y="4582588"/>
            <a:ext cx="669387" cy="755721"/>
            <a:chOff x="-397" y="4045825"/>
            <a:chExt cx="669387" cy="755721"/>
          </a:xfrm>
        </p:grpSpPr>
        <p:sp>
          <p:nvSpPr>
            <p:cNvPr id="563" name="Google Shape;563;p7"/>
            <p:cNvSpPr/>
            <p:nvPr/>
          </p:nvSpPr>
          <p:spPr>
            <a:xfrm>
              <a:off x="393118" y="4348943"/>
              <a:ext cx="19157" cy="37517"/>
            </a:xfrm>
            <a:custGeom>
              <a:avLst/>
              <a:gdLst/>
              <a:ahLst/>
              <a:cxnLst/>
              <a:rect l="l" t="t" r="r" b="b"/>
              <a:pathLst>
                <a:path w="456" h="893" extrusionOk="0">
                  <a:moveTo>
                    <a:pt x="116" y="0"/>
                  </a:moveTo>
                  <a:cubicBezTo>
                    <a:pt x="90" y="241"/>
                    <a:pt x="27" y="482"/>
                    <a:pt x="1" y="723"/>
                  </a:cubicBezTo>
                  <a:cubicBezTo>
                    <a:pt x="72" y="758"/>
                    <a:pt x="134" y="785"/>
                    <a:pt x="197" y="821"/>
                  </a:cubicBezTo>
                  <a:cubicBezTo>
                    <a:pt x="232" y="839"/>
                    <a:pt x="268" y="866"/>
                    <a:pt x="304" y="892"/>
                  </a:cubicBezTo>
                  <a:cubicBezTo>
                    <a:pt x="340" y="607"/>
                    <a:pt x="429" y="330"/>
                    <a:pt x="447" y="45"/>
                  </a:cubicBezTo>
                  <a:lnTo>
                    <a:pt x="455" y="27"/>
                  </a:lnTo>
                  <a:lnTo>
                    <a:pt x="348" y="27"/>
                  </a:lnTo>
                  <a:cubicBezTo>
                    <a:pt x="259" y="27"/>
                    <a:pt x="188" y="9"/>
                    <a:pt x="11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418241" y="4347430"/>
              <a:ext cx="40876" cy="49869"/>
            </a:xfrm>
            <a:custGeom>
              <a:avLst/>
              <a:gdLst/>
              <a:ahLst/>
              <a:cxnLst/>
              <a:rect l="l" t="t" r="r" b="b"/>
              <a:pathLst>
                <a:path w="973" h="1187" extrusionOk="0">
                  <a:moveTo>
                    <a:pt x="179" y="1"/>
                  </a:moveTo>
                  <a:lnTo>
                    <a:pt x="170" y="9"/>
                  </a:lnTo>
                  <a:cubicBezTo>
                    <a:pt x="179" y="27"/>
                    <a:pt x="188" y="63"/>
                    <a:pt x="188" y="90"/>
                  </a:cubicBezTo>
                  <a:cubicBezTo>
                    <a:pt x="170" y="429"/>
                    <a:pt x="45" y="750"/>
                    <a:pt x="36" y="1089"/>
                  </a:cubicBezTo>
                  <a:cubicBezTo>
                    <a:pt x="27" y="1133"/>
                    <a:pt x="18" y="1160"/>
                    <a:pt x="0" y="1187"/>
                  </a:cubicBezTo>
                  <a:cubicBezTo>
                    <a:pt x="304" y="1000"/>
                    <a:pt x="634" y="866"/>
                    <a:pt x="955" y="723"/>
                  </a:cubicBezTo>
                  <a:cubicBezTo>
                    <a:pt x="946" y="643"/>
                    <a:pt x="946" y="571"/>
                    <a:pt x="973" y="500"/>
                  </a:cubicBezTo>
                  <a:cubicBezTo>
                    <a:pt x="946" y="500"/>
                    <a:pt x="928" y="491"/>
                    <a:pt x="910" y="482"/>
                  </a:cubicBezTo>
                  <a:cubicBezTo>
                    <a:pt x="687" y="375"/>
                    <a:pt x="509" y="170"/>
                    <a:pt x="277" y="90"/>
                  </a:cubicBezTo>
                  <a:cubicBezTo>
                    <a:pt x="232" y="72"/>
                    <a:pt x="196" y="36"/>
                    <a:pt x="17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294561" y="4185137"/>
              <a:ext cx="12393" cy="78773"/>
            </a:xfrm>
            <a:custGeom>
              <a:avLst/>
              <a:gdLst/>
              <a:ahLst/>
              <a:cxnLst/>
              <a:rect l="l" t="t" r="r" b="b"/>
              <a:pathLst>
                <a:path w="295" h="1875" extrusionOk="0">
                  <a:moveTo>
                    <a:pt x="89" y="1"/>
                  </a:moveTo>
                  <a:cubicBezTo>
                    <a:pt x="0" y="616"/>
                    <a:pt x="72" y="1223"/>
                    <a:pt x="295" y="1874"/>
                  </a:cubicBezTo>
                  <a:cubicBezTo>
                    <a:pt x="232" y="1250"/>
                    <a:pt x="143" y="634"/>
                    <a:pt x="89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407738" y="4108675"/>
              <a:ext cx="109478" cy="85495"/>
            </a:xfrm>
            <a:custGeom>
              <a:avLst/>
              <a:gdLst/>
              <a:ahLst/>
              <a:cxnLst/>
              <a:rect l="l" t="t" r="r" b="b"/>
              <a:pathLst>
                <a:path w="2606" h="2035" extrusionOk="0">
                  <a:moveTo>
                    <a:pt x="0" y="1"/>
                  </a:moveTo>
                  <a:lnTo>
                    <a:pt x="0" y="1"/>
                  </a:lnTo>
                  <a:cubicBezTo>
                    <a:pt x="643" y="268"/>
                    <a:pt x="1240" y="661"/>
                    <a:pt x="1749" y="1125"/>
                  </a:cubicBezTo>
                  <a:cubicBezTo>
                    <a:pt x="2052" y="1401"/>
                    <a:pt x="2338" y="1714"/>
                    <a:pt x="2605" y="2035"/>
                  </a:cubicBezTo>
                  <a:cubicBezTo>
                    <a:pt x="2177" y="1054"/>
                    <a:pt x="1365" y="536"/>
                    <a:pt x="402" y="144"/>
                  </a:cubicBezTo>
                  <a:cubicBezTo>
                    <a:pt x="277" y="99"/>
                    <a:pt x="143" y="45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10273" y="4103088"/>
              <a:ext cx="234668" cy="383448"/>
            </a:xfrm>
            <a:custGeom>
              <a:avLst/>
              <a:gdLst/>
              <a:ahLst/>
              <a:cxnLst/>
              <a:rect l="l" t="t" r="r" b="b"/>
              <a:pathLst>
                <a:path w="5586" h="9127" extrusionOk="0">
                  <a:moveTo>
                    <a:pt x="2506" y="1115"/>
                  </a:moveTo>
                  <a:cubicBezTo>
                    <a:pt x="2547" y="1115"/>
                    <a:pt x="2588" y="1133"/>
                    <a:pt x="2624" y="1178"/>
                  </a:cubicBezTo>
                  <a:cubicBezTo>
                    <a:pt x="2945" y="1588"/>
                    <a:pt x="2891" y="1847"/>
                    <a:pt x="2436" y="2061"/>
                  </a:cubicBezTo>
                  <a:cubicBezTo>
                    <a:pt x="1955" y="2284"/>
                    <a:pt x="2320" y="2614"/>
                    <a:pt x="2481" y="2935"/>
                  </a:cubicBezTo>
                  <a:cubicBezTo>
                    <a:pt x="2490" y="2962"/>
                    <a:pt x="2508" y="2980"/>
                    <a:pt x="2517" y="3006"/>
                  </a:cubicBezTo>
                  <a:cubicBezTo>
                    <a:pt x="2535" y="2989"/>
                    <a:pt x="2552" y="2971"/>
                    <a:pt x="2579" y="2953"/>
                  </a:cubicBezTo>
                  <a:cubicBezTo>
                    <a:pt x="2727" y="2833"/>
                    <a:pt x="2878" y="2768"/>
                    <a:pt x="3027" y="2768"/>
                  </a:cubicBezTo>
                  <a:cubicBezTo>
                    <a:pt x="3165" y="2768"/>
                    <a:pt x="3302" y="2824"/>
                    <a:pt x="3436" y="2944"/>
                  </a:cubicBezTo>
                  <a:cubicBezTo>
                    <a:pt x="3561" y="3062"/>
                    <a:pt x="3442" y="3229"/>
                    <a:pt x="3303" y="3229"/>
                  </a:cubicBezTo>
                  <a:cubicBezTo>
                    <a:pt x="3264" y="3229"/>
                    <a:pt x="3223" y="3216"/>
                    <a:pt x="3186" y="3185"/>
                  </a:cubicBezTo>
                  <a:cubicBezTo>
                    <a:pt x="3124" y="3129"/>
                    <a:pt x="3064" y="3104"/>
                    <a:pt x="3008" y="3104"/>
                  </a:cubicBezTo>
                  <a:cubicBezTo>
                    <a:pt x="2715" y="3104"/>
                    <a:pt x="2498" y="3750"/>
                    <a:pt x="2356" y="3907"/>
                  </a:cubicBezTo>
                  <a:cubicBezTo>
                    <a:pt x="2159" y="4120"/>
                    <a:pt x="1930" y="4190"/>
                    <a:pt x="1663" y="4190"/>
                  </a:cubicBezTo>
                  <a:cubicBezTo>
                    <a:pt x="1616" y="4190"/>
                    <a:pt x="1567" y="4188"/>
                    <a:pt x="1518" y="4184"/>
                  </a:cubicBezTo>
                  <a:cubicBezTo>
                    <a:pt x="1309" y="4167"/>
                    <a:pt x="1312" y="3844"/>
                    <a:pt x="1519" y="3844"/>
                  </a:cubicBezTo>
                  <a:cubicBezTo>
                    <a:pt x="1524" y="3844"/>
                    <a:pt x="1530" y="3845"/>
                    <a:pt x="1535" y="3845"/>
                  </a:cubicBezTo>
                  <a:cubicBezTo>
                    <a:pt x="1572" y="3849"/>
                    <a:pt x="1606" y="3850"/>
                    <a:pt x="1638" y="3850"/>
                  </a:cubicBezTo>
                  <a:cubicBezTo>
                    <a:pt x="1931" y="3850"/>
                    <a:pt x="2064" y="3710"/>
                    <a:pt x="2169" y="3533"/>
                  </a:cubicBezTo>
                  <a:cubicBezTo>
                    <a:pt x="2178" y="3515"/>
                    <a:pt x="2178" y="3488"/>
                    <a:pt x="2196" y="3470"/>
                  </a:cubicBezTo>
                  <a:cubicBezTo>
                    <a:pt x="2329" y="3229"/>
                    <a:pt x="2142" y="2997"/>
                    <a:pt x="1990" y="2757"/>
                  </a:cubicBezTo>
                  <a:cubicBezTo>
                    <a:pt x="1974" y="2765"/>
                    <a:pt x="1955" y="2769"/>
                    <a:pt x="1933" y="2769"/>
                  </a:cubicBezTo>
                  <a:cubicBezTo>
                    <a:pt x="1907" y="2769"/>
                    <a:pt x="1877" y="2762"/>
                    <a:pt x="1848" y="2748"/>
                  </a:cubicBezTo>
                  <a:cubicBezTo>
                    <a:pt x="1419" y="2543"/>
                    <a:pt x="688" y="2052"/>
                    <a:pt x="1071" y="1508"/>
                  </a:cubicBezTo>
                  <a:cubicBezTo>
                    <a:pt x="1108" y="1455"/>
                    <a:pt x="1158" y="1434"/>
                    <a:pt x="1208" y="1434"/>
                  </a:cubicBezTo>
                  <a:cubicBezTo>
                    <a:pt x="1328" y="1434"/>
                    <a:pt x="1445" y="1560"/>
                    <a:pt x="1357" y="1686"/>
                  </a:cubicBezTo>
                  <a:cubicBezTo>
                    <a:pt x="1179" y="1945"/>
                    <a:pt x="1553" y="2204"/>
                    <a:pt x="1830" y="2364"/>
                  </a:cubicBezTo>
                  <a:cubicBezTo>
                    <a:pt x="1821" y="2275"/>
                    <a:pt x="1839" y="2186"/>
                    <a:pt x="1883" y="2096"/>
                  </a:cubicBezTo>
                  <a:cubicBezTo>
                    <a:pt x="1955" y="1954"/>
                    <a:pt x="2071" y="1856"/>
                    <a:pt x="2213" y="1784"/>
                  </a:cubicBezTo>
                  <a:cubicBezTo>
                    <a:pt x="2454" y="1677"/>
                    <a:pt x="2579" y="1677"/>
                    <a:pt x="2374" y="1410"/>
                  </a:cubicBezTo>
                  <a:cubicBezTo>
                    <a:pt x="2273" y="1282"/>
                    <a:pt x="2384" y="1115"/>
                    <a:pt x="2506" y="1115"/>
                  </a:cubicBezTo>
                  <a:close/>
                  <a:moveTo>
                    <a:pt x="4033" y="4445"/>
                  </a:moveTo>
                  <a:cubicBezTo>
                    <a:pt x="4168" y="4445"/>
                    <a:pt x="4299" y="4491"/>
                    <a:pt x="4408" y="4603"/>
                  </a:cubicBezTo>
                  <a:cubicBezTo>
                    <a:pt x="4640" y="4853"/>
                    <a:pt x="4613" y="5326"/>
                    <a:pt x="4435" y="5593"/>
                  </a:cubicBezTo>
                  <a:cubicBezTo>
                    <a:pt x="4283" y="5817"/>
                    <a:pt x="3935" y="6102"/>
                    <a:pt x="3882" y="6370"/>
                  </a:cubicBezTo>
                  <a:cubicBezTo>
                    <a:pt x="3810" y="6726"/>
                    <a:pt x="4167" y="7012"/>
                    <a:pt x="4221" y="7342"/>
                  </a:cubicBezTo>
                  <a:cubicBezTo>
                    <a:pt x="4302" y="7885"/>
                    <a:pt x="3842" y="8275"/>
                    <a:pt x="3384" y="8275"/>
                  </a:cubicBezTo>
                  <a:cubicBezTo>
                    <a:pt x="3142" y="8275"/>
                    <a:pt x="2900" y="8166"/>
                    <a:pt x="2740" y="7913"/>
                  </a:cubicBezTo>
                  <a:cubicBezTo>
                    <a:pt x="2561" y="7627"/>
                    <a:pt x="2419" y="7217"/>
                    <a:pt x="2124" y="7039"/>
                  </a:cubicBezTo>
                  <a:cubicBezTo>
                    <a:pt x="1839" y="6878"/>
                    <a:pt x="1535" y="6780"/>
                    <a:pt x="1250" y="6628"/>
                  </a:cubicBezTo>
                  <a:cubicBezTo>
                    <a:pt x="911" y="6450"/>
                    <a:pt x="1080" y="5843"/>
                    <a:pt x="1161" y="5504"/>
                  </a:cubicBezTo>
                  <a:cubicBezTo>
                    <a:pt x="1072" y="5408"/>
                    <a:pt x="1136" y="5211"/>
                    <a:pt x="1279" y="5211"/>
                  </a:cubicBezTo>
                  <a:cubicBezTo>
                    <a:pt x="1295" y="5211"/>
                    <a:pt x="1312" y="5213"/>
                    <a:pt x="1330" y="5219"/>
                  </a:cubicBezTo>
                  <a:cubicBezTo>
                    <a:pt x="1681" y="5321"/>
                    <a:pt x="1973" y="5550"/>
                    <a:pt x="2332" y="5550"/>
                  </a:cubicBezTo>
                  <a:cubicBezTo>
                    <a:pt x="2411" y="5550"/>
                    <a:pt x="2493" y="5539"/>
                    <a:pt x="2579" y="5513"/>
                  </a:cubicBezTo>
                  <a:cubicBezTo>
                    <a:pt x="3079" y="5362"/>
                    <a:pt x="3141" y="5058"/>
                    <a:pt x="3444" y="4728"/>
                  </a:cubicBezTo>
                  <a:cubicBezTo>
                    <a:pt x="3588" y="4568"/>
                    <a:pt x="3814" y="4445"/>
                    <a:pt x="4033" y="4445"/>
                  </a:cubicBezTo>
                  <a:close/>
                  <a:moveTo>
                    <a:pt x="884" y="0"/>
                  </a:moveTo>
                  <a:cubicBezTo>
                    <a:pt x="634" y="62"/>
                    <a:pt x="411" y="205"/>
                    <a:pt x="242" y="464"/>
                  </a:cubicBezTo>
                  <a:cubicBezTo>
                    <a:pt x="224" y="500"/>
                    <a:pt x="206" y="535"/>
                    <a:pt x="197" y="571"/>
                  </a:cubicBezTo>
                  <a:cubicBezTo>
                    <a:pt x="117" y="678"/>
                    <a:pt x="54" y="794"/>
                    <a:pt x="10" y="910"/>
                  </a:cubicBezTo>
                  <a:cubicBezTo>
                    <a:pt x="1" y="1579"/>
                    <a:pt x="117" y="2400"/>
                    <a:pt x="144" y="2560"/>
                  </a:cubicBezTo>
                  <a:cubicBezTo>
                    <a:pt x="197" y="2953"/>
                    <a:pt x="278" y="3354"/>
                    <a:pt x="322" y="3756"/>
                  </a:cubicBezTo>
                  <a:cubicBezTo>
                    <a:pt x="376" y="4130"/>
                    <a:pt x="349" y="4514"/>
                    <a:pt x="340" y="4898"/>
                  </a:cubicBezTo>
                  <a:cubicBezTo>
                    <a:pt x="509" y="5353"/>
                    <a:pt x="661" y="5808"/>
                    <a:pt x="732" y="6307"/>
                  </a:cubicBezTo>
                  <a:cubicBezTo>
                    <a:pt x="831" y="6949"/>
                    <a:pt x="938" y="7529"/>
                    <a:pt x="1223" y="8118"/>
                  </a:cubicBezTo>
                  <a:cubicBezTo>
                    <a:pt x="1544" y="8787"/>
                    <a:pt x="2097" y="9126"/>
                    <a:pt x="2704" y="9126"/>
                  </a:cubicBezTo>
                  <a:cubicBezTo>
                    <a:pt x="2698" y="9025"/>
                    <a:pt x="2793" y="8944"/>
                    <a:pt x="2885" y="8944"/>
                  </a:cubicBezTo>
                  <a:cubicBezTo>
                    <a:pt x="2939" y="8944"/>
                    <a:pt x="2992" y="8971"/>
                    <a:pt x="3025" y="9037"/>
                  </a:cubicBezTo>
                  <a:cubicBezTo>
                    <a:pt x="3034" y="9055"/>
                    <a:pt x="3043" y="9073"/>
                    <a:pt x="3052" y="9091"/>
                  </a:cubicBezTo>
                  <a:cubicBezTo>
                    <a:pt x="3257" y="9046"/>
                    <a:pt x="3471" y="8966"/>
                    <a:pt x="3676" y="8841"/>
                  </a:cubicBezTo>
                  <a:cubicBezTo>
                    <a:pt x="3917" y="8707"/>
                    <a:pt x="4131" y="8528"/>
                    <a:pt x="4319" y="8323"/>
                  </a:cubicBezTo>
                  <a:cubicBezTo>
                    <a:pt x="4319" y="8243"/>
                    <a:pt x="4363" y="8172"/>
                    <a:pt x="4453" y="8172"/>
                  </a:cubicBezTo>
                  <a:cubicBezTo>
                    <a:pt x="5452" y="6932"/>
                    <a:pt x="5586" y="4853"/>
                    <a:pt x="5255" y="3256"/>
                  </a:cubicBezTo>
                  <a:cubicBezTo>
                    <a:pt x="4899" y="2766"/>
                    <a:pt x="4595" y="2239"/>
                    <a:pt x="4167" y="1820"/>
                  </a:cubicBezTo>
                  <a:cubicBezTo>
                    <a:pt x="3668" y="1320"/>
                    <a:pt x="3052" y="821"/>
                    <a:pt x="2401" y="526"/>
                  </a:cubicBezTo>
                  <a:cubicBezTo>
                    <a:pt x="2294" y="482"/>
                    <a:pt x="1357" y="80"/>
                    <a:pt x="88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66147" y="4339574"/>
              <a:ext cx="18778" cy="34492"/>
            </a:xfrm>
            <a:custGeom>
              <a:avLst/>
              <a:gdLst/>
              <a:ahLst/>
              <a:cxnLst/>
              <a:rect l="l" t="t" r="r" b="b"/>
              <a:pathLst>
                <a:path w="447" h="821" extrusionOk="0">
                  <a:moveTo>
                    <a:pt x="152" y="0"/>
                  </a:moveTo>
                  <a:lnTo>
                    <a:pt x="152" y="0"/>
                  </a:lnTo>
                  <a:cubicBezTo>
                    <a:pt x="80" y="303"/>
                    <a:pt x="0" y="660"/>
                    <a:pt x="321" y="821"/>
                  </a:cubicBezTo>
                  <a:cubicBezTo>
                    <a:pt x="348" y="616"/>
                    <a:pt x="402" y="419"/>
                    <a:pt x="419" y="205"/>
                  </a:cubicBezTo>
                  <a:cubicBezTo>
                    <a:pt x="419" y="179"/>
                    <a:pt x="437" y="152"/>
                    <a:pt x="446" y="125"/>
                  </a:cubicBezTo>
                  <a:cubicBezTo>
                    <a:pt x="348" y="89"/>
                    <a:pt x="250" y="45"/>
                    <a:pt x="152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441095" y="4325332"/>
              <a:ext cx="35624" cy="31509"/>
            </a:xfrm>
            <a:custGeom>
              <a:avLst/>
              <a:gdLst/>
              <a:ahLst/>
              <a:cxnLst/>
              <a:rect l="l" t="t" r="r" b="b"/>
              <a:pathLst>
                <a:path w="848" h="750" extrusionOk="0">
                  <a:moveTo>
                    <a:pt x="375" y="0"/>
                  </a:moveTo>
                  <a:cubicBezTo>
                    <a:pt x="286" y="107"/>
                    <a:pt x="206" y="214"/>
                    <a:pt x="90" y="303"/>
                  </a:cubicBezTo>
                  <a:cubicBezTo>
                    <a:pt x="63" y="330"/>
                    <a:pt x="27" y="348"/>
                    <a:pt x="0" y="366"/>
                  </a:cubicBezTo>
                  <a:cubicBezTo>
                    <a:pt x="188" y="473"/>
                    <a:pt x="348" y="625"/>
                    <a:pt x="545" y="714"/>
                  </a:cubicBezTo>
                  <a:cubicBezTo>
                    <a:pt x="554" y="723"/>
                    <a:pt x="562" y="732"/>
                    <a:pt x="580" y="750"/>
                  </a:cubicBezTo>
                  <a:cubicBezTo>
                    <a:pt x="661" y="634"/>
                    <a:pt x="759" y="527"/>
                    <a:pt x="848" y="411"/>
                  </a:cubicBezTo>
                  <a:cubicBezTo>
                    <a:pt x="661" y="321"/>
                    <a:pt x="545" y="125"/>
                    <a:pt x="37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438448" y="4415658"/>
              <a:ext cx="34154" cy="22015"/>
            </a:xfrm>
            <a:custGeom>
              <a:avLst/>
              <a:gdLst/>
              <a:ahLst/>
              <a:cxnLst/>
              <a:rect l="l" t="t" r="r" b="b"/>
              <a:pathLst>
                <a:path w="813" h="524" extrusionOk="0">
                  <a:moveTo>
                    <a:pt x="804" y="0"/>
                  </a:moveTo>
                  <a:lnTo>
                    <a:pt x="804" y="0"/>
                  </a:lnTo>
                  <a:cubicBezTo>
                    <a:pt x="536" y="107"/>
                    <a:pt x="286" y="277"/>
                    <a:pt x="1" y="339"/>
                  </a:cubicBezTo>
                  <a:cubicBezTo>
                    <a:pt x="80" y="440"/>
                    <a:pt x="177" y="524"/>
                    <a:pt x="296" y="524"/>
                  </a:cubicBezTo>
                  <a:cubicBezTo>
                    <a:pt x="324" y="524"/>
                    <a:pt x="354" y="519"/>
                    <a:pt x="385" y="509"/>
                  </a:cubicBezTo>
                  <a:cubicBezTo>
                    <a:pt x="679" y="411"/>
                    <a:pt x="813" y="223"/>
                    <a:pt x="80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466595" y="4309913"/>
              <a:ext cx="24240" cy="20334"/>
            </a:xfrm>
            <a:custGeom>
              <a:avLst/>
              <a:gdLst/>
              <a:ahLst/>
              <a:cxnLst/>
              <a:rect l="l" t="t" r="r" b="b"/>
              <a:pathLst>
                <a:path w="577" h="484" extrusionOk="0">
                  <a:moveTo>
                    <a:pt x="297" y="0"/>
                  </a:moveTo>
                  <a:cubicBezTo>
                    <a:pt x="208" y="0"/>
                    <a:pt x="102" y="40"/>
                    <a:pt x="0" y="117"/>
                  </a:cubicBezTo>
                  <a:cubicBezTo>
                    <a:pt x="71" y="180"/>
                    <a:pt x="134" y="251"/>
                    <a:pt x="205" y="314"/>
                  </a:cubicBezTo>
                  <a:cubicBezTo>
                    <a:pt x="268" y="385"/>
                    <a:pt x="339" y="456"/>
                    <a:pt x="428" y="483"/>
                  </a:cubicBezTo>
                  <a:cubicBezTo>
                    <a:pt x="577" y="157"/>
                    <a:pt x="472" y="0"/>
                    <a:pt x="29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426475" y="4391291"/>
              <a:ext cx="42010" cy="25123"/>
            </a:xfrm>
            <a:custGeom>
              <a:avLst/>
              <a:gdLst/>
              <a:ahLst/>
              <a:cxnLst/>
              <a:rect l="l" t="t" r="r" b="b"/>
              <a:pathLst>
                <a:path w="1000" h="598" extrusionOk="0">
                  <a:moveTo>
                    <a:pt x="866" y="0"/>
                  </a:moveTo>
                  <a:cubicBezTo>
                    <a:pt x="571" y="134"/>
                    <a:pt x="277" y="259"/>
                    <a:pt x="0" y="420"/>
                  </a:cubicBezTo>
                  <a:cubicBezTo>
                    <a:pt x="27" y="464"/>
                    <a:pt x="54" y="500"/>
                    <a:pt x="72" y="544"/>
                  </a:cubicBezTo>
                  <a:cubicBezTo>
                    <a:pt x="81" y="562"/>
                    <a:pt x="90" y="580"/>
                    <a:pt x="108" y="598"/>
                  </a:cubicBezTo>
                  <a:cubicBezTo>
                    <a:pt x="411" y="598"/>
                    <a:pt x="670" y="384"/>
                    <a:pt x="946" y="268"/>
                  </a:cubicBezTo>
                  <a:cubicBezTo>
                    <a:pt x="964" y="259"/>
                    <a:pt x="982" y="259"/>
                    <a:pt x="1000" y="259"/>
                  </a:cubicBezTo>
                  <a:lnTo>
                    <a:pt x="982" y="232"/>
                  </a:lnTo>
                  <a:cubicBezTo>
                    <a:pt x="946" y="161"/>
                    <a:pt x="902" y="81"/>
                    <a:pt x="86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38350" y="4441118"/>
              <a:ext cx="22517" cy="19914"/>
            </a:xfrm>
            <a:custGeom>
              <a:avLst/>
              <a:gdLst/>
              <a:ahLst/>
              <a:cxnLst/>
              <a:rect l="l" t="t" r="r" b="b"/>
              <a:pathLst>
                <a:path w="536" h="474" extrusionOk="0">
                  <a:moveTo>
                    <a:pt x="27" y="1"/>
                  </a:moveTo>
                  <a:cubicBezTo>
                    <a:pt x="27" y="72"/>
                    <a:pt x="18" y="135"/>
                    <a:pt x="0" y="197"/>
                  </a:cubicBezTo>
                  <a:cubicBezTo>
                    <a:pt x="170" y="304"/>
                    <a:pt x="366" y="367"/>
                    <a:pt x="535" y="474"/>
                  </a:cubicBezTo>
                  <a:cubicBezTo>
                    <a:pt x="509" y="331"/>
                    <a:pt x="491" y="179"/>
                    <a:pt x="482" y="28"/>
                  </a:cubicBezTo>
                  <a:cubicBezTo>
                    <a:pt x="461" y="38"/>
                    <a:pt x="437" y="42"/>
                    <a:pt x="412" y="42"/>
                  </a:cubicBezTo>
                  <a:cubicBezTo>
                    <a:pt x="394" y="42"/>
                    <a:pt x="375" y="40"/>
                    <a:pt x="357" y="36"/>
                  </a:cubicBezTo>
                  <a:cubicBezTo>
                    <a:pt x="259" y="19"/>
                    <a:pt x="152" y="10"/>
                    <a:pt x="4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92909" y="4393140"/>
              <a:ext cx="219292" cy="377986"/>
            </a:xfrm>
            <a:custGeom>
              <a:avLst/>
              <a:gdLst/>
              <a:ahLst/>
              <a:cxnLst/>
              <a:rect l="l" t="t" r="r" b="b"/>
              <a:pathLst>
                <a:path w="5220" h="8997" extrusionOk="0">
                  <a:moveTo>
                    <a:pt x="4301" y="1"/>
                  </a:moveTo>
                  <a:cubicBezTo>
                    <a:pt x="4301" y="72"/>
                    <a:pt x="4292" y="153"/>
                    <a:pt x="4292" y="251"/>
                  </a:cubicBezTo>
                  <a:cubicBezTo>
                    <a:pt x="4220" y="1170"/>
                    <a:pt x="4524" y="1972"/>
                    <a:pt x="4577" y="2873"/>
                  </a:cubicBezTo>
                  <a:cubicBezTo>
                    <a:pt x="4586" y="2980"/>
                    <a:pt x="4586" y="3096"/>
                    <a:pt x="4586" y="3204"/>
                  </a:cubicBezTo>
                  <a:lnTo>
                    <a:pt x="4586" y="3212"/>
                  </a:lnTo>
                  <a:cubicBezTo>
                    <a:pt x="4675" y="3284"/>
                    <a:pt x="4649" y="3382"/>
                    <a:pt x="4577" y="3444"/>
                  </a:cubicBezTo>
                  <a:cubicBezTo>
                    <a:pt x="4542" y="4024"/>
                    <a:pt x="4408" y="4649"/>
                    <a:pt x="4131" y="5104"/>
                  </a:cubicBezTo>
                  <a:cubicBezTo>
                    <a:pt x="4046" y="5245"/>
                    <a:pt x="3937" y="5303"/>
                    <a:pt x="3828" y="5303"/>
                  </a:cubicBezTo>
                  <a:cubicBezTo>
                    <a:pt x="3608" y="5303"/>
                    <a:pt x="3388" y="5066"/>
                    <a:pt x="3364" y="4809"/>
                  </a:cubicBezTo>
                  <a:cubicBezTo>
                    <a:pt x="3319" y="4354"/>
                    <a:pt x="3426" y="3899"/>
                    <a:pt x="3391" y="3444"/>
                  </a:cubicBezTo>
                  <a:cubicBezTo>
                    <a:pt x="3375" y="3251"/>
                    <a:pt x="3322" y="3178"/>
                    <a:pt x="3249" y="3178"/>
                  </a:cubicBezTo>
                  <a:cubicBezTo>
                    <a:pt x="3034" y="3178"/>
                    <a:pt x="2645" y="3813"/>
                    <a:pt x="2499" y="3953"/>
                  </a:cubicBezTo>
                  <a:cubicBezTo>
                    <a:pt x="2324" y="4118"/>
                    <a:pt x="2132" y="4197"/>
                    <a:pt x="1964" y="4197"/>
                  </a:cubicBezTo>
                  <a:cubicBezTo>
                    <a:pt x="1660" y="4197"/>
                    <a:pt x="1434" y="3939"/>
                    <a:pt x="1526" y="3462"/>
                  </a:cubicBezTo>
                  <a:cubicBezTo>
                    <a:pt x="1598" y="3061"/>
                    <a:pt x="1776" y="2722"/>
                    <a:pt x="2035" y="2427"/>
                  </a:cubicBezTo>
                  <a:cubicBezTo>
                    <a:pt x="2053" y="2383"/>
                    <a:pt x="2079" y="2347"/>
                    <a:pt x="2124" y="2329"/>
                  </a:cubicBezTo>
                  <a:cubicBezTo>
                    <a:pt x="2186" y="2267"/>
                    <a:pt x="2240" y="2213"/>
                    <a:pt x="2302" y="2160"/>
                  </a:cubicBezTo>
                  <a:cubicBezTo>
                    <a:pt x="2499" y="1990"/>
                    <a:pt x="2740" y="1839"/>
                    <a:pt x="2900" y="1642"/>
                  </a:cubicBezTo>
                  <a:cubicBezTo>
                    <a:pt x="3322" y="1080"/>
                    <a:pt x="3253" y="371"/>
                    <a:pt x="2564" y="371"/>
                  </a:cubicBezTo>
                  <a:cubicBezTo>
                    <a:pt x="2511" y="371"/>
                    <a:pt x="2453" y="375"/>
                    <a:pt x="2392" y="384"/>
                  </a:cubicBezTo>
                  <a:cubicBezTo>
                    <a:pt x="2338" y="456"/>
                    <a:pt x="2293" y="527"/>
                    <a:pt x="2249" y="608"/>
                  </a:cubicBezTo>
                  <a:cubicBezTo>
                    <a:pt x="2240" y="625"/>
                    <a:pt x="2231" y="652"/>
                    <a:pt x="2213" y="670"/>
                  </a:cubicBezTo>
                  <a:cubicBezTo>
                    <a:pt x="1865" y="1018"/>
                    <a:pt x="1598" y="1455"/>
                    <a:pt x="1366" y="1928"/>
                  </a:cubicBezTo>
                  <a:cubicBezTo>
                    <a:pt x="1455" y="1990"/>
                    <a:pt x="1491" y="2151"/>
                    <a:pt x="1366" y="2222"/>
                  </a:cubicBezTo>
                  <a:cubicBezTo>
                    <a:pt x="1285" y="2267"/>
                    <a:pt x="1223" y="2302"/>
                    <a:pt x="1160" y="2347"/>
                  </a:cubicBezTo>
                  <a:cubicBezTo>
                    <a:pt x="759" y="3230"/>
                    <a:pt x="456" y="4176"/>
                    <a:pt x="268" y="5130"/>
                  </a:cubicBezTo>
                  <a:cubicBezTo>
                    <a:pt x="643" y="5585"/>
                    <a:pt x="500" y="6272"/>
                    <a:pt x="813" y="6763"/>
                  </a:cubicBezTo>
                  <a:cubicBezTo>
                    <a:pt x="1046" y="7124"/>
                    <a:pt x="1228" y="7225"/>
                    <a:pt x="1406" y="7225"/>
                  </a:cubicBezTo>
                  <a:cubicBezTo>
                    <a:pt x="1629" y="7225"/>
                    <a:pt x="1844" y="7066"/>
                    <a:pt x="2142" y="7066"/>
                  </a:cubicBezTo>
                  <a:cubicBezTo>
                    <a:pt x="2151" y="7066"/>
                    <a:pt x="2160" y="7066"/>
                    <a:pt x="2169" y="7066"/>
                  </a:cubicBezTo>
                  <a:cubicBezTo>
                    <a:pt x="2374" y="7076"/>
                    <a:pt x="2444" y="7179"/>
                    <a:pt x="2552" y="7179"/>
                  </a:cubicBezTo>
                  <a:cubicBezTo>
                    <a:pt x="2636" y="7179"/>
                    <a:pt x="2742" y="7116"/>
                    <a:pt x="2954" y="6897"/>
                  </a:cubicBezTo>
                  <a:cubicBezTo>
                    <a:pt x="2987" y="6863"/>
                    <a:pt x="3025" y="6849"/>
                    <a:pt x="3062" y="6849"/>
                  </a:cubicBezTo>
                  <a:cubicBezTo>
                    <a:pt x="3190" y="6849"/>
                    <a:pt x="3303" y="7022"/>
                    <a:pt x="3186" y="7147"/>
                  </a:cubicBezTo>
                  <a:cubicBezTo>
                    <a:pt x="3043" y="7298"/>
                    <a:pt x="2802" y="7530"/>
                    <a:pt x="2561" y="7539"/>
                  </a:cubicBezTo>
                  <a:cubicBezTo>
                    <a:pt x="2481" y="7780"/>
                    <a:pt x="2338" y="8003"/>
                    <a:pt x="2293" y="8262"/>
                  </a:cubicBezTo>
                  <a:cubicBezTo>
                    <a:pt x="2276" y="8345"/>
                    <a:pt x="2216" y="8381"/>
                    <a:pt x="2152" y="8381"/>
                  </a:cubicBezTo>
                  <a:cubicBezTo>
                    <a:pt x="2052" y="8381"/>
                    <a:pt x="1942" y="8294"/>
                    <a:pt x="1963" y="8164"/>
                  </a:cubicBezTo>
                  <a:cubicBezTo>
                    <a:pt x="2017" y="7905"/>
                    <a:pt x="2151" y="7691"/>
                    <a:pt x="2231" y="7450"/>
                  </a:cubicBezTo>
                  <a:cubicBezTo>
                    <a:pt x="2188" y="7441"/>
                    <a:pt x="2144" y="7438"/>
                    <a:pt x="2101" y="7438"/>
                  </a:cubicBezTo>
                  <a:cubicBezTo>
                    <a:pt x="1856" y="7438"/>
                    <a:pt x="1610" y="7556"/>
                    <a:pt x="1367" y="7556"/>
                  </a:cubicBezTo>
                  <a:cubicBezTo>
                    <a:pt x="1256" y="7556"/>
                    <a:pt x="1146" y="7531"/>
                    <a:pt x="1036" y="7459"/>
                  </a:cubicBezTo>
                  <a:cubicBezTo>
                    <a:pt x="438" y="7057"/>
                    <a:pt x="367" y="6406"/>
                    <a:pt x="152" y="5808"/>
                  </a:cubicBezTo>
                  <a:cubicBezTo>
                    <a:pt x="152" y="5871"/>
                    <a:pt x="135" y="5924"/>
                    <a:pt x="135" y="5978"/>
                  </a:cubicBezTo>
                  <a:cubicBezTo>
                    <a:pt x="1" y="7031"/>
                    <a:pt x="259" y="7914"/>
                    <a:pt x="1107" y="8565"/>
                  </a:cubicBezTo>
                  <a:cubicBezTo>
                    <a:pt x="1500" y="8863"/>
                    <a:pt x="1986" y="8997"/>
                    <a:pt x="2478" y="8997"/>
                  </a:cubicBezTo>
                  <a:cubicBezTo>
                    <a:pt x="2634" y="8997"/>
                    <a:pt x="2790" y="8983"/>
                    <a:pt x="2945" y="8958"/>
                  </a:cubicBezTo>
                  <a:cubicBezTo>
                    <a:pt x="3596" y="8645"/>
                    <a:pt x="4176" y="8181"/>
                    <a:pt x="4542" y="7744"/>
                  </a:cubicBezTo>
                  <a:cubicBezTo>
                    <a:pt x="4872" y="7352"/>
                    <a:pt x="5220" y="6959"/>
                    <a:pt x="5202" y="6415"/>
                  </a:cubicBezTo>
                  <a:cubicBezTo>
                    <a:pt x="5184" y="5942"/>
                    <a:pt x="5077" y="5461"/>
                    <a:pt x="5014" y="4988"/>
                  </a:cubicBezTo>
                  <a:cubicBezTo>
                    <a:pt x="4907" y="4265"/>
                    <a:pt x="4800" y="3543"/>
                    <a:pt x="4747" y="2811"/>
                  </a:cubicBezTo>
                  <a:cubicBezTo>
                    <a:pt x="4702" y="2195"/>
                    <a:pt x="4684" y="1589"/>
                    <a:pt x="4595" y="982"/>
                  </a:cubicBezTo>
                  <a:cubicBezTo>
                    <a:pt x="4559" y="715"/>
                    <a:pt x="4479" y="429"/>
                    <a:pt x="4479" y="153"/>
                  </a:cubicBezTo>
                  <a:cubicBezTo>
                    <a:pt x="4426" y="99"/>
                    <a:pt x="4363" y="45"/>
                    <a:pt x="430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206464" y="4388266"/>
              <a:ext cx="10545" cy="9033"/>
            </a:xfrm>
            <a:custGeom>
              <a:avLst/>
              <a:gdLst/>
              <a:ahLst/>
              <a:cxnLst/>
              <a:rect l="l" t="t" r="r" b="b"/>
              <a:pathLst>
                <a:path w="251" h="215" extrusionOk="0">
                  <a:moveTo>
                    <a:pt x="233" y="1"/>
                  </a:moveTo>
                  <a:cubicBezTo>
                    <a:pt x="152" y="46"/>
                    <a:pt x="72" y="99"/>
                    <a:pt x="1" y="161"/>
                  </a:cubicBezTo>
                  <a:cubicBezTo>
                    <a:pt x="54" y="170"/>
                    <a:pt x="117" y="179"/>
                    <a:pt x="179" y="197"/>
                  </a:cubicBezTo>
                  <a:cubicBezTo>
                    <a:pt x="197" y="197"/>
                    <a:pt x="224" y="206"/>
                    <a:pt x="242" y="215"/>
                  </a:cubicBezTo>
                  <a:cubicBezTo>
                    <a:pt x="242" y="197"/>
                    <a:pt x="242" y="179"/>
                    <a:pt x="242" y="161"/>
                  </a:cubicBezTo>
                  <a:cubicBezTo>
                    <a:pt x="224" y="108"/>
                    <a:pt x="215" y="54"/>
                    <a:pt x="251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228226" y="4462502"/>
              <a:ext cx="42388" cy="53986"/>
            </a:xfrm>
            <a:custGeom>
              <a:avLst/>
              <a:gdLst/>
              <a:ahLst/>
              <a:cxnLst/>
              <a:rect l="l" t="t" r="r" b="b"/>
              <a:pathLst>
                <a:path w="1009" h="1285" extrusionOk="0">
                  <a:moveTo>
                    <a:pt x="98" y="0"/>
                  </a:moveTo>
                  <a:cubicBezTo>
                    <a:pt x="63" y="45"/>
                    <a:pt x="27" y="89"/>
                    <a:pt x="0" y="125"/>
                  </a:cubicBezTo>
                  <a:lnTo>
                    <a:pt x="0" y="134"/>
                  </a:lnTo>
                  <a:cubicBezTo>
                    <a:pt x="143" y="616"/>
                    <a:pt x="598" y="964"/>
                    <a:pt x="1008" y="1285"/>
                  </a:cubicBezTo>
                  <a:cubicBezTo>
                    <a:pt x="973" y="973"/>
                    <a:pt x="910" y="669"/>
                    <a:pt x="848" y="366"/>
                  </a:cubicBezTo>
                  <a:cubicBezTo>
                    <a:pt x="832" y="371"/>
                    <a:pt x="815" y="374"/>
                    <a:pt x="797" y="374"/>
                  </a:cubicBezTo>
                  <a:cubicBezTo>
                    <a:pt x="757" y="374"/>
                    <a:pt x="716" y="359"/>
                    <a:pt x="678" y="321"/>
                  </a:cubicBezTo>
                  <a:cubicBezTo>
                    <a:pt x="518" y="170"/>
                    <a:pt x="286" y="107"/>
                    <a:pt x="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227469" y="4381460"/>
              <a:ext cx="33020" cy="48104"/>
            </a:xfrm>
            <a:custGeom>
              <a:avLst/>
              <a:gdLst/>
              <a:ahLst/>
              <a:cxnLst/>
              <a:rect l="l" t="t" r="r" b="b"/>
              <a:pathLst>
                <a:path w="786" h="1145" extrusionOk="0">
                  <a:moveTo>
                    <a:pt x="335" y="1"/>
                  </a:moveTo>
                  <a:cubicBezTo>
                    <a:pt x="287" y="1"/>
                    <a:pt x="238" y="4"/>
                    <a:pt x="188" y="11"/>
                  </a:cubicBezTo>
                  <a:cubicBezTo>
                    <a:pt x="125" y="56"/>
                    <a:pt x="63" y="83"/>
                    <a:pt x="0" y="109"/>
                  </a:cubicBezTo>
                  <a:lnTo>
                    <a:pt x="27" y="136"/>
                  </a:lnTo>
                  <a:cubicBezTo>
                    <a:pt x="72" y="181"/>
                    <a:pt x="81" y="252"/>
                    <a:pt x="81" y="323"/>
                  </a:cubicBezTo>
                  <a:cubicBezTo>
                    <a:pt x="90" y="422"/>
                    <a:pt x="81" y="529"/>
                    <a:pt x="63" y="627"/>
                  </a:cubicBezTo>
                  <a:cubicBezTo>
                    <a:pt x="161" y="761"/>
                    <a:pt x="223" y="921"/>
                    <a:pt x="259" y="1091"/>
                  </a:cubicBezTo>
                  <a:cubicBezTo>
                    <a:pt x="277" y="1082"/>
                    <a:pt x="295" y="1082"/>
                    <a:pt x="313" y="1082"/>
                  </a:cubicBezTo>
                  <a:cubicBezTo>
                    <a:pt x="446" y="1091"/>
                    <a:pt x="580" y="1109"/>
                    <a:pt x="714" y="1135"/>
                  </a:cubicBezTo>
                  <a:lnTo>
                    <a:pt x="732" y="1144"/>
                  </a:lnTo>
                  <a:cubicBezTo>
                    <a:pt x="732" y="770"/>
                    <a:pt x="785" y="404"/>
                    <a:pt x="705" y="65"/>
                  </a:cubicBezTo>
                  <a:cubicBezTo>
                    <a:pt x="588" y="26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169789" y="4507455"/>
              <a:ext cx="33356" cy="47390"/>
            </a:xfrm>
            <a:custGeom>
              <a:avLst/>
              <a:gdLst/>
              <a:ahLst/>
              <a:cxnLst/>
              <a:rect l="l" t="t" r="r" b="b"/>
              <a:pathLst>
                <a:path w="794" h="1128" extrusionOk="0">
                  <a:moveTo>
                    <a:pt x="392" y="1"/>
                  </a:moveTo>
                  <a:cubicBezTo>
                    <a:pt x="240" y="188"/>
                    <a:pt x="107" y="393"/>
                    <a:pt x="62" y="634"/>
                  </a:cubicBezTo>
                  <a:cubicBezTo>
                    <a:pt x="1" y="998"/>
                    <a:pt x="80" y="1128"/>
                    <a:pt x="199" y="1128"/>
                  </a:cubicBezTo>
                  <a:cubicBezTo>
                    <a:pt x="340" y="1128"/>
                    <a:pt x="537" y="947"/>
                    <a:pt x="624" y="759"/>
                  </a:cubicBezTo>
                  <a:cubicBezTo>
                    <a:pt x="651" y="706"/>
                    <a:pt x="686" y="661"/>
                    <a:pt x="722" y="616"/>
                  </a:cubicBezTo>
                  <a:cubicBezTo>
                    <a:pt x="749" y="581"/>
                    <a:pt x="776" y="545"/>
                    <a:pt x="794" y="509"/>
                  </a:cubicBezTo>
                  <a:cubicBezTo>
                    <a:pt x="660" y="349"/>
                    <a:pt x="544" y="161"/>
                    <a:pt x="3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247719" y="4562953"/>
              <a:ext cx="17266" cy="32350"/>
            </a:xfrm>
            <a:custGeom>
              <a:avLst/>
              <a:gdLst/>
              <a:ahLst/>
              <a:cxnLst/>
              <a:rect l="l" t="t" r="r" b="b"/>
              <a:pathLst>
                <a:path w="411" h="770" extrusionOk="0">
                  <a:moveTo>
                    <a:pt x="45" y="0"/>
                  </a:moveTo>
                  <a:cubicBezTo>
                    <a:pt x="27" y="205"/>
                    <a:pt x="0" y="402"/>
                    <a:pt x="0" y="526"/>
                  </a:cubicBezTo>
                  <a:cubicBezTo>
                    <a:pt x="4" y="701"/>
                    <a:pt x="48" y="769"/>
                    <a:pt x="104" y="769"/>
                  </a:cubicBezTo>
                  <a:cubicBezTo>
                    <a:pt x="185" y="769"/>
                    <a:pt x="292" y="627"/>
                    <a:pt x="339" y="464"/>
                  </a:cubicBezTo>
                  <a:cubicBezTo>
                    <a:pt x="366" y="366"/>
                    <a:pt x="384" y="259"/>
                    <a:pt x="411" y="161"/>
                  </a:cubicBezTo>
                  <a:cubicBezTo>
                    <a:pt x="286" y="107"/>
                    <a:pt x="170" y="45"/>
                    <a:pt x="4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196339" y="4478970"/>
              <a:ext cx="75030" cy="76505"/>
            </a:xfrm>
            <a:custGeom>
              <a:avLst/>
              <a:gdLst/>
              <a:ahLst/>
              <a:cxnLst/>
              <a:rect l="l" t="t" r="r" b="b"/>
              <a:pathLst>
                <a:path w="1786" h="1821" extrusionOk="0">
                  <a:moveTo>
                    <a:pt x="492" y="1"/>
                  </a:moveTo>
                  <a:cubicBezTo>
                    <a:pt x="358" y="117"/>
                    <a:pt x="215" y="233"/>
                    <a:pt x="81" y="358"/>
                  </a:cubicBezTo>
                  <a:cubicBezTo>
                    <a:pt x="54" y="384"/>
                    <a:pt x="28" y="411"/>
                    <a:pt x="1" y="438"/>
                  </a:cubicBezTo>
                  <a:cubicBezTo>
                    <a:pt x="144" y="590"/>
                    <a:pt x="260" y="768"/>
                    <a:pt x="393" y="929"/>
                  </a:cubicBezTo>
                  <a:cubicBezTo>
                    <a:pt x="514" y="808"/>
                    <a:pt x="652" y="714"/>
                    <a:pt x="805" y="714"/>
                  </a:cubicBezTo>
                  <a:cubicBezTo>
                    <a:pt x="900" y="714"/>
                    <a:pt x="1001" y="750"/>
                    <a:pt x="1107" y="839"/>
                  </a:cubicBezTo>
                  <a:cubicBezTo>
                    <a:pt x="1295" y="1000"/>
                    <a:pt x="1321" y="1321"/>
                    <a:pt x="1303" y="1651"/>
                  </a:cubicBezTo>
                  <a:cubicBezTo>
                    <a:pt x="1446" y="1687"/>
                    <a:pt x="1571" y="1767"/>
                    <a:pt x="1705" y="1821"/>
                  </a:cubicBezTo>
                  <a:cubicBezTo>
                    <a:pt x="1741" y="1660"/>
                    <a:pt x="1776" y="1491"/>
                    <a:pt x="1785" y="1330"/>
                  </a:cubicBezTo>
                  <a:cubicBezTo>
                    <a:pt x="1312" y="946"/>
                    <a:pt x="741" y="563"/>
                    <a:pt x="492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298300" y="4421624"/>
              <a:ext cx="43900" cy="220061"/>
            </a:xfrm>
            <a:custGeom>
              <a:avLst/>
              <a:gdLst/>
              <a:ahLst/>
              <a:cxnLst/>
              <a:rect l="l" t="t" r="r" b="b"/>
              <a:pathLst>
                <a:path w="1045" h="5238" extrusionOk="0">
                  <a:moveTo>
                    <a:pt x="0" y="1"/>
                  </a:moveTo>
                  <a:cubicBezTo>
                    <a:pt x="161" y="1107"/>
                    <a:pt x="179" y="2213"/>
                    <a:pt x="322" y="3319"/>
                  </a:cubicBezTo>
                  <a:cubicBezTo>
                    <a:pt x="402" y="3899"/>
                    <a:pt x="607" y="4586"/>
                    <a:pt x="661" y="5237"/>
                  </a:cubicBezTo>
                  <a:cubicBezTo>
                    <a:pt x="1044" y="3801"/>
                    <a:pt x="794" y="2410"/>
                    <a:pt x="429" y="1000"/>
                  </a:cubicBezTo>
                  <a:cubicBezTo>
                    <a:pt x="348" y="697"/>
                    <a:pt x="206" y="340"/>
                    <a:pt x="0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58712" y="4210891"/>
              <a:ext cx="155563" cy="160278"/>
            </a:xfrm>
            <a:custGeom>
              <a:avLst/>
              <a:gdLst/>
              <a:ahLst/>
              <a:cxnLst/>
              <a:rect l="l" t="t" r="r" b="b"/>
              <a:pathLst>
                <a:path w="3703" h="3815" extrusionOk="0">
                  <a:moveTo>
                    <a:pt x="2219" y="1"/>
                  </a:moveTo>
                  <a:cubicBezTo>
                    <a:pt x="2182" y="1"/>
                    <a:pt x="2143" y="15"/>
                    <a:pt x="2108" y="48"/>
                  </a:cubicBezTo>
                  <a:cubicBezTo>
                    <a:pt x="1921" y="217"/>
                    <a:pt x="1707" y="476"/>
                    <a:pt x="1787" y="762"/>
                  </a:cubicBezTo>
                  <a:cubicBezTo>
                    <a:pt x="1832" y="904"/>
                    <a:pt x="1894" y="1074"/>
                    <a:pt x="2010" y="1181"/>
                  </a:cubicBezTo>
                  <a:cubicBezTo>
                    <a:pt x="2376" y="1529"/>
                    <a:pt x="2171" y="1841"/>
                    <a:pt x="2028" y="2216"/>
                  </a:cubicBezTo>
                  <a:cubicBezTo>
                    <a:pt x="2010" y="2251"/>
                    <a:pt x="2001" y="2278"/>
                    <a:pt x="1992" y="2314"/>
                  </a:cubicBezTo>
                  <a:cubicBezTo>
                    <a:pt x="1950" y="2304"/>
                    <a:pt x="1907" y="2299"/>
                    <a:pt x="1864" y="2299"/>
                  </a:cubicBezTo>
                  <a:cubicBezTo>
                    <a:pt x="1681" y="2299"/>
                    <a:pt x="1495" y="2389"/>
                    <a:pt x="1314" y="2555"/>
                  </a:cubicBezTo>
                  <a:cubicBezTo>
                    <a:pt x="1118" y="2733"/>
                    <a:pt x="1002" y="2974"/>
                    <a:pt x="842" y="3170"/>
                  </a:cubicBezTo>
                  <a:cubicBezTo>
                    <a:pt x="752" y="3268"/>
                    <a:pt x="458" y="3402"/>
                    <a:pt x="271" y="3456"/>
                  </a:cubicBezTo>
                  <a:cubicBezTo>
                    <a:pt x="259" y="3452"/>
                    <a:pt x="246" y="3450"/>
                    <a:pt x="233" y="3450"/>
                  </a:cubicBezTo>
                  <a:cubicBezTo>
                    <a:pt x="129" y="3450"/>
                    <a:pt x="1" y="3571"/>
                    <a:pt x="56" y="3705"/>
                  </a:cubicBezTo>
                  <a:lnTo>
                    <a:pt x="65" y="3732"/>
                  </a:lnTo>
                  <a:cubicBezTo>
                    <a:pt x="88" y="3793"/>
                    <a:pt x="162" y="3815"/>
                    <a:pt x="222" y="3815"/>
                  </a:cubicBezTo>
                  <a:cubicBezTo>
                    <a:pt x="233" y="3815"/>
                    <a:pt x="243" y="3814"/>
                    <a:pt x="253" y="3813"/>
                  </a:cubicBezTo>
                  <a:cubicBezTo>
                    <a:pt x="467" y="3786"/>
                    <a:pt x="859" y="3607"/>
                    <a:pt x="1011" y="3474"/>
                  </a:cubicBezTo>
                  <a:cubicBezTo>
                    <a:pt x="1218" y="3291"/>
                    <a:pt x="1510" y="2640"/>
                    <a:pt x="1849" y="2640"/>
                  </a:cubicBezTo>
                  <a:cubicBezTo>
                    <a:pt x="1890" y="2640"/>
                    <a:pt x="1932" y="2649"/>
                    <a:pt x="1974" y="2671"/>
                  </a:cubicBezTo>
                  <a:cubicBezTo>
                    <a:pt x="1992" y="2831"/>
                    <a:pt x="2055" y="2983"/>
                    <a:pt x="2198" y="3063"/>
                  </a:cubicBezTo>
                  <a:cubicBezTo>
                    <a:pt x="2380" y="3181"/>
                    <a:pt x="2555" y="3219"/>
                    <a:pt x="2733" y="3219"/>
                  </a:cubicBezTo>
                  <a:cubicBezTo>
                    <a:pt x="2974" y="3219"/>
                    <a:pt x="3219" y="3149"/>
                    <a:pt x="3491" y="3108"/>
                  </a:cubicBezTo>
                  <a:cubicBezTo>
                    <a:pt x="3703" y="3074"/>
                    <a:pt x="3641" y="2775"/>
                    <a:pt x="3444" y="2775"/>
                  </a:cubicBezTo>
                  <a:cubicBezTo>
                    <a:pt x="3433" y="2775"/>
                    <a:pt x="3422" y="2776"/>
                    <a:pt x="3411" y="2778"/>
                  </a:cubicBezTo>
                  <a:cubicBezTo>
                    <a:pt x="3259" y="2800"/>
                    <a:pt x="3038" y="2840"/>
                    <a:pt x="2835" y="2840"/>
                  </a:cubicBezTo>
                  <a:cubicBezTo>
                    <a:pt x="2632" y="2840"/>
                    <a:pt x="2447" y="2800"/>
                    <a:pt x="2367" y="2662"/>
                  </a:cubicBezTo>
                  <a:cubicBezTo>
                    <a:pt x="2385" y="2617"/>
                    <a:pt x="2376" y="2564"/>
                    <a:pt x="2331" y="2519"/>
                  </a:cubicBezTo>
                  <a:cubicBezTo>
                    <a:pt x="2322" y="2457"/>
                    <a:pt x="2331" y="2394"/>
                    <a:pt x="2349" y="2314"/>
                  </a:cubicBezTo>
                  <a:cubicBezTo>
                    <a:pt x="2412" y="2091"/>
                    <a:pt x="2581" y="1895"/>
                    <a:pt x="2617" y="1654"/>
                  </a:cubicBezTo>
                  <a:cubicBezTo>
                    <a:pt x="2688" y="1101"/>
                    <a:pt x="1814" y="797"/>
                    <a:pt x="2340" y="298"/>
                  </a:cubicBezTo>
                  <a:cubicBezTo>
                    <a:pt x="2466" y="179"/>
                    <a:pt x="2352" y="1"/>
                    <a:pt x="22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48713" y="4473047"/>
              <a:ext cx="182996" cy="272241"/>
            </a:xfrm>
            <a:custGeom>
              <a:avLst/>
              <a:gdLst/>
              <a:ahLst/>
              <a:cxnLst/>
              <a:rect l="l" t="t" r="r" b="b"/>
              <a:pathLst>
                <a:path w="4356" h="6480" extrusionOk="0">
                  <a:moveTo>
                    <a:pt x="2325" y="1"/>
                  </a:moveTo>
                  <a:cubicBezTo>
                    <a:pt x="2300" y="1"/>
                    <a:pt x="2274" y="6"/>
                    <a:pt x="2248" y="17"/>
                  </a:cubicBezTo>
                  <a:cubicBezTo>
                    <a:pt x="1927" y="204"/>
                    <a:pt x="1686" y="409"/>
                    <a:pt x="1454" y="704"/>
                  </a:cubicBezTo>
                  <a:cubicBezTo>
                    <a:pt x="1231" y="998"/>
                    <a:pt x="1258" y="1319"/>
                    <a:pt x="794" y="1471"/>
                  </a:cubicBezTo>
                  <a:cubicBezTo>
                    <a:pt x="696" y="1498"/>
                    <a:pt x="544" y="1533"/>
                    <a:pt x="464" y="1605"/>
                  </a:cubicBezTo>
                  <a:cubicBezTo>
                    <a:pt x="0" y="2033"/>
                    <a:pt x="393" y="2756"/>
                    <a:pt x="749" y="3121"/>
                  </a:cubicBezTo>
                  <a:cubicBezTo>
                    <a:pt x="981" y="3353"/>
                    <a:pt x="1106" y="3621"/>
                    <a:pt x="1204" y="3906"/>
                  </a:cubicBezTo>
                  <a:cubicBezTo>
                    <a:pt x="1419" y="4504"/>
                    <a:pt x="1490" y="5155"/>
                    <a:pt x="2088" y="5557"/>
                  </a:cubicBezTo>
                  <a:cubicBezTo>
                    <a:pt x="2198" y="5629"/>
                    <a:pt x="2308" y="5654"/>
                    <a:pt x="2419" y="5654"/>
                  </a:cubicBezTo>
                  <a:cubicBezTo>
                    <a:pt x="2662" y="5654"/>
                    <a:pt x="2908" y="5536"/>
                    <a:pt x="3153" y="5536"/>
                  </a:cubicBezTo>
                  <a:cubicBezTo>
                    <a:pt x="3196" y="5536"/>
                    <a:pt x="3240" y="5539"/>
                    <a:pt x="3283" y="5548"/>
                  </a:cubicBezTo>
                  <a:cubicBezTo>
                    <a:pt x="3203" y="5789"/>
                    <a:pt x="3069" y="6003"/>
                    <a:pt x="3015" y="6262"/>
                  </a:cubicBezTo>
                  <a:cubicBezTo>
                    <a:pt x="2994" y="6392"/>
                    <a:pt x="3104" y="6479"/>
                    <a:pt x="3204" y="6479"/>
                  </a:cubicBezTo>
                  <a:cubicBezTo>
                    <a:pt x="3268" y="6479"/>
                    <a:pt x="3328" y="6443"/>
                    <a:pt x="3345" y="6360"/>
                  </a:cubicBezTo>
                  <a:cubicBezTo>
                    <a:pt x="3390" y="6101"/>
                    <a:pt x="3533" y="5878"/>
                    <a:pt x="3613" y="5637"/>
                  </a:cubicBezTo>
                  <a:cubicBezTo>
                    <a:pt x="3854" y="5628"/>
                    <a:pt x="4095" y="5396"/>
                    <a:pt x="4238" y="5245"/>
                  </a:cubicBezTo>
                  <a:cubicBezTo>
                    <a:pt x="4355" y="5120"/>
                    <a:pt x="4242" y="4947"/>
                    <a:pt x="4114" y="4947"/>
                  </a:cubicBezTo>
                  <a:cubicBezTo>
                    <a:pt x="4077" y="4947"/>
                    <a:pt x="4039" y="4961"/>
                    <a:pt x="4006" y="4995"/>
                  </a:cubicBezTo>
                  <a:cubicBezTo>
                    <a:pt x="3794" y="5214"/>
                    <a:pt x="3688" y="5277"/>
                    <a:pt x="3604" y="5277"/>
                  </a:cubicBezTo>
                  <a:cubicBezTo>
                    <a:pt x="3496" y="5277"/>
                    <a:pt x="3426" y="5174"/>
                    <a:pt x="3221" y="5164"/>
                  </a:cubicBezTo>
                  <a:cubicBezTo>
                    <a:pt x="3212" y="5164"/>
                    <a:pt x="3203" y="5164"/>
                    <a:pt x="3194" y="5164"/>
                  </a:cubicBezTo>
                  <a:cubicBezTo>
                    <a:pt x="2896" y="5164"/>
                    <a:pt x="2681" y="5323"/>
                    <a:pt x="2458" y="5323"/>
                  </a:cubicBezTo>
                  <a:cubicBezTo>
                    <a:pt x="2280" y="5323"/>
                    <a:pt x="2098" y="5222"/>
                    <a:pt x="1865" y="4861"/>
                  </a:cubicBezTo>
                  <a:cubicBezTo>
                    <a:pt x="1552" y="4370"/>
                    <a:pt x="1695" y="3683"/>
                    <a:pt x="1320" y="3228"/>
                  </a:cubicBezTo>
                  <a:cubicBezTo>
                    <a:pt x="1311" y="3220"/>
                    <a:pt x="1311" y="3211"/>
                    <a:pt x="1303" y="3193"/>
                  </a:cubicBezTo>
                  <a:cubicBezTo>
                    <a:pt x="1044" y="2907"/>
                    <a:pt x="758" y="2720"/>
                    <a:pt x="633" y="2319"/>
                  </a:cubicBezTo>
                  <a:cubicBezTo>
                    <a:pt x="491" y="1872"/>
                    <a:pt x="1017" y="1774"/>
                    <a:pt x="1258" y="1614"/>
                  </a:cubicBezTo>
                  <a:cubicBezTo>
                    <a:pt x="1383" y="1533"/>
                    <a:pt x="1472" y="1373"/>
                    <a:pt x="1543" y="1248"/>
                  </a:cubicBezTo>
                  <a:cubicBezTo>
                    <a:pt x="1749" y="918"/>
                    <a:pt x="1918" y="659"/>
                    <a:pt x="2212" y="445"/>
                  </a:cubicBezTo>
                  <a:cubicBezTo>
                    <a:pt x="2275" y="400"/>
                    <a:pt x="2337" y="356"/>
                    <a:pt x="2418" y="320"/>
                  </a:cubicBezTo>
                  <a:cubicBezTo>
                    <a:pt x="2543" y="249"/>
                    <a:pt x="2507" y="88"/>
                    <a:pt x="2418" y="26"/>
                  </a:cubicBezTo>
                  <a:cubicBezTo>
                    <a:pt x="2392" y="10"/>
                    <a:pt x="2360" y="1"/>
                    <a:pt x="232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423618" y="4478844"/>
              <a:ext cx="194758" cy="201492"/>
            </a:xfrm>
            <a:custGeom>
              <a:avLst/>
              <a:gdLst/>
              <a:ahLst/>
              <a:cxnLst/>
              <a:rect l="l" t="t" r="r" b="b"/>
              <a:pathLst>
                <a:path w="4636" h="4796" extrusionOk="0">
                  <a:moveTo>
                    <a:pt x="187" y="0"/>
                  </a:moveTo>
                  <a:cubicBezTo>
                    <a:pt x="95" y="0"/>
                    <a:pt x="0" y="81"/>
                    <a:pt x="6" y="182"/>
                  </a:cubicBezTo>
                  <a:cubicBezTo>
                    <a:pt x="6" y="209"/>
                    <a:pt x="15" y="227"/>
                    <a:pt x="24" y="254"/>
                  </a:cubicBezTo>
                  <a:cubicBezTo>
                    <a:pt x="265" y="735"/>
                    <a:pt x="666" y="958"/>
                    <a:pt x="1130" y="1208"/>
                  </a:cubicBezTo>
                  <a:cubicBezTo>
                    <a:pt x="2058" y="1699"/>
                    <a:pt x="1023" y="2698"/>
                    <a:pt x="1291" y="3438"/>
                  </a:cubicBezTo>
                  <a:cubicBezTo>
                    <a:pt x="1460" y="3875"/>
                    <a:pt x="2165" y="3849"/>
                    <a:pt x="2245" y="4339"/>
                  </a:cubicBezTo>
                  <a:cubicBezTo>
                    <a:pt x="2304" y="4651"/>
                    <a:pt x="2411" y="4796"/>
                    <a:pt x="2701" y="4796"/>
                  </a:cubicBezTo>
                  <a:cubicBezTo>
                    <a:pt x="2718" y="4796"/>
                    <a:pt x="2735" y="4795"/>
                    <a:pt x="2754" y="4794"/>
                  </a:cubicBezTo>
                  <a:cubicBezTo>
                    <a:pt x="2974" y="4786"/>
                    <a:pt x="2985" y="4455"/>
                    <a:pt x="2780" y="4455"/>
                  </a:cubicBezTo>
                  <a:cubicBezTo>
                    <a:pt x="2777" y="4455"/>
                    <a:pt x="2774" y="4455"/>
                    <a:pt x="2772" y="4455"/>
                  </a:cubicBezTo>
                  <a:cubicBezTo>
                    <a:pt x="2770" y="4455"/>
                    <a:pt x="2768" y="4455"/>
                    <a:pt x="2766" y="4455"/>
                  </a:cubicBezTo>
                  <a:cubicBezTo>
                    <a:pt x="2531" y="4455"/>
                    <a:pt x="2556" y="3884"/>
                    <a:pt x="2352" y="3777"/>
                  </a:cubicBezTo>
                  <a:cubicBezTo>
                    <a:pt x="2183" y="3697"/>
                    <a:pt x="2013" y="3626"/>
                    <a:pt x="1853" y="3545"/>
                  </a:cubicBezTo>
                  <a:cubicBezTo>
                    <a:pt x="1639" y="3438"/>
                    <a:pt x="1567" y="3269"/>
                    <a:pt x="1558" y="3082"/>
                  </a:cubicBezTo>
                  <a:lnTo>
                    <a:pt x="1558" y="3082"/>
                  </a:lnTo>
                  <a:cubicBezTo>
                    <a:pt x="1715" y="3214"/>
                    <a:pt x="1893" y="3260"/>
                    <a:pt x="2087" y="3260"/>
                  </a:cubicBezTo>
                  <a:cubicBezTo>
                    <a:pt x="2246" y="3260"/>
                    <a:pt x="2416" y="3229"/>
                    <a:pt x="2593" y="3189"/>
                  </a:cubicBezTo>
                  <a:cubicBezTo>
                    <a:pt x="2704" y="3161"/>
                    <a:pt x="2805" y="3149"/>
                    <a:pt x="2901" y="3149"/>
                  </a:cubicBezTo>
                  <a:cubicBezTo>
                    <a:pt x="3154" y="3149"/>
                    <a:pt x="3372" y="3233"/>
                    <a:pt x="3637" y="3349"/>
                  </a:cubicBezTo>
                  <a:cubicBezTo>
                    <a:pt x="3688" y="3369"/>
                    <a:pt x="3741" y="3378"/>
                    <a:pt x="3794" y="3378"/>
                  </a:cubicBezTo>
                  <a:cubicBezTo>
                    <a:pt x="4029" y="3378"/>
                    <a:pt x="4278" y="3213"/>
                    <a:pt x="4467" y="3126"/>
                  </a:cubicBezTo>
                  <a:cubicBezTo>
                    <a:pt x="4635" y="3034"/>
                    <a:pt x="4533" y="2803"/>
                    <a:pt x="4377" y="2803"/>
                  </a:cubicBezTo>
                  <a:cubicBezTo>
                    <a:pt x="4351" y="2803"/>
                    <a:pt x="4324" y="2809"/>
                    <a:pt x="4297" y="2823"/>
                  </a:cubicBezTo>
                  <a:cubicBezTo>
                    <a:pt x="4134" y="2909"/>
                    <a:pt x="3981" y="2953"/>
                    <a:pt x="3824" y="2953"/>
                  </a:cubicBezTo>
                  <a:cubicBezTo>
                    <a:pt x="3671" y="2953"/>
                    <a:pt x="3514" y="2911"/>
                    <a:pt x="3343" y="2823"/>
                  </a:cubicBezTo>
                  <a:cubicBezTo>
                    <a:pt x="3325" y="2814"/>
                    <a:pt x="3298" y="2805"/>
                    <a:pt x="3271" y="2796"/>
                  </a:cubicBezTo>
                  <a:cubicBezTo>
                    <a:pt x="3316" y="2707"/>
                    <a:pt x="3343" y="2609"/>
                    <a:pt x="3316" y="2502"/>
                  </a:cubicBezTo>
                  <a:cubicBezTo>
                    <a:pt x="3271" y="2270"/>
                    <a:pt x="3075" y="2073"/>
                    <a:pt x="3057" y="1850"/>
                  </a:cubicBezTo>
                  <a:cubicBezTo>
                    <a:pt x="3039" y="1592"/>
                    <a:pt x="3378" y="1556"/>
                    <a:pt x="3557" y="1529"/>
                  </a:cubicBezTo>
                  <a:cubicBezTo>
                    <a:pt x="3753" y="1503"/>
                    <a:pt x="3958" y="1485"/>
                    <a:pt x="4136" y="1369"/>
                  </a:cubicBezTo>
                  <a:cubicBezTo>
                    <a:pt x="4285" y="1264"/>
                    <a:pt x="4198" y="1036"/>
                    <a:pt x="4056" y="1036"/>
                  </a:cubicBezTo>
                  <a:cubicBezTo>
                    <a:pt x="4028" y="1036"/>
                    <a:pt x="3998" y="1045"/>
                    <a:pt x="3967" y="1065"/>
                  </a:cubicBezTo>
                  <a:cubicBezTo>
                    <a:pt x="3637" y="1288"/>
                    <a:pt x="3137" y="1119"/>
                    <a:pt x="2861" y="1467"/>
                  </a:cubicBezTo>
                  <a:cubicBezTo>
                    <a:pt x="2727" y="1645"/>
                    <a:pt x="2691" y="1850"/>
                    <a:pt x="2754" y="2056"/>
                  </a:cubicBezTo>
                  <a:cubicBezTo>
                    <a:pt x="2834" y="2279"/>
                    <a:pt x="3111" y="2537"/>
                    <a:pt x="2879" y="2743"/>
                  </a:cubicBezTo>
                  <a:cubicBezTo>
                    <a:pt x="2870" y="2760"/>
                    <a:pt x="2861" y="2769"/>
                    <a:pt x="2852" y="2787"/>
                  </a:cubicBezTo>
                  <a:cubicBezTo>
                    <a:pt x="2632" y="2834"/>
                    <a:pt x="2356" y="2934"/>
                    <a:pt x="2116" y="2934"/>
                  </a:cubicBezTo>
                  <a:cubicBezTo>
                    <a:pt x="1947" y="2934"/>
                    <a:pt x="1795" y="2885"/>
                    <a:pt x="1692" y="2734"/>
                  </a:cubicBezTo>
                  <a:cubicBezTo>
                    <a:pt x="1674" y="2707"/>
                    <a:pt x="1656" y="2689"/>
                    <a:pt x="1630" y="2680"/>
                  </a:cubicBezTo>
                  <a:cubicBezTo>
                    <a:pt x="1701" y="2448"/>
                    <a:pt x="1808" y="2234"/>
                    <a:pt x="1853" y="2082"/>
                  </a:cubicBezTo>
                  <a:cubicBezTo>
                    <a:pt x="2192" y="1003"/>
                    <a:pt x="773" y="860"/>
                    <a:pt x="354" y="147"/>
                  </a:cubicBezTo>
                  <a:cubicBezTo>
                    <a:pt x="345" y="129"/>
                    <a:pt x="336" y="111"/>
                    <a:pt x="327" y="93"/>
                  </a:cubicBezTo>
                  <a:cubicBezTo>
                    <a:pt x="294" y="27"/>
                    <a:pt x="241" y="0"/>
                    <a:pt x="187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491676" y="4446369"/>
              <a:ext cx="118846" cy="37517"/>
            </a:xfrm>
            <a:custGeom>
              <a:avLst/>
              <a:gdLst/>
              <a:ahLst/>
              <a:cxnLst/>
              <a:rect l="l" t="t" r="r" b="b"/>
              <a:pathLst>
                <a:path w="2829" h="893" extrusionOk="0">
                  <a:moveTo>
                    <a:pt x="135" y="1"/>
                  </a:moveTo>
                  <a:cubicBezTo>
                    <a:pt x="45" y="1"/>
                    <a:pt x="1" y="72"/>
                    <a:pt x="1" y="152"/>
                  </a:cubicBezTo>
                  <a:cubicBezTo>
                    <a:pt x="1" y="242"/>
                    <a:pt x="54" y="322"/>
                    <a:pt x="152" y="340"/>
                  </a:cubicBezTo>
                  <a:cubicBezTo>
                    <a:pt x="304" y="357"/>
                    <a:pt x="474" y="625"/>
                    <a:pt x="590" y="723"/>
                  </a:cubicBezTo>
                  <a:cubicBezTo>
                    <a:pt x="741" y="839"/>
                    <a:pt x="937" y="893"/>
                    <a:pt x="1125" y="893"/>
                  </a:cubicBezTo>
                  <a:cubicBezTo>
                    <a:pt x="1339" y="893"/>
                    <a:pt x="1544" y="795"/>
                    <a:pt x="1731" y="705"/>
                  </a:cubicBezTo>
                  <a:cubicBezTo>
                    <a:pt x="1889" y="627"/>
                    <a:pt x="2008" y="565"/>
                    <a:pt x="2125" y="565"/>
                  </a:cubicBezTo>
                  <a:cubicBezTo>
                    <a:pt x="2233" y="565"/>
                    <a:pt x="2339" y="618"/>
                    <a:pt x="2472" y="759"/>
                  </a:cubicBezTo>
                  <a:cubicBezTo>
                    <a:pt x="2506" y="797"/>
                    <a:pt x="2546" y="813"/>
                    <a:pt x="2585" y="813"/>
                  </a:cubicBezTo>
                  <a:cubicBezTo>
                    <a:pt x="2711" y="813"/>
                    <a:pt x="2828" y="647"/>
                    <a:pt x="2713" y="518"/>
                  </a:cubicBezTo>
                  <a:cubicBezTo>
                    <a:pt x="2525" y="310"/>
                    <a:pt x="2346" y="217"/>
                    <a:pt x="2147" y="217"/>
                  </a:cubicBezTo>
                  <a:cubicBezTo>
                    <a:pt x="1997" y="217"/>
                    <a:pt x="1836" y="270"/>
                    <a:pt x="1651" y="366"/>
                  </a:cubicBezTo>
                  <a:cubicBezTo>
                    <a:pt x="1459" y="463"/>
                    <a:pt x="1283" y="530"/>
                    <a:pt x="1114" y="530"/>
                  </a:cubicBezTo>
                  <a:cubicBezTo>
                    <a:pt x="954" y="530"/>
                    <a:pt x="799" y="469"/>
                    <a:pt x="643" y="313"/>
                  </a:cubicBezTo>
                  <a:cubicBezTo>
                    <a:pt x="474" y="152"/>
                    <a:pt x="411" y="27"/>
                    <a:pt x="17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39134" y="4149889"/>
              <a:ext cx="120737" cy="129272"/>
            </a:xfrm>
            <a:custGeom>
              <a:avLst/>
              <a:gdLst/>
              <a:ahLst/>
              <a:cxnLst/>
              <a:rect l="l" t="t" r="r" b="b"/>
              <a:pathLst>
                <a:path w="2874" h="3077" extrusionOk="0">
                  <a:moveTo>
                    <a:pt x="1819" y="1"/>
                  </a:moveTo>
                  <a:cubicBezTo>
                    <a:pt x="1697" y="1"/>
                    <a:pt x="1586" y="168"/>
                    <a:pt x="1687" y="296"/>
                  </a:cubicBezTo>
                  <a:cubicBezTo>
                    <a:pt x="1892" y="563"/>
                    <a:pt x="1767" y="563"/>
                    <a:pt x="1526" y="670"/>
                  </a:cubicBezTo>
                  <a:cubicBezTo>
                    <a:pt x="1384" y="742"/>
                    <a:pt x="1268" y="840"/>
                    <a:pt x="1196" y="982"/>
                  </a:cubicBezTo>
                  <a:cubicBezTo>
                    <a:pt x="1152" y="1072"/>
                    <a:pt x="1134" y="1161"/>
                    <a:pt x="1143" y="1250"/>
                  </a:cubicBezTo>
                  <a:cubicBezTo>
                    <a:pt x="866" y="1090"/>
                    <a:pt x="492" y="831"/>
                    <a:pt x="670" y="572"/>
                  </a:cubicBezTo>
                  <a:cubicBezTo>
                    <a:pt x="758" y="446"/>
                    <a:pt x="641" y="320"/>
                    <a:pt x="521" y="320"/>
                  </a:cubicBezTo>
                  <a:cubicBezTo>
                    <a:pt x="471" y="320"/>
                    <a:pt x="421" y="341"/>
                    <a:pt x="384" y="394"/>
                  </a:cubicBezTo>
                  <a:cubicBezTo>
                    <a:pt x="1" y="938"/>
                    <a:pt x="732" y="1429"/>
                    <a:pt x="1161" y="1634"/>
                  </a:cubicBezTo>
                  <a:cubicBezTo>
                    <a:pt x="1190" y="1648"/>
                    <a:pt x="1217" y="1655"/>
                    <a:pt x="1242" y="1655"/>
                  </a:cubicBezTo>
                  <a:cubicBezTo>
                    <a:pt x="1263" y="1655"/>
                    <a:pt x="1283" y="1651"/>
                    <a:pt x="1303" y="1643"/>
                  </a:cubicBezTo>
                  <a:cubicBezTo>
                    <a:pt x="1455" y="1883"/>
                    <a:pt x="1642" y="2115"/>
                    <a:pt x="1509" y="2356"/>
                  </a:cubicBezTo>
                  <a:cubicBezTo>
                    <a:pt x="1491" y="2374"/>
                    <a:pt x="1491" y="2401"/>
                    <a:pt x="1482" y="2419"/>
                  </a:cubicBezTo>
                  <a:cubicBezTo>
                    <a:pt x="1377" y="2596"/>
                    <a:pt x="1244" y="2736"/>
                    <a:pt x="951" y="2736"/>
                  </a:cubicBezTo>
                  <a:cubicBezTo>
                    <a:pt x="919" y="2736"/>
                    <a:pt x="885" y="2735"/>
                    <a:pt x="848" y="2731"/>
                  </a:cubicBezTo>
                  <a:cubicBezTo>
                    <a:pt x="843" y="2731"/>
                    <a:pt x="837" y="2730"/>
                    <a:pt x="832" y="2730"/>
                  </a:cubicBezTo>
                  <a:cubicBezTo>
                    <a:pt x="625" y="2730"/>
                    <a:pt x="622" y="3053"/>
                    <a:pt x="831" y="3070"/>
                  </a:cubicBezTo>
                  <a:cubicBezTo>
                    <a:pt x="880" y="3074"/>
                    <a:pt x="929" y="3076"/>
                    <a:pt x="976" y="3076"/>
                  </a:cubicBezTo>
                  <a:cubicBezTo>
                    <a:pt x="1243" y="3076"/>
                    <a:pt x="1472" y="3006"/>
                    <a:pt x="1669" y="2793"/>
                  </a:cubicBezTo>
                  <a:cubicBezTo>
                    <a:pt x="1811" y="2636"/>
                    <a:pt x="2028" y="1990"/>
                    <a:pt x="2321" y="1990"/>
                  </a:cubicBezTo>
                  <a:cubicBezTo>
                    <a:pt x="2377" y="1990"/>
                    <a:pt x="2437" y="2015"/>
                    <a:pt x="2499" y="2071"/>
                  </a:cubicBezTo>
                  <a:cubicBezTo>
                    <a:pt x="2536" y="2102"/>
                    <a:pt x="2577" y="2115"/>
                    <a:pt x="2616" y="2115"/>
                  </a:cubicBezTo>
                  <a:cubicBezTo>
                    <a:pt x="2755" y="2115"/>
                    <a:pt x="2874" y="1948"/>
                    <a:pt x="2749" y="1830"/>
                  </a:cubicBezTo>
                  <a:cubicBezTo>
                    <a:pt x="2615" y="1710"/>
                    <a:pt x="2478" y="1654"/>
                    <a:pt x="2340" y="1654"/>
                  </a:cubicBezTo>
                  <a:cubicBezTo>
                    <a:pt x="2191" y="1654"/>
                    <a:pt x="2040" y="1719"/>
                    <a:pt x="1892" y="1839"/>
                  </a:cubicBezTo>
                  <a:cubicBezTo>
                    <a:pt x="1865" y="1857"/>
                    <a:pt x="1848" y="1875"/>
                    <a:pt x="1830" y="1892"/>
                  </a:cubicBezTo>
                  <a:cubicBezTo>
                    <a:pt x="1821" y="1866"/>
                    <a:pt x="1803" y="1848"/>
                    <a:pt x="1794" y="1821"/>
                  </a:cubicBezTo>
                  <a:cubicBezTo>
                    <a:pt x="1633" y="1500"/>
                    <a:pt x="1268" y="1170"/>
                    <a:pt x="1749" y="947"/>
                  </a:cubicBezTo>
                  <a:cubicBezTo>
                    <a:pt x="2204" y="733"/>
                    <a:pt x="2258" y="474"/>
                    <a:pt x="1937" y="64"/>
                  </a:cubicBezTo>
                  <a:cubicBezTo>
                    <a:pt x="1901" y="19"/>
                    <a:pt x="1860" y="1"/>
                    <a:pt x="181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397" y="4045825"/>
              <a:ext cx="669387" cy="755721"/>
            </a:xfrm>
            <a:custGeom>
              <a:avLst/>
              <a:gdLst/>
              <a:ahLst/>
              <a:cxnLst/>
              <a:rect l="l" t="t" r="r" b="b"/>
              <a:pathLst>
                <a:path w="15934" h="17988" extrusionOk="0">
                  <a:moveTo>
                    <a:pt x="5632" y="361"/>
                  </a:moveTo>
                  <a:cubicBezTo>
                    <a:pt x="5778" y="361"/>
                    <a:pt x="5905" y="440"/>
                    <a:pt x="5995" y="658"/>
                  </a:cubicBezTo>
                  <a:cubicBezTo>
                    <a:pt x="5665" y="756"/>
                    <a:pt x="5353" y="908"/>
                    <a:pt x="5023" y="1006"/>
                  </a:cubicBezTo>
                  <a:cubicBezTo>
                    <a:pt x="4969" y="908"/>
                    <a:pt x="4898" y="819"/>
                    <a:pt x="4827" y="747"/>
                  </a:cubicBezTo>
                  <a:cubicBezTo>
                    <a:pt x="5094" y="580"/>
                    <a:pt x="5389" y="361"/>
                    <a:pt x="5632" y="361"/>
                  </a:cubicBezTo>
                  <a:close/>
                  <a:moveTo>
                    <a:pt x="6102" y="979"/>
                  </a:moveTo>
                  <a:cubicBezTo>
                    <a:pt x="6138" y="1131"/>
                    <a:pt x="6174" y="1283"/>
                    <a:pt x="6209" y="1434"/>
                  </a:cubicBezTo>
                  <a:cubicBezTo>
                    <a:pt x="6058" y="1470"/>
                    <a:pt x="5915" y="1533"/>
                    <a:pt x="5772" y="1577"/>
                  </a:cubicBezTo>
                  <a:cubicBezTo>
                    <a:pt x="5662" y="1614"/>
                    <a:pt x="5527" y="1675"/>
                    <a:pt x="5403" y="1675"/>
                  </a:cubicBezTo>
                  <a:cubicBezTo>
                    <a:pt x="5377" y="1675"/>
                    <a:pt x="5351" y="1673"/>
                    <a:pt x="5326" y="1666"/>
                  </a:cubicBezTo>
                  <a:lnTo>
                    <a:pt x="5317" y="1666"/>
                  </a:lnTo>
                  <a:cubicBezTo>
                    <a:pt x="5273" y="1541"/>
                    <a:pt x="5237" y="1425"/>
                    <a:pt x="5184" y="1318"/>
                  </a:cubicBezTo>
                  <a:cubicBezTo>
                    <a:pt x="5496" y="1211"/>
                    <a:pt x="5790" y="1078"/>
                    <a:pt x="6102" y="979"/>
                  </a:cubicBezTo>
                  <a:close/>
                  <a:moveTo>
                    <a:pt x="6272" y="1773"/>
                  </a:moveTo>
                  <a:cubicBezTo>
                    <a:pt x="6299" y="1907"/>
                    <a:pt x="6317" y="2050"/>
                    <a:pt x="6334" y="2193"/>
                  </a:cubicBezTo>
                  <a:lnTo>
                    <a:pt x="6325" y="2193"/>
                  </a:lnTo>
                  <a:cubicBezTo>
                    <a:pt x="6076" y="2255"/>
                    <a:pt x="5781" y="2434"/>
                    <a:pt x="5514" y="2434"/>
                  </a:cubicBezTo>
                  <a:cubicBezTo>
                    <a:pt x="5487" y="2300"/>
                    <a:pt x="5451" y="2157"/>
                    <a:pt x="5415" y="2005"/>
                  </a:cubicBezTo>
                  <a:cubicBezTo>
                    <a:pt x="5701" y="2005"/>
                    <a:pt x="5995" y="1854"/>
                    <a:pt x="6272" y="1773"/>
                  </a:cubicBezTo>
                  <a:close/>
                  <a:moveTo>
                    <a:pt x="6370" y="2532"/>
                  </a:moveTo>
                  <a:cubicBezTo>
                    <a:pt x="6379" y="2630"/>
                    <a:pt x="6388" y="2719"/>
                    <a:pt x="6397" y="2808"/>
                  </a:cubicBezTo>
                  <a:cubicBezTo>
                    <a:pt x="6397" y="2862"/>
                    <a:pt x="6406" y="2915"/>
                    <a:pt x="6406" y="2960"/>
                  </a:cubicBezTo>
                  <a:cubicBezTo>
                    <a:pt x="6379" y="2958"/>
                    <a:pt x="6352" y="2957"/>
                    <a:pt x="6325" y="2957"/>
                  </a:cubicBezTo>
                  <a:cubicBezTo>
                    <a:pt x="6245" y="2957"/>
                    <a:pt x="6163" y="2967"/>
                    <a:pt x="6076" y="2987"/>
                  </a:cubicBezTo>
                  <a:cubicBezTo>
                    <a:pt x="5933" y="3031"/>
                    <a:pt x="5808" y="3103"/>
                    <a:pt x="5656" y="3103"/>
                  </a:cubicBezTo>
                  <a:cubicBezTo>
                    <a:pt x="5639" y="3013"/>
                    <a:pt x="5621" y="2915"/>
                    <a:pt x="5594" y="2826"/>
                  </a:cubicBezTo>
                  <a:cubicBezTo>
                    <a:pt x="5594" y="2808"/>
                    <a:pt x="5585" y="2781"/>
                    <a:pt x="5585" y="2764"/>
                  </a:cubicBezTo>
                  <a:cubicBezTo>
                    <a:pt x="5853" y="2737"/>
                    <a:pt x="6102" y="2603"/>
                    <a:pt x="6370" y="2532"/>
                  </a:cubicBezTo>
                  <a:close/>
                  <a:moveTo>
                    <a:pt x="6324" y="3287"/>
                  </a:moveTo>
                  <a:cubicBezTo>
                    <a:pt x="6339" y="3287"/>
                    <a:pt x="6355" y="3288"/>
                    <a:pt x="6370" y="3290"/>
                  </a:cubicBezTo>
                  <a:cubicBezTo>
                    <a:pt x="6383" y="3294"/>
                    <a:pt x="6395" y="3297"/>
                    <a:pt x="6405" y="3297"/>
                  </a:cubicBezTo>
                  <a:cubicBezTo>
                    <a:pt x="6415" y="3297"/>
                    <a:pt x="6424" y="3294"/>
                    <a:pt x="6432" y="3290"/>
                  </a:cubicBezTo>
                  <a:cubicBezTo>
                    <a:pt x="6441" y="3379"/>
                    <a:pt x="6450" y="3459"/>
                    <a:pt x="6459" y="3540"/>
                  </a:cubicBezTo>
                  <a:cubicBezTo>
                    <a:pt x="6227" y="3567"/>
                    <a:pt x="6022" y="3682"/>
                    <a:pt x="5790" y="3691"/>
                  </a:cubicBezTo>
                  <a:cubicBezTo>
                    <a:pt x="5772" y="3611"/>
                    <a:pt x="5754" y="3522"/>
                    <a:pt x="5737" y="3442"/>
                  </a:cubicBezTo>
                  <a:cubicBezTo>
                    <a:pt x="5808" y="3433"/>
                    <a:pt x="5888" y="3415"/>
                    <a:pt x="5960" y="3388"/>
                  </a:cubicBezTo>
                  <a:cubicBezTo>
                    <a:pt x="6071" y="3348"/>
                    <a:pt x="6197" y="3287"/>
                    <a:pt x="6324" y="3287"/>
                  </a:cubicBezTo>
                  <a:close/>
                  <a:moveTo>
                    <a:pt x="6504" y="3879"/>
                  </a:moveTo>
                  <a:cubicBezTo>
                    <a:pt x="6522" y="3977"/>
                    <a:pt x="6531" y="4066"/>
                    <a:pt x="6557" y="4155"/>
                  </a:cubicBezTo>
                  <a:cubicBezTo>
                    <a:pt x="6523" y="4150"/>
                    <a:pt x="6488" y="4147"/>
                    <a:pt x="6453" y="4147"/>
                  </a:cubicBezTo>
                  <a:cubicBezTo>
                    <a:pt x="6270" y="4147"/>
                    <a:pt x="6080" y="4216"/>
                    <a:pt x="5915" y="4253"/>
                  </a:cubicBezTo>
                  <a:cubicBezTo>
                    <a:pt x="5897" y="4182"/>
                    <a:pt x="5879" y="4102"/>
                    <a:pt x="5862" y="4021"/>
                  </a:cubicBezTo>
                  <a:cubicBezTo>
                    <a:pt x="6085" y="3995"/>
                    <a:pt x="6281" y="3888"/>
                    <a:pt x="6504" y="3879"/>
                  </a:cubicBezTo>
                  <a:close/>
                  <a:moveTo>
                    <a:pt x="6460" y="4479"/>
                  </a:moveTo>
                  <a:cubicBezTo>
                    <a:pt x="6487" y="4479"/>
                    <a:pt x="6511" y="4483"/>
                    <a:pt x="6531" y="4494"/>
                  </a:cubicBezTo>
                  <a:cubicBezTo>
                    <a:pt x="6563" y="4507"/>
                    <a:pt x="6591" y="4516"/>
                    <a:pt x="6614" y="4516"/>
                  </a:cubicBezTo>
                  <a:cubicBezTo>
                    <a:pt x="6623" y="4516"/>
                    <a:pt x="6631" y="4515"/>
                    <a:pt x="6638" y="4512"/>
                  </a:cubicBezTo>
                  <a:cubicBezTo>
                    <a:pt x="6682" y="4646"/>
                    <a:pt x="6727" y="4771"/>
                    <a:pt x="6771" y="4905"/>
                  </a:cubicBezTo>
                  <a:cubicBezTo>
                    <a:pt x="6700" y="4905"/>
                    <a:pt x="6620" y="4914"/>
                    <a:pt x="6540" y="4931"/>
                  </a:cubicBezTo>
                  <a:cubicBezTo>
                    <a:pt x="6370" y="4976"/>
                    <a:pt x="6227" y="5056"/>
                    <a:pt x="6049" y="5065"/>
                  </a:cubicBezTo>
                  <a:cubicBezTo>
                    <a:pt x="6022" y="4905"/>
                    <a:pt x="6004" y="4744"/>
                    <a:pt x="5978" y="4592"/>
                  </a:cubicBezTo>
                  <a:cubicBezTo>
                    <a:pt x="6085" y="4566"/>
                    <a:pt x="6183" y="4539"/>
                    <a:pt x="6290" y="4512"/>
                  </a:cubicBezTo>
                  <a:cubicBezTo>
                    <a:pt x="6333" y="4500"/>
                    <a:pt x="6401" y="4479"/>
                    <a:pt x="6460" y="4479"/>
                  </a:cubicBezTo>
                  <a:close/>
                  <a:moveTo>
                    <a:pt x="6932" y="5226"/>
                  </a:moveTo>
                  <a:cubicBezTo>
                    <a:pt x="6977" y="5324"/>
                    <a:pt x="7039" y="5413"/>
                    <a:pt x="7102" y="5502"/>
                  </a:cubicBezTo>
                  <a:cubicBezTo>
                    <a:pt x="6959" y="5529"/>
                    <a:pt x="6825" y="5556"/>
                    <a:pt x="6682" y="5583"/>
                  </a:cubicBezTo>
                  <a:cubicBezTo>
                    <a:pt x="6584" y="5600"/>
                    <a:pt x="6477" y="5618"/>
                    <a:pt x="6370" y="5636"/>
                  </a:cubicBezTo>
                  <a:cubicBezTo>
                    <a:pt x="6317" y="5645"/>
                    <a:pt x="6272" y="5645"/>
                    <a:pt x="6218" y="5654"/>
                  </a:cubicBezTo>
                  <a:lnTo>
                    <a:pt x="6192" y="5654"/>
                  </a:lnTo>
                  <a:cubicBezTo>
                    <a:pt x="6209" y="5663"/>
                    <a:pt x="6236" y="5672"/>
                    <a:pt x="6263" y="5699"/>
                  </a:cubicBezTo>
                  <a:cubicBezTo>
                    <a:pt x="6233" y="5668"/>
                    <a:pt x="6194" y="5654"/>
                    <a:pt x="6158" y="5654"/>
                  </a:cubicBezTo>
                  <a:cubicBezTo>
                    <a:pt x="6141" y="5654"/>
                    <a:pt x="6125" y="5657"/>
                    <a:pt x="6111" y="5663"/>
                  </a:cubicBezTo>
                  <a:cubicBezTo>
                    <a:pt x="6102" y="5574"/>
                    <a:pt x="6093" y="5485"/>
                    <a:pt x="6085" y="5395"/>
                  </a:cubicBezTo>
                  <a:cubicBezTo>
                    <a:pt x="6201" y="5395"/>
                    <a:pt x="6308" y="5369"/>
                    <a:pt x="6415" y="5333"/>
                  </a:cubicBezTo>
                  <a:cubicBezTo>
                    <a:pt x="6527" y="5301"/>
                    <a:pt x="6662" y="5232"/>
                    <a:pt x="6792" y="5232"/>
                  </a:cubicBezTo>
                  <a:cubicBezTo>
                    <a:pt x="6806" y="5232"/>
                    <a:pt x="6820" y="5233"/>
                    <a:pt x="6834" y="5235"/>
                  </a:cubicBezTo>
                  <a:cubicBezTo>
                    <a:pt x="6844" y="5237"/>
                    <a:pt x="6854" y="5238"/>
                    <a:pt x="6863" y="5238"/>
                  </a:cubicBezTo>
                  <a:cubicBezTo>
                    <a:pt x="6886" y="5238"/>
                    <a:pt x="6907" y="5232"/>
                    <a:pt x="6932" y="5226"/>
                  </a:cubicBezTo>
                  <a:close/>
                  <a:moveTo>
                    <a:pt x="7334" y="5788"/>
                  </a:moveTo>
                  <a:lnTo>
                    <a:pt x="7342" y="5797"/>
                  </a:lnTo>
                  <a:lnTo>
                    <a:pt x="7369" y="5824"/>
                  </a:lnTo>
                  <a:cubicBezTo>
                    <a:pt x="7378" y="5904"/>
                    <a:pt x="7378" y="5984"/>
                    <a:pt x="7387" y="6064"/>
                  </a:cubicBezTo>
                  <a:cubicBezTo>
                    <a:pt x="7156" y="6201"/>
                    <a:pt x="6868" y="6297"/>
                    <a:pt x="6601" y="6297"/>
                  </a:cubicBezTo>
                  <a:cubicBezTo>
                    <a:pt x="6590" y="6297"/>
                    <a:pt x="6578" y="6297"/>
                    <a:pt x="6566" y="6296"/>
                  </a:cubicBezTo>
                  <a:cubicBezTo>
                    <a:pt x="6559" y="6295"/>
                    <a:pt x="6552" y="6295"/>
                    <a:pt x="6545" y="6295"/>
                  </a:cubicBezTo>
                  <a:cubicBezTo>
                    <a:pt x="6486" y="6295"/>
                    <a:pt x="6448" y="6328"/>
                    <a:pt x="6424" y="6368"/>
                  </a:cubicBezTo>
                  <a:cubicBezTo>
                    <a:pt x="6334" y="6296"/>
                    <a:pt x="6236" y="6234"/>
                    <a:pt x="6129" y="6163"/>
                  </a:cubicBezTo>
                  <a:cubicBezTo>
                    <a:pt x="6129" y="6100"/>
                    <a:pt x="6129" y="6047"/>
                    <a:pt x="6129" y="5993"/>
                  </a:cubicBezTo>
                  <a:cubicBezTo>
                    <a:pt x="6155" y="5998"/>
                    <a:pt x="6183" y="6000"/>
                    <a:pt x="6213" y="6000"/>
                  </a:cubicBezTo>
                  <a:cubicBezTo>
                    <a:pt x="6336" y="6000"/>
                    <a:pt x="6482" y="5963"/>
                    <a:pt x="6575" y="5948"/>
                  </a:cubicBezTo>
                  <a:cubicBezTo>
                    <a:pt x="6807" y="5904"/>
                    <a:pt x="7048" y="5868"/>
                    <a:pt x="7280" y="5815"/>
                  </a:cubicBezTo>
                  <a:cubicBezTo>
                    <a:pt x="7298" y="5806"/>
                    <a:pt x="7316" y="5797"/>
                    <a:pt x="7334" y="5788"/>
                  </a:cubicBezTo>
                  <a:close/>
                  <a:moveTo>
                    <a:pt x="7396" y="6448"/>
                  </a:moveTo>
                  <a:cubicBezTo>
                    <a:pt x="7396" y="6484"/>
                    <a:pt x="7396" y="6528"/>
                    <a:pt x="7396" y="6573"/>
                  </a:cubicBezTo>
                  <a:cubicBezTo>
                    <a:pt x="7396" y="6662"/>
                    <a:pt x="7396" y="6751"/>
                    <a:pt x="7405" y="6841"/>
                  </a:cubicBezTo>
                  <a:lnTo>
                    <a:pt x="7387" y="6841"/>
                  </a:lnTo>
                  <a:cubicBezTo>
                    <a:pt x="7295" y="6881"/>
                    <a:pt x="7195" y="6890"/>
                    <a:pt x="7092" y="6890"/>
                  </a:cubicBezTo>
                  <a:cubicBezTo>
                    <a:pt x="7015" y="6890"/>
                    <a:pt x="6937" y="6885"/>
                    <a:pt x="6861" y="6885"/>
                  </a:cubicBezTo>
                  <a:cubicBezTo>
                    <a:pt x="6816" y="6805"/>
                    <a:pt x="6763" y="6716"/>
                    <a:pt x="6700" y="6635"/>
                  </a:cubicBezTo>
                  <a:cubicBezTo>
                    <a:pt x="6932" y="6617"/>
                    <a:pt x="7173" y="6546"/>
                    <a:pt x="7396" y="6448"/>
                  </a:cubicBezTo>
                  <a:close/>
                  <a:moveTo>
                    <a:pt x="7732" y="1334"/>
                  </a:moveTo>
                  <a:cubicBezTo>
                    <a:pt x="7741" y="1334"/>
                    <a:pt x="7751" y="1335"/>
                    <a:pt x="7762" y="1336"/>
                  </a:cubicBezTo>
                  <a:cubicBezTo>
                    <a:pt x="7794" y="1385"/>
                    <a:pt x="7847" y="1421"/>
                    <a:pt x="7904" y="1421"/>
                  </a:cubicBezTo>
                  <a:cubicBezTo>
                    <a:pt x="7939" y="1421"/>
                    <a:pt x="7977" y="1407"/>
                    <a:pt x="8012" y="1372"/>
                  </a:cubicBezTo>
                  <a:cubicBezTo>
                    <a:pt x="8031" y="1353"/>
                    <a:pt x="8068" y="1344"/>
                    <a:pt x="8119" y="1344"/>
                  </a:cubicBezTo>
                  <a:cubicBezTo>
                    <a:pt x="8163" y="1344"/>
                    <a:pt x="8217" y="1351"/>
                    <a:pt x="8279" y="1363"/>
                  </a:cubicBezTo>
                  <a:cubicBezTo>
                    <a:pt x="8752" y="1443"/>
                    <a:pt x="9689" y="1845"/>
                    <a:pt x="9796" y="1889"/>
                  </a:cubicBezTo>
                  <a:cubicBezTo>
                    <a:pt x="10447" y="2184"/>
                    <a:pt x="11063" y="2683"/>
                    <a:pt x="11562" y="3183"/>
                  </a:cubicBezTo>
                  <a:cubicBezTo>
                    <a:pt x="11990" y="3602"/>
                    <a:pt x="12294" y="4129"/>
                    <a:pt x="12650" y="4619"/>
                  </a:cubicBezTo>
                  <a:cubicBezTo>
                    <a:pt x="12713" y="4708"/>
                    <a:pt x="12784" y="4798"/>
                    <a:pt x="12847" y="4887"/>
                  </a:cubicBezTo>
                  <a:cubicBezTo>
                    <a:pt x="13462" y="5645"/>
                    <a:pt x="13623" y="6600"/>
                    <a:pt x="13980" y="7474"/>
                  </a:cubicBezTo>
                  <a:cubicBezTo>
                    <a:pt x="14337" y="8339"/>
                    <a:pt x="14747" y="9187"/>
                    <a:pt x="14961" y="10106"/>
                  </a:cubicBezTo>
                  <a:cubicBezTo>
                    <a:pt x="15139" y="10828"/>
                    <a:pt x="15122" y="11586"/>
                    <a:pt x="15282" y="12318"/>
                  </a:cubicBezTo>
                  <a:cubicBezTo>
                    <a:pt x="15470" y="13148"/>
                    <a:pt x="15755" y="13968"/>
                    <a:pt x="14943" y="14548"/>
                  </a:cubicBezTo>
                  <a:cubicBezTo>
                    <a:pt x="14649" y="14762"/>
                    <a:pt x="14408" y="15012"/>
                    <a:pt x="14105" y="15208"/>
                  </a:cubicBezTo>
                  <a:cubicBezTo>
                    <a:pt x="13763" y="15429"/>
                    <a:pt x="13405" y="15479"/>
                    <a:pt x="13038" y="15479"/>
                  </a:cubicBezTo>
                  <a:cubicBezTo>
                    <a:pt x="12811" y="15479"/>
                    <a:pt x="12580" y="15460"/>
                    <a:pt x="12347" y="15449"/>
                  </a:cubicBezTo>
                  <a:cubicBezTo>
                    <a:pt x="11339" y="15405"/>
                    <a:pt x="10634" y="15110"/>
                    <a:pt x="10081" y="14236"/>
                  </a:cubicBezTo>
                  <a:cubicBezTo>
                    <a:pt x="9707" y="13638"/>
                    <a:pt x="9555" y="12898"/>
                    <a:pt x="9412" y="12211"/>
                  </a:cubicBezTo>
                  <a:cubicBezTo>
                    <a:pt x="9064" y="10525"/>
                    <a:pt x="8261" y="9044"/>
                    <a:pt x="7815" y="7394"/>
                  </a:cubicBezTo>
                  <a:cubicBezTo>
                    <a:pt x="7717" y="7019"/>
                    <a:pt x="7717" y="6644"/>
                    <a:pt x="7735" y="6261"/>
                  </a:cubicBezTo>
                  <a:cubicBezTo>
                    <a:pt x="7744" y="5877"/>
                    <a:pt x="7771" y="5493"/>
                    <a:pt x="7717" y="5119"/>
                  </a:cubicBezTo>
                  <a:cubicBezTo>
                    <a:pt x="7673" y="4717"/>
                    <a:pt x="7592" y="4316"/>
                    <a:pt x="7539" y="3923"/>
                  </a:cubicBezTo>
                  <a:cubicBezTo>
                    <a:pt x="7512" y="3763"/>
                    <a:pt x="7396" y="2942"/>
                    <a:pt x="7405" y="2273"/>
                  </a:cubicBezTo>
                  <a:cubicBezTo>
                    <a:pt x="7405" y="1758"/>
                    <a:pt x="7487" y="1334"/>
                    <a:pt x="7732" y="1334"/>
                  </a:cubicBezTo>
                  <a:close/>
                  <a:moveTo>
                    <a:pt x="4093" y="2236"/>
                  </a:moveTo>
                  <a:cubicBezTo>
                    <a:pt x="4303" y="2236"/>
                    <a:pt x="4505" y="2401"/>
                    <a:pt x="4675" y="2844"/>
                  </a:cubicBezTo>
                  <a:cubicBezTo>
                    <a:pt x="4755" y="3049"/>
                    <a:pt x="4764" y="3281"/>
                    <a:pt x="4871" y="3477"/>
                  </a:cubicBezTo>
                  <a:cubicBezTo>
                    <a:pt x="5032" y="3798"/>
                    <a:pt x="5335" y="3968"/>
                    <a:pt x="5514" y="4262"/>
                  </a:cubicBezTo>
                  <a:cubicBezTo>
                    <a:pt x="5531" y="4298"/>
                    <a:pt x="5558" y="4316"/>
                    <a:pt x="5576" y="4325"/>
                  </a:cubicBezTo>
                  <a:cubicBezTo>
                    <a:pt x="5683" y="4860"/>
                    <a:pt x="5772" y="5404"/>
                    <a:pt x="5790" y="5931"/>
                  </a:cubicBezTo>
                  <a:cubicBezTo>
                    <a:pt x="5300" y="5574"/>
                    <a:pt x="4845" y="5163"/>
                    <a:pt x="5112" y="4655"/>
                  </a:cubicBezTo>
                  <a:cubicBezTo>
                    <a:pt x="5187" y="4524"/>
                    <a:pt x="5065" y="4397"/>
                    <a:pt x="4952" y="4397"/>
                  </a:cubicBezTo>
                  <a:cubicBezTo>
                    <a:pt x="4903" y="4397"/>
                    <a:pt x="4856" y="4420"/>
                    <a:pt x="4827" y="4476"/>
                  </a:cubicBezTo>
                  <a:cubicBezTo>
                    <a:pt x="4506" y="5074"/>
                    <a:pt x="4978" y="5788"/>
                    <a:pt x="5478" y="6118"/>
                  </a:cubicBezTo>
                  <a:cubicBezTo>
                    <a:pt x="5576" y="6189"/>
                    <a:pt x="5612" y="6261"/>
                    <a:pt x="5763" y="6323"/>
                  </a:cubicBezTo>
                  <a:lnTo>
                    <a:pt x="5763" y="6341"/>
                  </a:lnTo>
                  <a:cubicBezTo>
                    <a:pt x="5763" y="6451"/>
                    <a:pt x="5853" y="6508"/>
                    <a:pt x="5940" y="6508"/>
                  </a:cubicBezTo>
                  <a:cubicBezTo>
                    <a:pt x="5965" y="6508"/>
                    <a:pt x="5991" y="6503"/>
                    <a:pt x="6013" y="6493"/>
                  </a:cubicBezTo>
                  <a:cubicBezTo>
                    <a:pt x="6138" y="6582"/>
                    <a:pt x="6263" y="6680"/>
                    <a:pt x="6379" y="6787"/>
                  </a:cubicBezTo>
                  <a:cubicBezTo>
                    <a:pt x="6825" y="7197"/>
                    <a:pt x="6745" y="7768"/>
                    <a:pt x="6700" y="8304"/>
                  </a:cubicBezTo>
                  <a:cubicBezTo>
                    <a:pt x="6700" y="8339"/>
                    <a:pt x="6700" y="8384"/>
                    <a:pt x="6700" y="8420"/>
                  </a:cubicBezTo>
                  <a:cubicBezTo>
                    <a:pt x="6700" y="8696"/>
                    <a:pt x="6780" y="8982"/>
                    <a:pt x="6816" y="9249"/>
                  </a:cubicBezTo>
                  <a:cubicBezTo>
                    <a:pt x="6905" y="9856"/>
                    <a:pt x="6923" y="10462"/>
                    <a:pt x="6968" y="11078"/>
                  </a:cubicBezTo>
                  <a:cubicBezTo>
                    <a:pt x="7021" y="11810"/>
                    <a:pt x="7128" y="12532"/>
                    <a:pt x="7235" y="13255"/>
                  </a:cubicBezTo>
                  <a:cubicBezTo>
                    <a:pt x="7298" y="13728"/>
                    <a:pt x="7405" y="14209"/>
                    <a:pt x="7423" y="14682"/>
                  </a:cubicBezTo>
                  <a:cubicBezTo>
                    <a:pt x="7441" y="15226"/>
                    <a:pt x="7093" y="15619"/>
                    <a:pt x="6763" y="16011"/>
                  </a:cubicBezTo>
                  <a:cubicBezTo>
                    <a:pt x="6397" y="16448"/>
                    <a:pt x="5817" y="16912"/>
                    <a:pt x="5166" y="17225"/>
                  </a:cubicBezTo>
                  <a:cubicBezTo>
                    <a:pt x="4662" y="17472"/>
                    <a:pt x="4114" y="17631"/>
                    <a:pt x="3596" y="17631"/>
                  </a:cubicBezTo>
                  <a:cubicBezTo>
                    <a:pt x="3124" y="17631"/>
                    <a:pt x="2677" y="17499"/>
                    <a:pt x="2311" y="17180"/>
                  </a:cubicBezTo>
                  <a:cubicBezTo>
                    <a:pt x="1802" y="16743"/>
                    <a:pt x="1731" y="15690"/>
                    <a:pt x="1517" y="15084"/>
                  </a:cubicBezTo>
                  <a:cubicBezTo>
                    <a:pt x="1249" y="14370"/>
                    <a:pt x="937" y="13692"/>
                    <a:pt x="750" y="12942"/>
                  </a:cubicBezTo>
                  <a:cubicBezTo>
                    <a:pt x="554" y="12131"/>
                    <a:pt x="384" y="11328"/>
                    <a:pt x="384" y="10489"/>
                  </a:cubicBezTo>
                  <a:cubicBezTo>
                    <a:pt x="384" y="9642"/>
                    <a:pt x="687" y="8759"/>
                    <a:pt x="741" y="7893"/>
                  </a:cubicBezTo>
                  <a:cubicBezTo>
                    <a:pt x="848" y="6332"/>
                    <a:pt x="1892" y="4744"/>
                    <a:pt x="2793" y="3522"/>
                  </a:cubicBezTo>
                  <a:cubicBezTo>
                    <a:pt x="3056" y="3158"/>
                    <a:pt x="3597" y="2236"/>
                    <a:pt x="4093" y="2236"/>
                  </a:cubicBezTo>
                  <a:close/>
                  <a:moveTo>
                    <a:pt x="5739" y="0"/>
                  </a:moveTo>
                  <a:cubicBezTo>
                    <a:pt x="5389" y="0"/>
                    <a:pt x="4956" y="292"/>
                    <a:pt x="4532" y="524"/>
                  </a:cubicBezTo>
                  <a:cubicBezTo>
                    <a:pt x="4461" y="569"/>
                    <a:pt x="4434" y="632"/>
                    <a:pt x="4443" y="694"/>
                  </a:cubicBezTo>
                  <a:cubicBezTo>
                    <a:pt x="4407" y="765"/>
                    <a:pt x="4416" y="855"/>
                    <a:pt x="4497" y="917"/>
                  </a:cubicBezTo>
                  <a:cubicBezTo>
                    <a:pt x="4862" y="1158"/>
                    <a:pt x="5076" y="1970"/>
                    <a:pt x="5210" y="2603"/>
                  </a:cubicBezTo>
                  <a:cubicBezTo>
                    <a:pt x="5201" y="2639"/>
                    <a:pt x="5210" y="2665"/>
                    <a:pt x="5228" y="2692"/>
                  </a:cubicBezTo>
                  <a:cubicBezTo>
                    <a:pt x="5264" y="2880"/>
                    <a:pt x="5300" y="3049"/>
                    <a:pt x="5326" y="3174"/>
                  </a:cubicBezTo>
                  <a:cubicBezTo>
                    <a:pt x="5362" y="3335"/>
                    <a:pt x="5398" y="3495"/>
                    <a:pt x="5433" y="3656"/>
                  </a:cubicBezTo>
                  <a:cubicBezTo>
                    <a:pt x="5308" y="3522"/>
                    <a:pt x="5192" y="3379"/>
                    <a:pt x="5121" y="3156"/>
                  </a:cubicBezTo>
                  <a:cubicBezTo>
                    <a:pt x="5032" y="2897"/>
                    <a:pt x="4961" y="2639"/>
                    <a:pt x="4845" y="2389"/>
                  </a:cubicBezTo>
                  <a:cubicBezTo>
                    <a:pt x="4674" y="2018"/>
                    <a:pt x="4387" y="1851"/>
                    <a:pt x="4028" y="1851"/>
                  </a:cubicBezTo>
                  <a:cubicBezTo>
                    <a:pt x="3955" y="1851"/>
                    <a:pt x="3879" y="1858"/>
                    <a:pt x="3801" y="1872"/>
                  </a:cubicBezTo>
                  <a:cubicBezTo>
                    <a:pt x="3274" y="1970"/>
                    <a:pt x="2873" y="2781"/>
                    <a:pt x="2614" y="3174"/>
                  </a:cubicBezTo>
                  <a:cubicBezTo>
                    <a:pt x="2070" y="4013"/>
                    <a:pt x="1517" y="4780"/>
                    <a:pt x="1098" y="5699"/>
                  </a:cubicBezTo>
                  <a:cubicBezTo>
                    <a:pt x="777" y="6403"/>
                    <a:pt x="491" y="7108"/>
                    <a:pt x="402" y="7884"/>
                  </a:cubicBezTo>
                  <a:cubicBezTo>
                    <a:pt x="286" y="8928"/>
                    <a:pt x="0" y="9990"/>
                    <a:pt x="54" y="11042"/>
                  </a:cubicBezTo>
                  <a:cubicBezTo>
                    <a:pt x="152" y="12951"/>
                    <a:pt x="1026" y="14762"/>
                    <a:pt x="1606" y="16555"/>
                  </a:cubicBezTo>
                  <a:cubicBezTo>
                    <a:pt x="1932" y="17583"/>
                    <a:pt x="2688" y="17988"/>
                    <a:pt x="3563" y="17988"/>
                  </a:cubicBezTo>
                  <a:cubicBezTo>
                    <a:pt x="5272" y="17988"/>
                    <a:pt x="7434" y="16443"/>
                    <a:pt x="7735" y="14968"/>
                  </a:cubicBezTo>
                  <a:cubicBezTo>
                    <a:pt x="7788" y="14718"/>
                    <a:pt x="7788" y="14450"/>
                    <a:pt x="7771" y="14182"/>
                  </a:cubicBezTo>
                  <a:cubicBezTo>
                    <a:pt x="7717" y="13531"/>
                    <a:pt x="7512" y="12844"/>
                    <a:pt x="7432" y="12264"/>
                  </a:cubicBezTo>
                  <a:cubicBezTo>
                    <a:pt x="7289" y="11158"/>
                    <a:pt x="7271" y="10052"/>
                    <a:pt x="7110" y="8946"/>
                  </a:cubicBezTo>
                  <a:cubicBezTo>
                    <a:pt x="7110" y="8919"/>
                    <a:pt x="7102" y="8883"/>
                    <a:pt x="7102" y="8857"/>
                  </a:cubicBezTo>
                  <a:cubicBezTo>
                    <a:pt x="7012" y="8250"/>
                    <a:pt x="7128" y="7724"/>
                    <a:pt x="6995" y="7224"/>
                  </a:cubicBezTo>
                  <a:cubicBezTo>
                    <a:pt x="7146" y="7224"/>
                    <a:pt x="7298" y="7215"/>
                    <a:pt x="7441" y="7180"/>
                  </a:cubicBezTo>
                  <a:cubicBezTo>
                    <a:pt x="7548" y="7902"/>
                    <a:pt x="7833" y="8598"/>
                    <a:pt x="8101" y="9276"/>
                  </a:cubicBezTo>
                  <a:cubicBezTo>
                    <a:pt x="8565" y="10436"/>
                    <a:pt x="8904" y="11533"/>
                    <a:pt x="9180" y="12755"/>
                  </a:cubicBezTo>
                  <a:cubicBezTo>
                    <a:pt x="9368" y="13585"/>
                    <a:pt x="9671" y="14370"/>
                    <a:pt x="10242" y="15012"/>
                  </a:cubicBezTo>
                  <a:cubicBezTo>
                    <a:pt x="10786" y="15637"/>
                    <a:pt x="11562" y="15744"/>
                    <a:pt x="12338" y="15788"/>
                  </a:cubicBezTo>
                  <a:cubicBezTo>
                    <a:pt x="12549" y="15802"/>
                    <a:pt x="12754" y="15814"/>
                    <a:pt x="12954" y="15814"/>
                  </a:cubicBezTo>
                  <a:cubicBezTo>
                    <a:pt x="13522" y="15814"/>
                    <a:pt x="14047" y="15720"/>
                    <a:pt x="14542" y="15324"/>
                  </a:cubicBezTo>
                  <a:cubicBezTo>
                    <a:pt x="15122" y="14860"/>
                    <a:pt x="15755" y="14521"/>
                    <a:pt x="15844" y="13745"/>
                  </a:cubicBezTo>
                  <a:cubicBezTo>
                    <a:pt x="15933" y="12951"/>
                    <a:pt x="15559" y="12068"/>
                    <a:pt x="15470" y="11274"/>
                  </a:cubicBezTo>
                  <a:cubicBezTo>
                    <a:pt x="15345" y="10061"/>
                    <a:pt x="14997" y="9026"/>
                    <a:pt x="14533" y="7911"/>
                  </a:cubicBezTo>
                  <a:cubicBezTo>
                    <a:pt x="14114" y="6912"/>
                    <a:pt x="13873" y="5832"/>
                    <a:pt x="13302" y="4923"/>
                  </a:cubicBezTo>
                  <a:cubicBezTo>
                    <a:pt x="13007" y="4459"/>
                    <a:pt x="12677" y="3977"/>
                    <a:pt x="12320" y="3531"/>
                  </a:cubicBezTo>
                  <a:cubicBezTo>
                    <a:pt x="12053" y="3210"/>
                    <a:pt x="11767" y="2897"/>
                    <a:pt x="11464" y="2621"/>
                  </a:cubicBezTo>
                  <a:cubicBezTo>
                    <a:pt x="10955" y="2157"/>
                    <a:pt x="10358" y="1764"/>
                    <a:pt x="9715" y="1497"/>
                  </a:cubicBezTo>
                  <a:cubicBezTo>
                    <a:pt x="9546" y="1425"/>
                    <a:pt x="9385" y="1363"/>
                    <a:pt x="9216" y="1309"/>
                  </a:cubicBezTo>
                  <a:cubicBezTo>
                    <a:pt x="8950" y="1228"/>
                    <a:pt x="8488" y="1000"/>
                    <a:pt x="8130" y="1000"/>
                  </a:cubicBezTo>
                  <a:cubicBezTo>
                    <a:pt x="8055" y="1000"/>
                    <a:pt x="7985" y="1010"/>
                    <a:pt x="7922" y="1033"/>
                  </a:cubicBezTo>
                  <a:cubicBezTo>
                    <a:pt x="7913" y="1024"/>
                    <a:pt x="7904" y="1015"/>
                    <a:pt x="7887" y="1015"/>
                  </a:cubicBezTo>
                  <a:cubicBezTo>
                    <a:pt x="7819" y="998"/>
                    <a:pt x="7758" y="991"/>
                    <a:pt x="7701" y="991"/>
                  </a:cubicBezTo>
                  <a:cubicBezTo>
                    <a:pt x="7025" y="991"/>
                    <a:pt x="7049" y="2092"/>
                    <a:pt x="7066" y="2585"/>
                  </a:cubicBezTo>
                  <a:cubicBezTo>
                    <a:pt x="7075" y="2826"/>
                    <a:pt x="7093" y="3076"/>
                    <a:pt x="7110" y="3317"/>
                  </a:cubicBezTo>
                  <a:cubicBezTo>
                    <a:pt x="7164" y="3950"/>
                    <a:pt x="7253" y="4566"/>
                    <a:pt x="7316" y="5190"/>
                  </a:cubicBezTo>
                  <a:cubicBezTo>
                    <a:pt x="7325" y="5199"/>
                    <a:pt x="7325" y="5217"/>
                    <a:pt x="7325" y="5226"/>
                  </a:cubicBezTo>
                  <a:cubicBezTo>
                    <a:pt x="6861" y="4530"/>
                    <a:pt x="6798" y="3656"/>
                    <a:pt x="6736" y="2826"/>
                  </a:cubicBezTo>
                  <a:cubicBezTo>
                    <a:pt x="6682" y="2095"/>
                    <a:pt x="6548" y="1381"/>
                    <a:pt x="6361" y="676"/>
                  </a:cubicBezTo>
                  <a:cubicBezTo>
                    <a:pt x="6229" y="172"/>
                    <a:pt x="6008" y="0"/>
                    <a:pt x="5739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632" y="4350413"/>
              <a:ext cx="199716" cy="265519"/>
            </a:xfrm>
            <a:custGeom>
              <a:avLst/>
              <a:gdLst/>
              <a:ahLst/>
              <a:cxnLst/>
              <a:rect l="l" t="t" r="r" b="b"/>
              <a:pathLst>
                <a:path w="4754" h="6320" extrusionOk="0">
                  <a:moveTo>
                    <a:pt x="2336" y="813"/>
                  </a:moveTo>
                  <a:cubicBezTo>
                    <a:pt x="2521" y="859"/>
                    <a:pt x="2720" y="905"/>
                    <a:pt x="2921" y="905"/>
                  </a:cubicBezTo>
                  <a:cubicBezTo>
                    <a:pt x="2952" y="905"/>
                    <a:pt x="2983" y="904"/>
                    <a:pt x="3014" y="902"/>
                  </a:cubicBezTo>
                  <a:lnTo>
                    <a:pt x="3032" y="902"/>
                  </a:lnTo>
                  <a:cubicBezTo>
                    <a:pt x="2996" y="955"/>
                    <a:pt x="3005" y="1009"/>
                    <a:pt x="3023" y="1062"/>
                  </a:cubicBezTo>
                  <a:cubicBezTo>
                    <a:pt x="3023" y="1080"/>
                    <a:pt x="3023" y="1098"/>
                    <a:pt x="3023" y="1116"/>
                  </a:cubicBezTo>
                  <a:cubicBezTo>
                    <a:pt x="3005" y="1107"/>
                    <a:pt x="2978" y="1098"/>
                    <a:pt x="2960" y="1098"/>
                  </a:cubicBezTo>
                  <a:cubicBezTo>
                    <a:pt x="2898" y="1080"/>
                    <a:pt x="2835" y="1071"/>
                    <a:pt x="2782" y="1062"/>
                  </a:cubicBezTo>
                  <a:cubicBezTo>
                    <a:pt x="2719" y="1052"/>
                    <a:pt x="2657" y="1047"/>
                    <a:pt x="2596" y="1047"/>
                  </a:cubicBezTo>
                  <a:cubicBezTo>
                    <a:pt x="2503" y="1047"/>
                    <a:pt x="2413" y="1059"/>
                    <a:pt x="2327" y="1080"/>
                  </a:cubicBezTo>
                  <a:cubicBezTo>
                    <a:pt x="2318" y="1009"/>
                    <a:pt x="2318" y="911"/>
                    <a:pt x="2327" y="848"/>
                  </a:cubicBezTo>
                  <a:lnTo>
                    <a:pt x="2336" y="813"/>
                  </a:lnTo>
                  <a:close/>
                  <a:moveTo>
                    <a:pt x="1804" y="734"/>
                  </a:moveTo>
                  <a:cubicBezTo>
                    <a:pt x="1870" y="734"/>
                    <a:pt x="1937" y="740"/>
                    <a:pt x="2006" y="750"/>
                  </a:cubicBezTo>
                  <a:cubicBezTo>
                    <a:pt x="1979" y="893"/>
                    <a:pt x="1970" y="1036"/>
                    <a:pt x="1997" y="1178"/>
                  </a:cubicBezTo>
                  <a:cubicBezTo>
                    <a:pt x="1970" y="1187"/>
                    <a:pt x="1943" y="1205"/>
                    <a:pt x="1908" y="1214"/>
                  </a:cubicBezTo>
                  <a:cubicBezTo>
                    <a:pt x="1827" y="1250"/>
                    <a:pt x="1747" y="1294"/>
                    <a:pt x="1667" y="1330"/>
                  </a:cubicBezTo>
                  <a:cubicBezTo>
                    <a:pt x="1640" y="1357"/>
                    <a:pt x="1622" y="1375"/>
                    <a:pt x="1586" y="1393"/>
                  </a:cubicBezTo>
                  <a:lnTo>
                    <a:pt x="1604" y="1366"/>
                  </a:lnTo>
                  <a:lnTo>
                    <a:pt x="1470" y="804"/>
                  </a:lnTo>
                  <a:cubicBezTo>
                    <a:pt x="1578" y="753"/>
                    <a:pt x="1689" y="734"/>
                    <a:pt x="1804" y="734"/>
                  </a:cubicBezTo>
                  <a:close/>
                  <a:moveTo>
                    <a:pt x="1167" y="991"/>
                  </a:moveTo>
                  <a:lnTo>
                    <a:pt x="1274" y="1446"/>
                  </a:lnTo>
                  <a:cubicBezTo>
                    <a:pt x="1274" y="1473"/>
                    <a:pt x="1274" y="1491"/>
                    <a:pt x="1292" y="1509"/>
                  </a:cubicBezTo>
                  <a:cubicBezTo>
                    <a:pt x="1224" y="1522"/>
                    <a:pt x="1155" y="1529"/>
                    <a:pt x="1092" y="1529"/>
                  </a:cubicBezTo>
                  <a:cubicBezTo>
                    <a:pt x="816" y="1529"/>
                    <a:pt x="630" y="1400"/>
                    <a:pt x="891" y="1125"/>
                  </a:cubicBezTo>
                  <a:cubicBezTo>
                    <a:pt x="989" y="1080"/>
                    <a:pt x="1007" y="1062"/>
                    <a:pt x="1167" y="991"/>
                  </a:cubicBezTo>
                  <a:close/>
                  <a:moveTo>
                    <a:pt x="3835" y="420"/>
                  </a:moveTo>
                  <a:cubicBezTo>
                    <a:pt x="3906" y="545"/>
                    <a:pt x="3959" y="670"/>
                    <a:pt x="3986" y="804"/>
                  </a:cubicBezTo>
                  <a:cubicBezTo>
                    <a:pt x="4066" y="1143"/>
                    <a:pt x="4013" y="1509"/>
                    <a:pt x="4013" y="1883"/>
                  </a:cubicBezTo>
                  <a:lnTo>
                    <a:pt x="3995" y="1874"/>
                  </a:lnTo>
                  <a:cubicBezTo>
                    <a:pt x="3861" y="1848"/>
                    <a:pt x="3727" y="1830"/>
                    <a:pt x="3594" y="1821"/>
                  </a:cubicBezTo>
                  <a:cubicBezTo>
                    <a:pt x="3576" y="1821"/>
                    <a:pt x="3558" y="1821"/>
                    <a:pt x="3540" y="1830"/>
                  </a:cubicBezTo>
                  <a:cubicBezTo>
                    <a:pt x="3504" y="1660"/>
                    <a:pt x="3442" y="1500"/>
                    <a:pt x="3344" y="1366"/>
                  </a:cubicBezTo>
                  <a:cubicBezTo>
                    <a:pt x="3362" y="1268"/>
                    <a:pt x="3371" y="1161"/>
                    <a:pt x="3362" y="1062"/>
                  </a:cubicBezTo>
                  <a:cubicBezTo>
                    <a:pt x="3362" y="991"/>
                    <a:pt x="3353" y="920"/>
                    <a:pt x="3308" y="875"/>
                  </a:cubicBezTo>
                  <a:lnTo>
                    <a:pt x="3281" y="848"/>
                  </a:lnTo>
                  <a:cubicBezTo>
                    <a:pt x="3344" y="822"/>
                    <a:pt x="3406" y="795"/>
                    <a:pt x="3469" y="750"/>
                  </a:cubicBezTo>
                  <a:cubicBezTo>
                    <a:pt x="3611" y="670"/>
                    <a:pt x="3727" y="563"/>
                    <a:pt x="3835" y="420"/>
                  </a:cubicBezTo>
                  <a:close/>
                  <a:moveTo>
                    <a:pt x="3585" y="2160"/>
                  </a:moveTo>
                  <a:cubicBezTo>
                    <a:pt x="3692" y="2169"/>
                    <a:pt x="3799" y="2178"/>
                    <a:pt x="3897" y="2195"/>
                  </a:cubicBezTo>
                  <a:cubicBezTo>
                    <a:pt x="3915" y="2199"/>
                    <a:pt x="3934" y="2201"/>
                    <a:pt x="3952" y="2201"/>
                  </a:cubicBezTo>
                  <a:cubicBezTo>
                    <a:pt x="3977" y="2201"/>
                    <a:pt x="4001" y="2197"/>
                    <a:pt x="4022" y="2187"/>
                  </a:cubicBezTo>
                  <a:cubicBezTo>
                    <a:pt x="4031" y="2338"/>
                    <a:pt x="4049" y="2490"/>
                    <a:pt x="4075" y="2633"/>
                  </a:cubicBezTo>
                  <a:cubicBezTo>
                    <a:pt x="3906" y="2526"/>
                    <a:pt x="3710" y="2463"/>
                    <a:pt x="3540" y="2356"/>
                  </a:cubicBezTo>
                  <a:cubicBezTo>
                    <a:pt x="3558" y="2294"/>
                    <a:pt x="3567" y="2222"/>
                    <a:pt x="3567" y="2160"/>
                  </a:cubicBezTo>
                  <a:close/>
                  <a:moveTo>
                    <a:pt x="3397" y="2668"/>
                  </a:moveTo>
                  <a:cubicBezTo>
                    <a:pt x="3585" y="2775"/>
                    <a:pt x="3817" y="2838"/>
                    <a:pt x="3977" y="2989"/>
                  </a:cubicBezTo>
                  <a:cubicBezTo>
                    <a:pt x="4015" y="3027"/>
                    <a:pt x="4056" y="3042"/>
                    <a:pt x="4096" y="3042"/>
                  </a:cubicBezTo>
                  <a:cubicBezTo>
                    <a:pt x="4114" y="3042"/>
                    <a:pt x="4131" y="3039"/>
                    <a:pt x="4147" y="3034"/>
                  </a:cubicBezTo>
                  <a:cubicBezTo>
                    <a:pt x="4209" y="3337"/>
                    <a:pt x="4272" y="3641"/>
                    <a:pt x="4307" y="3944"/>
                  </a:cubicBezTo>
                  <a:cubicBezTo>
                    <a:pt x="3897" y="3632"/>
                    <a:pt x="3442" y="3284"/>
                    <a:pt x="3299" y="2802"/>
                  </a:cubicBezTo>
                  <a:lnTo>
                    <a:pt x="3299" y="2793"/>
                  </a:lnTo>
                  <a:cubicBezTo>
                    <a:pt x="3326" y="2757"/>
                    <a:pt x="3362" y="2713"/>
                    <a:pt x="3397" y="2668"/>
                  </a:cubicBezTo>
                  <a:close/>
                  <a:moveTo>
                    <a:pt x="2300" y="3739"/>
                  </a:moveTo>
                  <a:cubicBezTo>
                    <a:pt x="2452" y="3899"/>
                    <a:pt x="2568" y="4087"/>
                    <a:pt x="2702" y="4247"/>
                  </a:cubicBezTo>
                  <a:cubicBezTo>
                    <a:pt x="2684" y="4283"/>
                    <a:pt x="2657" y="4319"/>
                    <a:pt x="2630" y="4354"/>
                  </a:cubicBezTo>
                  <a:cubicBezTo>
                    <a:pt x="2594" y="4399"/>
                    <a:pt x="2559" y="4444"/>
                    <a:pt x="2532" y="4497"/>
                  </a:cubicBezTo>
                  <a:cubicBezTo>
                    <a:pt x="2445" y="4685"/>
                    <a:pt x="2248" y="4866"/>
                    <a:pt x="2107" y="4866"/>
                  </a:cubicBezTo>
                  <a:cubicBezTo>
                    <a:pt x="1988" y="4866"/>
                    <a:pt x="1909" y="4736"/>
                    <a:pt x="1970" y="4372"/>
                  </a:cubicBezTo>
                  <a:cubicBezTo>
                    <a:pt x="2015" y="4131"/>
                    <a:pt x="2148" y="3926"/>
                    <a:pt x="2300" y="3739"/>
                  </a:cubicBezTo>
                  <a:close/>
                  <a:moveTo>
                    <a:pt x="3032" y="3061"/>
                  </a:moveTo>
                  <a:cubicBezTo>
                    <a:pt x="3281" y="3623"/>
                    <a:pt x="3852" y="4006"/>
                    <a:pt x="4325" y="4390"/>
                  </a:cubicBezTo>
                  <a:cubicBezTo>
                    <a:pt x="4316" y="4551"/>
                    <a:pt x="4281" y="4720"/>
                    <a:pt x="4245" y="4881"/>
                  </a:cubicBezTo>
                  <a:cubicBezTo>
                    <a:pt x="4111" y="4827"/>
                    <a:pt x="3986" y="4747"/>
                    <a:pt x="3843" y="4711"/>
                  </a:cubicBezTo>
                  <a:cubicBezTo>
                    <a:pt x="3861" y="4381"/>
                    <a:pt x="3835" y="4060"/>
                    <a:pt x="3647" y="3899"/>
                  </a:cubicBezTo>
                  <a:cubicBezTo>
                    <a:pt x="3541" y="3810"/>
                    <a:pt x="3440" y="3774"/>
                    <a:pt x="3345" y="3774"/>
                  </a:cubicBezTo>
                  <a:cubicBezTo>
                    <a:pt x="3192" y="3774"/>
                    <a:pt x="3054" y="3868"/>
                    <a:pt x="2933" y="3989"/>
                  </a:cubicBezTo>
                  <a:cubicBezTo>
                    <a:pt x="2800" y="3828"/>
                    <a:pt x="2684" y="3650"/>
                    <a:pt x="2541" y="3498"/>
                  </a:cubicBezTo>
                  <a:cubicBezTo>
                    <a:pt x="2568" y="3471"/>
                    <a:pt x="2594" y="3444"/>
                    <a:pt x="2621" y="3418"/>
                  </a:cubicBezTo>
                  <a:cubicBezTo>
                    <a:pt x="2755" y="3293"/>
                    <a:pt x="2898" y="3177"/>
                    <a:pt x="3032" y="3061"/>
                  </a:cubicBezTo>
                  <a:close/>
                  <a:moveTo>
                    <a:pt x="3808" y="5059"/>
                  </a:moveTo>
                  <a:cubicBezTo>
                    <a:pt x="3933" y="5104"/>
                    <a:pt x="4049" y="5166"/>
                    <a:pt x="4174" y="5220"/>
                  </a:cubicBezTo>
                  <a:cubicBezTo>
                    <a:pt x="4147" y="5318"/>
                    <a:pt x="4129" y="5425"/>
                    <a:pt x="4102" y="5523"/>
                  </a:cubicBezTo>
                  <a:cubicBezTo>
                    <a:pt x="4054" y="5682"/>
                    <a:pt x="3947" y="5826"/>
                    <a:pt x="3865" y="5826"/>
                  </a:cubicBezTo>
                  <a:cubicBezTo>
                    <a:pt x="3810" y="5826"/>
                    <a:pt x="3767" y="5759"/>
                    <a:pt x="3763" y="5585"/>
                  </a:cubicBezTo>
                  <a:cubicBezTo>
                    <a:pt x="3763" y="5461"/>
                    <a:pt x="3790" y="5264"/>
                    <a:pt x="3808" y="5059"/>
                  </a:cubicBezTo>
                  <a:close/>
                  <a:moveTo>
                    <a:pt x="3863" y="1"/>
                  </a:moveTo>
                  <a:cubicBezTo>
                    <a:pt x="3792" y="1"/>
                    <a:pt x="3724" y="63"/>
                    <a:pt x="3701" y="144"/>
                  </a:cubicBezTo>
                  <a:cubicBezTo>
                    <a:pt x="3656" y="144"/>
                    <a:pt x="3603" y="161"/>
                    <a:pt x="3567" y="215"/>
                  </a:cubicBezTo>
                  <a:cubicBezTo>
                    <a:pt x="3346" y="505"/>
                    <a:pt x="3111" y="595"/>
                    <a:pt x="2868" y="595"/>
                  </a:cubicBezTo>
                  <a:cubicBezTo>
                    <a:pt x="2475" y="595"/>
                    <a:pt x="2062" y="362"/>
                    <a:pt x="1653" y="362"/>
                  </a:cubicBezTo>
                  <a:cubicBezTo>
                    <a:pt x="1598" y="362"/>
                    <a:pt x="1543" y="366"/>
                    <a:pt x="1488" y="376"/>
                  </a:cubicBezTo>
                  <a:cubicBezTo>
                    <a:pt x="1292" y="411"/>
                    <a:pt x="917" y="750"/>
                    <a:pt x="792" y="795"/>
                  </a:cubicBezTo>
                  <a:cubicBezTo>
                    <a:pt x="659" y="848"/>
                    <a:pt x="480" y="893"/>
                    <a:pt x="391" y="1009"/>
                  </a:cubicBezTo>
                  <a:cubicBezTo>
                    <a:pt x="0" y="1568"/>
                    <a:pt x="617" y="1817"/>
                    <a:pt x="1142" y="1817"/>
                  </a:cubicBezTo>
                  <a:cubicBezTo>
                    <a:pt x="1312" y="1817"/>
                    <a:pt x="1473" y="1791"/>
                    <a:pt x="1586" y="1740"/>
                  </a:cubicBezTo>
                  <a:cubicBezTo>
                    <a:pt x="1747" y="1669"/>
                    <a:pt x="1916" y="1589"/>
                    <a:pt x="2077" y="1509"/>
                  </a:cubicBezTo>
                  <a:cubicBezTo>
                    <a:pt x="2220" y="1455"/>
                    <a:pt x="2354" y="1419"/>
                    <a:pt x="2470" y="1401"/>
                  </a:cubicBezTo>
                  <a:cubicBezTo>
                    <a:pt x="2531" y="1392"/>
                    <a:pt x="2589" y="1388"/>
                    <a:pt x="2642" y="1388"/>
                  </a:cubicBezTo>
                  <a:cubicBezTo>
                    <a:pt x="3331" y="1388"/>
                    <a:pt x="3400" y="2097"/>
                    <a:pt x="2978" y="2659"/>
                  </a:cubicBezTo>
                  <a:cubicBezTo>
                    <a:pt x="2818" y="2856"/>
                    <a:pt x="2577" y="3007"/>
                    <a:pt x="2380" y="3177"/>
                  </a:cubicBezTo>
                  <a:cubicBezTo>
                    <a:pt x="2318" y="3230"/>
                    <a:pt x="2264" y="3284"/>
                    <a:pt x="2202" y="3346"/>
                  </a:cubicBezTo>
                  <a:cubicBezTo>
                    <a:pt x="2157" y="3364"/>
                    <a:pt x="2131" y="3400"/>
                    <a:pt x="2113" y="3444"/>
                  </a:cubicBezTo>
                  <a:cubicBezTo>
                    <a:pt x="1854" y="3739"/>
                    <a:pt x="1676" y="4078"/>
                    <a:pt x="1604" y="4479"/>
                  </a:cubicBezTo>
                  <a:cubicBezTo>
                    <a:pt x="1512" y="4956"/>
                    <a:pt x="1738" y="5214"/>
                    <a:pt x="2042" y="5214"/>
                  </a:cubicBezTo>
                  <a:cubicBezTo>
                    <a:pt x="2210" y="5214"/>
                    <a:pt x="2402" y="5135"/>
                    <a:pt x="2577" y="4970"/>
                  </a:cubicBezTo>
                  <a:cubicBezTo>
                    <a:pt x="2723" y="4830"/>
                    <a:pt x="3112" y="4195"/>
                    <a:pt x="3327" y="4195"/>
                  </a:cubicBezTo>
                  <a:cubicBezTo>
                    <a:pt x="3400" y="4195"/>
                    <a:pt x="3453" y="4268"/>
                    <a:pt x="3469" y="4461"/>
                  </a:cubicBezTo>
                  <a:cubicBezTo>
                    <a:pt x="3504" y="4916"/>
                    <a:pt x="3397" y="5371"/>
                    <a:pt x="3442" y="5826"/>
                  </a:cubicBezTo>
                  <a:cubicBezTo>
                    <a:pt x="3466" y="6083"/>
                    <a:pt x="3686" y="6320"/>
                    <a:pt x="3906" y="6320"/>
                  </a:cubicBezTo>
                  <a:cubicBezTo>
                    <a:pt x="4015" y="6320"/>
                    <a:pt x="4124" y="6262"/>
                    <a:pt x="4209" y="6121"/>
                  </a:cubicBezTo>
                  <a:cubicBezTo>
                    <a:pt x="4486" y="5666"/>
                    <a:pt x="4620" y="5041"/>
                    <a:pt x="4655" y="4461"/>
                  </a:cubicBezTo>
                  <a:cubicBezTo>
                    <a:pt x="4727" y="4399"/>
                    <a:pt x="4753" y="4301"/>
                    <a:pt x="4664" y="4229"/>
                  </a:cubicBezTo>
                  <a:lnTo>
                    <a:pt x="4664" y="4221"/>
                  </a:lnTo>
                  <a:cubicBezTo>
                    <a:pt x="4664" y="4113"/>
                    <a:pt x="4664" y="3997"/>
                    <a:pt x="4655" y="3890"/>
                  </a:cubicBezTo>
                  <a:cubicBezTo>
                    <a:pt x="4602" y="2989"/>
                    <a:pt x="4298" y="2187"/>
                    <a:pt x="4370" y="1268"/>
                  </a:cubicBezTo>
                  <a:cubicBezTo>
                    <a:pt x="4370" y="1170"/>
                    <a:pt x="4379" y="1089"/>
                    <a:pt x="4379" y="1009"/>
                  </a:cubicBezTo>
                  <a:cubicBezTo>
                    <a:pt x="4379" y="590"/>
                    <a:pt x="4289" y="447"/>
                    <a:pt x="3977" y="63"/>
                  </a:cubicBezTo>
                  <a:cubicBezTo>
                    <a:pt x="3943" y="19"/>
                    <a:pt x="3902" y="1"/>
                    <a:pt x="386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8503" y="4289832"/>
              <a:ext cx="156697" cy="160908"/>
            </a:xfrm>
            <a:custGeom>
              <a:avLst/>
              <a:gdLst/>
              <a:ahLst/>
              <a:cxnLst/>
              <a:rect l="l" t="t" r="r" b="b"/>
              <a:pathLst>
                <a:path w="3730" h="3830" extrusionOk="0">
                  <a:moveTo>
                    <a:pt x="3108" y="478"/>
                  </a:moveTo>
                  <a:cubicBezTo>
                    <a:pt x="3283" y="478"/>
                    <a:pt x="3388" y="635"/>
                    <a:pt x="3239" y="961"/>
                  </a:cubicBezTo>
                  <a:cubicBezTo>
                    <a:pt x="3150" y="934"/>
                    <a:pt x="3079" y="863"/>
                    <a:pt x="3016" y="792"/>
                  </a:cubicBezTo>
                  <a:cubicBezTo>
                    <a:pt x="2945" y="729"/>
                    <a:pt x="2882" y="658"/>
                    <a:pt x="2811" y="595"/>
                  </a:cubicBezTo>
                  <a:cubicBezTo>
                    <a:pt x="2913" y="518"/>
                    <a:pt x="3019" y="478"/>
                    <a:pt x="3108" y="478"/>
                  </a:cubicBezTo>
                  <a:close/>
                  <a:moveTo>
                    <a:pt x="2579" y="845"/>
                  </a:moveTo>
                  <a:cubicBezTo>
                    <a:pt x="2749" y="970"/>
                    <a:pt x="2865" y="1166"/>
                    <a:pt x="3052" y="1256"/>
                  </a:cubicBezTo>
                  <a:cubicBezTo>
                    <a:pt x="2963" y="1372"/>
                    <a:pt x="2865" y="1479"/>
                    <a:pt x="2784" y="1595"/>
                  </a:cubicBezTo>
                  <a:cubicBezTo>
                    <a:pt x="2766" y="1577"/>
                    <a:pt x="2758" y="1568"/>
                    <a:pt x="2749" y="1559"/>
                  </a:cubicBezTo>
                  <a:cubicBezTo>
                    <a:pt x="2552" y="1470"/>
                    <a:pt x="2392" y="1318"/>
                    <a:pt x="2204" y="1211"/>
                  </a:cubicBezTo>
                  <a:cubicBezTo>
                    <a:pt x="2231" y="1193"/>
                    <a:pt x="2267" y="1175"/>
                    <a:pt x="2294" y="1148"/>
                  </a:cubicBezTo>
                  <a:cubicBezTo>
                    <a:pt x="2410" y="1059"/>
                    <a:pt x="2490" y="952"/>
                    <a:pt x="2579" y="845"/>
                  </a:cubicBezTo>
                  <a:close/>
                  <a:moveTo>
                    <a:pt x="572" y="1184"/>
                  </a:moveTo>
                  <a:cubicBezTo>
                    <a:pt x="670" y="1229"/>
                    <a:pt x="768" y="1273"/>
                    <a:pt x="866" y="1309"/>
                  </a:cubicBezTo>
                  <a:cubicBezTo>
                    <a:pt x="857" y="1336"/>
                    <a:pt x="839" y="1363"/>
                    <a:pt x="839" y="1389"/>
                  </a:cubicBezTo>
                  <a:cubicBezTo>
                    <a:pt x="822" y="1603"/>
                    <a:pt x="768" y="1800"/>
                    <a:pt x="741" y="2005"/>
                  </a:cubicBezTo>
                  <a:cubicBezTo>
                    <a:pt x="420" y="1844"/>
                    <a:pt x="500" y="1487"/>
                    <a:pt x="572" y="1184"/>
                  </a:cubicBezTo>
                  <a:close/>
                  <a:moveTo>
                    <a:pt x="1178" y="1407"/>
                  </a:moveTo>
                  <a:cubicBezTo>
                    <a:pt x="1250" y="1416"/>
                    <a:pt x="1321" y="1434"/>
                    <a:pt x="1410" y="1434"/>
                  </a:cubicBezTo>
                  <a:lnTo>
                    <a:pt x="1517" y="1434"/>
                  </a:lnTo>
                  <a:lnTo>
                    <a:pt x="1509" y="1452"/>
                  </a:lnTo>
                  <a:cubicBezTo>
                    <a:pt x="1491" y="1737"/>
                    <a:pt x="1402" y="2014"/>
                    <a:pt x="1366" y="2299"/>
                  </a:cubicBezTo>
                  <a:cubicBezTo>
                    <a:pt x="1330" y="2273"/>
                    <a:pt x="1294" y="2246"/>
                    <a:pt x="1259" y="2228"/>
                  </a:cubicBezTo>
                  <a:cubicBezTo>
                    <a:pt x="1196" y="2192"/>
                    <a:pt x="1134" y="2165"/>
                    <a:pt x="1063" y="2130"/>
                  </a:cubicBezTo>
                  <a:cubicBezTo>
                    <a:pt x="1089" y="1889"/>
                    <a:pt x="1152" y="1648"/>
                    <a:pt x="1178" y="1407"/>
                  </a:cubicBezTo>
                  <a:close/>
                  <a:moveTo>
                    <a:pt x="1839" y="1372"/>
                  </a:moveTo>
                  <a:cubicBezTo>
                    <a:pt x="1856" y="1407"/>
                    <a:pt x="1892" y="1443"/>
                    <a:pt x="1937" y="1461"/>
                  </a:cubicBezTo>
                  <a:cubicBezTo>
                    <a:pt x="2178" y="1541"/>
                    <a:pt x="2347" y="1746"/>
                    <a:pt x="2570" y="1853"/>
                  </a:cubicBezTo>
                  <a:cubicBezTo>
                    <a:pt x="2588" y="1862"/>
                    <a:pt x="2606" y="1871"/>
                    <a:pt x="2633" y="1871"/>
                  </a:cubicBezTo>
                  <a:cubicBezTo>
                    <a:pt x="2606" y="1942"/>
                    <a:pt x="2606" y="2014"/>
                    <a:pt x="2615" y="2094"/>
                  </a:cubicBezTo>
                  <a:cubicBezTo>
                    <a:pt x="2294" y="2237"/>
                    <a:pt x="1964" y="2371"/>
                    <a:pt x="1660" y="2558"/>
                  </a:cubicBezTo>
                  <a:cubicBezTo>
                    <a:pt x="1678" y="2531"/>
                    <a:pt x="1696" y="2504"/>
                    <a:pt x="1696" y="2460"/>
                  </a:cubicBezTo>
                  <a:cubicBezTo>
                    <a:pt x="1705" y="2121"/>
                    <a:pt x="1830" y="1800"/>
                    <a:pt x="1848" y="1461"/>
                  </a:cubicBezTo>
                  <a:cubicBezTo>
                    <a:pt x="1848" y="1434"/>
                    <a:pt x="1839" y="1407"/>
                    <a:pt x="1830" y="1380"/>
                  </a:cubicBezTo>
                  <a:lnTo>
                    <a:pt x="1839" y="1372"/>
                  </a:lnTo>
                  <a:close/>
                  <a:moveTo>
                    <a:pt x="2722" y="2415"/>
                  </a:moveTo>
                  <a:cubicBezTo>
                    <a:pt x="2758" y="2496"/>
                    <a:pt x="2802" y="2576"/>
                    <a:pt x="2838" y="2647"/>
                  </a:cubicBezTo>
                  <a:lnTo>
                    <a:pt x="2856" y="2674"/>
                  </a:lnTo>
                  <a:cubicBezTo>
                    <a:pt x="2838" y="2674"/>
                    <a:pt x="2820" y="2674"/>
                    <a:pt x="2802" y="2683"/>
                  </a:cubicBezTo>
                  <a:cubicBezTo>
                    <a:pt x="2526" y="2799"/>
                    <a:pt x="2267" y="3013"/>
                    <a:pt x="1964" y="3013"/>
                  </a:cubicBezTo>
                  <a:cubicBezTo>
                    <a:pt x="1946" y="2995"/>
                    <a:pt x="1937" y="2977"/>
                    <a:pt x="1928" y="2959"/>
                  </a:cubicBezTo>
                  <a:cubicBezTo>
                    <a:pt x="1910" y="2915"/>
                    <a:pt x="1883" y="2879"/>
                    <a:pt x="1856" y="2835"/>
                  </a:cubicBezTo>
                  <a:cubicBezTo>
                    <a:pt x="2133" y="2674"/>
                    <a:pt x="2427" y="2549"/>
                    <a:pt x="2722" y="2415"/>
                  </a:cubicBezTo>
                  <a:close/>
                  <a:moveTo>
                    <a:pt x="2945" y="2995"/>
                  </a:moveTo>
                  <a:cubicBezTo>
                    <a:pt x="2954" y="3218"/>
                    <a:pt x="2820" y="3406"/>
                    <a:pt x="2526" y="3504"/>
                  </a:cubicBezTo>
                  <a:cubicBezTo>
                    <a:pt x="2495" y="3514"/>
                    <a:pt x="2465" y="3519"/>
                    <a:pt x="2437" y="3519"/>
                  </a:cubicBezTo>
                  <a:cubicBezTo>
                    <a:pt x="2318" y="3519"/>
                    <a:pt x="2221" y="3435"/>
                    <a:pt x="2142" y="3334"/>
                  </a:cubicBezTo>
                  <a:cubicBezTo>
                    <a:pt x="2427" y="3272"/>
                    <a:pt x="2677" y="3102"/>
                    <a:pt x="2945" y="2995"/>
                  </a:cubicBezTo>
                  <a:close/>
                  <a:moveTo>
                    <a:pt x="3123" y="0"/>
                  </a:moveTo>
                  <a:cubicBezTo>
                    <a:pt x="2904" y="0"/>
                    <a:pt x="2678" y="123"/>
                    <a:pt x="2534" y="283"/>
                  </a:cubicBezTo>
                  <a:cubicBezTo>
                    <a:pt x="2231" y="613"/>
                    <a:pt x="2169" y="917"/>
                    <a:pt x="1669" y="1068"/>
                  </a:cubicBezTo>
                  <a:cubicBezTo>
                    <a:pt x="1583" y="1094"/>
                    <a:pt x="1501" y="1105"/>
                    <a:pt x="1422" y="1105"/>
                  </a:cubicBezTo>
                  <a:cubicBezTo>
                    <a:pt x="1063" y="1105"/>
                    <a:pt x="771" y="876"/>
                    <a:pt x="420" y="774"/>
                  </a:cubicBezTo>
                  <a:cubicBezTo>
                    <a:pt x="402" y="768"/>
                    <a:pt x="385" y="766"/>
                    <a:pt x="369" y="766"/>
                  </a:cubicBezTo>
                  <a:cubicBezTo>
                    <a:pt x="226" y="766"/>
                    <a:pt x="162" y="963"/>
                    <a:pt x="251" y="1059"/>
                  </a:cubicBezTo>
                  <a:cubicBezTo>
                    <a:pt x="170" y="1398"/>
                    <a:pt x="1" y="2005"/>
                    <a:pt x="340" y="2183"/>
                  </a:cubicBezTo>
                  <a:cubicBezTo>
                    <a:pt x="625" y="2335"/>
                    <a:pt x="929" y="2433"/>
                    <a:pt x="1214" y="2594"/>
                  </a:cubicBezTo>
                  <a:cubicBezTo>
                    <a:pt x="1509" y="2772"/>
                    <a:pt x="1651" y="3182"/>
                    <a:pt x="1830" y="3468"/>
                  </a:cubicBezTo>
                  <a:cubicBezTo>
                    <a:pt x="1990" y="3721"/>
                    <a:pt x="2232" y="3830"/>
                    <a:pt x="2474" y="3830"/>
                  </a:cubicBezTo>
                  <a:cubicBezTo>
                    <a:pt x="2932" y="3830"/>
                    <a:pt x="3392" y="3440"/>
                    <a:pt x="3311" y="2897"/>
                  </a:cubicBezTo>
                  <a:cubicBezTo>
                    <a:pt x="3257" y="2567"/>
                    <a:pt x="2900" y="2281"/>
                    <a:pt x="2972" y="1925"/>
                  </a:cubicBezTo>
                  <a:cubicBezTo>
                    <a:pt x="3025" y="1657"/>
                    <a:pt x="3373" y="1372"/>
                    <a:pt x="3525" y="1148"/>
                  </a:cubicBezTo>
                  <a:cubicBezTo>
                    <a:pt x="3703" y="881"/>
                    <a:pt x="3730" y="408"/>
                    <a:pt x="3498" y="158"/>
                  </a:cubicBezTo>
                  <a:cubicBezTo>
                    <a:pt x="3389" y="46"/>
                    <a:pt x="3258" y="0"/>
                    <a:pt x="3123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7"/>
          <p:cNvGrpSpPr/>
          <p:nvPr/>
        </p:nvGrpSpPr>
        <p:grpSpPr>
          <a:xfrm rot="-8985526">
            <a:off x="1746901" y="4429541"/>
            <a:ext cx="580823" cy="387962"/>
            <a:chOff x="1617550" y="4443843"/>
            <a:chExt cx="669398" cy="447125"/>
          </a:xfrm>
        </p:grpSpPr>
        <p:sp>
          <p:nvSpPr>
            <p:cNvPr id="591" name="Google Shape;591;p7"/>
            <p:cNvSpPr/>
            <p:nvPr/>
          </p:nvSpPr>
          <p:spPr>
            <a:xfrm>
              <a:off x="1945478" y="4625339"/>
              <a:ext cx="12694" cy="7220"/>
            </a:xfrm>
            <a:custGeom>
              <a:avLst/>
              <a:gdLst/>
              <a:ahLst/>
              <a:cxnLst/>
              <a:rect l="l" t="t" r="r" b="b"/>
              <a:pathLst>
                <a:path w="269" h="153" extrusionOk="0">
                  <a:moveTo>
                    <a:pt x="268" y="1"/>
                  </a:moveTo>
                  <a:cubicBezTo>
                    <a:pt x="206" y="81"/>
                    <a:pt x="108" y="135"/>
                    <a:pt x="1" y="152"/>
                  </a:cubicBezTo>
                  <a:cubicBezTo>
                    <a:pt x="108" y="152"/>
                    <a:pt x="215" y="108"/>
                    <a:pt x="26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2126926" y="4611889"/>
              <a:ext cx="42471" cy="48511"/>
            </a:xfrm>
            <a:custGeom>
              <a:avLst/>
              <a:gdLst/>
              <a:ahLst/>
              <a:cxnLst/>
              <a:rect l="l" t="t" r="r" b="b"/>
              <a:pathLst>
                <a:path w="900" h="1028" extrusionOk="0">
                  <a:moveTo>
                    <a:pt x="455" y="0"/>
                  </a:moveTo>
                  <a:cubicBezTo>
                    <a:pt x="900" y="222"/>
                    <a:pt x="722" y="953"/>
                    <a:pt x="229" y="953"/>
                  </a:cubicBezTo>
                  <a:cubicBezTo>
                    <a:pt x="188" y="953"/>
                    <a:pt x="144" y="948"/>
                    <a:pt x="99" y="937"/>
                  </a:cubicBezTo>
                  <a:cubicBezTo>
                    <a:pt x="63" y="928"/>
                    <a:pt x="27" y="910"/>
                    <a:pt x="1" y="901"/>
                  </a:cubicBezTo>
                  <a:lnTo>
                    <a:pt x="1" y="901"/>
                  </a:lnTo>
                  <a:cubicBezTo>
                    <a:pt x="86" y="981"/>
                    <a:pt x="196" y="1028"/>
                    <a:pt x="311" y="1028"/>
                  </a:cubicBezTo>
                  <a:cubicBezTo>
                    <a:pt x="401" y="1028"/>
                    <a:pt x="494" y="1000"/>
                    <a:pt x="580" y="937"/>
                  </a:cubicBezTo>
                  <a:cubicBezTo>
                    <a:pt x="705" y="848"/>
                    <a:pt x="848" y="714"/>
                    <a:pt x="857" y="553"/>
                  </a:cubicBezTo>
                  <a:cubicBezTo>
                    <a:pt x="875" y="384"/>
                    <a:pt x="777" y="312"/>
                    <a:pt x="679" y="196"/>
                  </a:cubicBezTo>
                  <a:cubicBezTo>
                    <a:pt x="670" y="179"/>
                    <a:pt x="661" y="170"/>
                    <a:pt x="661" y="152"/>
                  </a:cubicBezTo>
                  <a:cubicBezTo>
                    <a:pt x="634" y="134"/>
                    <a:pt x="616" y="116"/>
                    <a:pt x="607" y="89"/>
                  </a:cubicBezTo>
                  <a:cubicBezTo>
                    <a:pt x="571" y="27"/>
                    <a:pt x="518" y="0"/>
                    <a:pt x="4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1672669" y="4606415"/>
              <a:ext cx="236658" cy="265774"/>
            </a:xfrm>
            <a:custGeom>
              <a:avLst/>
              <a:gdLst/>
              <a:ahLst/>
              <a:cxnLst/>
              <a:rect l="l" t="t" r="r" b="b"/>
              <a:pathLst>
                <a:path w="5015" h="5632" extrusionOk="0">
                  <a:moveTo>
                    <a:pt x="482" y="0"/>
                  </a:moveTo>
                  <a:cubicBezTo>
                    <a:pt x="447" y="0"/>
                    <a:pt x="402" y="9"/>
                    <a:pt x="358" y="18"/>
                  </a:cubicBezTo>
                  <a:cubicBezTo>
                    <a:pt x="179" y="63"/>
                    <a:pt x="63" y="125"/>
                    <a:pt x="1" y="179"/>
                  </a:cubicBezTo>
                  <a:cubicBezTo>
                    <a:pt x="10" y="223"/>
                    <a:pt x="27" y="268"/>
                    <a:pt x="63" y="304"/>
                  </a:cubicBezTo>
                  <a:cubicBezTo>
                    <a:pt x="152" y="402"/>
                    <a:pt x="242" y="473"/>
                    <a:pt x="340" y="544"/>
                  </a:cubicBezTo>
                  <a:lnTo>
                    <a:pt x="358" y="544"/>
                  </a:lnTo>
                  <a:cubicBezTo>
                    <a:pt x="545" y="553"/>
                    <a:pt x="741" y="562"/>
                    <a:pt x="928" y="625"/>
                  </a:cubicBezTo>
                  <a:cubicBezTo>
                    <a:pt x="1205" y="705"/>
                    <a:pt x="1455" y="785"/>
                    <a:pt x="1553" y="1071"/>
                  </a:cubicBezTo>
                  <a:cubicBezTo>
                    <a:pt x="1553" y="1089"/>
                    <a:pt x="1562" y="1106"/>
                    <a:pt x="1562" y="1115"/>
                  </a:cubicBezTo>
                  <a:cubicBezTo>
                    <a:pt x="1580" y="1169"/>
                    <a:pt x="1580" y="1222"/>
                    <a:pt x="1544" y="1285"/>
                  </a:cubicBezTo>
                  <a:cubicBezTo>
                    <a:pt x="1267" y="1704"/>
                    <a:pt x="884" y="2195"/>
                    <a:pt x="1187" y="2766"/>
                  </a:cubicBezTo>
                  <a:cubicBezTo>
                    <a:pt x="1412" y="3183"/>
                    <a:pt x="1817" y="3593"/>
                    <a:pt x="2325" y="3593"/>
                  </a:cubicBezTo>
                  <a:cubicBezTo>
                    <a:pt x="2382" y="3593"/>
                    <a:pt x="2440" y="3588"/>
                    <a:pt x="2499" y="3578"/>
                  </a:cubicBezTo>
                  <a:cubicBezTo>
                    <a:pt x="2900" y="3497"/>
                    <a:pt x="3177" y="3230"/>
                    <a:pt x="3569" y="3132"/>
                  </a:cubicBezTo>
                  <a:cubicBezTo>
                    <a:pt x="3633" y="3114"/>
                    <a:pt x="3696" y="3106"/>
                    <a:pt x="3756" y="3106"/>
                  </a:cubicBezTo>
                  <a:cubicBezTo>
                    <a:pt x="4044" y="3106"/>
                    <a:pt x="4287" y="3289"/>
                    <a:pt x="4390" y="3569"/>
                  </a:cubicBezTo>
                  <a:cubicBezTo>
                    <a:pt x="4577" y="4050"/>
                    <a:pt x="4185" y="4835"/>
                    <a:pt x="4060" y="5281"/>
                  </a:cubicBezTo>
                  <a:cubicBezTo>
                    <a:pt x="4003" y="5537"/>
                    <a:pt x="4076" y="5632"/>
                    <a:pt x="4197" y="5632"/>
                  </a:cubicBezTo>
                  <a:cubicBezTo>
                    <a:pt x="4400" y="5632"/>
                    <a:pt x="4740" y="5360"/>
                    <a:pt x="4818" y="5130"/>
                  </a:cubicBezTo>
                  <a:cubicBezTo>
                    <a:pt x="4863" y="4987"/>
                    <a:pt x="4916" y="4844"/>
                    <a:pt x="4970" y="4711"/>
                  </a:cubicBezTo>
                  <a:cubicBezTo>
                    <a:pt x="5014" y="4479"/>
                    <a:pt x="5014" y="4247"/>
                    <a:pt x="4988" y="4006"/>
                  </a:cubicBezTo>
                  <a:cubicBezTo>
                    <a:pt x="4952" y="3765"/>
                    <a:pt x="4889" y="3569"/>
                    <a:pt x="4809" y="3381"/>
                  </a:cubicBezTo>
                  <a:cubicBezTo>
                    <a:pt x="4493" y="2978"/>
                    <a:pt x="4122" y="2813"/>
                    <a:pt x="3657" y="2813"/>
                  </a:cubicBezTo>
                  <a:cubicBezTo>
                    <a:pt x="3505" y="2813"/>
                    <a:pt x="3342" y="2831"/>
                    <a:pt x="3168" y="2864"/>
                  </a:cubicBezTo>
                  <a:cubicBezTo>
                    <a:pt x="3052" y="2891"/>
                    <a:pt x="2891" y="2917"/>
                    <a:pt x="2722" y="2944"/>
                  </a:cubicBezTo>
                  <a:cubicBezTo>
                    <a:pt x="2695" y="2962"/>
                    <a:pt x="2659" y="2980"/>
                    <a:pt x="2623" y="2998"/>
                  </a:cubicBezTo>
                  <a:cubicBezTo>
                    <a:pt x="2514" y="3047"/>
                    <a:pt x="2395" y="3071"/>
                    <a:pt x="2277" y="3071"/>
                  </a:cubicBezTo>
                  <a:cubicBezTo>
                    <a:pt x="1944" y="3071"/>
                    <a:pt x="1618" y="2880"/>
                    <a:pt x="1526" y="2525"/>
                  </a:cubicBezTo>
                  <a:cubicBezTo>
                    <a:pt x="1428" y="2150"/>
                    <a:pt x="1553" y="1802"/>
                    <a:pt x="1874" y="1624"/>
                  </a:cubicBezTo>
                  <a:cubicBezTo>
                    <a:pt x="1892" y="1517"/>
                    <a:pt x="1919" y="1410"/>
                    <a:pt x="1928" y="1294"/>
                  </a:cubicBezTo>
                  <a:cubicBezTo>
                    <a:pt x="1990" y="384"/>
                    <a:pt x="1071" y="330"/>
                    <a:pt x="48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1724059" y="4656484"/>
              <a:ext cx="5899" cy="8919"/>
            </a:xfrm>
            <a:custGeom>
              <a:avLst/>
              <a:gdLst/>
              <a:ahLst/>
              <a:cxnLst/>
              <a:rect l="l" t="t" r="r" b="b"/>
              <a:pathLst>
                <a:path w="125" h="189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63"/>
                    <a:pt x="63" y="126"/>
                    <a:pt x="80" y="188"/>
                  </a:cubicBezTo>
                  <a:cubicBezTo>
                    <a:pt x="98" y="161"/>
                    <a:pt x="107" y="135"/>
                    <a:pt x="125" y="108"/>
                  </a:cubicBezTo>
                  <a:cubicBezTo>
                    <a:pt x="107" y="63"/>
                    <a:pt x="63" y="37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2015084" y="4650019"/>
              <a:ext cx="79893" cy="154264"/>
            </a:xfrm>
            <a:custGeom>
              <a:avLst/>
              <a:gdLst/>
              <a:ahLst/>
              <a:cxnLst/>
              <a:rect l="l" t="t" r="r" b="b"/>
              <a:pathLst>
                <a:path w="1693" h="3269" extrusionOk="0">
                  <a:moveTo>
                    <a:pt x="271" y="0"/>
                  </a:moveTo>
                  <a:cubicBezTo>
                    <a:pt x="132" y="0"/>
                    <a:pt x="1" y="184"/>
                    <a:pt x="96" y="307"/>
                  </a:cubicBezTo>
                  <a:cubicBezTo>
                    <a:pt x="131" y="361"/>
                    <a:pt x="167" y="405"/>
                    <a:pt x="203" y="459"/>
                  </a:cubicBezTo>
                  <a:cubicBezTo>
                    <a:pt x="363" y="521"/>
                    <a:pt x="524" y="602"/>
                    <a:pt x="667" y="700"/>
                  </a:cubicBezTo>
                  <a:cubicBezTo>
                    <a:pt x="1041" y="959"/>
                    <a:pt x="1398" y="1726"/>
                    <a:pt x="1389" y="2181"/>
                  </a:cubicBezTo>
                  <a:cubicBezTo>
                    <a:pt x="1380" y="2422"/>
                    <a:pt x="1318" y="2618"/>
                    <a:pt x="1291" y="2841"/>
                  </a:cubicBezTo>
                  <a:cubicBezTo>
                    <a:pt x="1227" y="3151"/>
                    <a:pt x="1267" y="3269"/>
                    <a:pt x="1335" y="3269"/>
                  </a:cubicBezTo>
                  <a:cubicBezTo>
                    <a:pt x="1427" y="3269"/>
                    <a:pt x="1571" y="3052"/>
                    <a:pt x="1577" y="2805"/>
                  </a:cubicBezTo>
                  <a:cubicBezTo>
                    <a:pt x="1693" y="2359"/>
                    <a:pt x="1657" y="1958"/>
                    <a:pt x="1621" y="1503"/>
                  </a:cubicBezTo>
                  <a:cubicBezTo>
                    <a:pt x="1621" y="1467"/>
                    <a:pt x="1621" y="1431"/>
                    <a:pt x="1621" y="1396"/>
                  </a:cubicBezTo>
                  <a:cubicBezTo>
                    <a:pt x="1345" y="860"/>
                    <a:pt x="881" y="405"/>
                    <a:pt x="363" y="31"/>
                  </a:cubicBezTo>
                  <a:cubicBezTo>
                    <a:pt x="334" y="10"/>
                    <a:pt x="302" y="0"/>
                    <a:pt x="2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2139243" y="4563896"/>
              <a:ext cx="147705" cy="257610"/>
            </a:xfrm>
            <a:custGeom>
              <a:avLst/>
              <a:gdLst/>
              <a:ahLst/>
              <a:cxnLst/>
              <a:rect l="l" t="t" r="r" b="b"/>
              <a:pathLst>
                <a:path w="3130" h="5459" extrusionOk="0">
                  <a:moveTo>
                    <a:pt x="837" y="0"/>
                  </a:moveTo>
                  <a:cubicBezTo>
                    <a:pt x="748" y="89"/>
                    <a:pt x="739" y="250"/>
                    <a:pt x="881" y="330"/>
                  </a:cubicBezTo>
                  <a:cubicBezTo>
                    <a:pt x="1693" y="767"/>
                    <a:pt x="2327" y="2409"/>
                    <a:pt x="1435" y="3033"/>
                  </a:cubicBezTo>
                  <a:cubicBezTo>
                    <a:pt x="1149" y="3230"/>
                    <a:pt x="881" y="3390"/>
                    <a:pt x="641" y="3640"/>
                  </a:cubicBezTo>
                  <a:cubicBezTo>
                    <a:pt x="685" y="3952"/>
                    <a:pt x="551" y="4318"/>
                    <a:pt x="418" y="4568"/>
                  </a:cubicBezTo>
                  <a:cubicBezTo>
                    <a:pt x="355" y="4693"/>
                    <a:pt x="293" y="4809"/>
                    <a:pt x="221" y="4934"/>
                  </a:cubicBezTo>
                  <a:cubicBezTo>
                    <a:pt x="1" y="5314"/>
                    <a:pt x="62" y="5459"/>
                    <a:pt x="222" y="5459"/>
                  </a:cubicBezTo>
                  <a:cubicBezTo>
                    <a:pt x="463" y="5459"/>
                    <a:pt x="929" y="5127"/>
                    <a:pt x="988" y="4773"/>
                  </a:cubicBezTo>
                  <a:cubicBezTo>
                    <a:pt x="1087" y="4434"/>
                    <a:pt x="1069" y="4024"/>
                    <a:pt x="1069" y="3667"/>
                  </a:cubicBezTo>
                  <a:cubicBezTo>
                    <a:pt x="1078" y="3586"/>
                    <a:pt x="1122" y="3542"/>
                    <a:pt x="1185" y="3533"/>
                  </a:cubicBezTo>
                  <a:cubicBezTo>
                    <a:pt x="1203" y="3506"/>
                    <a:pt x="1220" y="3479"/>
                    <a:pt x="1256" y="3462"/>
                  </a:cubicBezTo>
                  <a:cubicBezTo>
                    <a:pt x="3130" y="2721"/>
                    <a:pt x="2193" y="759"/>
                    <a:pt x="83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205640" y="4635437"/>
              <a:ext cx="66160" cy="118353"/>
            </a:xfrm>
            <a:custGeom>
              <a:avLst/>
              <a:gdLst/>
              <a:ahLst/>
              <a:cxnLst/>
              <a:rect l="l" t="t" r="r" b="b"/>
              <a:pathLst>
                <a:path w="1402" h="2508" extrusionOk="0">
                  <a:moveTo>
                    <a:pt x="1125" y="1"/>
                  </a:moveTo>
                  <a:lnTo>
                    <a:pt x="1125" y="1"/>
                  </a:lnTo>
                  <a:cubicBezTo>
                    <a:pt x="1401" y="875"/>
                    <a:pt x="1152" y="1785"/>
                    <a:pt x="1" y="2258"/>
                  </a:cubicBezTo>
                  <a:cubicBezTo>
                    <a:pt x="1" y="2338"/>
                    <a:pt x="1" y="2418"/>
                    <a:pt x="1" y="2508"/>
                  </a:cubicBezTo>
                  <a:cubicBezTo>
                    <a:pt x="36" y="2463"/>
                    <a:pt x="81" y="2427"/>
                    <a:pt x="126" y="2401"/>
                  </a:cubicBezTo>
                  <a:cubicBezTo>
                    <a:pt x="616" y="2044"/>
                    <a:pt x="982" y="1803"/>
                    <a:pt x="1187" y="1205"/>
                  </a:cubicBezTo>
                  <a:cubicBezTo>
                    <a:pt x="1303" y="848"/>
                    <a:pt x="1268" y="420"/>
                    <a:pt x="112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617550" y="4443843"/>
              <a:ext cx="669390" cy="447125"/>
            </a:xfrm>
            <a:custGeom>
              <a:avLst/>
              <a:gdLst/>
              <a:ahLst/>
              <a:cxnLst/>
              <a:rect l="l" t="t" r="r" b="b"/>
              <a:pathLst>
                <a:path w="14185" h="9475" extrusionOk="0">
                  <a:moveTo>
                    <a:pt x="9412" y="415"/>
                  </a:moveTo>
                  <a:cubicBezTo>
                    <a:pt x="9435" y="415"/>
                    <a:pt x="9468" y="423"/>
                    <a:pt x="9510" y="439"/>
                  </a:cubicBezTo>
                  <a:cubicBezTo>
                    <a:pt x="10054" y="653"/>
                    <a:pt x="10830" y="1447"/>
                    <a:pt x="10795" y="2071"/>
                  </a:cubicBezTo>
                  <a:lnTo>
                    <a:pt x="10795" y="2107"/>
                  </a:lnTo>
                  <a:cubicBezTo>
                    <a:pt x="10808" y="2205"/>
                    <a:pt x="10899" y="2264"/>
                    <a:pt x="10984" y="2264"/>
                  </a:cubicBezTo>
                  <a:cubicBezTo>
                    <a:pt x="11008" y="2264"/>
                    <a:pt x="11032" y="2260"/>
                    <a:pt x="11053" y="2250"/>
                  </a:cubicBezTo>
                  <a:cubicBezTo>
                    <a:pt x="11330" y="2286"/>
                    <a:pt x="11615" y="2393"/>
                    <a:pt x="11892" y="2544"/>
                  </a:cubicBezTo>
                  <a:cubicBezTo>
                    <a:pt x="13248" y="3303"/>
                    <a:pt x="14185" y="5265"/>
                    <a:pt x="12311" y="6006"/>
                  </a:cubicBezTo>
                  <a:cubicBezTo>
                    <a:pt x="12275" y="6023"/>
                    <a:pt x="12258" y="6050"/>
                    <a:pt x="12240" y="6077"/>
                  </a:cubicBezTo>
                  <a:cubicBezTo>
                    <a:pt x="12177" y="6086"/>
                    <a:pt x="12133" y="6130"/>
                    <a:pt x="12124" y="6211"/>
                  </a:cubicBezTo>
                  <a:cubicBezTo>
                    <a:pt x="12124" y="6568"/>
                    <a:pt x="12142" y="6978"/>
                    <a:pt x="12043" y="7317"/>
                  </a:cubicBezTo>
                  <a:cubicBezTo>
                    <a:pt x="11984" y="7671"/>
                    <a:pt x="11518" y="8003"/>
                    <a:pt x="11277" y="8003"/>
                  </a:cubicBezTo>
                  <a:cubicBezTo>
                    <a:pt x="11117" y="8003"/>
                    <a:pt x="11056" y="7858"/>
                    <a:pt x="11276" y="7478"/>
                  </a:cubicBezTo>
                  <a:cubicBezTo>
                    <a:pt x="11348" y="7353"/>
                    <a:pt x="11410" y="7237"/>
                    <a:pt x="11473" y="7112"/>
                  </a:cubicBezTo>
                  <a:cubicBezTo>
                    <a:pt x="11606" y="6862"/>
                    <a:pt x="11740" y="6496"/>
                    <a:pt x="11696" y="6184"/>
                  </a:cubicBezTo>
                  <a:cubicBezTo>
                    <a:pt x="11687" y="6077"/>
                    <a:pt x="11651" y="5988"/>
                    <a:pt x="11588" y="5899"/>
                  </a:cubicBezTo>
                  <a:cubicBezTo>
                    <a:pt x="11406" y="5628"/>
                    <a:pt x="10868" y="5296"/>
                    <a:pt x="10479" y="5296"/>
                  </a:cubicBezTo>
                  <a:cubicBezTo>
                    <a:pt x="10239" y="5296"/>
                    <a:pt x="10055" y="5422"/>
                    <a:pt x="10045" y="5765"/>
                  </a:cubicBezTo>
                  <a:cubicBezTo>
                    <a:pt x="10045" y="5800"/>
                    <a:pt x="10045" y="5836"/>
                    <a:pt x="10045" y="5872"/>
                  </a:cubicBezTo>
                  <a:cubicBezTo>
                    <a:pt x="10081" y="6327"/>
                    <a:pt x="10117" y="6728"/>
                    <a:pt x="10001" y="7174"/>
                  </a:cubicBezTo>
                  <a:cubicBezTo>
                    <a:pt x="9995" y="7421"/>
                    <a:pt x="9851" y="7638"/>
                    <a:pt x="9759" y="7638"/>
                  </a:cubicBezTo>
                  <a:cubicBezTo>
                    <a:pt x="9691" y="7638"/>
                    <a:pt x="9651" y="7520"/>
                    <a:pt x="9715" y="7210"/>
                  </a:cubicBezTo>
                  <a:cubicBezTo>
                    <a:pt x="9742" y="6987"/>
                    <a:pt x="9804" y="6791"/>
                    <a:pt x="9813" y="6550"/>
                  </a:cubicBezTo>
                  <a:cubicBezTo>
                    <a:pt x="9822" y="6095"/>
                    <a:pt x="9465" y="5328"/>
                    <a:pt x="9091" y="5069"/>
                  </a:cubicBezTo>
                  <a:cubicBezTo>
                    <a:pt x="8948" y="4971"/>
                    <a:pt x="8787" y="4890"/>
                    <a:pt x="8627" y="4828"/>
                  </a:cubicBezTo>
                  <a:cubicBezTo>
                    <a:pt x="8441" y="4757"/>
                    <a:pt x="8252" y="4718"/>
                    <a:pt x="8081" y="4718"/>
                  </a:cubicBezTo>
                  <a:cubicBezTo>
                    <a:pt x="7735" y="4718"/>
                    <a:pt x="7461" y="4880"/>
                    <a:pt x="7431" y="5274"/>
                  </a:cubicBezTo>
                  <a:cubicBezTo>
                    <a:pt x="7422" y="5390"/>
                    <a:pt x="7440" y="5542"/>
                    <a:pt x="7485" y="5711"/>
                  </a:cubicBezTo>
                  <a:cubicBezTo>
                    <a:pt x="7565" y="6041"/>
                    <a:pt x="7761" y="6362"/>
                    <a:pt x="7886" y="6675"/>
                  </a:cubicBezTo>
                  <a:cubicBezTo>
                    <a:pt x="7993" y="6924"/>
                    <a:pt x="8029" y="7174"/>
                    <a:pt x="8002" y="7433"/>
                  </a:cubicBezTo>
                  <a:cubicBezTo>
                    <a:pt x="8002" y="7504"/>
                    <a:pt x="7993" y="7567"/>
                    <a:pt x="7984" y="7629"/>
                  </a:cubicBezTo>
                  <a:cubicBezTo>
                    <a:pt x="7974" y="7922"/>
                    <a:pt x="7778" y="8220"/>
                    <a:pt x="7625" y="8220"/>
                  </a:cubicBezTo>
                  <a:cubicBezTo>
                    <a:pt x="7512" y="8220"/>
                    <a:pt x="7423" y="8058"/>
                    <a:pt x="7449" y="7611"/>
                  </a:cubicBezTo>
                  <a:cubicBezTo>
                    <a:pt x="7458" y="7094"/>
                    <a:pt x="7512" y="6532"/>
                    <a:pt x="7253" y="6059"/>
                  </a:cubicBezTo>
                  <a:cubicBezTo>
                    <a:pt x="7226" y="6006"/>
                    <a:pt x="7190" y="5952"/>
                    <a:pt x="7155" y="5899"/>
                  </a:cubicBezTo>
                  <a:cubicBezTo>
                    <a:pt x="7066" y="5783"/>
                    <a:pt x="6941" y="5676"/>
                    <a:pt x="6807" y="5595"/>
                  </a:cubicBezTo>
                  <a:cubicBezTo>
                    <a:pt x="6646" y="5506"/>
                    <a:pt x="6468" y="5435"/>
                    <a:pt x="6298" y="5408"/>
                  </a:cubicBezTo>
                  <a:cubicBezTo>
                    <a:pt x="6233" y="5397"/>
                    <a:pt x="6169" y="5391"/>
                    <a:pt x="6108" y="5391"/>
                  </a:cubicBezTo>
                  <a:cubicBezTo>
                    <a:pt x="5716" y="5391"/>
                    <a:pt x="5436" y="5623"/>
                    <a:pt x="5683" y="6202"/>
                  </a:cubicBezTo>
                  <a:cubicBezTo>
                    <a:pt x="5781" y="6434"/>
                    <a:pt x="5888" y="6630"/>
                    <a:pt x="5977" y="6826"/>
                  </a:cubicBezTo>
                  <a:cubicBezTo>
                    <a:pt x="6057" y="7014"/>
                    <a:pt x="6129" y="7210"/>
                    <a:pt x="6156" y="7451"/>
                  </a:cubicBezTo>
                  <a:cubicBezTo>
                    <a:pt x="6182" y="7692"/>
                    <a:pt x="6182" y="7924"/>
                    <a:pt x="6138" y="8156"/>
                  </a:cubicBezTo>
                  <a:cubicBezTo>
                    <a:pt x="6084" y="8289"/>
                    <a:pt x="6031" y="8432"/>
                    <a:pt x="5986" y="8575"/>
                  </a:cubicBezTo>
                  <a:cubicBezTo>
                    <a:pt x="5908" y="8805"/>
                    <a:pt x="5568" y="9077"/>
                    <a:pt x="5365" y="9077"/>
                  </a:cubicBezTo>
                  <a:cubicBezTo>
                    <a:pt x="5244" y="9077"/>
                    <a:pt x="5171" y="8982"/>
                    <a:pt x="5228" y="8726"/>
                  </a:cubicBezTo>
                  <a:cubicBezTo>
                    <a:pt x="5353" y="8280"/>
                    <a:pt x="5745" y="7495"/>
                    <a:pt x="5558" y="7014"/>
                  </a:cubicBezTo>
                  <a:cubicBezTo>
                    <a:pt x="5455" y="6734"/>
                    <a:pt x="5212" y="6551"/>
                    <a:pt x="4924" y="6551"/>
                  </a:cubicBezTo>
                  <a:cubicBezTo>
                    <a:pt x="4864" y="6551"/>
                    <a:pt x="4801" y="6559"/>
                    <a:pt x="4737" y="6577"/>
                  </a:cubicBezTo>
                  <a:cubicBezTo>
                    <a:pt x="4345" y="6675"/>
                    <a:pt x="4068" y="6942"/>
                    <a:pt x="3667" y="7023"/>
                  </a:cubicBezTo>
                  <a:cubicBezTo>
                    <a:pt x="3608" y="7033"/>
                    <a:pt x="3550" y="7038"/>
                    <a:pt x="3493" y="7038"/>
                  </a:cubicBezTo>
                  <a:cubicBezTo>
                    <a:pt x="2985" y="7038"/>
                    <a:pt x="2580" y="6628"/>
                    <a:pt x="2355" y="6211"/>
                  </a:cubicBezTo>
                  <a:cubicBezTo>
                    <a:pt x="2052" y="5640"/>
                    <a:pt x="2435" y="5149"/>
                    <a:pt x="2712" y="4730"/>
                  </a:cubicBezTo>
                  <a:cubicBezTo>
                    <a:pt x="2748" y="4667"/>
                    <a:pt x="2748" y="4614"/>
                    <a:pt x="2730" y="4560"/>
                  </a:cubicBezTo>
                  <a:cubicBezTo>
                    <a:pt x="2730" y="4551"/>
                    <a:pt x="2721" y="4534"/>
                    <a:pt x="2721" y="4516"/>
                  </a:cubicBezTo>
                  <a:cubicBezTo>
                    <a:pt x="2623" y="4230"/>
                    <a:pt x="2373" y="4150"/>
                    <a:pt x="2096" y="4070"/>
                  </a:cubicBezTo>
                  <a:cubicBezTo>
                    <a:pt x="1909" y="4007"/>
                    <a:pt x="1713" y="3998"/>
                    <a:pt x="1526" y="3989"/>
                  </a:cubicBezTo>
                  <a:lnTo>
                    <a:pt x="1508" y="3989"/>
                  </a:lnTo>
                  <a:cubicBezTo>
                    <a:pt x="1492" y="3991"/>
                    <a:pt x="1477" y="3992"/>
                    <a:pt x="1462" y="3992"/>
                  </a:cubicBezTo>
                  <a:cubicBezTo>
                    <a:pt x="1220" y="3992"/>
                    <a:pt x="1001" y="3800"/>
                    <a:pt x="1169" y="3624"/>
                  </a:cubicBezTo>
                  <a:cubicBezTo>
                    <a:pt x="1231" y="3570"/>
                    <a:pt x="1347" y="3508"/>
                    <a:pt x="1526" y="3463"/>
                  </a:cubicBezTo>
                  <a:cubicBezTo>
                    <a:pt x="1570" y="3454"/>
                    <a:pt x="1615" y="3445"/>
                    <a:pt x="1650" y="3445"/>
                  </a:cubicBezTo>
                  <a:cubicBezTo>
                    <a:pt x="1798" y="3425"/>
                    <a:pt x="1940" y="3415"/>
                    <a:pt x="2085" y="3415"/>
                  </a:cubicBezTo>
                  <a:cubicBezTo>
                    <a:pt x="2133" y="3415"/>
                    <a:pt x="2181" y="3416"/>
                    <a:pt x="2230" y="3418"/>
                  </a:cubicBezTo>
                  <a:cubicBezTo>
                    <a:pt x="2593" y="3424"/>
                    <a:pt x="3305" y="3623"/>
                    <a:pt x="3908" y="3623"/>
                  </a:cubicBezTo>
                  <a:cubicBezTo>
                    <a:pt x="4314" y="3623"/>
                    <a:pt x="4670" y="3533"/>
                    <a:pt x="4835" y="3231"/>
                  </a:cubicBezTo>
                  <a:cubicBezTo>
                    <a:pt x="4951" y="3008"/>
                    <a:pt x="4996" y="2758"/>
                    <a:pt x="4826" y="2535"/>
                  </a:cubicBezTo>
                  <a:cubicBezTo>
                    <a:pt x="4710" y="2375"/>
                    <a:pt x="4532" y="2303"/>
                    <a:pt x="4371" y="2223"/>
                  </a:cubicBezTo>
                  <a:cubicBezTo>
                    <a:pt x="4202" y="2161"/>
                    <a:pt x="4041" y="2098"/>
                    <a:pt x="3863" y="2063"/>
                  </a:cubicBezTo>
                  <a:cubicBezTo>
                    <a:pt x="3478" y="1984"/>
                    <a:pt x="3514" y="1696"/>
                    <a:pt x="3912" y="1696"/>
                  </a:cubicBezTo>
                  <a:cubicBezTo>
                    <a:pt x="4012" y="1696"/>
                    <a:pt x="4136" y="1714"/>
                    <a:pt x="4282" y="1759"/>
                  </a:cubicBezTo>
                  <a:cubicBezTo>
                    <a:pt x="4907" y="1964"/>
                    <a:pt x="5469" y="2187"/>
                    <a:pt x="6102" y="2348"/>
                  </a:cubicBezTo>
                  <a:cubicBezTo>
                    <a:pt x="6342" y="2418"/>
                    <a:pt x="6717" y="2586"/>
                    <a:pt x="7039" y="2586"/>
                  </a:cubicBezTo>
                  <a:cubicBezTo>
                    <a:pt x="7171" y="2586"/>
                    <a:pt x="7294" y="2557"/>
                    <a:pt x="7396" y="2482"/>
                  </a:cubicBezTo>
                  <a:cubicBezTo>
                    <a:pt x="7975" y="2054"/>
                    <a:pt x="7155" y="1518"/>
                    <a:pt x="6789" y="1420"/>
                  </a:cubicBezTo>
                  <a:cubicBezTo>
                    <a:pt x="6628" y="1376"/>
                    <a:pt x="6468" y="1331"/>
                    <a:pt x="6307" y="1277"/>
                  </a:cubicBezTo>
                  <a:cubicBezTo>
                    <a:pt x="5950" y="1188"/>
                    <a:pt x="5674" y="698"/>
                    <a:pt x="6200" y="689"/>
                  </a:cubicBezTo>
                  <a:lnTo>
                    <a:pt x="6200" y="689"/>
                  </a:lnTo>
                  <a:cubicBezTo>
                    <a:pt x="6575" y="724"/>
                    <a:pt x="6941" y="867"/>
                    <a:pt x="7289" y="1001"/>
                  </a:cubicBezTo>
                  <a:cubicBezTo>
                    <a:pt x="7886" y="1233"/>
                    <a:pt x="8413" y="1616"/>
                    <a:pt x="9001" y="1848"/>
                  </a:cubicBezTo>
                  <a:cubicBezTo>
                    <a:pt x="9178" y="1918"/>
                    <a:pt x="9357" y="1967"/>
                    <a:pt x="9506" y="1967"/>
                  </a:cubicBezTo>
                  <a:cubicBezTo>
                    <a:pt x="9755" y="1967"/>
                    <a:pt x="9914" y="1829"/>
                    <a:pt x="9813" y="1420"/>
                  </a:cubicBezTo>
                  <a:cubicBezTo>
                    <a:pt x="9778" y="1269"/>
                    <a:pt x="9706" y="1117"/>
                    <a:pt x="9626" y="983"/>
                  </a:cubicBezTo>
                  <a:cubicBezTo>
                    <a:pt x="9594" y="919"/>
                    <a:pt x="9214" y="415"/>
                    <a:pt x="9412" y="415"/>
                  </a:cubicBezTo>
                  <a:close/>
                  <a:moveTo>
                    <a:pt x="9195" y="0"/>
                  </a:moveTo>
                  <a:cubicBezTo>
                    <a:pt x="8709" y="0"/>
                    <a:pt x="9243" y="966"/>
                    <a:pt x="9367" y="1206"/>
                  </a:cubicBezTo>
                  <a:cubicBezTo>
                    <a:pt x="9491" y="1454"/>
                    <a:pt x="9404" y="1542"/>
                    <a:pt x="9256" y="1542"/>
                  </a:cubicBezTo>
                  <a:cubicBezTo>
                    <a:pt x="9181" y="1542"/>
                    <a:pt x="9089" y="1519"/>
                    <a:pt x="9001" y="1483"/>
                  </a:cubicBezTo>
                  <a:cubicBezTo>
                    <a:pt x="8627" y="1331"/>
                    <a:pt x="8279" y="1099"/>
                    <a:pt x="7922" y="921"/>
                  </a:cubicBezTo>
                  <a:cubicBezTo>
                    <a:pt x="7333" y="617"/>
                    <a:pt x="6700" y="394"/>
                    <a:pt x="6040" y="332"/>
                  </a:cubicBezTo>
                  <a:cubicBezTo>
                    <a:pt x="6006" y="329"/>
                    <a:pt x="5974" y="327"/>
                    <a:pt x="5944" y="327"/>
                  </a:cubicBezTo>
                  <a:cubicBezTo>
                    <a:pt x="5221" y="327"/>
                    <a:pt x="5462" y="1217"/>
                    <a:pt x="5950" y="1474"/>
                  </a:cubicBezTo>
                  <a:cubicBezTo>
                    <a:pt x="6263" y="1643"/>
                    <a:pt x="6548" y="1706"/>
                    <a:pt x="6887" y="1795"/>
                  </a:cubicBezTo>
                  <a:cubicBezTo>
                    <a:pt x="7276" y="1967"/>
                    <a:pt x="7120" y="2208"/>
                    <a:pt x="6906" y="2208"/>
                  </a:cubicBezTo>
                  <a:cubicBezTo>
                    <a:pt x="6865" y="2208"/>
                    <a:pt x="6822" y="2199"/>
                    <a:pt x="6780" y="2178"/>
                  </a:cubicBezTo>
                  <a:cubicBezTo>
                    <a:pt x="6459" y="2107"/>
                    <a:pt x="6147" y="2018"/>
                    <a:pt x="5834" y="1929"/>
                  </a:cubicBezTo>
                  <a:cubicBezTo>
                    <a:pt x="5424" y="1822"/>
                    <a:pt x="5040" y="1732"/>
                    <a:pt x="4657" y="1554"/>
                  </a:cubicBezTo>
                  <a:cubicBezTo>
                    <a:pt x="4441" y="1446"/>
                    <a:pt x="4194" y="1338"/>
                    <a:pt x="3952" y="1338"/>
                  </a:cubicBezTo>
                  <a:cubicBezTo>
                    <a:pt x="3934" y="1338"/>
                    <a:pt x="3916" y="1339"/>
                    <a:pt x="3899" y="1340"/>
                  </a:cubicBezTo>
                  <a:cubicBezTo>
                    <a:pt x="3560" y="1367"/>
                    <a:pt x="3185" y="1483"/>
                    <a:pt x="3131" y="1875"/>
                  </a:cubicBezTo>
                  <a:cubicBezTo>
                    <a:pt x="3069" y="2375"/>
                    <a:pt x="3952" y="2428"/>
                    <a:pt x="4238" y="2535"/>
                  </a:cubicBezTo>
                  <a:cubicBezTo>
                    <a:pt x="4850" y="2841"/>
                    <a:pt x="4343" y="3265"/>
                    <a:pt x="3878" y="3265"/>
                  </a:cubicBezTo>
                  <a:cubicBezTo>
                    <a:pt x="3815" y="3265"/>
                    <a:pt x="3752" y="3257"/>
                    <a:pt x="3693" y="3240"/>
                  </a:cubicBezTo>
                  <a:cubicBezTo>
                    <a:pt x="3533" y="3222"/>
                    <a:pt x="3381" y="3204"/>
                    <a:pt x="3229" y="3178"/>
                  </a:cubicBezTo>
                  <a:cubicBezTo>
                    <a:pt x="2828" y="3115"/>
                    <a:pt x="2435" y="3079"/>
                    <a:pt x="2025" y="3079"/>
                  </a:cubicBezTo>
                  <a:cubicBezTo>
                    <a:pt x="1990" y="3079"/>
                    <a:pt x="1954" y="3078"/>
                    <a:pt x="1916" y="3078"/>
                  </a:cubicBezTo>
                  <a:cubicBezTo>
                    <a:pt x="1561" y="3078"/>
                    <a:pt x="1107" y="3125"/>
                    <a:pt x="856" y="3392"/>
                  </a:cubicBezTo>
                  <a:cubicBezTo>
                    <a:pt x="0" y="4293"/>
                    <a:pt x="1731" y="4239"/>
                    <a:pt x="2257" y="4507"/>
                  </a:cubicBezTo>
                  <a:cubicBezTo>
                    <a:pt x="2320" y="4543"/>
                    <a:pt x="2364" y="4569"/>
                    <a:pt x="2382" y="4614"/>
                  </a:cubicBezTo>
                  <a:cubicBezTo>
                    <a:pt x="2364" y="4641"/>
                    <a:pt x="2355" y="4667"/>
                    <a:pt x="2337" y="4694"/>
                  </a:cubicBezTo>
                  <a:cubicBezTo>
                    <a:pt x="2007" y="5221"/>
                    <a:pt x="1829" y="5684"/>
                    <a:pt x="2043" y="6336"/>
                  </a:cubicBezTo>
                  <a:cubicBezTo>
                    <a:pt x="2225" y="6883"/>
                    <a:pt x="2865" y="7363"/>
                    <a:pt x="3442" y="7363"/>
                  </a:cubicBezTo>
                  <a:cubicBezTo>
                    <a:pt x="3457" y="7363"/>
                    <a:pt x="3473" y="7362"/>
                    <a:pt x="3488" y="7362"/>
                  </a:cubicBezTo>
                  <a:cubicBezTo>
                    <a:pt x="3729" y="7353"/>
                    <a:pt x="3979" y="7335"/>
                    <a:pt x="4202" y="7210"/>
                  </a:cubicBezTo>
                  <a:cubicBezTo>
                    <a:pt x="4264" y="7183"/>
                    <a:pt x="4318" y="7147"/>
                    <a:pt x="4380" y="7112"/>
                  </a:cubicBezTo>
                  <a:cubicBezTo>
                    <a:pt x="4425" y="7076"/>
                    <a:pt x="4461" y="7040"/>
                    <a:pt x="4505" y="7014"/>
                  </a:cubicBezTo>
                  <a:cubicBezTo>
                    <a:pt x="4617" y="6944"/>
                    <a:pt x="4739" y="6903"/>
                    <a:pt x="4850" y="6903"/>
                  </a:cubicBezTo>
                  <a:cubicBezTo>
                    <a:pt x="4951" y="6903"/>
                    <a:pt x="5044" y="6937"/>
                    <a:pt x="5112" y="7014"/>
                  </a:cubicBezTo>
                  <a:cubicBezTo>
                    <a:pt x="5183" y="7103"/>
                    <a:pt x="5219" y="7237"/>
                    <a:pt x="5210" y="7433"/>
                  </a:cubicBezTo>
                  <a:cubicBezTo>
                    <a:pt x="5165" y="7745"/>
                    <a:pt x="5103" y="8048"/>
                    <a:pt x="4996" y="8343"/>
                  </a:cubicBezTo>
                  <a:cubicBezTo>
                    <a:pt x="4853" y="8753"/>
                    <a:pt x="4639" y="9387"/>
                    <a:pt x="5272" y="9467"/>
                  </a:cubicBezTo>
                  <a:cubicBezTo>
                    <a:pt x="5305" y="9472"/>
                    <a:pt x="5338" y="9474"/>
                    <a:pt x="5369" y="9474"/>
                  </a:cubicBezTo>
                  <a:cubicBezTo>
                    <a:pt x="5800" y="9474"/>
                    <a:pt x="6107" y="9040"/>
                    <a:pt x="6298" y="8700"/>
                  </a:cubicBezTo>
                  <a:cubicBezTo>
                    <a:pt x="6664" y="8048"/>
                    <a:pt x="6548" y="7121"/>
                    <a:pt x="6236" y="6469"/>
                  </a:cubicBezTo>
                  <a:cubicBezTo>
                    <a:pt x="6147" y="6291"/>
                    <a:pt x="6022" y="6130"/>
                    <a:pt x="5941" y="5943"/>
                  </a:cubicBezTo>
                  <a:cubicBezTo>
                    <a:pt x="6018" y="5875"/>
                    <a:pt x="5788" y="5719"/>
                    <a:pt x="6117" y="5719"/>
                  </a:cubicBezTo>
                  <a:cubicBezTo>
                    <a:pt x="6134" y="5719"/>
                    <a:pt x="6153" y="5719"/>
                    <a:pt x="6173" y="5720"/>
                  </a:cubicBezTo>
                  <a:cubicBezTo>
                    <a:pt x="6735" y="5872"/>
                    <a:pt x="7048" y="6193"/>
                    <a:pt x="7101" y="6701"/>
                  </a:cubicBezTo>
                  <a:cubicBezTo>
                    <a:pt x="7190" y="7121"/>
                    <a:pt x="7092" y="7576"/>
                    <a:pt x="7128" y="8004"/>
                  </a:cubicBezTo>
                  <a:cubicBezTo>
                    <a:pt x="7148" y="8262"/>
                    <a:pt x="7397" y="8567"/>
                    <a:pt x="7668" y="8567"/>
                  </a:cubicBezTo>
                  <a:cubicBezTo>
                    <a:pt x="7753" y="8567"/>
                    <a:pt x="7839" y="8538"/>
                    <a:pt x="7922" y="8468"/>
                  </a:cubicBezTo>
                  <a:cubicBezTo>
                    <a:pt x="8332" y="8120"/>
                    <a:pt x="8377" y="7558"/>
                    <a:pt x="8332" y="7040"/>
                  </a:cubicBezTo>
                  <a:cubicBezTo>
                    <a:pt x="8306" y="6648"/>
                    <a:pt x="8083" y="6255"/>
                    <a:pt x="7922" y="5899"/>
                  </a:cubicBezTo>
                  <a:cubicBezTo>
                    <a:pt x="7818" y="5682"/>
                    <a:pt x="7538" y="5013"/>
                    <a:pt x="8155" y="5013"/>
                  </a:cubicBezTo>
                  <a:cubicBezTo>
                    <a:pt x="8175" y="5013"/>
                    <a:pt x="8195" y="5014"/>
                    <a:pt x="8216" y="5015"/>
                  </a:cubicBezTo>
                  <a:cubicBezTo>
                    <a:pt x="8698" y="5042"/>
                    <a:pt x="9055" y="5479"/>
                    <a:pt x="9251" y="5872"/>
                  </a:cubicBezTo>
                  <a:cubicBezTo>
                    <a:pt x="9528" y="6425"/>
                    <a:pt x="9421" y="6862"/>
                    <a:pt x="9340" y="7406"/>
                  </a:cubicBezTo>
                  <a:cubicBezTo>
                    <a:pt x="9305" y="7602"/>
                    <a:pt x="9403" y="7772"/>
                    <a:pt x="9519" y="7906"/>
                  </a:cubicBezTo>
                  <a:cubicBezTo>
                    <a:pt x="9598" y="7998"/>
                    <a:pt x="9681" y="8035"/>
                    <a:pt x="9763" y="8035"/>
                  </a:cubicBezTo>
                  <a:cubicBezTo>
                    <a:pt x="9964" y="8035"/>
                    <a:pt x="10152" y="7807"/>
                    <a:pt x="10241" y="7629"/>
                  </a:cubicBezTo>
                  <a:cubicBezTo>
                    <a:pt x="10366" y="7379"/>
                    <a:pt x="10402" y="7005"/>
                    <a:pt x="10438" y="6737"/>
                  </a:cubicBezTo>
                  <a:cubicBezTo>
                    <a:pt x="10464" y="6568"/>
                    <a:pt x="10447" y="6434"/>
                    <a:pt x="10429" y="6264"/>
                  </a:cubicBezTo>
                  <a:cubicBezTo>
                    <a:pt x="10404" y="5986"/>
                    <a:pt x="10448" y="5690"/>
                    <a:pt x="10695" y="5690"/>
                  </a:cubicBezTo>
                  <a:cubicBezTo>
                    <a:pt x="10804" y="5690"/>
                    <a:pt x="10952" y="5748"/>
                    <a:pt x="11151" y="5890"/>
                  </a:cubicBezTo>
                  <a:cubicBezTo>
                    <a:pt x="11963" y="6469"/>
                    <a:pt x="10536" y="7406"/>
                    <a:pt x="10812" y="8102"/>
                  </a:cubicBezTo>
                  <a:cubicBezTo>
                    <a:pt x="10889" y="8298"/>
                    <a:pt x="11045" y="8369"/>
                    <a:pt x="11222" y="8369"/>
                  </a:cubicBezTo>
                  <a:cubicBezTo>
                    <a:pt x="11478" y="8369"/>
                    <a:pt x="11778" y="8220"/>
                    <a:pt x="11936" y="8093"/>
                  </a:cubicBezTo>
                  <a:cubicBezTo>
                    <a:pt x="12418" y="7736"/>
                    <a:pt x="12454" y="7121"/>
                    <a:pt x="12463" y="6568"/>
                  </a:cubicBezTo>
                  <a:cubicBezTo>
                    <a:pt x="12463" y="6478"/>
                    <a:pt x="12463" y="6398"/>
                    <a:pt x="12463" y="6318"/>
                  </a:cubicBezTo>
                  <a:cubicBezTo>
                    <a:pt x="13614" y="5845"/>
                    <a:pt x="13863" y="4935"/>
                    <a:pt x="13587" y="4061"/>
                  </a:cubicBezTo>
                  <a:cubicBezTo>
                    <a:pt x="13275" y="3035"/>
                    <a:pt x="12249" y="2071"/>
                    <a:pt x="11125" y="1920"/>
                  </a:cubicBezTo>
                  <a:cubicBezTo>
                    <a:pt x="11044" y="1099"/>
                    <a:pt x="10215" y="350"/>
                    <a:pt x="9492" y="73"/>
                  </a:cubicBezTo>
                  <a:cubicBezTo>
                    <a:pt x="9366" y="22"/>
                    <a:pt x="9269" y="0"/>
                    <a:pt x="91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098282" y="4596316"/>
              <a:ext cx="89755" cy="79798"/>
            </a:xfrm>
            <a:custGeom>
              <a:avLst/>
              <a:gdLst/>
              <a:ahLst/>
              <a:cxnLst/>
              <a:rect l="l" t="t" r="r" b="b"/>
              <a:pathLst>
                <a:path w="1902" h="1691" extrusionOk="0">
                  <a:moveTo>
                    <a:pt x="1062" y="330"/>
                  </a:moveTo>
                  <a:cubicBezTo>
                    <a:pt x="1125" y="330"/>
                    <a:pt x="1178" y="357"/>
                    <a:pt x="1214" y="419"/>
                  </a:cubicBezTo>
                  <a:cubicBezTo>
                    <a:pt x="1223" y="446"/>
                    <a:pt x="1241" y="464"/>
                    <a:pt x="1268" y="482"/>
                  </a:cubicBezTo>
                  <a:cubicBezTo>
                    <a:pt x="1268" y="500"/>
                    <a:pt x="1277" y="509"/>
                    <a:pt x="1286" y="526"/>
                  </a:cubicBezTo>
                  <a:cubicBezTo>
                    <a:pt x="1384" y="642"/>
                    <a:pt x="1482" y="714"/>
                    <a:pt x="1464" y="883"/>
                  </a:cubicBezTo>
                  <a:cubicBezTo>
                    <a:pt x="1455" y="1044"/>
                    <a:pt x="1312" y="1178"/>
                    <a:pt x="1187" y="1267"/>
                  </a:cubicBezTo>
                  <a:cubicBezTo>
                    <a:pt x="1102" y="1329"/>
                    <a:pt x="1011" y="1357"/>
                    <a:pt x="922" y="1357"/>
                  </a:cubicBezTo>
                  <a:cubicBezTo>
                    <a:pt x="805" y="1357"/>
                    <a:pt x="694" y="1308"/>
                    <a:pt x="608" y="1222"/>
                  </a:cubicBezTo>
                  <a:cubicBezTo>
                    <a:pt x="563" y="1187"/>
                    <a:pt x="518" y="1133"/>
                    <a:pt x="492" y="1071"/>
                  </a:cubicBezTo>
                  <a:cubicBezTo>
                    <a:pt x="376" y="839"/>
                    <a:pt x="465" y="634"/>
                    <a:pt x="652" y="500"/>
                  </a:cubicBezTo>
                  <a:cubicBezTo>
                    <a:pt x="732" y="437"/>
                    <a:pt x="920" y="330"/>
                    <a:pt x="1062" y="330"/>
                  </a:cubicBezTo>
                  <a:close/>
                  <a:moveTo>
                    <a:pt x="1063" y="1"/>
                  </a:moveTo>
                  <a:cubicBezTo>
                    <a:pt x="888" y="1"/>
                    <a:pt x="700" y="71"/>
                    <a:pt x="545" y="170"/>
                  </a:cubicBezTo>
                  <a:cubicBezTo>
                    <a:pt x="161" y="402"/>
                    <a:pt x="1" y="776"/>
                    <a:pt x="170" y="1196"/>
                  </a:cubicBezTo>
                  <a:cubicBezTo>
                    <a:pt x="302" y="1516"/>
                    <a:pt x="599" y="1691"/>
                    <a:pt x="909" y="1691"/>
                  </a:cubicBezTo>
                  <a:cubicBezTo>
                    <a:pt x="1038" y="1691"/>
                    <a:pt x="1171" y="1660"/>
                    <a:pt x="1294" y="1597"/>
                  </a:cubicBezTo>
                  <a:cubicBezTo>
                    <a:pt x="1526" y="1472"/>
                    <a:pt x="1678" y="1276"/>
                    <a:pt x="1776" y="1044"/>
                  </a:cubicBezTo>
                  <a:cubicBezTo>
                    <a:pt x="1901" y="750"/>
                    <a:pt x="1732" y="535"/>
                    <a:pt x="1562" y="321"/>
                  </a:cubicBezTo>
                  <a:lnTo>
                    <a:pt x="1535" y="295"/>
                  </a:lnTo>
                  <a:lnTo>
                    <a:pt x="1526" y="295"/>
                  </a:lnTo>
                  <a:cubicBezTo>
                    <a:pt x="1425" y="82"/>
                    <a:pt x="1251" y="1"/>
                    <a:pt x="106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002296" y="4573382"/>
              <a:ext cx="81733" cy="69652"/>
            </a:xfrm>
            <a:custGeom>
              <a:avLst/>
              <a:gdLst/>
              <a:ahLst/>
              <a:cxnLst/>
              <a:rect l="l" t="t" r="r" b="b"/>
              <a:pathLst>
                <a:path w="1732" h="1476" extrusionOk="0">
                  <a:moveTo>
                    <a:pt x="1002" y="348"/>
                  </a:moveTo>
                  <a:cubicBezTo>
                    <a:pt x="1038" y="348"/>
                    <a:pt x="1073" y="352"/>
                    <a:pt x="1107" y="361"/>
                  </a:cubicBezTo>
                  <a:cubicBezTo>
                    <a:pt x="1125" y="388"/>
                    <a:pt x="1143" y="406"/>
                    <a:pt x="1178" y="415"/>
                  </a:cubicBezTo>
                  <a:cubicBezTo>
                    <a:pt x="1437" y="522"/>
                    <a:pt x="1303" y="879"/>
                    <a:pt x="1152" y="1012"/>
                  </a:cubicBezTo>
                  <a:cubicBezTo>
                    <a:pt x="1053" y="1093"/>
                    <a:pt x="943" y="1136"/>
                    <a:pt x="836" y="1136"/>
                  </a:cubicBezTo>
                  <a:cubicBezTo>
                    <a:pt x="741" y="1136"/>
                    <a:pt x="647" y="1102"/>
                    <a:pt x="563" y="1030"/>
                  </a:cubicBezTo>
                  <a:cubicBezTo>
                    <a:pt x="224" y="748"/>
                    <a:pt x="653" y="348"/>
                    <a:pt x="1002" y="348"/>
                  </a:cubicBezTo>
                  <a:close/>
                  <a:moveTo>
                    <a:pt x="993" y="0"/>
                  </a:moveTo>
                  <a:cubicBezTo>
                    <a:pt x="724" y="0"/>
                    <a:pt x="457" y="151"/>
                    <a:pt x="277" y="343"/>
                  </a:cubicBezTo>
                  <a:cubicBezTo>
                    <a:pt x="1" y="647"/>
                    <a:pt x="99" y="1084"/>
                    <a:pt x="384" y="1325"/>
                  </a:cubicBezTo>
                  <a:cubicBezTo>
                    <a:pt x="510" y="1430"/>
                    <a:pt x="661" y="1476"/>
                    <a:pt x="813" y="1476"/>
                  </a:cubicBezTo>
                  <a:cubicBezTo>
                    <a:pt x="1060" y="1476"/>
                    <a:pt x="1313" y="1355"/>
                    <a:pt x="1473" y="1173"/>
                  </a:cubicBezTo>
                  <a:cubicBezTo>
                    <a:pt x="1732" y="879"/>
                    <a:pt x="1732" y="334"/>
                    <a:pt x="1366" y="129"/>
                  </a:cubicBezTo>
                  <a:cubicBezTo>
                    <a:pt x="1357" y="111"/>
                    <a:pt x="1330" y="85"/>
                    <a:pt x="1303" y="76"/>
                  </a:cubicBezTo>
                  <a:cubicBezTo>
                    <a:pt x="1203" y="23"/>
                    <a:pt x="1098" y="0"/>
                    <a:pt x="99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01260" y="4581640"/>
              <a:ext cx="80034" cy="66821"/>
            </a:xfrm>
            <a:custGeom>
              <a:avLst/>
              <a:gdLst/>
              <a:ahLst/>
              <a:cxnLst/>
              <a:rect l="l" t="t" r="r" b="b"/>
              <a:pathLst>
                <a:path w="1696" h="1416" extrusionOk="0">
                  <a:moveTo>
                    <a:pt x="869" y="339"/>
                  </a:moveTo>
                  <a:cubicBezTo>
                    <a:pt x="941" y="339"/>
                    <a:pt x="1009" y="358"/>
                    <a:pt x="1062" y="400"/>
                  </a:cubicBezTo>
                  <a:lnTo>
                    <a:pt x="1089" y="418"/>
                  </a:lnTo>
                  <a:lnTo>
                    <a:pt x="1116" y="436"/>
                  </a:lnTo>
                  <a:cubicBezTo>
                    <a:pt x="1294" y="534"/>
                    <a:pt x="1294" y="748"/>
                    <a:pt x="1214" y="909"/>
                  </a:cubicBezTo>
                  <a:cubicBezTo>
                    <a:pt x="1214" y="918"/>
                    <a:pt x="1214" y="918"/>
                    <a:pt x="1205" y="927"/>
                  </a:cubicBezTo>
                  <a:cubicBezTo>
                    <a:pt x="1152" y="1034"/>
                    <a:pt x="1045" y="1078"/>
                    <a:pt x="938" y="1078"/>
                  </a:cubicBezTo>
                  <a:cubicBezTo>
                    <a:pt x="875" y="1078"/>
                    <a:pt x="804" y="1061"/>
                    <a:pt x="750" y="1034"/>
                  </a:cubicBezTo>
                  <a:cubicBezTo>
                    <a:pt x="590" y="962"/>
                    <a:pt x="429" y="757"/>
                    <a:pt x="491" y="579"/>
                  </a:cubicBezTo>
                  <a:cubicBezTo>
                    <a:pt x="541" y="432"/>
                    <a:pt x="712" y="339"/>
                    <a:pt x="869" y="339"/>
                  </a:cubicBezTo>
                  <a:close/>
                  <a:moveTo>
                    <a:pt x="870" y="0"/>
                  </a:moveTo>
                  <a:cubicBezTo>
                    <a:pt x="611" y="0"/>
                    <a:pt x="348" y="139"/>
                    <a:pt x="215" y="365"/>
                  </a:cubicBezTo>
                  <a:cubicBezTo>
                    <a:pt x="1" y="730"/>
                    <a:pt x="251" y="1150"/>
                    <a:pt x="581" y="1328"/>
                  </a:cubicBezTo>
                  <a:cubicBezTo>
                    <a:pt x="692" y="1387"/>
                    <a:pt x="812" y="1416"/>
                    <a:pt x="929" y="1416"/>
                  </a:cubicBezTo>
                  <a:cubicBezTo>
                    <a:pt x="1166" y="1416"/>
                    <a:pt x="1392" y="1297"/>
                    <a:pt x="1517" y="1069"/>
                  </a:cubicBezTo>
                  <a:cubicBezTo>
                    <a:pt x="1696" y="739"/>
                    <a:pt x="1598" y="347"/>
                    <a:pt x="1277" y="151"/>
                  </a:cubicBezTo>
                  <a:lnTo>
                    <a:pt x="1268" y="133"/>
                  </a:lnTo>
                  <a:cubicBezTo>
                    <a:pt x="1151" y="42"/>
                    <a:pt x="1012" y="0"/>
                    <a:pt x="87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810749" y="4618685"/>
              <a:ext cx="86499" cy="66160"/>
            </a:xfrm>
            <a:custGeom>
              <a:avLst/>
              <a:gdLst/>
              <a:ahLst/>
              <a:cxnLst/>
              <a:rect l="l" t="t" r="r" b="b"/>
              <a:pathLst>
                <a:path w="1833" h="1402" extrusionOk="0">
                  <a:moveTo>
                    <a:pt x="856" y="340"/>
                  </a:moveTo>
                  <a:cubicBezTo>
                    <a:pt x="943" y="340"/>
                    <a:pt x="1022" y="371"/>
                    <a:pt x="1062" y="445"/>
                  </a:cubicBezTo>
                  <a:cubicBezTo>
                    <a:pt x="1089" y="472"/>
                    <a:pt x="1116" y="490"/>
                    <a:pt x="1143" y="507"/>
                  </a:cubicBezTo>
                  <a:lnTo>
                    <a:pt x="1152" y="516"/>
                  </a:lnTo>
                  <a:cubicBezTo>
                    <a:pt x="1386" y="742"/>
                    <a:pt x="1062" y="1061"/>
                    <a:pt x="806" y="1061"/>
                  </a:cubicBezTo>
                  <a:cubicBezTo>
                    <a:pt x="799" y="1061"/>
                    <a:pt x="793" y="1061"/>
                    <a:pt x="786" y="1061"/>
                  </a:cubicBezTo>
                  <a:cubicBezTo>
                    <a:pt x="536" y="1052"/>
                    <a:pt x="411" y="748"/>
                    <a:pt x="491" y="543"/>
                  </a:cubicBezTo>
                  <a:cubicBezTo>
                    <a:pt x="542" y="426"/>
                    <a:pt x="710" y="340"/>
                    <a:pt x="856" y="340"/>
                  </a:cubicBezTo>
                  <a:close/>
                  <a:moveTo>
                    <a:pt x="865" y="0"/>
                  </a:moveTo>
                  <a:cubicBezTo>
                    <a:pt x="650" y="0"/>
                    <a:pt x="424" y="92"/>
                    <a:pt x="295" y="240"/>
                  </a:cubicBezTo>
                  <a:cubicBezTo>
                    <a:pt x="1" y="570"/>
                    <a:pt x="117" y="1132"/>
                    <a:pt x="509" y="1328"/>
                  </a:cubicBezTo>
                  <a:cubicBezTo>
                    <a:pt x="610" y="1379"/>
                    <a:pt x="713" y="1401"/>
                    <a:pt x="813" y="1401"/>
                  </a:cubicBezTo>
                  <a:cubicBezTo>
                    <a:pt x="1368" y="1401"/>
                    <a:pt x="1833" y="708"/>
                    <a:pt x="1357" y="240"/>
                  </a:cubicBezTo>
                  <a:lnTo>
                    <a:pt x="1330" y="231"/>
                  </a:lnTo>
                  <a:cubicBezTo>
                    <a:pt x="1231" y="69"/>
                    <a:pt x="1052" y="0"/>
                    <a:pt x="86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7"/>
          <p:cNvGrpSpPr/>
          <p:nvPr/>
        </p:nvGrpSpPr>
        <p:grpSpPr>
          <a:xfrm rot="-3217180">
            <a:off x="185141" y="3156297"/>
            <a:ext cx="817376" cy="442316"/>
            <a:chOff x="4936850" y="4568865"/>
            <a:chExt cx="902327" cy="488286"/>
          </a:xfrm>
        </p:grpSpPr>
        <p:sp>
          <p:nvSpPr>
            <p:cNvPr id="604" name="Google Shape;604;p7"/>
            <p:cNvSpPr/>
            <p:nvPr/>
          </p:nvSpPr>
          <p:spPr>
            <a:xfrm>
              <a:off x="4974926" y="4959493"/>
              <a:ext cx="44127" cy="42943"/>
            </a:xfrm>
            <a:custGeom>
              <a:avLst/>
              <a:gdLst/>
              <a:ahLst/>
              <a:cxnLst/>
              <a:rect l="l" t="t" r="r" b="b"/>
              <a:pathLst>
                <a:path w="671" h="653" extrusionOk="0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4938560" y="4568865"/>
              <a:ext cx="772118" cy="279819"/>
            </a:xfrm>
            <a:custGeom>
              <a:avLst/>
              <a:gdLst/>
              <a:ahLst/>
              <a:cxnLst/>
              <a:rect l="l" t="t" r="r" b="b"/>
              <a:pathLst>
                <a:path w="11741" h="4255" extrusionOk="0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4936850" y="4616871"/>
              <a:ext cx="902327" cy="440280"/>
            </a:xfrm>
            <a:custGeom>
              <a:avLst/>
              <a:gdLst/>
              <a:ahLst/>
              <a:cxnLst/>
              <a:rect l="l" t="t" r="r" b="b"/>
              <a:pathLst>
                <a:path w="13721" h="6695" extrusionOk="0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5201412" y="4705387"/>
              <a:ext cx="352092" cy="284357"/>
            </a:xfrm>
            <a:custGeom>
              <a:avLst/>
              <a:gdLst/>
              <a:ahLst/>
              <a:cxnLst/>
              <a:rect l="l" t="t" r="r" b="b"/>
              <a:pathLst>
                <a:path w="5354" h="4324" extrusionOk="0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5192271" y="4961532"/>
              <a:ext cx="33276" cy="24661"/>
            </a:xfrm>
            <a:custGeom>
              <a:avLst/>
              <a:gdLst/>
              <a:ahLst/>
              <a:cxnLst/>
              <a:rect l="l" t="t" r="r" b="b"/>
              <a:pathLst>
                <a:path w="506" h="375" extrusionOk="0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5126377" y="4954363"/>
              <a:ext cx="33144" cy="24529"/>
            </a:xfrm>
            <a:custGeom>
              <a:avLst/>
              <a:gdLst/>
              <a:ahLst/>
              <a:cxnLst/>
              <a:rect l="l" t="t" r="r" b="b"/>
              <a:pathLst>
                <a:path w="504" h="373" extrusionOk="0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5057984" y="4936082"/>
              <a:ext cx="33407" cy="24792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5144527" y="4905305"/>
              <a:ext cx="33605" cy="24332"/>
            </a:xfrm>
            <a:custGeom>
              <a:avLst/>
              <a:gdLst/>
              <a:ahLst/>
              <a:cxnLst/>
              <a:rect l="l" t="t" r="r" b="b"/>
              <a:pathLst>
                <a:path w="511" h="370" extrusionOk="0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5169188" y="4850196"/>
              <a:ext cx="29330" cy="24595"/>
            </a:xfrm>
            <a:custGeom>
              <a:avLst/>
              <a:gdLst/>
              <a:ahLst/>
              <a:cxnLst/>
              <a:rect l="l" t="t" r="r" b="b"/>
              <a:pathLst>
                <a:path w="446" h="374" extrusionOk="0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5130323" y="4794166"/>
              <a:ext cx="33276" cy="24595"/>
            </a:xfrm>
            <a:custGeom>
              <a:avLst/>
              <a:gdLst/>
              <a:ahLst/>
              <a:cxnLst/>
              <a:rect l="l" t="t" r="r" b="b"/>
              <a:pathLst>
                <a:path w="506" h="374" extrusionOk="0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5116052" y="4879789"/>
              <a:ext cx="33342" cy="24266"/>
            </a:xfrm>
            <a:custGeom>
              <a:avLst/>
              <a:gdLst/>
              <a:ahLst/>
              <a:cxnLst/>
              <a:rect l="l" t="t" r="r" b="b"/>
              <a:pathLst>
                <a:path w="507" h="369" extrusionOk="0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050553" y="4896756"/>
              <a:ext cx="33539" cy="24332"/>
            </a:xfrm>
            <a:custGeom>
              <a:avLst/>
              <a:gdLst/>
              <a:ahLst/>
              <a:cxnLst/>
              <a:rect l="l" t="t" r="r" b="b"/>
              <a:pathLst>
                <a:path w="510" h="370" extrusionOk="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077516" y="4828429"/>
              <a:ext cx="33670" cy="24661"/>
            </a:xfrm>
            <a:custGeom>
              <a:avLst/>
              <a:gdLst/>
              <a:ahLst/>
              <a:cxnLst/>
              <a:rect l="l" t="t" r="r" b="b"/>
              <a:pathLst>
                <a:path w="512" h="375" extrusionOk="0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014844" y="4860126"/>
              <a:ext cx="33210" cy="24661"/>
            </a:xfrm>
            <a:custGeom>
              <a:avLst/>
              <a:gdLst/>
              <a:ahLst/>
              <a:cxnLst/>
              <a:rect l="l" t="t" r="r" b="b"/>
              <a:pathLst>
                <a:path w="505" h="375" extrusionOk="0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5030693" y="4796468"/>
              <a:ext cx="33539" cy="24398"/>
            </a:xfrm>
            <a:custGeom>
              <a:avLst/>
              <a:gdLst/>
              <a:ahLst/>
              <a:cxnLst/>
              <a:rect l="l" t="t" r="r" b="b"/>
              <a:pathLst>
                <a:path w="510" h="371" extrusionOk="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575665" y="4906620"/>
              <a:ext cx="33736" cy="24529"/>
            </a:xfrm>
            <a:custGeom>
              <a:avLst/>
              <a:gdLst/>
              <a:ahLst/>
              <a:cxnLst/>
              <a:rect l="l" t="t" r="r" b="b"/>
              <a:pathLst>
                <a:path w="513" h="373" extrusionOk="0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572180" y="4838688"/>
              <a:ext cx="31632" cy="22293"/>
            </a:xfrm>
            <a:custGeom>
              <a:avLst/>
              <a:gdLst/>
              <a:ahLst/>
              <a:cxnLst/>
              <a:rect l="l" t="t" r="r" b="b"/>
              <a:pathLst>
                <a:path w="481" h="339" extrusionOk="0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5628801" y="4864138"/>
              <a:ext cx="33210" cy="24661"/>
            </a:xfrm>
            <a:custGeom>
              <a:avLst/>
              <a:gdLst/>
              <a:ahLst/>
              <a:cxnLst/>
              <a:rect l="l" t="t" r="r" b="b"/>
              <a:pathLst>
                <a:path w="505" h="375" extrusionOk="0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638468" y="4814421"/>
              <a:ext cx="33210" cy="24595"/>
            </a:xfrm>
            <a:custGeom>
              <a:avLst/>
              <a:gdLst/>
              <a:ahLst/>
              <a:cxnLst/>
              <a:rect l="l" t="t" r="r" b="b"/>
              <a:pathLst>
                <a:path w="505" h="374" extrusionOk="0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5690684" y="4832243"/>
              <a:ext cx="31763" cy="22293"/>
            </a:xfrm>
            <a:custGeom>
              <a:avLst/>
              <a:gdLst/>
              <a:ahLst/>
              <a:cxnLst/>
              <a:rect l="l" t="t" r="r" b="b"/>
              <a:pathLst>
                <a:path w="483" h="339" extrusionOk="0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5743425" y="4774043"/>
              <a:ext cx="29462" cy="24792"/>
            </a:xfrm>
            <a:custGeom>
              <a:avLst/>
              <a:gdLst/>
              <a:ahLst/>
              <a:cxnLst/>
              <a:rect l="l" t="t" r="r" b="b"/>
              <a:pathLst>
                <a:path w="448" h="377" extrusionOk="0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676479" y="4777134"/>
              <a:ext cx="33342" cy="24595"/>
            </a:xfrm>
            <a:custGeom>
              <a:avLst/>
              <a:gdLst/>
              <a:ahLst/>
              <a:cxnLst/>
              <a:rect l="l" t="t" r="r" b="b"/>
              <a:pathLst>
                <a:path w="507" h="374" extrusionOk="0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694235" y="4707689"/>
              <a:ext cx="25845" cy="26502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5629656" y="4673229"/>
              <a:ext cx="31171" cy="22293"/>
            </a:xfrm>
            <a:custGeom>
              <a:avLst/>
              <a:gdLst/>
              <a:ahLst/>
              <a:cxnLst/>
              <a:rect l="l" t="t" r="r" b="b"/>
              <a:pathLst>
                <a:path w="474" h="339" extrusionOk="0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5626697" y="4754183"/>
              <a:ext cx="31237" cy="22359"/>
            </a:xfrm>
            <a:custGeom>
              <a:avLst/>
              <a:gdLst/>
              <a:ahLst/>
              <a:cxnLst/>
              <a:rect l="l" t="t" r="r" b="b"/>
              <a:pathLst>
                <a:path w="475" h="340" extrusionOk="0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5581452" y="4791799"/>
              <a:ext cx="33210" cy="24595"/>
            </a:xfrm>
            <a:custGeom>
              <a:avLst/>
              <a:gdLst/>
              <a:ahLst/>
              <a:cxnLst/>
              <a:rect l="l" t="t" r="r" b="b"/>
              <a:pathLst>
                <a:path w="505" h="374" extrusionOk="0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5580203" y="4714791"/>
              <a:ext cx="33407" cy="24727"/>
            </a:xfrm>
            <a:custGeom>
              <a:avLst/>
              <a:gdLst/>
              <a:ahLst/>
              <a:cxnLst/>
              <a:rect l="l" t="t" r="r" b="b"/>
              <a:pathLst>
                <a:path w="508" h="376" extrusionOk="0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5540351" y="4753920"/>
              <a:ext cx="33210" cy="24332"/>
            </a:xfrm>
            <a:custGeom>
              <a:avLst/>
              <a:gdLst/>
              <a:ahLst/>
              <a:cxnLst/>
              <a:rect l="l" t="t" r="r" b="b"/>
              <a:pathLst>
                <a:path w="505" h="370" extrusionOk="0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5522069" y="4686777"/>
              <a:ext cx="33407" cy="24727"/>
            </a:xfrm>
            <a:custGeom>
              <a:avLst/>
              <a:gdLst/>
              <a:ahLst/>
              <a:cxnLst/>
              <a:rect l="l" t="t" r="r" b="b"/>
              <a:pathLst>
                <a:path w="508" h="376" extrusionOk="0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7"/>
          <p:cNvGrpSpPr/>
          <p:nvPr/>
        </p:nvGrpSpPr>
        <p:grpSpPr>
          <a:xfrm rot="5400000">
            <a:off x="834718" y="678039"/>
            <a:ext cx="430862" cy="343037"/>
            <a:chOff x="1376700" y="1639725"/>
            <a:chExt cx="275100" cy="219025"/>
          </a:xfrm>
        </p:grpSpPr>
        <p:sp>
          <p:nvSpPr>
            <p:cNvPr id="634" name="Google Shape;634;p7"/>
            <p:cNvSpPr/>
            <p:nvPr/>
          </p:nvSpPr>
          <p:spPr>
            <a:xfrm>
              <a:off x="1381100" y="1661525"/>
              <a:ext cx="147875" cy="133650"/>
            </a:xfrm>
            <a:custGeom>
              <a:avLst/>
              <a:gdLst/>
              <a:ahLst/>
              <a:cxnLst/>
              <a:rect l="l" t="t" r="r" b="b"/>
              <a:pathLst>
                <a:path w="5915" h="5346" extrusionOk="0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376700" y="1639725"/>
              <a:ext cx="275100" cy="219025"/>
            </a:xfrm>
            <a:custGeom>
              <a:avLst/>
              <a:gdLst/>
              <a:ahLst/>
              <a:cxnLst/>
              <a:rect l="l" t="t" r="r" b="b"/>
              <a:pathLst>
                <a:path w="11004" h="8761" extrusionOk="0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3562044">
            <a:off x="-228647" y="344621"/>
            <a:ext cx="840885" cy="232446"/>
            <a:chOff x="257828" y="1369925"/>
            <a:chExt cx="840936" cy="232460"/>
          </a:xfrm>
        </p:grpSpPr>
        <p:sp>
          <p:nvSpPr>
            <p:cNvPr id="637" name="Google Shape;637;p7"/>
            <p:cNvSpPr/>
            <p:nvPr/>
          </p:nvSpPr>
          <p:spPr>
            <a:xfrm>
              <a:off x="703003" y="1404836"/>
              <a:ext cx="168050" cy="117216"/>
            </a:xfrm>
            <a:custGeom>
              <a:avLst/>
              <a:gdLst/>
              <a:ahLst/>
              <a:cxnLst/>
              <a:rect l="l" t="t" r="r" b="b"/>
              <a:pathLst>
                <a:path w="5372" h="374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822" y="1008"/>
                    <a:pt x="581" y="2311"/>
                    <a:pt x="1" y="3256"/>
                  </a:cubicBezTo>
                  <a:cubicBezTo>
                    <a:pt x="795" y="3381"/>
                    <a:pt x="1607" y="3551"/>
                    <a:pt x="2410" y="3586"/>
                  </a:cubicBezTo>
                  <a:cubicBezTo>
                    <a:pt x="3016" y="3613"/>
                    <a:pt x="3667" y="3542"/>
                    <a:pt x="4247" y="3747"/>
                  </a:cubicBezTo>
                  <a:cubicBezTo>
                    <a:pt x="5255" y="2935"/>
                    <a:pt x="5371" y="1526"/>
                    <a:pt x="4595" y="500"/>
                  </a:cubicBezTo>
                  <a:lnTo>
                    <a:pt x="4595" y="500"/>
                  </a:lnTo>
                  <a:cubicBezTo>
                    <a:pt x="4459" y="510"/>
                    <a:pt x="4323" y="514"/>
                    <a:pt x="4189" y="514"/>
                  </a:cubicBezTo>
                  <a:cubicBezTo>
                    <a:pt x="4095" y="514"/>
                    <a:pt x="4001" y="512"/>
                    <a:pt x="3908" y="509"/>
                  </a:cubicBezTo>
                  <a:lnTo>
                    <a:pt x="3908" y="509"/>
                  </a:lnTo>
                  <a:cubicBezTo>
                    <a:pt x="3989" y="678"/>
                    <a:pt x="4033" y="874"/>
                    <a:pt x="4060" y="1062"/>
                  </a:cubicBezTo>
                  <a:cubicBezTo>
                    <a:pt x="4080" y="1182"/>
                    <a:pt x="3982" y="1251"/>
                    <a:pt x="3887" y="1251"/>
                  </a:cubicBezTo>
                  <a:cubicBezTo>
                    <a:pt x="3813" y="1251"/>
                    <a:pt x="3742" y="1209"/>
                    <a:pt x="3730" y="1115"/>
                  </a:cubicBezTo>
                  <a:cubicBezTo>
                    <a:pt x="3694" y="892"/>
                    <a:pt x="3641" y="660"/>
                    <a:pt x="3507" y="473"/>
                  </a:cubicBezTo>
                  <a:lnTo>
                    <a:pt x="3498" y="464"/>
                  </a:lnTo>
                  <a:cubicBezTo>
                    <a:pt x="3364" y="455"/>
                    <a:pt x="3239" y="428"/>
                    <a:pt x="3105" y="410"/>
                  </a:cubicBezTo>
                  <a:lnTo>
                    <a:pt x="3105" y="410"/>
                  </a:lnTo>
                  <a:cubicBezTo>
                    <a:pt x="3239" y="705"/>
                    <a:pt x="3400" y="1160"/>
                    <a:pt x="3105" y="1258"/>
                  </a:cubicBezTo>
                  <a:cubicBezTo>
                    <a:pt x="3085" y="1265"/>
                    <a:pt x="3065" y="1268"/>
                    <a:pt x="3047" y="1268"/>
                  </a:cubicBezTo>
                  <a:cubicBezTo>
                    <a:pt x="2894" y="1268"/>
                    <a:pt x="2808" y="1060"/>
                    <a:pt x="2927" y="972"/>
                  </a:cubicBezTo>
                  <a:cubicBezTo>
                    <a:pt x="2918" y="946"/>
                    <a:pt x="2918" y="919"/>
                    <a:pt x="2909" y="892"/>
                  </a:cubicBezTo>
                  <a:cubicBezTo>
                    <a:pt x="2891" y="830"/>
                    <a:pt x="2873" y="767"/>
                    <a:pt x="2856" y="705"/>
                  </a:cubicBezTo>
                  <a:cubicBezTo>
                    <a:pt x="2802" y="589"/>
                    <a:pt x="2749" y="464"/>
                    <a:pt x="2695" y="348"/>
                  </a:cubicBezTo>
                  <a:lnTo>
                    <a:pt x="2686" y="330"/>
                  </a:lnTo>
                  <a:cubicBezTo>
                    <a:pt x="2525" y="303"/>
                    <a:pt x="2365" y="268"/>
                    <a:pt x="2204" y="241"/>
                  </a:cubicBezTo>
                  <a:cubicBezTo>
                    <a:pt x="2169" y="232"/>
                    <a:pt x="2133" y="232"/>
                    <a:pt x="2097" y="223"/>
                  </a:cubicBezTo>
                  <a:lnTo>
                    <a:pt x="2097" y="223"/>
                  </a:lnTo>
                  <a:cubicBezTo>
                    <a:pt x="2186" y="384"/>
                    <a:pt x="2249" y="553"/>
                    <a:pt x="2276" y="732"/>
                  </a:cubicBezTo>
                  <a:cubicBezTo>
                    <a:pt x="2291" y="855"/>
                    <a:pt x="2195" y="924"/>
                    <a:pt x="2102" y="924"/>
                  </a:cubicBezTo>
                  <a:cubicBezTo>
                    <a:pt x="2027" y="924"/>
                    <a:pt x="1953" y="880"/>
                    <a:pt x="1937" y="785"/>
                  </a:cubicBezTo>
                  <a:cubicBezTo>
                    <a:pt x="1901" y="562"/>
                    <a:pt x="1803" y="366"/>
                    <a:pt x="1687" y="170"/>
                  </a:cubicBezTo>
                  <a:lnTo>
                    <a:pt x="1678" y="152"/>
                  </a:lnTo>
                  <a:cubicBezTo>
                    <a:pt x="1491" y="125"/>
                    <a:pt x="1303" y="107"/>
                    <a:pt x="1116" y="80"/>
                  </a:cubicBezTo>
                  <a:lnTo>
                    <a:pt x="1116" y="80"/>
                  </a:lnTo>
                  <a:cubicBezTo>
                    <a:pt x="1241" y="312"/>
                    <a:pt x="1339" y="544"/>
                    <a:pt x="1410" y="803"/>
                  </a:cubicBezTo>
                  <a:cubicBezTo>
                    <a:pt x="1445" y="922"/>
                    <a:pt x="1355" y="989"/>
                    <a:pt x="1258" y="989"/>
                  </a:cubicBezTo>
                  <a:cubicBezTo>
                    <a:pt x="1181" y="989"/>
                    <a:pt x="1099" y="947"/>
                    <a:pt x="1071" y="856"/>
                  </a:cubicBezTo>
                  <a:cubicBezTo>
                    <a:pt x="991" y="562"/>
                    <a:pt x="866" y="294"/>
                    <a:pt x="706" y="36"/>
                  </a:cubicBezTo>
                  <a:cubicBezTo>
                    <a:pt x="590" y="27"/>
                    <a:pt x="465" y="9"/>
                    <a:pt x="34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672316" y="1400926"/>
              <a:ext cx="22930" cy="79270"/>
            </a:xfrm>
            <a:custGeom>
              <a:avLst/>
              <a:gdLst/>
              <a:ahLst/>
              <a:cxnLst/>
              <a:rect l="l" t="t" r="r" b="b"/>
              <a:pathLst>
                <a:path w="733" h="2534" extrusionOk="0">
                  <a:moveTo>
                    <a:pt x="447" y="0"/>
                  </a:moveTo>
                  <a:cubicBezTo>
                    <a:pt x="348" y="170"/>
                    <a:pt x="268" y="357"/>
                    <a:pt x="206" y="571"/>
                  </a:cubicBezTo>
                  <a:cubicBezTo>
                    <a:pt x="206" y="580"/>
                    <a:pt x="206" y="589"/>
                    <a:pt x="206" y="598"/>
                  </a:cubicBezTo>
                  <a:cubicBezTo>
                    <a:pt x="206" y="634"/>
                    <a:pt x="197" y="651"/>
                    <a:pt x="179" y="678"/>
                  </a:cubicBezTo>
                  <a:cubicBezTo>
                    <a:pt x="18" y="1303"/>
                    <a:pt x="18" y="2025"/>
                    <a:pt x="152" y="2534"/>
                  </a:cubicBezTo>
                  <a:cubicBezTo>
                    <a:pt x="1" y="1740"/>
                    <a:pt x="473" y="901"/>
                    <a:pt x="732" y="36"/>
                  </a:cubicBezTo>
                  <a:lnTo>
                    <a:pt x="679" y="27"/>
                  </a:lnTo>
                  <a:cubicBezTo>
                    <a:pt x="598" y="18"/>
                    <a:pt x="527" y="9"/>
                    <a:pt x="44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835577" y="1396452"/>
              <a:ext cx="52210" cy="106924"/>
            </a:xfrm>
            <a:custGeom>
              <a:avLst/>
              <a:gdLst/>
              <a:ahLst/>
              <a:cxnLst/>
              <a:rect l="l" t="t" r="r" b="b"/>
              <a:pathLst>
                <a:path w="1669" h="3418" extrusionOk="0">
                  <a:moveTo>
                    <a:pt x="152" y="0"/>
                  </a:moveTo>
                  <a:cubicBezTo>
                    <a:pt x="72" y="134"/>
                    <a:pt x="27" y="286"/>
                    <a:pt x="0" y="446"/>
                  </a:cubicBezTo>
                  <a:cubicBezTo>
                    <a:pt x="134" y="446"/>
                    <a:pt x="268" y="438"/>
                    <a:pt x="411" y="420"/>
                  </a:cubicBezTo>
                  <a:cubicBezTo>
                    <a:pt x="418" y="419"/>
                    <a:pt x="424" y="419"/>
                    <a:pt x="431" y="419"/>
                  </a:cubicBezTo>
                  <a:cubicBezTo>
                    <a:pt x="501" y="419"/>
                    <a:pt x="556" y="461"/>
                    <a:pt x="580" y="518"/>
                  </a:cubicBezTo>
                  <a:cubicBezTo>
                    <a:pt x="589" y="527"/>
                    <a:pt x="607" y="536"/>
                    <a:pt x="616" y="545"/>
                  </a:cubicBezTo>
                  <a:cubicBezTo>
                    <a:pt x="1276" y="1410"/>
                    <a:pt x="1374" y="2516"/>
                    <a:pt x="928" y="3417"/>
                  </a:cubicBezTo>
                  <a:cubicBezTo>
                    <a:pt x="1454" y="2695"/>
                    <a:pt x="1669" y="1562"/>
                    <a:pt x="1374" y="910"/>
                  </a:cubicBezTo>
                  <a:cubicBezTo>
                    <a:pt x="1142" y="384"/>
                    <a:pt x="669" y="143"/>
                    <a:pt x="152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674818" y="1409278"/>
              <a:ext cx="42169" cy="87122"/>
            </a:xfrm>
            <a:custGeom>
              <a:avLst/>
              <a:gdLst/>
              <a:ahLst/>
              <a:cxnLst/>
              <a:rect l="l" t="t" r="r" b="b"/>
              <a:pathLst>
                <a:path w="1348" h="2785" extrusionOk="0">
                  <a:moveTo>
                    <a:pt x="938" y="1"/>
                  </a:moveTo>
                  <a:lnTo>
                    <a:pt x="938" y="1"/>
                  </a:lnTo>
                  <a:cubicBezTo>
                    <a:pt x="634" y="911"/>
                    <a:pt x="1" y="1937"/>
                    <a:pt x="697" y="2784"/>
                  </a:cubicBezTo>
                  <a:cubicBezTo>
                    <a:pt x="1152" y="1954"/>
                    <a:pt x="1348" y="839"/>
                    <a:pt x="93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7828" y="1369925"/>
              <a:ext cx="840936" cy="232460"/>
            </a:xfrm>
            <a:custGeom>
              <a:avLst/>
              <a:gdLst/>
              <a:ahLst/>
              <a:cxnLst/>
              <a:rect l="l" t="t" r="r" b="b"/>
              <a:pathLst>
                <a:path w="26882" h="7431" extrusionOk="0">
                  <a:moveTo>
                    <a:pt x="6449" y="1437"/>
                  </a:moveTo>
                  <a:cubicBezTo>
                    <a:pt x="6884" y="1437"/>
                    <a:pt x="7316" y="1469"/>
                    <a:pt x="7675" y="1678"/>
                  </a:cubicBezTo>
                  <a:lnTo>
                    <a:pt x="7684" y="1678"/>
                  </a:lnTo>
                  <a:cubicBezTo>
                    <a:pt x="7666" y="1723"/>
                    <a:pt x="7675" y="1776"/>
                    <a:pt x="7657" y="1821"/>
                  </a:cubicBezTo>
                  <a:cubicBezTo>
                    <a:pt x="6952" y="1803"/>
                    <a:pt x="6256" y="1660"/>
                    <a:pt x="5578" y="1562"/>
                  </a:cubicBezTo>
                  <a:lnTo>
                    <a:pt x="5596" y="1437"/>
                  </a:lnTo>
                  <a:cubicBezTo>
                    <a:pt x="5687" y="1442"/>
                    <a:pt x="5779" y="1444"/>
                    <a:pt x="5873" y="1444"/>
                  </a:cubicBezTo>
                  <a:cubicBezTo>
                    <a:pt x="6061" y="1444"/>
                    <a:pt x="6255" y="1437"/>
                    <a:pt x="6449" y="1437"/>
                  </a:cubicBezTo>
                  <a:close/>
                  <a:moveTo>
                    <a:pt x="8174" y="572"/>
                  </a:moveTo>
                  <a:cubicBezTo>
                    <a:pt x="8228" y="732"/>
                    <a:pt x="8299" y="902"/>
                    <a:pt x="8371" y="1071"/>
                  </a:cubicBezTo>
                  <a:cubicBezTo>
                    <a:pt x="8763" y="1883"/>
                    <a:pt x="8380" y="2543"/>
                    <a:pt x="7764" y="3096"/>
                  </a:cubicBezTo>
                  <a:cubicBezTo>
                    <a:pt x="7550" y="2909"/>
                    <a:pt x="7309" y="2267"/>
                    <a:pt x="7470" y="2222"/>
                  </a:cubicBezTo>
                  <a:cubicBezTo>
                    <a:pt x="7514" y="2204"/>
                    <a:pt x="7541" y="2187"/>
                    <a:pt x="7559" y="2160"/>
                  </a:cubicBezTo>
                  <a:lnTo>
                    <a:pt x="7737" y="2160"/>
                  </a:lnTo>
                  <a:cubicBezTo>
                    <a:pt x="7835" y="2160"/>
                    <a:pt x="7907" y="2115"/>
                    <a:pt x="7925" y="2008"/>
                  </a:cubicBezTo>
                  <a:cubicBezTo>
                    <a:pt x="7943" y="1910"/>
                    <a:pt x="7978" y="1821"/>
                    <a:pt x="8014" y="1723"/>
                  </a:cubicBezTo>
                  <a:cubicBezTo>
                    <a:pt x="8041" y="1633"/>
                    <a:pt x="7996" y="1553"/>
                    <a:pt x="7934" y="1517"/>
                  </a:cubicBezTo>
                  <a:cubicBezTo>
                    <a:pt x="7934" y="1473"/>
                    <a:pt x="7907" y="1428"/>
                    <a:pt x="7853" y="1401"/>
                  </a:cubicBezTo>
                  <a:cubicBezTo>
                    <a:pt x="7800" y="1366"/>
                    <a:pt x="7737" y="1339"/>
                    <a:pt x="7675" y="1312"/>
                  </a:cubicBezTo>
                  <a:cubicBezTo>
                    <a:pt x="7711" y="1286"/>
                    <a:pt x="7737" y="1250"/>
                    <a:pt x="7737" y="1187"/>
                  </a:cubicBezTo>
                  <a:cubicBezTo>
                    <a:pt x="7746" y="911"/>
                    <a:pt x="7951" y="723"/>
                    <a:pt x="8174" y="572"/>
                  </a:cubicBezTo>
                  <a:close/>
                  <a:moveTo>
                    <a:pt x="14268" y="1259"/>
                  </a:moveTo>
                  <a:lnTo>
                    <a:pt x="14268" y="1259"/>
                  </a:lnTo>
                  <a:cubicBezTo>
                    <a:pt x="14678" y="2097"/>
                    <a:pt x="14482" y="3212"/>
                    <a:pt x="14027" y="4042"/>
                  </a:cubicBezTo>
                  <a:cubicBezTo>
                    <a:pt x="13331" y="3195"/>
                    <a:pt x="13964" y="2169"/>
                    <a:pt x="14268" y="1259"/>
                  </a:cubicBezTo>
                  <a:close/>
                  <a:moveTo>
                    <a:pt x="8469" y="340"/>
                  </a:moveTo>
                  <a:cubicBezTo>
                    <a:pt x="8906" y="367"/>
                    <a:pt x="9343" y="411"/>
                    <a:pt x="9780" y="456"/>
                  </a:cubicBezTo>
                  <a:lnTo>
                    <a:pt x="9789" y="492"/>
                  </a:lnTo>
                  <a:cubicBezTo>
                    <a:pt x="9887" y="732"/>
                    <a:pt x="9932" y="964"/>
                    <a:pt x="9905" y="1223"/>
                  </a:cubicBezTo>
                  <a:cubicBezTo>
                    <a:pt x="9891" y="1340"/>
                    <a:pt x="9985" y="1406"/>
                    <a:pt x="10078" y="1406"/>
                  </a:cubicBezTo>
                  <a:cubicBezTo>
                    <a:pt x="10155" y="1406"/>
                    <a:pt x="10232" y="1360"/>
                    <a:pt x="10244" y="1259"/>
                  </a:cubicBezTo>
                  <a:cubicBezTo>
                    <a:pt x="10271" y="991"/>
                    <a:pt x="10235" y="750"/>
                    <a:pt x="10155" y="500"/>
                  </a:cubicBezTo>
                  <a:lnTo>
                    <a:pt x="10155" y="500"/>
                  </a:lnTo>
                  <a:cubicBezTo>
                    <a:pt x="10414" y="536"/>
                    <a:pt x="10672" y="572"/>
                    <a:pt x="10931" y="608"/>
                  </a:cubicBezTo>
                  <a:cubicBezTo>
                    <a:pt x="10994" y="804"/>
                    <a:pt x="11020" y="1018"/>
                    <a:pt x="11056" y="1232"/>
                  </a:cubicBezTo>
                  <a:cubicBezTo>
                    <a:pt x="11068" y="1327"/>
                    <a:pt x="11140" y="1371"/>
                    <a:pt x="11213" y="1371"/>
                  </a:cubicBezTo>
                  <a:cubicBezTo>
                    <a:pt x="11306" y="1371"/>
                    <a:pt x="11401" y="1302"/>
                    <a:pt x="11386" y="1178"/>
                  </a:cubicBezTo>
                  <a:cubicBezTo>
                    <a:pt x="11368" y="1000"/>
                    <a:pt x="11341" y="831"/>
                    <a:pt x="11297" y="652"/>
                  </a:cubicBezTo>
                  <a:lnTo>
                    <a:pt x="11297" y="652"/>
                  </a:lnTo>
                  <a:cubicBezTo>
                    <a:pt x="11556" y="688"/>
                    <a:pt x="11814" y="723"/>
                    <a:pt x="12073" y="768"/>
                  </a:cubicBezTo>
                  <a:cubicBezTo>
                    <a:pt x="12064" y="795"/>
                    <a:pt x="12064" y="839"/>
                    <a:pt x="12082" y="884"/>
                  </a:cubicBezTo>
                  <a:cubicBezTo>
                    <a:pt x="12162" y="1054"/>
                    <a:pt x="12180" y="1241"/>
                    <a:pt x="12162" y="1437"/>
                  </a:cubicBezTo>
                  <a:cubicBezTo>
                    <a:pt x="12152" y="1554"/>
                    <a:pt x="12246" y="1620"/>
                    <a:pt x="12338" y="1620"/>
                  </a:cubicBezTo>
                  <a:cubicBezTo>
                    <a:pt x="12414" y="1620"/>
                    <a:pt x="12489" y="1574"/>
                    <a:pt x="12501" y="1473"/>
                  </a:cubicBezTo>
                  <a:cubicBezTo>
                    <a:pt x="12528" y="1250"/>
                    <a:pt x="12501" y="1027"/>
                    <a:pt x="12421" y="813"/>
                  </a:cubicBezTo>
                  <a:lnTo>
                    <a:pt x="12421" y="813"/>
                  </a:lnTo>
                  <a:cubicBezTo>
                    <a:pt x="12599" y="839"/>
                    <a:pt x="12787" y="866"/>
                    <a:pt x="12965" y="893"/>
                  </a:cubicBezTo>
                  <a:cubicBezTo>
                    <a:pt x="12965" y="920"/>
                    <a:pt x="12965" y="955"/>
                    <a:pt x="12983" y="991"/>
                  </a:cubicBezTo>
                  <a:cubicBezTo>
                    <a:pt x="13072" y="1161"/>
                    <a:pt x="13135" y="1348"/>
                    <a:pt x="13117" y="1544"/>
                  </a:cubicBezTo>
                  <a:cubicBezTo>
                    <a:pt x="13111" y="1665"/>
                    <a:pt x="13209" y="1730"/>
                    <a:pt x="13301" y="1730"/>
                  </a:cubicBezTo>
                  <a:cubicBezTo>
                    <a:pt x="13352" y="1730"/>
                    <a:pt x="13400" y="1710"/>
                    <a:pt x="13429" y="1669"/>
                  </a:cubicBezTo>
                  <a:cubicBezTo>
                    <a:pt x="13447" y="1642"/>
                    <a:pt x="13456" y="1625"/>
                    <a:pt x="13456" y="1589"/>
                  </a:cubicBezTo>
                  <a:cubicBezTo>
                    <a:pt x="13456" y="1580"/>
                    <a:pt x="13456" y="1571"/>
                    <a:pt x="13456" y="1562"/>
                  </a:cubicBezTo>
                  <a:cubicBezTo>
                    <a:pt x="13474" y="1339"/>
                    <a:pt x="13420" y="1134"/>
                    <a:pt x="13331" y="938"/>
                  </a:cubicBezTo>
                  <a:lnTo>
                    <a:pt x="13331" y="938"/>
                  </a:lnTo>
                  <a:cubicBezTo>
                    <a:pt x="13456" y="955"/>
                    <a:pt x="13581" y="973"/>
                    <a:pt x="13697" y="991"/>
                  </a:cubicBezTo>
                  <a:cubicBezTo>
                    <a:pt x="13777" y="1000"/>
                    <a:pt x="13848" y="1009"/>
                    <a:pt x="13929" y="1018"/>
                  </a:cubicBezTo>
                  <a:lnTo>
                    <a:pt x="13982" y="1027"/>
                  </a:lnTo>
                  <a:cubicBezTo>
                    <a:pt x="13723" y="1892"/>
                    <a:pt x="13251" y="2731"/>
                    <a:pt x="13402" y="3525"/>
                  </a:cubicBezTo>
                  <a:cubicBezTo>
                    <a:pt x="13456" y="3792"/>
                    <a:pt x="13581" y="4051"/>
                    <a:pt x="13804" y="4301"/>
                  </a:cubicBezTo>
                  <a:lnTo>
                    <a:pt x="13759" y="4301"/>
                  </a:lnTo>
                  <a:cubicBezTo>
                    <a:pt x="12751" y="4176"/>
                    <a:pt x="11770" y="3935"/>
                    <a:pt x="10770" y="3739"/>
                  </a:cubicBezTo>
                  <a:cubicBezTo>
                    <a:pt x="9869" y="3569"/>
                    <a:pt x="8960" y="3560"/>
                    <a:pt x="8094" y="3248"/>
                  </a:cubicBezTo>
                  <a:cubicBezTo>
                    <a:pt x="8433" y="2936"/>
                    <a:pt x="8817" y="2508"/>
                    <a:pt x="8888" y="2071"/>
                  </a:cubicBezTo>
                  <a:cubicBezTo>
                    <a:pt x="8995" y="1419"/>
                    <a:pt x="8621" y="929"/>
                    <a:pt x="8469" y="340"/>
                  </a:cubicBezTo>
                  <a:close/>
                  <a:moveTo>
                    <a:pt x="14571" y="1116"/>
                  </a:moveTo>
                  <a:lnTo>
                    <a:pt x="14571" y="1116"/>
                  </a:lnTo>
                  <a:cubicBezTo>
                    <a:pt x="14696" y="1125"/>
                    <a:pt x="14821" y="1143"/>
                    <a:pt x="14937" y="1152"/>
                  </a:cubicBezTo>
                  <a:cubicBezTo>
                    <a:pt x="15097" y="1410"/>
                    <a:pt x="15222" y="1678"/>
                    <a:pt x="15302" y="1972"/>
                  </a:cubicBezTo>
                  <a:cubicBezTo>
                    <a:pt x="15330" y="2063"/>
                    <a:pt x="15412" y="2105"/>
                    <a:pt x="15489" y="2105"/>
                  </a:cubicBezTo>
                  <a:cubicBezTo>
                    <a:pt x="15586" y="2105"/>
                    <a:pt x="15676" y="2038"/>
                    <a:pt x="15641" y="1919"/>
                  </a:cubicBezTo>
                  <a:cubicBezTo>
                    <a:pt x="15570" y="1660"/>
                    <a:pt x="15472" y="1428"/>
                    <a:pt x="15347" y="1196"/>
                  </a:cubicBezTo>
                  <a:lnTo>
                    <a:pt x="15347" y="1196"/>
                  </a:lnTo>
                  <a:cubicBezTo>
                    <a:pt x="15534" y="1214"/>
                    <a:pt x="15722" y="1241"/>
                    <a:pt x="15909" y="1268"/>
                  </a:cubicBezTo>
                  <a:lnTo>
                    <a:pt x="15918" y="1286"/>
                  </a:lnTo>
                  <a:cubicBezTo>
                    <a:pt x="16034" y="1482"/>
                    <a:pt x="16132" y="1678"/>
                    <a:pt x="16168" y="1901"/>
                  </a:cubicBezTo>
                  <a:cubicBezTo>
                    <a:pt x="16184" y="1996"/>
                    <a:pt x="16258" y="2040"/>
                    <a:pt x="16333" y="2040"/>
                  </a:cubicBezTo>
                  <a:cubicBezTo>
                    <a:pt x="16426" y="2040"/>
                    <a:pt x="16522" y="1971"/>
                    <a:pt x="16507" y="1848"/>
                  </a:cubicBezTo>
                  <a:cubicBezTo>
                    <a:pt x="16480" y="1669"/>
                    <a:pt x="16417" y="1500"/>
                    <a:pt x="16328" y="1339"/>
                  </a:cubicBezTo>
                  <a:lnTo>
                    <a:pt x="16328" y="1339"/>
                  </a:lnTo>
                  <a:cubicBezTo>
                    <a:pt x="16364" y="1348"/>
                    <a:pt x="16400" y="1348"/>
                    <a:pt x="16435" y="1357"/>
                  </a:cubicBezTo>
                  <a:cubicBezTo>
                    <a:pt x="16596" y="1384"/>
                    <a:pt x="16756" y="1419"/>
                    <a:pt x="16917" y="1446"/>
                  </a:cubicBezTo>
                  <a:lnTo>
                    <a:pt x="16926" y="1464"/>
                  </a:lnTo>
                  <a:cubicBezTo>
                    <a:pt x="16980" y="1580"/>
                    <a:pt x="17033" y="1705"/>
                    <a:pt x="17087" y="1821"/>
                  </a:cubicBezTo>
                  <a:cubicBezTo>
                    <a:pt x="17104" y="1883"/>
                    <a:pt x="17122" y="1946"/>
                    <a:pt x="17140" y="2008"/>
                  </a:cubicBezTo>
                  <a:cubicBezTo>
                    <a:pt x="17149" y="2035"/>
                    <a:pt x="17149" y="2062"/>
                    <a:pt x="17158" y="2088"/>
                  </a:cubicBezTo>
                  <a:cubicBezTo>
                    <a:pt x="17039" y="2176"/>
                    <a:pt x="17125" y="2384"/>
                    <a:pt x="17278" y="2384"/>
                  </a:cubicBezTo>
                  <a:cubicBezTo>
                    <a:pt x="17296" y="2384"/>
                    <a:pt x="17316" y="2381"/>
                    <a:pt x="17336" y="2374"/>
                  </a:cubicBezTo>
                  <a:cubicBezTo>
                    <a:pt x="17631" y="2276"/>
                    <a:pt x="17470" y="1821"/>
                    <a:pt x="17336" y="1526"/>
                  </a:cubicBezTo>
                  <a:lnTo>
                    <a:pt x="17336" y="1526"/>
                  </a:lnTo>
                  <a:cubicBezTo>
                    <a:pt x="17470" y="1544"/>
                    <a:pt x="17595" y="1571"/>
                    <a:pt x="17729" y="1580"/>
                  </a:cubicBezTo>
                  <a:lnTo>
                    <a:pt x="17738" y="1589"/>
                  </a:lnTo>
                  <a:cubicBezTo>
                    <a:pt x="17872" y="1776"/>
                    <a:pt x="17925" y="2008"/>
                    <a:pt x="17961" y="2231"/>
                  </a:cubicBezTo>
                  <a:cubicBezTo>
                    <a:pt x="17973" y="2325"/>
                    <a:pt x="18044" y="2367"/>
                    <a:pt x="18118" y="2367"/>
                  </a:cubicBezTo>
                  <a:cubicBezTo>
                    <a:pt x="18213" y="2367"/>
                    <a:pt x="18311" y="2298"/>
                    <a:pt x="18291" y="2178"/>
                  </a:cubicBezTo>
                  <a:cubicBezTo>
                    <a:pt x="18264" y="1990"/>
                    <a:pt x="18220" y="1794"/>
                    <a:pt x="18139" y="1625"/>
                  </a:cubicBezTo>
                  <a:lnTo>
                    <a:pt x="18139" y="1625"/>
                  </a:lnTo>
                  <a:cubicBezTo>
                    <a:pt x="18232" y="1628"/>
                    <a:pt x="18326" y="1630"/>
                    <a:pt x="18420" y="1630"/>
                  </a:cubicBezTo>
                  <a:cubicBezTo>
                    <a:pt x="18554" y="1630"/>
                    <a:pt x="18690" y="1626"/>
                    <a:pt x="18826" y="1616"/>
                  </a:cubicBezTo>
                  <a:lnTo>
                    <a:pt x="18826" y="1616"/>
                  </a:lnTo>
                  <a:cubicBezTo>
                    <a:pt x="19602" y="2642"/>
                    <a:pt x="19486" y="4051"/>
                    <a:pt x="18478" y="4863"/>
                  </a:cubicBezTo>
                  <a:cubicBezTo>
                    <a:pt x="17898" y="4658"/>
                    <a:pt x="17247" y="4729"/>
                    <a:pt x="16641" y="4702"/>
                  </a:cubicBezTo>
                  <a:cubicBezTo>
                    <a:pt x="15838" y="4667"/>
                    <a:pt x="15026" y="4497"/>
                    <a:pt x="14232" y="4372"/>
                  </a:cubicBezTo>
                  <a:cubicBezTo>
                    <a:pt x="14812" y="3427"/>
                    <a:pt x="15053" y="2124"/>
                    <a:pt x="14571" y="1116"/>
                  </a:cubicBezTo>
                  <a:close/>
                  <a:moveTo>
                    <a:pt x="19220" y="378"/>
                  </a:moveTo>
                  <a:cubicBezTo>
                    <a:pt x="19655" y="378"/>
                    <a:pt x="20019" y="1066"/>
                    <a:pt x="20146" y="1321"/>
                  </a:cubicBezTo>
                  <a:cubicBezTo>
                    <a:pt x="20414" y="1848"/>
                    <a:pt x="20485" y="2481"/>
                    <a:pt x="20512" y="3061"/>
                  </a:cubicBezTo>
                  <a:cubicBezTo>
                    <a:pt x="20548" y="3739"/>
                    <a:pt x="20414" y="4417"/>
                    <a:pt x="20057" y="5006"/>
                  </a:cubicBezTo>
                  <a:cubicBezTo>
                    <a:pt x="19888" y="5273"/>
                    <a:pt x="19620" y="5478"/>
                    <a:pt x="19361" y="5657"/>
                  </a:cubicBezTo>
                  <a:cubicBezTo>
                    <a:pt x="19174" y="5791"/>
                    <a:pt x="18978" y="5907"/>
                    <a:pt x="18782" y="6014"/>
                  </a:cubicBezTo>
                  <a:cubicBezTo>
                    <a:pt x="18756" y="6014"/>
                    <a:pt x="18731" y="6014"/>
                    <a:pt x="18707" y="6014"/>
                  </a:cubicBezTo>
                  <a:cubicBezTo>
                    <a:pt x="17853" y="6014"/>
                    <a:pt x="17539" y="5711"/>
                    <a:pt x="17773" y="5122"/>
                  </a:cubicBezTo>
                  <a:cubicBezTo>
                    <a:pt x="17782" y="5095"/>
                    <a:pt x="17782" y="5077"/>
                    <a:pt x="17782" y="5059"/>
                  </a:cubicBezTo>
                  <a:cubicBezTo>
                    <a:pt x="17997" y="5077"/>
                    <a:pt x="18211" y="5122"/>
                    <a:pt x="18407" y="5202"/>
                  </a:cubicBezTo>
                  <a:cubicBezTo>
                    <a:pt x="18434" y="5211"/>
                    <a:pt x="18460" y="5211"/>
                    <a:pt x="18487" y="5211"/>
                  </a:cubicBezTo>
                  <a:cubicBezTo>
                    <a:pt x="18502" y="5214"/>
                    <a:pt x="18518" y="5216"/>
                    <a:pt x="18534" y="5216"/>
                  </a:cubicBezTo>
                  <a:cubicBezTo>
                    <a:pt x="18566" y="5216"/>
                    <a:pt x="18600" y="5208"/>
                    <a:pt x="18630" y="5184"/>
                  </a:cubicBezTo>
                  <a:cubicBezTo>
                    <a:pt x="18969" y="4925"/>
                    <a:pt x="19219" y="4613"/>
                    <a:pt x="19397" y="4265"/>
                  </a:cubicBezTo>
                  <a:cubicBezTo>
                    <a:pt x="19843" y="3364"/>
                    <a:pt x="19745" y="2258"/>
                    <a:pt x="19085" y="1393"/>
                  </a:cubicBezTo>
                  <a:cubicBezTo>
                    <a:pt x="19076" y="1384"/>
                    <a:pt x="19058" y="1375"/>
                    <a:pt x="19049" y="1366"/>
                  </a:cubicBezTo>
                  <a:cubicBezTo>
                    <a:pt x="19025" y="1309"/>
                    <a:pt x="18970" y="1267"/>
                    <a:pt x="18900" y="1267"/>
                  </a:cubicBezTo>
                  <a:cubicBezTo>
                    <a:pt x="18893" y="1267"/>
                    <a:pt x="18887" y="1267"/>
                    <a:pt x="18880" y="1268"/>
                  </a:cubicBezTo>
                  <a:cubicBezTo>
                    <a:pt x="18737" y="1286"/>
                    <a:pt x="18603" y="1294"/>
                    <a:pt x="18469" y="1294"/>
                  </a:cubicBezTo>
                  <a:cubicBezTo>
                    <a:pt x="18496" y="1134"/>
                    <a:pt x="18541" y="982"/>
                    <a:pt x="18621" y="848"/>
                  </a:cubicBezTo>
                  <a:cubicBezTo>
                    <a:pt x="18683" y="741"/>
                    <a:pt x="18764" y="634"/>
                    <a:pt x="18871" y="536"/>
                  </a:cubicBezTo>
                  <a:cubicBezTo>
                    <a:pt x="18990" y="424"/>
                    <a:pt x="19108" y="378"/>
                    <a:pt x="19220" y="378"/>
                  </a:cubicBezTo>
                  <a:close/>
                  <a:moveTo>
                    <a:pt x="25017" y="2106"/>
                  </a:moveTo>
                  <a:cubicBezTo>
                    <a:pt x="25633" y="2106"/>
                    <a:pt x="26213" y="2427"/>
                    <a:pt x="26382" y="3052"/>
                  </a:cubicBezTo>
                  <a:cubicBezTo>
                    <a:pt x="26596" y="3855"/>
                    <a:pt x="25785" y="4176"/>
                    <a:pt x="25205" y="4256"/>
                  </a:cubicBezTo>
                  <a:cubicBezTo>
                    <a:pt x="25044" y="4274"/>
                    <a:pt x="25000" y="4524"/>
                    <a:pt x="25160" y="4577"/>
                  </a:cubicBezTo>
                  <a:cubicBezTo>
                    <a:pt x="25642" y="4729"/>
                    <a:pt x="25963" y="4907"/>
                    <a:pt x="26088" y="5434"/>
                  </a:cubicBezTo>
                  <a:cubicBezTo>
                    <a:pt x="26248" y="6121"/>
                    <a:pt x="25954" y="6870"/>
                    <a:pt x="25214" y="7057"/>
                  </a:cubicBezTo>
                  <a:cubicBezTo>
                    <a:pt x="25070" y="7092"/>
                    <a:pt x="24939" y="7109"/>
                    <a:pt x="24818" y="7109"/>
                  </a:cubicBezTo>
                  <a:cubicBezTo>
                    <a:pt x="23675" y="7109"/>
                    <a:pt x="23487" y="5648"/>
                    <a:pt x="23358" y="4720"/>
                  </a:cubicBezTo>
                  <a:lnTo>
                    <a:pt x="23349" y="4693"/>
                  </a:lnTo>
                  <a:cubicBezTo>
                    <a:pt x="23437" y="4598"/>
                    <a:pt x="23347" y="4417"/>
                    <a:pt x="23200" y="4417"/>
                  </a:cubicBezTo>
                  <a:cubicBezTo>
                    <a:pt x="23182" y="4417"/>
                    <a:pt x="23163" y="4420"/>
                    <a:pt x="23144" y="4426"/>
                  </a:cubicBezTo>
                  <a:cubicBezTo>
                    <a:pt x="23074" y="4446"/>
                    <a:pt x="23000" y="4455"/>
                    <a:pt x="22923" y="4455"/>
                  </a:cubicBezTo>
                  <a:cubicBezTo>
                    <a:pt x="22632" y="4455"/>
                    <a:pt x="22308" y="4331"/>
                    <a:pt x="22047" y="4274"/>
                  </a:cubicBezTo>
                  <a:cubicBezTo>
                    <a:pt x="21636" y="4185"/>
                    <a:pt x="21172" y="4203"/>
                    <a:pt x="20735" y="4167"/>
                  </a:cubicBezTo>
                  <a:cubicBezTo>
                    <a:pt x="20789" y="3962"/>
                    <a:pt x="20824" y="3748"/>
                    <a:pt x="20842" y="3525"/>
                  </a:cubicBezTo>
                  <a:cubicBezTo>
                    <a:pt x="20851" y="3489"/>
                    <a:pt x="20851" y="3453"/>
                    <a:pt x="20851" y="3409"/>
                  </a:cubicBezTo>
                  <a:cubicBezTo>
                    <a:pt x="21592" y="3694"/>
                    <a:pt x="22421" y="3462"/>
                    <a:pt x="23171" y="3694"/>
                  </a:cubicBezTo>
                  <a:cubicBezTo>
                    <a:pt x="23199" y="3755"/>
                    <a:pt x="23265" y="3789"/>
                    <a:pt x="23330" y="3789"/>
                  </a:cubicBezTo>
                  <a:cubicBezTo>
                    <a:pt x="23407" y="3789"/>
                    <a:pt x="23482" y="3742"/>
                    <a:pt x="23492" y="3641"/>
                  </a:cubicBezTo>
                  <a:cubicBezTo>
                    <a:pt x="23599" y="2775"/>
                    <a:pt x="24090" y="2115"/>
                    <a:pt x="25017" y="2106"/>
                  </a:cubicBezTo>
                  <a:close/>
                  <a:moveTo>
                    <a:pt x="8266" y="0"/>
                  </a:moveTo>
                  <a:cubicBezTo>
                    <a:pt x="8157" y="0"/>
                    <a:pt x="8077" y="86"/>
                    <a:pt x="8094" y="188"/>
                  </a:cubicBezTo>
                  <a:lnTo>
                    <a:pt x="8094" y="215"/>
                  </a:lnTo>
                  <a:cubicBezTo>
                    <a:pt x="7764" y="438"/>
                    <a:pt x="7407" y="723"/>
                    <a:pt x="7398" y="1152"/>
                  </a:cubicBezTo>
                  <a:cubicBezTo>
                    <a:pt x="7398" y="1178"/>
                    <a:pt x="7407" y="1196"/>
                    <a:pt x="7407" y="1214"/>
                  </a:cubicBezTo>
                  <a:cubicBezTo>
                    <a:pt x="7061" y="1120"/>
                    <a:pt x="6694" y="1111"/>
                    <a:pt x="6324" y="1111"/>
                  </a:cubicBezTo>
                  <a:cubicBezTo>
                    <a:pt x="6235" y="1111"/>
                    <a:pt x="6147" y="1112"/>
                    <a:pt x="6058" y="1112"/>
                  </a:cubicBezTo>
                  <a:cubicBezTo>
                    <a:pt x="5849" y="1112"/>
                    <a:pt x="5640" y="1109"/>
                    <a:pt x="5436" y="1089"/>
                  </a:cubicBezTo>
                  <a:cubicBezTo>
                    <a:pt x="5430" y="1089"/>
                    <a:pt x="5424" y="1088"/>
                    <a:pt x="5419" y="1088"/>
                  </a:cubicBezTo>
                  <a:cubicBezTo>
                    <a:pt x="5339" y="1088"/>
                    <a:pt x="5283" y="1149"/>
                    <a:pt x="5275" y="1241"/>
                  </a:cubicBezTo>
                  <a:lnTo>
                    <a:pt x="5266" y="1294"/>
                  </a:lnTo>
                  <a:cubicBezTo>
                    <a:pt x="4383" y="1196"/>
                    <a:pt x="3500" y="1134"/>
                    <a:pt x="2617" y="1036"/>
                  </a:cubicBezTo>
                  <a:cubicBezTo>
                    <a:pt x="1841" y="947"/>
                    <a:pt x="1038" y="964"/>
                    <a:pt x="306" y="652"/>
                  </a:cubicBezTo>
                  <a:cubicBezTo>
                    <a:pt x="283" y="641"/>
                    <a:pt x="260" y="637"/>
                    <a:pt x="239" y="637"/>
                  </a:cubicBezTo>
                  <a:cubicBezTo>
                    <a:pt x="83" y="637"/>
                    <a:pt x="1" y="894"/>
                    <a:pt x="181" y="964"/>
                  </a:cubicBezTo>
                  <a:cubicBezTo>
                    <a:pt x="868" y="1259"/>
                    <a:pt x="1626" y="1286"/>
                    <a:pt x="2358" y="1348"/>
                  </a:cubicBezTo>
                  <a:cubicBezTo>
                    <a:pt x="3321" y="1437"/>
                    <a:pt x="4276" y="1526"/>
                    <a:pt x="5231" y="1633"/>
                  </a:cubicBezTo>
                  <a:lnTo>
                    <a:pt x="5222" y="1687"/>
                  </a:lnTo>
                  <a:cubicBezTo>
                    <a:pt x="5213" y="1785"/>
                    <a:pt x="5248" y="1865"/>
                    <a:pt x="5346" y="1874"/>
                  </a:cubicBezTo>
                  <a:cubicBezTo>
                    <a:pt x="5944" y="1955"/>
                    <a:pt x="6524" y="2071"/>
                    <a:pt x="7122" y="2133"/>
                  </a:cubicBezTo>
                  <a:cubicBezTo>
                    <a:pt x="7068" y="2311"/>
                    <a:pt x="7113" y="2561"/>
                    <a:pt x="7166" y="2722"/>
                  </a:cubicBezTo>
                  <a:cubicBezTo>
                    <a:pt x="7247" y="2981"/>
                    <a:pt x="7398" y="3293"/>
                    <a:pt x="7648" y="3427"/>
                  </a:cubicBezTo>
                  <a:cubicBezTo>
                    <a:pt x="7666" y="3444"/>
                    <a:pt x="7684" y="3453"/>
                    <a:pt x="7702" y="3462"/>
                  </a:cubicBezTo>
                  <a:cubicBezTo>
                    <a:pt x="8487" y="3810"/>
                    <a:pt x="9325" y="3899"/>
                    <a:pt x="10164" y="3998"/>
                  </a:cubicBezTo>
                  <a:cubicBezTo>
                    <a:pt x="11154" y="4105"/>
                    <a:pt x="12135" y="4381"/>
                    <a:pt x="13117" y="4560"/>
                  </a:cubicBezTo>
                  <a:cubicBezTo>
                    <a:pt x="13340" y="4595"/>
                    <a:pt x="13563" y="4631"/>
                    <a:pt x="13786" y="4667"/>
                  </a:cubicBezTo>
                  <a:cubicBezTo>
                    <a:pt x="13820" y="4701"/>
                    <a:pt x="13866" y="4721"/>
                    <a:pt x="13913" y="4721"/>
                  </a:cubicBezTo>
                  <a:cubicBezTo>
                    <a:pt x="13939" y="4721"/>
                    <a:pt x="13966" y="4715"/>
                    <a:pt x="13991" y="4702"/>
                  </a:cubicBezTo>
                  <a:cubicBezTo>
                    <a:pt x="14696" y="4800"/>
                    <a:pt x="15409" y="4890"/>
                    <a:pt x="16114" y="4988"/>
                  </a:cubicBezTo>
                  <a:cubicBezTo>
                    <a:pt x="16542" y="5041"/>
                    <a:pt x="16997" y="5014"/>
                    <a:pt x="17443" y="5032"/>
                  </a:cubicBezTo>
                  <a:cubicBezTo>
                    <a:pt x="17190" y="5676"/>
                    <a:pt x="17668" y="6485"/>
                    <a:pt x="18346" y="6485"/>
                  </a:cubicBezTo>
                  <a:cubicBezTo>
                    <a:pt x="18457" y="6485"/>
                    <a:pt x="18573" y="6463"/>
                    <a:pt x="18692" y="6415"/>
                  </a:cubicBezTo>
                  <a:cubicBezTo>
                    <a:pt x="19665" y="6031"/>
                    <a:pt x="20325" y="5380"/>
                    <a:pt x="20637" y="4497"/>
                  </a:cubicBezTo>
                  <a:cubicBezTo>
                    <a:pt x="21137" y="4551"/>
                    <a:pt x="21654" y="4533"/>
                    <a:pt x="22127" y="4640"/>
                  </a:cubicBezTo>
                  <a:cubicBezTo>
                    <a:pt x="22416" y="4699"/>
                    <a:pt x="22697" y="4783"/>
                    <a:pt x="22978" y="4783"/>
                  </a:cubicBezTo>
                  <a:cubicBezTo>
                    <a:pt x="22991" y="4783"/>
                    <a:pt x="23005" y="4783"/>
                    <a:pt x="23019" y="4783"/>
                  </a:cubicBezTo>
                  <a:cubicBezTo>
                    <a:pt x="23153" y="5666"/>
                    <a:pt x="23180" y="6478"/>
                    <a:pt x="23893" y="7102"/>
                  </a:cubicBezTo>
                  <a:cubicBezTo>
                    <a:pt x="24137" y="7316"/>
                    <a:pt x="24543" y="7430"/>
                    <a:pt x="24937" y="7430"/>
                  </a:cubicBezTo>
                  <a:cubicBezTo>
                    <a:pt x="25249" y="7430"/>
                    <a:pt x="25554" y="7359"/>
                    <a:pt x="25767" y="7209"/>
                  </a:cubicBezTo>
                  <a:cubicBezTo>
                    <a:pt x="26373" y="6790"/>
                    <a:pt x="26516" y="6085"/>
                    <a:pt x="26418" y="5380"/>
                  </a:cubicBezTo>
                  <a:cubicBezTo>
                    <a:pt x="26364" y="4934"/>
                    <a:pt x="26115" y="4658"/>
                    <a:pt x="25776" y="4470"/>
                  </a:cubicBezTo>
                  <a:cubicBezTo>
                    <a:pt x="26204" y="4319"/>
                    <a:pt x="26534" y="4042"/>
                    <a:pt x="26695" y="3560"/>
                  </a:cubicBezTo>
                  <a:cubicBezTo>
                    <a:pt x="26882" y="2981"/>
                    <a:pt x="26525" y="2231"/>
                    <a:pt x="25963" y="1999"/>
                  </a:cubicBezTo>
                  <a:cubicBezTo>
                    <a:pt x="25629" y="1865"/>
                    <a:pt x="25305" y="1801"/>
                    <a:pt x="25002" y="1801"/>
                  </a:cubicBezTo>
                  <a:cubicBezTo>
                    <a:pt x="24114" y="1801"/>
                    <a:pt x="23410" y="2355"/>
                    <a:pt x="23197" y="3346"/>
                  </a:cubicBezTo>
                  <a:cubicBezTo>
                    <a:pt x="22430" y="3159"/>
                    <a:pt x="21601" y="3382"/>
                    <a:pt x="20869" y="3052"/>
                  </a:cubicBezTo>
                  <a:lnTo>
                    <a:pt x="20860" y="3052"/>
                  </a:lnTo>
                  <a:cubicBezTo>
                    <a:pt x="20851" y="2026"/>
                    <a:pt x="20530" y="929"/>
                    <a:pt x="19763" y="251"/>
                  </a:cubicBezTo>
                  <a:cubicBezTo>
                    <a:pt x="19586" y="98"/>
                    <a:pt x="19412" y="34"/>
                    <a:pt x="19247" y="34"/>
                  </a:cubicBezTo>
                  <a:cubicBezTo>
                    <a:pt x="18861" y="34"/>
                    <a:pt x="18524" y="384"/>
                    <a:pt x="18318" y="777"/>
                  </a:cubicBezTo>
                  <a:cubicBezTo>
                    <a:pt x="18220" y="947"/>
                    <a:pt x="18157" y="1125"/>
                    <a:pt x="18121" y="1286"/>
                  </a:cubicBezTo>
                  <a:cubicBezTo>
                    <a:pt x="17479" y="1250"/>
                    <a:pt x="16846" y="1089"/>
                    <a:pt x="16212" y="964"/>
                  </a:cubicBezTo>
                  <a:cubicBezTo>
                    <a:pt x="15454" y="822"/>
                    <a:pt x="14678" y="777"/>
                    <a:pt x="13911" y="697"/>
                  </a:cubicBezTo>
                  <a:cubicBezTo>
                    <a:pt x="13839" y="688"/>
                    <a:pt x="13759" y="679"/>
                    <a:pt x="13688" y="670"/>
                  </a:cubicBezTo>
                  <a:cubicBezTo>
                    <a:pt x="11877" y="438"/>
                    <a:pt x="10101" y="99"/>
                    <a:pt x="8282" y="1"/>
                  </a:cubicBezTo>
                  <a:cubicBezTo>
                    <a:pt x="8276" y="0"/>
                    <a:pt x="8271" y="0"/>
                    <a:pt x="826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9630" y="1454355"/>
              <a:ext cx="58154" cy="38540"/>
            </a:xfrm>
            <a:custGeom>
              <a:avLst/>
              <a:gdLst/>
              <a:ahLst/>
              <a:cxnLst/>
              <a:rect l="l" t="t" r="r" b="b"/>
              <a:pathLst>
                <a:path w="1859" h="1232" extrusionOk="0">
                  <a:moveTo>
                    <a:pt x="844" y="346"/>
                  </a:moveTo>
                  <a:cubicBezTo>
                    <a:pt x="1105" y="346"/>
                    <a:pt x="1405" y="439"/>
                    <a:pt x="1502" y="567"/>
                  </a:cubicBezTo>
                  <a:lnTo>
                    <a:pt x="1511" y="576"/>
                  </a:lnTo>
                  <a:cubicBezTo>
                    <a:pt x="1433" y="748"/>
                    <a:pt x="1073" y="899"/>
                    <a:pt x="786" y="899"/>
                  </a:cubicBezTo>
                  <a:cubicBezTo>
                    <a:pt x="611" y="899"/>
                    <a:pt x="463" y="843"/>
                    <a:pt x="422" y="701"/>
                  </a:cubicBezTo>
                  <a:cubicBezTo>
                    <a:pt x="350" y="444"/>
                    <a:pt x="577" y="346"/>
                    <a:pt x="844" y="346"/>
                  </a:cubicBezTo>
                  <a:close/>
                  <a:moveTo>
                    <a:pt x="907" y="1"/>
                  </a:moveTo>
                  <a:cubicBezTo>
                    <a:pt x="442" y="1"/>
                    <a:pt x="1" y="234"/>
                    <a:pt x="83" y="745"/>
                  </a:cubicBezTo>
                  <a:cubicBezTo>
                    <a:pt x="135" y="1091"/>
                    <a:pt x="439" y="1231"/>
                    <a:pt x="781" y="1231"/>
                  </a:cubicBezTo>
                  <a:cubicBezTo>
                    <a:pt x="1208" y="1231"/>
                    <a:pt x="1694" y="1013"/>
                    <a:pt x="1823" y="701"/>
                  </a:cubicBezTo>
                  <a:cubicBezTo>
                    <a:pt x="1859" y="621"/>
                    <a:pt x="1832" y="558"/>
                    <a:pt x="1787" y="513"/>
                  </a:cubicBezTo>
                  <a:cubicBezTo>
                    <a:pt x="1805" y="469"/>
                    <a:pt x="1805" y="415"/>
                    <a:pt x="1769" y="353"/>
                  </a:cubicBezTo>
                  <a:cubicBezTo>
                    <a:pt x="1597" y="124"/>
                    <a:pt x="1245" y="1"/>
                    <a:pt x="9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1001904" y="1517045"/>
              <a:ext cx="66819" cy="60813"/>
            </a:xfrm>
            <a:custGeom>
              <a:avLst/>
              <a:gdLst/>
              <a:ahLst/>
              <a:cxnLst/>
              <a:rect l="l" t="t" r="r" b="b"/>
              <a:pathLst>
                <a:path w="2136" h="1944" extrusionOk="0">
                  <a:moveTo>
                    <a:pt x="901" y="322"/>
                  </a:moveTo>
                  <a:cubicBezTo>
                    <a:pt x="1334" y="322"/>
                    <a:pt x="1686" y="977"/>
                    <a:pt x="1481" y="1337"/>
                  </a:cubicBezTo>
                  <a:cubicBezTo>
                    <a:pt x="1472" y="1355"/>
                    <a:pt x="1472" y="1364"/>
                    <a:pt x="1463" y="1382"/>
                  </a:cubicBezTo>
                  <a:cubicBezTo>
                    <a:pt x="1360" y="1485"/>
                    <a:pt x="1232" y="1597"/>
                    <a:pt x="1079" y="1597"/>
                  </a:cubicBezTo>
                  <a:cubicBezTo>
                    <a:pt x="1074" y="1597"/>
                    <a:pt x="1068" y="1596"/>
                    <a:pt x="1062" y="1596"/>
                  </a:cubicBezTo>
                  <a:cubicBezTo>
                    <a:pt x="866" y="1587"/>
                    <a:pt x="652" y="1355"/>
                    <a:pt x="562" y="1195"/>
                  </a:cubicBezTo>
                  <a:cubicBezTo>
                    <a:pt x="411" y="936"/>
                    <a:pt x="428" y="436"/>
                    <a:pt x="785" y="338"/>
                  </a:cubicBezTo>
                  <a:cubicBezTo>
                    <a:pt x="824" y="327"/>
                    <a:pt x="863" y="322"/>
                    <a:pt x="901" y="322"/>
                  </a:cubicBezTo>
                  <a:close/>
                  <a:moveTo>
                    <a:pt x="876" y="0"/>
                  </a:moveTo>
                  <a:cubicBezTo>
                    <a:pt x="744" y="0"/>
                    <a:pt x="610" y="35"/>
                    <a:pt x="482" y="115"/>
                  </a:cubicBezTo>
                  <a:cubicBezTo>
                    <a:pt x="0" y="410"/>
                    <a:pt x="72" y="1097"/>
                    <a:pt x="348" y="1498"/>
                  </a:cubicBezTo>
                  <a:cubicBezTo>
                    <a:pt x="500" y="1712"/>
                    <a:pt x="767" y="1882"/>
                    <a:pt x="1026" y="1935"/>
                  </a:cubicBezTo>
                  <a:cubicBezTo>
                    <a:pt x="1055" y="1941"/>
                    <a:pt x="1083" y="1943"/>
                    <a:pt x="1111" y="1943"/>
                  </a:cubicBezTo>
                  <a:cubicBezTo>
                    <a:pt x="1355" y="1943"/>
                    <a:pt x="1580" y="1747"/>
                    <a:pt x="1740" y="1587"/>
                  </a:cubicBezTo>
                  <a:cubicBezTo>
                    <a:pt x="1776" y="1552"/>
                    <a:pt x="1793" y="1507"/>
                    <a:pt x="1793" y="1471"/>
                  </a:cubicBezTo>
                  <a:lnTo>
                    <a:pt x="1802" y="1462"/>
                  </a:lnTo>
                  <a:cubicBezTo>
                    <a:pt x="2136" y="854"/>
                    <a:pt x="1527" y="0"/>
                    <a:pt x="8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7"/>
          <p:cNvGrpSpPr/>
          <p:nvPr/>
        </p:nvGrpSpPr>
        <p:grpSpPr>
          <a:xfrm>
            <a:off x="1664750" y="164241"/>
            <a:ext cx="400173" cy="396657"/>
            <a:chOff x="1609325" y="4271641"/>
            <a:chExt cx="400173" cy="396657"/>
          </a:xfrm>
        </p:grpSpPr>
        <p:sp>
          <p:nvSpPr>
            <p:cNvPr id="645" name="Google Shape;645;p7"/>
            <p:cNvSpPr/>
            <p:nvPr/>
          </p:nvSpPr>
          <p:spPr>
            <a:xfrm>
              <a:off x="1852202" y="4362996"/>
              <a:ext cx="91857" cy="29179"/>
            </a:xfrm>
            <a:custGeom>
              <a:avLst/>
              <a:gdLst/>
              <a:ahLst/>
              <a:cxnLst/>
              <a:rect l="l" t="t" r="r" b="b"/>
              <a:pathLst>
                <a:path w="1829" h="581" extrusionOk="0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1758185" y="4310463"/>
              <a:ext cx="229818" cy="320018"/>
            </a:xfrm>
            <a:custGeom>
              <a:avLst/>
              <a:gdLst/>
              <a:ahLst/>
              <a:cxnLst/>
              <a:rect l="l" t="t" r="r" b="b"/>
              <a:pathLst>
                <a:path w="4576" h="6372" extrusionOk="0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1970477" y="4374145"/>
              <a:ext cx="26919" cy="57856"/>
            </a:xfrm>
            <a:custGeom>
              <a:avLst/>
              <a:gdLst/>
              <a:ahLst/>
              <a:cxnLst/>
              <a:rect l="l" t="t" r="r" b="b"/>
              <a:pathLst>
                <a:path w="536" h="1152" extrusionOk="0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1609325" y="4271641"/>
              <a:ext cx="400173" cy="396657"/>
            </a:xfrm>
            <a:custGeom>
              <a:avLst/>
              <a:gdLst/>
              <a:ahLst/>
              <a:cxnLst/>
              <a:rect l="l" t="t" r="r" b="b"/>
              <a:pathLst>
                <a:path w="7968" h="7898" extrusionOk="0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bg>
      <p:bgPr>
        <a:solidFill>
          <a:srgbClr val="E5F3FF"/>
        </a:solidFill>
        <a:effectLst/>
      </p:bgPr>
    </p:bg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13"/>
          <p:cNvGrpSpPr/>
          <p:nvPr/>
        </p:nvGrpSpPr>
        <p:grpSpPr>
          <a:xfrm rot="-2365709">
            <a:off x="6876753" y="-318088"/>
            <a:ext cx="1013466" cy="835990"/>
            <a:chOff x="-492950" y="2926025"/>
            <a:chExt cx="1013489" cy="836009"/>
          </a:xfrm>
        </p:grpSpPr>
        <p:sp>
          <p:nvSpPr>
            <p:cNvPr id="1161" name="Google Shape;1161;p13"/>
            <p:cNvSpPr/>
            <p:nvPr/>
          </p:nvSpPr>
          <p:spPr>
            <a:xfrm>
              <a:off x="205030" y="3589987"/>
              <a:ext cx="33102" cy="11069"/>
            </a:xfrm>
            <a:custGeom>
              <a:avLst/>
              <a:gdLst/>
              <a:ahLst/>
              <a:cxnLst/>
              <a:rect l="l" t="t" r="r" b="b"/>
              <a:pathLst>
                <a:path w="616" h="206" extrusionOk="0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111045" y="3154940"/>
              <a:ext cx="390779" cy="460509"/>
            </a:xfrm>
            <a:custGeom>
              <a:avLst/>
              <a:gdLst/>
              <a:ahLst/>
              <a:cxnLst/>
              <a:rect l="l" t="t" r="r" b="b"/>
              <a:pathLst>
                <a:path w="7272" h="8570" extrusionOk="0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292728" y="3470156"/>
              <a:ext cx="101241" cy="44170"/>
            </a:xfrm>
            <a:custGeom>
              <a:avLst/>
              <a:gdLst/>
              <a:ahLst/>
              <a:cxnLst/>
              <a:rect l="l" t="t" r="r" b="b"/>
              <a:pathLst>
                <a:path w="1884" h="822" extrusionOk="0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-282465" y="3233449"/>
              <a:ext cx="63786" cy="86245"/>
            </a:xfrm>
            <a:custGeom>
              <a:avLst/>
              <a:gdLst/>
              <a:ahLst/>
              <a:cxnLst/>
              <a:rect l="l" t="t" r="r" b="b"/>
              <a:pathLst>
                <a:path w="1187" h="1605" extrusionOk="0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-283970" y="3370906"/>
              <a:ext cx="24504" cy="37453"/>
            </a:xfrm>
            <a:custGeom>
              <a:avLst/>
              <a:gdLst/>
              <a:ahLst/>
              <a:cxnLst/>
              <a:rect l="l" t="t" r="r" b="b"/>
              <a:pathLst>
                <a:path w="456" h="697" extrusionOk="0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-331902" y="3306207"/>
              <a:ext cx="196142" cy="189255"/>
            </a:xfrm>
            <a:custGeom>
              <a:avLst/>
              <a:gdLst/>
              <a:ahLst/>
              <a:cxnLst/>
              <a:rect l="l" t="t" r="r" b="b"/>
              <a:pathLst>
                <a:path w="3650" h="3522" extrusionOk="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-217767" y="3234846"/>
              <a:ext cx="269440" cy="169695"/>
            </a:xfrm>
            <a:custGeom>
              <a:avLst/>
              <a:gdLst/>
              <a:ahLst/>
              <a:cxnLst/>
              <a:rect l="l" t="t" r="r" b="b"/>
              <a:pathLst>
                <a:path w="5014" h="3158" extrusionOk="0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-116151" y="3292773"/>
              <a:ext cx="197539" cy="94735"/>
            </a:xfrm>
            <a:custGeom>
              <a:avLst/>
              <a:gdLst/>
              <a:ahLst/>
              <a:cxnLst/>
              <a:rect l="l" t="t" r="r" b="b"/>
              <a:pathLst>
                <a:path w="3676" h="1763" extrusionOk="0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-429702" y="3036506"/>
              <a:ext cx="842873" cy="565024"/>
            </a:xfrm>
            <a:custGeom>
              <a:avLst/>
              <a:gdLst/>
              <a:ahLst/>
              <a:cxnLst/>
              <a:rect l="l" t="t" r="r" b="b"/>
              <a:pathLst>
                <a:path w="15685" h="10515" extrusionOk="0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-492950" y="2926025"/>
              <a:ext cx="1013489" cy="836009"/>
            </a:xfrm>
            <a:custGeom>
              <a:avLst/>
              <a:gdLst/>
              <a:ahLst/>
              <a:cxnLst/>
              <a:rect l="l" t="t" r="r" b="b"/>
              <a:pathLst>
                <a:path w="18860" h="15558" extrusionOk="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-257585" y="3634534"/>
              <a:ext cx="81574" cy="75713"/>
            </a:xfrm>
            <a:custGeom>
              <a:avLst/>
              <a:gdLst/>
              <a:ahLst/>
              <a:cxnLst/>
              <a:rect l="l" t="t" r="r" b="b"/>
              <a:pathLst>
                <a:path w="1518" h="1409" extrusionOk="0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-158818" y="3609547"/>
              <a:ext cx="71955" cy="66309"/>
            </a:xfrm>
            <a:custGeom>
              <a:avLst/>
              <a:gdLst/>
              <a:ahLst/>
              <a:cxnLst/>
              <a:rect l="l" t="t" r="r" b="b"/>
              <a:pathLst>
                <a:path w="1339" h="1234" extrusionOk="0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71180" y="3445867"/>
              <a:ext cx="151056" cy="88018"/>
            </a:xfrm>
            <a:custGeom>
              <a:avLst/>
              <a:gdLst/>
              <a:ahLst/>
              <a:cxnLst/>
              <a:rect l="l" t="t" r="r" b="b"/>
              <a:pathLst>
                <a:path w="2811" h="1638" extrusionOk="0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13"/>
          <p:cNvGrpSpPr/>
          <p:nvPr/>
        </p:nvGrpSpPr>
        <p:grpSpPr>
          <a:xfrm>
            <a:off x="8518001" y="113188"/>
            <a:ext cx="879674" cy="853603"/>
            <a:chOff x="8299150" y="575962"/>
            <a:chExt cx="1240025" cy="1065538"/>
          </a:xfrm>
        </p:grpSpPr>
        <p:sp>
          <p:nvSpPr>
            <p:cNvPr id="1175" name="Google Shape;1175;p13"/>
            <p:cNvSpPr/>
            <p:nvPr/>
          </p:nvSpPr>
          <p:spPr>
            <a:xfrm>
              <a:off x="8671659" y="623707"/>
              <a:ext cx="180853" cy="310682"/>
            </a:xfrm>
            <a:custGeom>
              <a:avLst/>
              <a:gdLst/>
              <a:ahLst/>
              <a:cxnLst/>
              <a:rect l="l" t="t" r="r" b="b"/>
              <a:pathLst>
                <a:path w="1875" h="3221" extrusionOk="0">
                  <a:moveTo>
                    <a:pt x="1518" y="0"/>
                  </a:moveTo>
                  <a:cubicBezTo>
                    <a:pt x="1446" y="62"/>
                    <a:pt x="1366" y="116"/>
                    <a:pt x="1286" y="178"/>
                  </a:cubicBezTo>
                  <a:cubicBezTo>
                    <a:pt x="1428" y="687"/>
                    <a:pt x="813" y="1427"/>
                    <a:pt x="563" y="1838"/>
                  </a:cubicBezTo>
                  <a:cubicBezTo>
                    <a:pt x="358" y="2168"/>
                    <a:pt x="179" y="2525"/>
                    <a:pt x="1" y="2873"/>
                  </a:cubicBezTo>
                  <a:cubicBezTo>
                    <a:pt x="162" y="2989"/>
                    <a:pt x="313" y="3096"/>
                    <a:pt x="456" y="3221"/>
                  </a:cubicBezTo>
                  <a:cubicBezTo>
                    <a:pt x="527" y="3087"/>
                    <a:pt x="590" y="2962"/>
                    <a:pt x="661" y="2828"/>
                  </a:cubicBezTo>
                  <a:cubicBezTo>
                    <a:pt x="1009" y="2159"/>
                    <a:pt x="1232" y="1454"/>
                    <a:pt x="1535" y="776"/>
                  </a:cubicBezTo>
                  <a:cubicBezTo>
                    <a:pt x="1589" y="669"/>
                    <a:pt x="1634" y="562"/>
                    <a:pt x="1687" y="446"/>
                  </a:cubicBezTo>
                  <a:cubicBezTo>
                    <a:pt x="1874" y="18"/>
                    <a:pt x="1571" y="152"/>
                    <a:pt x="151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8427339" y="930820"/>
              <a:ext cx="241909" cy="171401"/>
            </a:xfrm>
            <a:custGeom>
              <a:avLst/>
              <a:gdLst/>
              <a:ahLst/>
              <a:cxnLst/>
              <a:rect l="l" t="t" r="r" b="b"/>
              <a:pathLst>
                <a:path w="2508" h="1777" extrusionOk="0">
                  <a:moveTo>
                    <a:pt x="188" y="1"/>
                  </a:moveTo>
                  <a:cubicBezTo>
                    <a:pt x="134" y="144"/>
                    <a:pt x="63" y="295"/>
                    <a:pt x="0" y="438"/>
                  </a:cubicBezTo>
                  <a:cubicBezTo>
                    <a:pt x="161" y="572"/>
                    <a:pt x="322" y="688"/>
                    <a:pt x="491" y="804"/>
                  </a:cubicBezTo>
                  <a:cubicBezTo>
                    <a:pt x="848" y="946"/>
                    <a:pt x="1187" y="1116"/>
                    <a:pt x="1481" y="1366"/>
                  </a:cubicBezTo>
                  <a:cubicBezTo>
                    <a:pt x="1669" y="1526"/>
                    <a:pt x="1874" y="1705"/>
                    <a:pt x="2106" y="1776"/>
                  </a:cubicBezTo>
                  <a:cubicBezTo>
                    <a:pt x="2240" y="1651"/>
                    <a:pt x="2373" y="1526"/>
                    <a:pt x="2507" y="1392"/>
                  </a:cubicBezTo>
                  <a:lnTo>
                    <a:pt x="2507" y="1348"/>
                  </a:lnTo>
                  <a:cubicBezTo>
                    <a:pt x="2097" y="1036"/>
                    <a:pt x="1758" y="697"/>
                    <a:pt x="1267" y="474"/>
                  </a:cubicBezTo>
                  <a:cubicBezTo>
                    <a:pt x="973" y="331"/>
                    <a:pt x="696" y="188"/>
                    <a:pt x="429" y="19"/>
                  </a:cubicBezTo>
                  <a:cubicBezTo>
                    <a:pt x="348" y="10"/>
                    <a:pt x="268" y="1"/>
                    <a:pt x="18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8497847" y="854235"/>
              <a:ext cx="203231" cy="170532"/>
            </a:xfrm>
            <a:custGeom>
              <a:avLst/>
              <a:gdLst/>
              <a:ahLst/>
              <a:cxnLst/>
              <a:rect l="l" t="t" r="r" b="b"/>
              <a:pathLst>
                <a:path w="2107" h="1768" extrusionOk="0">
                  <a:moveTo>
                    <a:pt x="269" y="1"/>
                  </a:moveTo>
                  <a:cubicBezTo>
                    <a:pt x="179" y="90"/>
                    <a:pt x="90" y="179"/>
                    <a:pt x="1" y="268"/>
                  </a:cubicBezTo>
                  <a:cubicBezTo>
                    <a:pt x="10" y="331"/>
                    <a:pt x="46" y="402"/>
                    <a:pt x="108" y="447"/>
                  </a:cubicBezTo>
                  <a:cubicBezTo>
                    <a:pt x="340" y="634"/>
                    <a:pt x="572" y="822"/>
                    <a:pt x="795" y="1018"/>
                  </a:cubicBezTo>
                  <a:cubicBezTo>
                    <a:pt x="938" y="1080"/>
                    <a:pt x="1080" y="1152"/>
                    <a:pt x="1214" y="1232"/>
                  </a:cubicBezTo>
                  <a:cubicBezTo>
                    <a:pt x="1455" y="1375"/>
                    <a:pt x="1660" y="1580"/>
                    <a:pt x="1865" y="1767"/>
                  </a:cubicBezTo>
                  <a:cubicBezTo>
                    <a:pt x="1937" y="1553"/>
                    <a:pt x="2017" y="1348"/>
                    <a:pt x="2106" y="1143"/>
                  </a:cubicBezTo>
                  <a:cubicBezTo>
                    <a:pt x="1553" y="679"/>
                    <a:pt x="947" y="286"/>
                    <a:pt x="26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8725867" y="975575"/>
              <a:ext cx="12153" cy="15626"/>
            </a:xfrm>
            <a:custGeom>
              <a:avLst/>
              <a:gdLst/>
              <a:ahLst/>
              <a:cxnLst/>
              <a:rect l="l" t="t" r="r" b="b"/>
              <a:pathLst>
                <a:path w="126" h="162" extrusionOk="0">
                  <a:moveTo>
                    <a:pt x="37" y="1"/>
                  </a:moveTo>
                  <a:cubicBezTo>
                    <a:pt x="28" y="27"/>
                    <a:pt x="10" y="63"/>
                    <a:pt x="1" y="90"/>
                  </a:cubicBezTo>
                  <a:cubicBezTo>
                    <a:pt x="46" y="117"/>
                    <a:pt x="81" y="135"/>
                    <a:pt x="126" y="161"/>
                  </a:cubicBezTo>
                  <a:cubicBezTo>
                    <a:pt x="126" y="152"/>
                    <a:pt x="126" y="152"/>
                    <a:pt x="126" y="143"/>
                  </a:cubicBezTo>
                  <a:cubicBezTo>
                    <a:pt x="108" y="90"/>
                    <a:pt x="72" y="45"/>
                    <a:pt x="3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8833510" y="1054764"/>
              <a:ext cx="339039" cy="242777"/>
            </a:xfrm>
            <a:custGeom>
              <a:avLst/>
              <a:gdLst/>
              <a:ahLst/>
              <a:cxnLst/>
              <a:rect l="l" t="t" r="r" b="b"/>
              <a:pathLst>
                <a:path w="3515" h="2517" extrusionOk="0">
                  <a:moveTo>
                    <a:pt x="0" y="0"/>
                  </a:moveTo>
                  <a:lnTo>
                    <a:pt x="0" y="0"/>
                  </a:lnTo>
                  <a:cubicBezTo>
                    <a:pt x="402" y="322"/>
                    <a:pt x="785" y="678"/>
                    <a:pt x="1160" y="991"/>
                  </a:cubicBezTo>
                  <a:cubicBezTo>
                    <a:pt x="1900" y="1597"/>
                    <a:pt x="2659" y="2079"/>
                    <a:pt x="3479" y="2516"/>
                  </a:cubicBezTo>
                  <a:cubicBezTo>
                    <a:pt x="3515" y="2418"/>
                    <a:pt x="3506" y="2320"/>
                    <a:pt x="3426" y="2231"/>
                  </a:cubicBezTo>
                  <a:cubicBezTo>
                    <a:pt x="2703" y="1446"/>
                    <a:pt x="1651" y="1080"/>
                    <a:pt x="767" y="509"/>
                  </a:cubicBezTo>
                  <a:cubicBezTo>
                    <a:pt x="509" y="339"/>
                    <a:pt x="259" y="161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8705225" y="1015990"/>
              <a:ext cx="434626" cy="306438"/>
            </a:xfrm>
            <a:custGeom>
              <a:avLst/>
              <a:gdLst/>
              <a:ahLst/>
              <a:cxnLst/>
              <a:rect l="l" t="t" r="r" b="b"/>
              <a:pathLst>
                <a:path w="4506" h="3177" extrusionOk="0">
                  <a:moveTo>
                    <a:pt x="99" y="1"/>
                  </a:moveTo>
                  <a:cubicBezTo>
                    <a:pt x="63" y="108"/>
                    <a:pt x="28" y="224"/>
                    <a:pt x="1" y="340"/>
                  </a:cubicBezTo>
                  <a:cubicBezTo>
                    <a:pt x="19" y="358"/>
                    <a:pt x="19" y="385"/>
                    <a:pt x="19" y="411"/>
                  </a:cubicBezTo>
                  <a:cubicBezTo>
                    <a:pt x="643" y="768"/>
                    <a:pt x="1214" y="1214"/>
                    <a:pt x="1821" y="1616"/>
                  </a:cubicBezTo>
                  <a:cubicBezTo>
                    <a:pt x="2615" y="2160"/>
                    <a:pt x="3507" y="2659"/>
                    <a:pt x="4345" y="3141"/>
                  </a:cubicBezTo>
                  <a:cubicBezTo>
                    <a:pt x="4399" y="3168"/>
                    <a:pt x="4452" y="3177"/>
                    <a:pt x="4506" y="3177"/>
                  </a:cubicBezTo>
                  <a:cubicBezTo>
                    <a:pt x="4176" y="3007"/>
                    <a:pt x="3855" y="2829"/>
                    <a:pt x="3543" y="2624"/>
                  </a:cubicBezTo>
                  <a:cubicBezTo>
                    <a:pt x="2954" y="2231"/>
                    <a:pt x="2427" y="1750"/>
                    <a:pt x="1865" y="1321"/>
                  </a:cubicBezTo>
                  <a:cubicBezTo>
                    <a:pt x="1294" y="875"/>
                    <a:pt x="759" y="313"/>
                    <a:pt x="9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8873057" y="1213047"/>
              <a:ext cx="3569" cy="2701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0" y="1"/>
                  </a:moveTo>
                  <a:cubicBezTo>
                    <a:pt x="9" y="10"/>
                    <a:pt x="27" y="19"/>
                    <a:pt x="36" y="28"/>
                  </a:cubicBezTo>
                  <a:cubicBezTo>
                    <a:pt x="36" y="28"/>
                    <a:pt x="36" y="28"/>
                    <a:pt x="36" y="19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8851548" y="1241501"/>
              <a:ext cx="427778" cy="303833"/>
            </a:xfrm>
            <a:custGeom>
              <a:avLst/>
              <a:gdLst/>
              <a:ahLst/>
              <a:cxnLst/>
              <a:rect l="l" t="t" r="r" b="b"/>
              <a:pathLst>
                <a:path w="4435" h="3150" extrusionOk="0">
                  <a:moveTo>
                    <a:pt x="0" y="0"/>
                  </a:moveTo>
                  <a:lnTo>
                    <a:pt x="0" y="0"/>
                  </a:lnTo>
                  <a:cubicBezTo>
                    <a:pt x="464" y="598"/>
                    <a:pt x="1017" y="999"/>
                    <a:pt x="1633" y="1419"/>
                  </a:cubicBezTo>
                  <a:cubicBezTo>
                    <a:pt x="2311" y="1883"/>
                    <a:pt x="2927" y="2400"/>
                    <a:pt x="3649" y="2801"/>
                  </a:cubicBezTo>
                  <a:cubicBezTo>
                    <a:pt x="3890" y="2926"/>
                    <a:pt x="4158" y="3060"/>
                    <a:pt x="4434" y="3149"/>
                  </a:cubicBezTo>
                  <a:cubicBezTo>
                    <a:pt x="4015" y="2846"/>
                    <a:pt x="3685" y="2570"/>
                    <a:pt x="3587" y="2498"/>
                  </a:cubicBezTo>
                  <a:cubicBezTo>
                    <a:pt x="2659" y="1847"/>
                    <a:pt x="1687" y="1240"/>
                    <a:pt x="786" y="553"/>
                  </a:cubicBezTo>
                  <a:cubicBezTo>
                    <a:pt x="527" y="357"/>
                    <a:pt x="268" y="179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8930737" y="1255294"/>
              <a:ext cx="566094" cy="350228"/>
            </a:xfrm>
            <a:custGeom>
              <a:avLst/>
              <a:gdLst/>
              <a:ahLst/>
              <a:cxnLst/>
              <a:rect l="l" t="t" r="r" b="b"/>
              <a:pathLst>
                <a:path w="5869" h="3631" extrusionOk="0">
                  <a:moveTo>
                    <a:pt x="0" y="0"/>
                  </a:moveTo>
                  <a:lnTo>
                    <a:pt x="0" y="0"/>
                  </a:lnTo>
                  <a:cubicBezTo>
                    <a:pt x="562" y="410"/>
                    <a:pt x="1142" y="794"/>
                    <a:pt x="1704" y="1195"/>
                  </a:cubicBezTo>
                  <a:cubicBezTo>
                    <a:pt x="2391" y="1668"/>
                    <a:pt x="3060" y="2177"/>
                    <a:pt x="3756" y="2632"/>
                  </a:cubicBezTo>
                  <a:cubicBezTo>
                    <a:pt x="4050" y="2828"/>
                    <a:pt x="4318" y="3060"/>
                    <a:pt x="4603" y="3265"/>
                  </a:cubicBezTo>
                  <a:cubicBezTo>
                    <a:pt x="4795" y="3462"/>
                    <a:pt x="5147" y="3630"/>
                    <a:pt x="5419" y="3630"/>
                  </a:cubicBezTo>
                  <a:cubicBezTo>
                    <a:pt x="5679" y="3630"/>
                    <a:pt x="5868" y="3477"/>
                    <a:pt x="5781" y="3051"/>
                  </a:cubicBezTo>
                  <a:cubicBezTo>
                    <a:pt x="5692" y="2899"/>
                    <a:pt x="5585" y="2757"/>
                    <a:pt x="5460" y="2632"/>
                  </a:cubicBezTo>
                  <a:cubicBezTo>
                    <a:pt x="5273" y="2462"/>
                    <a:pt x="5076" y="2311"/>
                    <a:pt x="4880" y="2159"/>
                  </a:cubicBezTo>
                  <a:cubicBezTo>
                    <a:pt x="4809" y="2177"/>
                    <a:pt x="4746" y="2186"/>
                    <a:pt x="4684" y="2195"/>
                  </a:cubicBezTo>
                  <a:cubicBezTo>
                    <a:pt x="4467" y="2228"/>
                    <a:pt x="4289" y="2339"/>
                    <a:pt x="4063" y="2339"/>
                  </a:cubicBezTo>
                  <a:cubicBezTo>
                    <a:pt x="4047" y="2339"/>
                    <a:pt x="4031" y="2339"/>
                    <a:pt x="4015" y="2337"/>
                  </a:cubicBezTo>
                  <a:cubicBezTo>
                    <a:pt x="3658" y="2311"/>
                    <a:pt x="3185" y="2007"/>
                    <a:pt x="2873" y="1838"/>
                  </a:cubicBezTo>
                  <a:cubicBezTo>
                    <a:pt x="2266" y="1517"/>
                    <a:pt x="1758" y="1053"/>
                    <a:pt x="1178" y="696"/>
                  </a:cubicBezTo>
                  <a:cubicBezTo>
                    <a:pt x="785" y="464"/>
                    <a:pt x="384" y="2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8299150" y="575962"/>
              <a:ext cx="1240025" cy="1065538"/>
            </a:xfrm>
            <a:custGeom>
              <a:avLst/>
              <a:gdLst/>
              <a:ahLst/>
              <a:cxnLst/>
              <a:rect l="l" t="t" r="r" b="b"/>
              <a:pathLst>
                <a:path w="12856" h="11047" extrusionOk="0">
                  <a:moveTo>
                    <a:pt x="5380" y="495"/>
                  </a:moveTo>
                  <a:cubicBezTo>
                    <a:pt x="5433" y="647"/>
                    <a:pt x="5736" y="513"/>
                    <a:pt x="5549" y="941"/>
                  </a:cubicBezTo>
                  <a:cubicBezTo>
                    <a:pt x="5496" y="1057"/>
                    <a:pt x="5451" y="1164"/>
                    <a:pt x="5397" y="1271"/>
                  </a:cubicBezTo>
                  <a:cubicBezTo>
                    <a:pt x="5094" y="1949"/>
                    <a:pt x="4871" y="2654"/>
                    <a:pt x="4523" y="3323"/>
                  </a:cubicBezTo>
                  <a:cubicBezTo>
                    <a:pt x="4452" y="3457"/>
                    <a:pt x="4389" y="3582"/>
                    <a:pt x="4318" y="3716"/>
                  </a:cubicBezTo>
                  <a:cubicBezTo>
                    <a:pt x="4175" y="3591"/>
                    <a:pt x="4024" y="3484"/>
                    <a:pt x="3863" y="3368"/>
                  </a:cubicBezTo>
                  <a:cubicBezTo>
                    <a:pt x="3470" y="3082"/>
                    <a:pt x="3051" y="2832"/>
                    <a:pt x="2596" y="2636"/>
                  </a:cubicBezTo>
                  <a:cubicBezTo>
                    <a:pt x="3015" y="2252"/>
                    <a:pt x="3470" y="1905"/>
                    <a:pt x="3925" y="1566"/>
                  </a:cubicBezTo>
                  <a:cubicBezTo>
                    <a:pt x="4255" y="1325"/>
                    <a:pt x="4586" y="1093"/>
                    <a:pt x="4916" y="852"/>
                  </a:cubicBezTo>
                  <a:cubicBezTo>
                    <a:pt x="4987" y="789"/>
                    <a:pt x="5067" y="727"/>
                    <a:pt x="5148" y="673"/>
                  </a:cubicBezTo>
                  <a:cubicBezTo>
                    <a:pt x="5228" y="611"/>
                    <a:pt x="5308" y="557"/>
                    <a:pt x="5380" y="495"/>
                  </a:cubicBezTo>
                  <a:close/>
                  <a:moveTo>
                    <a:pt x="2329" y="2886"/>
                  </a:moveTo>
                  <a:cubicBezTo>
                    <a:pt x="3007" y="3171"/>
                    <a:pt x="3613" y="3564"/>
                    <a:pt x="4166" y="4028"/>
                  </a:cubicBezTo>
                  <a:cubicBezTo>
                    <a:pt x="4077" y="4233"/>
                    <a:pt x="3988" y="4438"/>
                    <a:pt x="3925" y="4652"/>
                  </a:cubicBezTo>
                  <a:cubicBezTo>
                    <a:pt x="3720" y="4465"/>
                    <a:pt x="3515" y="4260"/>
                    <a:pt x="3274" y="4117"/>
                  </a:cubicBezTo>
                  <a:cubicBezTo>
                    <a:pt x="3140" y="4037"/>
                    <a:pt x="2998" y="3965"/>
                    <a:pt x="2855" y="3903"/>
                  </a:cubicBezTo>
                  <a:cubicBezTo>
                    <a:pt x="2516" y="3733"/>
                    <a:pt x="2177" y="3582"/>
                    <a:pt x="1865" y="3368"/>
                  </a:cubicBezTo>
                  <a:cubicBezTo>
                    <a:pt x="1927" y="3296"/>
                    <a:pt x="1990" y="3225"/>
                    <a:pt x="2061" y="3153"/>
                  </a:cubicBezTo>
                  <a:cubicBezTo>
                    <a:pt x="2150" y="3064"/>
                    <a:pt x="2239" y="2975"/>
                    <a:pt x="2329" y="2886"/>
                  </a:cubicBezTo>
                  <a:close/>
                  <a:moveTo>
                    <a:pt x="1606" y="3600"/>
                  </a:moveTo>
                  <a:cubicBezTo>
                    <a:pt x="1659" y="3635"/>
                    <a:pt x="1704" y="3662"/>
                    <a:pt x="1758" y="3698"/>
                  </a:cubicBezTo>
                  <a:cubicBezTo>
                    <a:pt x="2025" y="3867"/>
                    <a:pt x="2302" y="4010"/>
                    <a:pt x="2596" y="4153"/>
                  </a:cubicBezTo>
                  <a:cubicBezTo>
                    <a:pt x="3087" y="4376"/>
                    <a:pt x="3426" y="4715"/>
                    <a:pt x="3836" y="5027"/>
                  </a:cubicBezTo>
                  <a:lnTo>
                    <a:pt x="3827" y="5071"/>
                  </a:lnTo>
                  <a:cubicBezTo>
                    <a:pt x="3702" y="5205"/>
                    <a:pt x="3569" y="5330"/>
                    <a:pt x="3435" y="5455"/>
                  </a:cubicBezTo>
                  <a:cubicBezTo>
                    <a:pt x="3417" y="5464"/>
                    <a:pt x="3399" y="5482"/>
                    <a:pt x="3390" y="5500"/>
                  </a:cubicBezTo>
                  <a:cubicBezTo>
                    <a:pt x="2864" y="5161"/>
                    <a:pt x="2329" y="4840"/>
                    <a:pt x="1820" y="4483"/>
                  </a:cubicBezTo>
                  <a:cubicBezTo>
                    <a:pt x="1651" y="4367"/>
                    <a:pt x="1490" y="4251"/>
                    <a:pt x="1329" y="4117"/>
                  </a:cubicBezTo>
                  <a:cubicBezTo>
                    <a:pt x="1392" y="3974"/>
                    <a:pt x="1463" y="3823"/>
                    <a:pt x="1517" y="3680"/>
                  </a:cubicBezTo>
                  <a:cubicBezTo>
                    <a:pt x="1526" y="3671"/>
                    <a:pt x="1526" y="3653"/>
                    <a:pt x="1535" y="3644"/>
                  </a:cubicBezTo>
                  <a:cubicBezTo>
                    <a:pt x="1543" y="3626"/>
                    <a:pt x="1543" y="3617"/>
                    <a:pt x="1543" y="3600"/>
                  </a:cubicBezTo>
                  <a:cubicBezTo>
                    <a:pt x="1552" y="3604"/>
                    <a:pt x="1564" y="3606"/>
                    <a:pt x="1575" y="3606"/>
                  </a:cubicBezTo>
                  <a:cubicBezTo>
                    <a:pt x="1586" y="3606"/>
                    <a:pt x="1597" y="3604"/>
                    <a:pt x="1606" y="3600"/>
                  </a:cubicBezTo>
                  <a:close/>
                  <a:moveTo>
                    <a:pt x="1187" y="4438"/>
                  </a:moveTo>
                  <a:cubicBezTo>
                    <a:pt x="1793" y="4920"/>
                    <a:pt x="2462" y="5303"/>
                    <a:pt x="3123" y="5723"/>
                  </a:cubicBezTo>
                  <a:cubicBezTo>
                    <a:pt x="2676" y="6097"/>
                    <a:pt x="2213" y="6445"/>
                    <a:pt x="1829" y="6882"/>
                  </a:cubicBezTo>
                  <a:cubicBezTo>
                    <a:pt x="1428" y="6570"/>
                    <a:pt x="981" y="6329"/>
                    <a:pt x="580" y="6017"/>
                  </a:cubicBezTo>
                  <a:cubicBezTo>
                    <a:pt x="714" y="5767"/>
                    <a:pt x="758" y="5410"/>
                    <a:pt x="857" y="5161"/>
                  </a:cubicBezTo>
                  <a:cubicBezTo>
                    <a:pt x="964" y="4920"/>
                    <a:pt x="1071" y="4679"/>
                    <a:pt x="1187" y="4438"/>
                  </a:cubicBezTo>
                  <a:close/>
                  <a:moveTo>
                    <a:pt x="357" y="6276"/>
                  </a:moveTo>
                  <a:lnTo>
                    <a:pt x="357" y="6276"/>
                  </a:lnTo>
                  <a:cubicBezTo>
                    <a:pt x="758" y="6579"/>
                    <a:pt x="1204" y="6820"/>
                    <a:pt x="1597" y="7132"/>
                  </a:cubicBezTo>
                  <a:cubicBezTo>
                    <a:pt x="1501" y="7221"/>
                    <a:pt x="1387" y="7259"/>
                    <a:pt x="1268" y="7259"/>
                  </a:cubicBezTo>
                  <a:cubicBezTo>
                    <a:pt x="824" y="7259"/>
                    <a:pt x="308" y="6726"/>
                    <a:pt x="357" y="6276"/>
                  </a:cubicBezTo>
                  <a:close/>
                  <a:moveTo>
                    <a:pt x="4309" y="4563"/>
                  </a:moveTo>
                  <a:cubicBezTo>
                    <a:pt x="4969" y="4875"/>
                    <a:pt x="5504" y="5437"/>
                    <a:pt x="6075" y="5883"/>
                  </a:cubicBezTo>
                  <a:cubicBezTo>
                    <a:pt x="6637" y="6312"/>
                    <a:pt x="7164" y="6793"/>
                    <a:pt x="7753" y="7186"/>
                  </a:cubicBezTo>
                  <a:cubicBezTo>
                    <a:pt x="8065" y="7391"/>
                    <a:pt x="8386" y="7569"/>
                    <a:pt x="8716" y="7739"/>
                  </a:cubicBezTo>
                  <a:cubicBezTo>
                    <a:pt x="9635" y="8212"/>
                    <a:pt x="10589" y="8604"/>
                    <a:pt x="11428" y="9202"/>
                  </a:cubicBezTo>
                  <a:cubicBezTo>
                    <a:pt x="11624" y="9354"/>
                    <a:pt x="11821" y="9505"/>
                    <a:pt x="12008" y="9675"/>
                  </a:cubicBezTo>
                  <a:cubicBezTo>
                    <a:pt x="12133" y="9800"/>
                    <a:pt x="12240" y="9942"/>
                    <a:pt x="12329" y="10094"/>
                  </a:cubicBezTo>
                  <a:cubicBezTo>
                    <a:pt x="12416" y="10520"/>
                    <a:pt x="12227" y="10673"/>
                    <a:pt x="11967" y="10673"/>
                  </a:cubicBezTo>
                  <a:cubicBezTo>
                    <a:pt x="11695" y="10673"/>
                    <a:pt x="11343" y="10505"/>
                    <a:pt x="11151" y="10308"/>
                  </a:cubicBezTo>
                  <a:cubicBezTo>
                    <a:pt x="10866" y="10103"/>
                    <a:pt x="10598" y="9871"/>
                    <a:pt x="10304" y="9675"/>
                  </a:cubicBezTo>
                  <a:cubicBezTo>
                    <a:pt x="9608" y="9220"/>
                    <a:pt x="8939" y="8711"/>
                    <a:pt x="8252" y="8238"/>
                  </a:cubicBezTo>
                  <a:cubicBezTo>
                    <a:pt x="7690" y="7837"/>
                    <a:pt x="7110" y="7453"/>
                    <a:pt x="6548" y="7043"/>
                  </a:cubicBezTo>
                  <a:cubicBezTo>
                    <a:pt x="6450" y="6972"/>
                    <a:pt x="6352" y="6900"/>
                    <a:pt x="6254" y="6820"/>
                  </a:cubicBezTo>
                  <a:cubicBezTo>
                    <a:pt x="6165" y="6758"/>
                    <a:pt x="6075" y="6695"/>
                    <a:pt x="5986" y="6633"/>
                  </a:cubicBezTo>
                  <a:cubicBezTo>
                    <a:pt x="5977" y="6624"/>
                    <a:pt x="5959" y="6615"/>
                    <a:pt x="5950" y="6606"/>
                  </a:cubicBezTo>
                  <a:cubicBezTo>
                    <a:pt x="5317" y="6169"/>
                    <a:pt x="4639" y="5821"/>
                    <a:pt x="4041" y="5348"/>
                  </a:cubicBezTo>
                  <a:lnTo>
                    <a:pt x="4041" y="5339"/>
                  </a:lnTo>
                  <a:cubicBezTo>
                    <a:pt x="4050" y="5321"/>
                    <a:pt x="4068" y="5312"/>
                    <a:pt x="4086" y="5295"/>
                  </a:cubicBezTo>
                  <a:cubicBezTo>
                    <a:pt x="4113" y="5277"/>
                    <a:pt x="4140" y="5250"/>
                    <a:pt x="4148" y="5205"/>
                  </a:cubicBezTo>
                  <a:lnTo>
                    <a:pt x="4157" y="5179"/>
                  </a:lnTo>
                  <a:cubicBezTo>
                    <a:pt x="4166" y="5152"/>
                    <a:pt x="4166" y="5125"/>
                    <a:pt x="4175" y="5098"/>
                  </a:cubicBezTo>
                  <a:cubicBezTo>
                    <a:pt x="4211" y="5063"/>
                    <a:pt x="4229" y="5018"/>
                    <a:pt x="4229" y="4973"/>
                  </a:cubicBezTo>
                  <a:cubicBezTo>
                    <a:pt x="4229" y="4947"/>
                    <a:pt x="4229" y="4920"/>
                    <a:pt x="4211" y="4902"/>
                  </a:cubicBezTo>
                  <a:cubicBezTo>
                    <a:pt x="4238" y="4786"/>
                    <a:pt x="4273" y="4670"/>
                    <a:pt x="4309" y="4563"/>
                  </a:cubicBezTo>
                  <a:close/>
                  <a:moveTo>
                    <a:pt x="5501" y="1"/>
                  </a:moveTo>
                  <a:cubicBezTo>
                    <a:pt x="5470" y="1"/>
                    <a:pt x="5441" y="9"/>
                    <a:pt x="5415" y="31"/>
                  </a:cubicBezTo>
                  <a:cubicBezTo>
                    <a:pt x="4068" y="1102"/>
                    <a:pt x="2569" y="1994"/>
                    <a:pt x="1445" y="3323"/>
                  </a:cubicBezTo>
                  <a:cubicBezTo>
                    <a:pt x="1419" y="3350"/>
                    <a:pt x="1410" y="3385"/>
                    <a:pt x="1410" y="3412"/>
                  </a:cubicBezTo>
                  <a:cubicBezTo>
                    <a:pt x="1394" y="3408"/>
                    <a:pt x="1377" y="3406"/>
                    <a:pt x="1361" y="3406"/>
                  </a:cubicBezTo>
                  <a:cubicBezTo>
                    <a:pt x="1304" y="3406"/>
                    <a:pt x="1250" y="3432"/>
                    <a:pt x="1222" y="3501"/>
                  </a:cubicBezTo>
                  <a:cubicBezTo>
                    <a:pt x="1151" y="3680"/>
                    <a:pt x="1080" y="3858"/>
                    <a:pt x="999" y="4028"/>
                  </a:cubicBezTo>
                  <a:cubicBezTo>
                    <a:pt x="955" y="4063"/>
                    <a:pt x="928" y="4117"/>
                    <a:pt x="937" y="4179"/>
                  </a:cubicBezTo>
                  <a:cubicBezTo>
                    <a:pt x="830" y="4402"/>
                    <a:pt x="723" y="4634"/>
                    <a:pt x="616" y="4866"/>
                  </a:cubicBezTo>
                  <a:cubicBezTo>
                    <a:pt x="526" y="5071"/>
                    <a:pt x="446" y="5277"/>
                    <a:pt x="375" y="5482"/>
                  </a:cubicBezTo>
                  <a:cubicBezTo>
                    <a:pt x="330" y="5607"/>
                    <a:pt x="312" y="5857"/>
                    <a:pt x="232" y="5946"/>
                  </a:cubicBezTo>
                  <a:cubicBezTo>
                    <a:pt x="214" y="5964"/>
                    <a:pt x="214" y="5981"/>
                    <a:pt x="205" y="5990"/>
                  </a:cubicBezTo>
                  <a:cubicBezTo>
                    <a:pt x="134" y="5999"/>
                    <a:pt x="63" y="6035"/>
                    <a:pt x="36" y="6124"/>
                  </a:cubicBezTo>
                  <a:cubicBezTo>
                    <a:pt x="9" y="6222"/>
                    <a:pt x="0" y="6320"/>
                    <a:pt x="9" y="6419"/>
                  </a:cubicBezTo>
                  <a:cubicBezTo>
                    <a:pt x="27" y="6624"/>
                    <a:pt x="107" y="6820"/>
                    <a:pt x="241" y="6998"/>
                  </a:cubicBezTo>
                  <a:cubicBezTo>
                    <a:pt x="419" y="7239"/>
                    <a:pt x="678" y="7436"/>
                    <a:pt x="946" y="7534"/>
                  </a:cubicBezTo>
                  <a:cubicBezTo>
                    <a:pt x="1066" y="7576"/>
                    <a:pt x="1188" y="7599"/>
                    <a:pt x="1305" y="7599"/>
                  </a:cubicBezTo>
                  <a:cubicBezTo>
                    <a:pt x="1510" y="7599"/>
                    <a:pt x="1703" y="7529"/>
                    <a:pt x="1856" y="7364"/>
                  </a:cubicBezTo>
                  <a:cubicBezTo>
                    <a:pt x="1882" y="7329"/>
                    <a:pt x="1909" y="7302"/>
                    <a:pt x="1936" y="7275"/>
                  </a:cubicBezTo>
                  <a:lnTo>
                    <a:pt x="1936" y="7257"/>
                  </a:lnTo>
                  <a:lnTo>
                    <a:pt x="1972" y="7230"/>
                  </a:lnTo>
                  <a:cubicBezTo>
                    <a:pt x="2391" y="6713"/>
                    <a:pt x="2917" y="6329"/>
                    <a:pt x="3426" y="5901"/>
                  </a:cubicBezTo>
                  <a:cubicBezTo>
                    <a:pt x="3439" y="5904"/>
                    <a:pt x="3452" y="5905"/>
                    <a:pt x="3465" y="5905"/>
                  </a:cubicBezTo>
                  <a:cubicBezTo>
                    <a:pt x="3574" y="5905"/>
                    <a:pt x="3665" y="5810"/>
                    <a:pt x="3649" y="5714"/>
                  </a:cubicBezTo>
                  <a:cubicBezTo>
                    <a:pt x="3693" y="5669"/>
                    <a:pt x="3747" y="5625"/>
                    <a:pt x="3801" y="5580"/>
                  </a:cubicBezTo>
                  <a:lnTo>
                    <a:pt x="3818" y="5607"/>
                  </a:lnTo>
                  <a:cubicBezTo>
                    <a:pt x="4425" y="6080"/>
                    <a:pt x="5085" y="6481"/>
                    <a:pt x="5727" y="6900"/>
                  </a:cubicBezTo>
                  <a:cubicBezTo>
                    <a:pt x="5995" y="7079"/>
                    <a:pt x="6254" y="7257"/>
                    <a:pt x="6513" y="7453"/>
                  </a:cubicBezTo>
                  <a:cubicBezTo>
                    <a:pt x="7414" y="8140"/>
                    <a:pt x="8386" y="8747"/>
                    <a:pt x="9314" y="9398"/>
                  </a:cubicBezTo>
                  <a:cubicBezTo>
                    <a:pt x="9412" y="9470"/>
                    <a:pt x="9742" y="9746"/>
                    <a:pt x="10161" y="10049"/>
                  </a:cubicBezTo>
                  <a:cubicBezTo>
                    <a:pt x="10438" y="10255"/>
                    <a:pt x="10750" y="10460"/>
                    <a:pt x="11062" y="10638"/>
                  </a:cubicBezTo>
                  <a:cubicBezTo>
                    <a:pt x="11464" y="10871"/>
                    <a:pt x="11873" y="11046"/>
                    <a:pt x="12191" y="11046"/>
                  </a:cubicBezTo>
                  <a:cubicBezTo>
                    <a:pt x="12226" y="11046"/>
                    <a:pt x="12260" y="11044"/>
                    <a:pt x="12293" y="11040"/>
                  </a:cubicBezTo>
                  <a:cubicBezTo>
                    <a:pt x="12507" y="11013"/>
                    <a:pt x="12668" y="10888"/>
                    <a:pt x="12739" y="10620"/>
                  </a:cubicBezTo>
                  <a:cubicBezTo>
                    <a:pt x="12748" y="10603"/>
                    <a:pt x="12748" y="10585"/>
                    <a:pt x="12757" y="10567"/>
                  </a:cubicBezTo>
                  <a:cubicBezTo>
                    <a:pt x="12855" y="10049"/>
                    <a:pt x="12534" y="9577"/>
                    <a:pt x="12044" y="9157"/>
                  </a:cubicBezTo>
                  <a:cubicBezTo>
                    <a:pt x="11250" y="8488"/>
                    <a:pt x="10010" y="7980"/>
                    <a:pt x="9483" y="7721"/>
                  </a:cubicBezTo>
                  <a:cubicBezTo>
                    <a:pt x="9332" y="7641"/>
                    <a:pt x="9171" y="7560"/>
                    <a:pt x="9019" y="7480"/>
                  </a:cubicBezTo>
                  <a:cubicBezTo>
                    <a:pt x="8199" y="7043"/>
                    <a:pt x="7440" y="6561"/>
                    <a:pt x="6700" y="5955"/>
                  </a:cubicBezTo>
                  <a:cubicBezTo>
                    <a:pt x="6325" y="5642"/>
                    <a:pt x="5942" y="5286"/>
                    <a:pt x="5540" y="4964"/>
                  </a:cubicBezTo>
                  <a:cubicBezTo>
                    <a:pt x="5228" y="4706"/>
                    <a:pt x="4898" y="4483"/>
                    <a:pt x="4550" y="4304"/>
                  </a:cubicBezTo>
                  <a:cubicBezTo>
                    <a:pt x="4505" y="4278"/>
                    <a:pt x="4470" y="4260"/>
                    <a:pt x="4425" y="4233"/>
                  </a:cubicBezTo>
                  <a:cubicBezTo>
                    <a:pt x="4434" y="4206"/>
                    <a:pt x="4452" y="4170"/>
                    <a:pt x="4461" y="4144"/>
                  </a:cubicBezTo>
                  <a:cubicBezTo>
                    <a:pt x="4791" y="3359"/>
                    <a:pt x="5272" y="2609"/>
                    <a:pt x="5549" y="1842"/>
                  </a:cubicBezTo>
                  <a:cubicBezTo>
                    <a:pt x="5754" y="1253"/>
                    <a:pt x="6316" y="495"/>
                    <a:pt x="5620" y="40"/>
                  </a:cubicBezTo>
                  <a:cubicBezTo>
                    <a:pt x="5589" y="19"/>
                    <a:pt x="5544" y="1"/>
                    <a:pt x="5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13"/>
          <p:cNvGrpSpPr/>
          <p:nvPr/>
        </p:nvGrpSpPr>
        <p:grpSpPr>
          <a:xfrm rot="7090690" flipH="1">
            <a:off x="5923466" y="271753"/>
            <a:ext cx="494507" cy="648127"/>
            <a:chOff x="-628950" y="2144275"/>
            <a:chExt cx="1157155" cy="1516626"/>
          </a:xfrm>
        </p:grpSpPr>
        <p:sp>
          <p:nvSpPr>
            <p:cNvPr id="1186" name="Google Shape;1186;p13"/>
            <p:cNvSpPr/>
            <p:nvPr/>
          </p:nvSpPr>
          <p:spPr>
            <a:xfrm>
              <a:off x="232787" y="3005921"/>
              <a:ext cx="61813" cy="109319"/>
            </a:xfrm>
            <a:custGeom>
              <a:avLst/>
              <a:gdLst/>
              <a:ahLst/>
              <a:cxnLst/>
              <a:rect l="l" t="t" r="r" b="b"/>
              <a:pathLst>
                <a:path w="661" h="1169" extrusionOk="0">
                  <a:moveTo>
                    <a:pt x="1" y="0"/>
                  </a:moveTo>
                  <a:lnTo>
                    <a:pt x="1" y="0"/>
                  </a:lnTo>
                  <a:cubicBezTo>
                    <a:pt x="179" y="410"/>
                    <a:pt x="366" y="848"/>
                    <a:pt x="661" y="1169"/>
                  </a:cubicBezTo>
                  <a:cubicBezTo>
                    <a:pt x="447" y="767"/>
                    <a:pt x="206" y="384"/>
                    <a:pt x="10" y="9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-284442" y="2869109"/>
              <a:ext cx="49282" cy="19171"/>
            </a:xfrm>
            <a:custGeom>
              <a:avLst/>
              <a:gdLst/>
              <a:ahLst/>
              <a:cxnLst/>
              <a:rect l="l" t="t" r="r" b="b"/>
              <a:pathLst>
                <a:path w="527" h="205" extrusionOk="0">
                  <a:moveTo>
                    <a:pt x="1" y="0"/>
                  </a:moveTo>
                  <a:cubicBezTo>
                    <a:pt x="58" y="152"/>
                    <a:pt x="216" y="204"/>
                    <a:pt x="397" y="204"/>
                  </a:cubicBezTo>
                  <a:cubicBezTo>
                    <a:pt x="440" y="204"/>
                    <a:pt x="483" y="201"/>
                    <a:pt x="527" y="196"/>
                  </a:cubicBezTo>
                  <a:cubicBezTo>
                    <a:pt x="340" y="170"/>
                    <a:pt x="161" y="98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-361218" y="2644673"/>
              <a:ext cx="864453" cy="915325"/>
            </a:xfrm>
            <a:custGeom>
              <a:avLst/>
              <a:gdLst/>
              <a:ahLst/>
              <a:cxnLst/>
              <a:rect l="l" t="t" r="r" b="b"/>
              <a:pathLst>
                <a:path w="9244" h="9788" extrusionOk="0">
                  <a:moveTo>
                    <a:pt x="822" y="2400"/>
                  </a:moveTo>
                  <a:lnTo>
                    <a:pt x="822" y="2400"/>
                  </a:lnTo>
                  <a:cubicBezTo>
                    <a:pt x="982" y="2498"/>
                    <a:pt x="1161" y="2570"/>
                    <a:pt x="1348" y="2596"/>
                  </a:cubicBezTo>
                  <a:cubicBezTo>
                    <a:pt x="1304" y="2601"/>
                    <a:pt x="1261" y="2604"/>
                    <a:pt x="1218" y="2604"/>
                  </a:cubicBezTo>
                  <a:cubicBezTo>
                    <a:pt x="1037" y="2604"/>
                    <a:pt x="879" y="2552"/>
                    <a:pt x="822" y="2400"/>
                  </a:cubicBezTo>
                  <a:close/>
                  <a:moveTo>
                    <a:pt x="8315" y="6361"/>
                  </a:moveTo>
                  <a:cubicBezTo>
                    <a:pt x="8351" y="6450"/>
                    <a:pt x="8378" y="6548"/>
                    <a:pt x="8396" y="6646"/>
                  </a:cubicBezTo>
                  <a:cubicBezTo>
                    <a:pt x="8378" y="6611"/>
                    <a:pt x="8342" y="6584"/>
                    <a:pt x="8315" y="6566"/>
                  </a:cubicBezTo>
                  <a:cubicBezTo>
                    <a:pt x="8315" y="6495"/>
                    <a:pt x="8315" y="6432"/>
                    <a:pt x="8315" y="6361"/>
                  </a:cubicBezTo>
                  <a:close/>
                  <a:moveTo>
                    <a:pt x="777" y="0"/>
                  </a:moveTo>
                  <a:cubicBezTo>
                    <a:pt x="581" y="81"/>
                    <a:pt x="384" y="143"/>
                    <a:pt x="206" y="179"/>
                  </a:cubicBezTo>
                  <a:cubicBezTo>
                    <a:pt x="188" y="188"/>
                    <a:pt x="170" y="188"/>
                    <a:pt x="152" y="188"/>
                  </a:cubicBezTo>
                  <a:cubicBezTo>
                    <a:pt x="402" y="580"/>
                    <a:pt x="393" y="1026"/>
                    <a:pt x="242" y="1499"/>
                  </a:cubicBezTo>
                  <a:cubicBezTo>
                    <a:pt x="144" y="1829"/>
                    <a:pt x="54" y="2123"/>
                    <a:pt x="1" y="2418"/>
                  </a:cubicBezTo>
                  <a:cubicBezTo>
                    <a:pt x="19" y="2632"/>
                    <a:pt x="90" y="2837"/>
                    <a:pt x="268" y="3007"/>
                  </a:cubicBezTo>
                  <a:cubicBezTo>
                    <a:pt x="542" y="3284"/>
                    <a:pt x="866" y="3391"/>
                    <a:pt x="1203" y="3391"/>
                  </a:cubicBezTo>
                  <a:cubicBezTo>
                    <a:pt x="1810" y="3391"/>
                    <a:pt x="2460" y="3042"/>
                    <a:pt x="2936" y="2703"/>
                  </a:cubicBezTo>
                  <a:cubicBezTo>
                    <a:pt x="3418" y="2364"/>
                    <a:pt x="3962" y="1793"/>
                    <a:pt x="4595" y="1784"/>
                  </a:cubicBezTo>
                  <a:lnTo>
                    <a:pt x="4631" y="1784"/>
                  </a:lnTo>
                  <a:cubicBezTo>
                    <a:pt x="4711" y="1677"/>
                    <a:pt x="4800" y="1561"/>
                    <a:pt x="4863" y="1454"/>
                  </a:cubicBezTo>
                  <a:cubicBezTo>
                    <a:pt x="4892" y="1405"/>
                    <a:pt x="4951" y="1378"/>
                    <a:pt x="5009" y="1378"/>
                  </a:cubicBezTo>
                  <a:cubicBezTo>
                    <a:pt x="5056" y="1378"/>
                    <a:pt x="5102" y="1396"/>
                    <a:pt x="5130" y="1437"/>
                  </a:cubicBezTo>
                  <a:cubicBezTo>
                    <a:pt x="5648" y="2115"/>
                    <a:pt x="5933" y="2891"/>
                    <a:pt x="6272" y="3667"/>
                  </a:cubicBezTo>
                  <a:cubicBezTo>
                    <a:pt x="6299" y="3729"/>
                    <a:pt x="6326" y="3792"/>
                    <a:pt x="6353" y="3863"/>
                  </a:cubicBezTo>
                  <a:cubicBezTo>
                    <a:pt x="6353" y="3863"/>
                    <a:pt x="6362" y="3872"/>
                    <a:pt x="6362" y="3872"/>
                  </a:cubicBezTo>
                  <a:cubicBezTo>
                    <a:pt x="6558" y="4247"/>
                    <a:pt x="6799" y="4630"/>
                    <a:pt x="7013" y="5032"/>
                  </a:cubicBezTo>
                  <a:cubicBezTo>
                    <a:pt x="7022" y="5050"/>
                    <a:pt x="7031" y="5058"/>
                    <a:pt x="7040" y="5067"/>
                  </a:cubicBezTo>
                  <a:cubicBezTo>
                    <a:pt x="7218" y="5264"/>
                    <a:pt x="7432" y="5451"/>
                    <a:pt x="7566" y="5674"/>
                  </a:cubicBezTo>
                  <a:cubicBezTo>
                    <a:pt x="8173" y="6673"/>
                    <a:pt x="7280" y="7958"/>
                    <a:pt x="6317" y="8404"/>
                  </a:cubicBezTo>
                  <a:cubicBezTo>
                    <a:pt x="6156" y="8475"/>
                    <a:pt x="5951" y="8556"/>
                    <a:pt x="5719" y="8636"/>
                  </a:cubicBezTo>
                  <a:cubicBezTo>
                    <a:pt x="5719" y="8645"/>
                    <a:pt x="5719" y="8663"/>
                    <a:pt x="5719" y="8671"/>
                  </a:cubicBezTo>
                  <a:cubicBezTo>
                    <a:pt x="5771" y="9297"/>
                    <a:pt x="6272" y="9788"/>
                    <a:pt x="6892" y="9788"/>
                  </a:cubicBezTo>
                  <a:cubicBezTo>
                    <a:pt x="6909" y="9788"/>
                    <a:pt x="6925" y="9787"/>
                    <a:pt x="6941" y="9787"/>
                  </a:cubicBezTo>
                  <a:cubicBezTo>
                    <a:pt x="7138" y="9680"/>
                    <a:pt x="7334" y="9555"/>
                    <a:pt x="7530" y="9412"/>
                  </a:cubicBezTo>
                  <a:cubicBezTo>
                    <a:pt x="8048" y="9037"/>
                    <a:pt x="8199" y="8582"/>
                    <a:pt x="8583" y="8109"/>
                  </a:cubicBezTo>
                  <a:cubicBezTo>
                    <a:pt x="8895" y="7726"/>
                    <a:pt x="9243" y="7378"/>
                    <a:pt x="9091" y="6825"/>
                  </a:cubicBezTo>
                  <a:cubicBezTo>
                    <a:pt x="9082" y="6780"/>
                    <a:pt x="9091" y="6736"/>
                    <a:pt x="9109" y="6709"/>
                  </a:cubicBezTo>
                  <a:cubicBezTo>
                    <a:pt x="8877" y="6120"/>
                    <a:pt x="8155" y="5478"/>
                    <a:pt x="7825" y="5005"/>
                  </a:cubicBezTo>
                  <a:cubicBezTo>
                    <a:pt x="7227" y="4122"/>
                    <a:pt x="6727" y="3176"/>
                    <a:pt x="6219" y="2231"/>
                  </a:cubicBezTo>
                  <a:cubicBezTo>
                    <a:pt x="5853" y="1535"/>
                    <a:pt x="5434" y="643"/>
                    <a:pt x="4783" y="125"/>
                  </a:cubicBezTo>
                  <a:cubicBezTo>
                    <a:pt x="4658" y="78"/>
                    <a:pt x="4529" y="50"/>
                    <a:pt x="4396" y="50"/>
                  </a:cubicBezTo>
                  <a:cubicBezTo>
                    <a:pt x="4330" y="50"/>
                    <a:pt x="4262" y="57"/>
                    <a:pt x="4194" y="72"/>
                  </a:cubicBezTo>
                  <a:cubicBezTo>
                    <a:pt x="3453" y="268"/>
                    <a:pt x="3168" y="964"/>
                    <a:pt x="2552" y="1356"/>
                  </a:cubicBezTo>
                  <a:cubicBezTo>
                    <a:pt x="2366" y="1479"/>
                    <a:pt x="1967" y="1668"/>
                    <a:pt x="1645" y="1668"/>
                  </a:cubicBezTo>
                  <a:cubicBezTo>
                    <a:pt x="1427" y="1668"/>
                    <a:pt x="1245" y="1581"/>
                    <a:pt x="1187" y="1330"/>
                  </a:cubicBezTo>
                  <a:cubicBezTo>
                    <a:pt x="1098" y="937"/>
                    <a:pt x="1116" y="571"/>
                    <a:pt x="946" y="197"/>
                  </a:cubicBezTo>
                  <a:cubicBezTo>
                    <a:pt x="902" y="107"/>
                    <a:pt x="839" y="45"/>
                    <a:pt x="77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241952" y="2825718"/>
              <a:ext cx="260439" cy="404639"/>
            </a:xfrm>
            <a:custGeom>
              <a:avLst/>
              <a:gdLst/>
              <a:ahLst/>
              <a:cxnLst/>
              <a:rect l="l" t="t" r="r" b="b"/>
              <a:pathLst>
                <a:path w="2785" h="4327" extrusionOk="0">
                  <a:moveTo>
                    <a:pt x="1" y="0"/>
                  </a:moveTo>
                  <a:cubicBezTo>
                    <a:pt x="63" y="116"/>
                    <a:pt x="126" y="232"/>
                    <a:pt x="188" y="348"/>
                  </a:cubicBezTo>
                  <a:cubicBezTo>
                    <a:pt x="786" y="1481"/>
                    <a:pt x="1401" y="2578"/>
                    <a:pt x="2186" y="3586"/>
                  </a:cubicBezTo>
                  <a:cubicBezTo>
                    <a:pt x="2365" y="3809"/>
                    <a:pt x="2597" y="4059"/>
                    <a:pt x="2784" y="4327"/>
                  </a:cubicBezTo>
                  <a:cubicBezTo>
                    <a:pt x="2454" y="3247"/>
                    <a:pt x="1473" y="2177"/>
                    <a:pt x="946" y="1374"/>
                  </a:cubicBezTo>
                  <a:cubicBezTo>
                    <a:pt x="643" y="910"/>
                    <a:pt x="322" y="455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190238" y="3407942"/>
              <a:ext cx="13466" cy="598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90" y="19"/>
                    <a:pt x="45" y="37"/>
                    <a:pt x="1" y="63"/>
                  </a:cubicBezTo>
                  <a:cubicBezTo>
                    <a:pt x="54" y="46"/>
                    <a:pt x="99" y="28"/>
                    <a:pt x="1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334531" y="3218574"/>
              <a:ext cx="5143" cy="30953"/>
            </a:xfrm>
            <a:custGeom>
              <a:avLst/>
              <a:gdLst/>
              <a:ahLst/>
              <a:cxnLst/>
              <a:rect l="l" t="t" r="r" b="b"/>
              <a:pathLst>
                <a:path w="55" h="331" extrusionOk="0">
                  <a:moveTo>
                    <a:pt x="1" y="1"/>
                  </a:moveTo>
                  <a:cubicBezTo>
                    <a:pt x="3" y="5"/>
                    <a:pt x="4" y="9"/>
                    <a:pt x="6" y="13"/>
                  </a:cubicBezTo>
                  <a:lnTo>
                    <a:pt x="6" y="13"/>
                  </a:lnTo>
                  <a:cubicBezTo>
                    <a:pt x="4" y="9"/>
                    <a:pt x="3" y="5"/>
                    <a:pt x="1" y="1"/>
                  </a:cubicBezTo>
                  <a:close/>
                  <a:moveTo>
                    <a:pt x="6" y="13"/>
                  </a:moveTo>
                  <a:cubicBezTo>
                    <a:pt x="10" y="27"/>
                    <a:pt x="12" y="42"/>
                    <a:pt x="19" y="63"/>
                  </a:cubicBezTo>
                  <a:cubicBezTo>
                    <a:pt x="37" y="153"/>
                    <a:pt x="46" y="242"/>
                    <a:pt x="46" y="331"/>
                  </a:cubicBezTo>
                  <a:cubicBezTo>
                    <a:pt x="54" y="219"/>
                    <a:pt x="46" y="116"/>
                    <a:pt x="6" y="13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104298" y="2817302"/>
              <a:ext cx="10100" cy="10941"/>
            </a:xfrm>
            <a:custGeom>
              <a:avLst/>
              <a:gdLst/>
              <a:ahLst/>
              <a:cxnLst/>
              <a:rect l="l" t="t" r="r" b="b"/>
              <a:pathLst>
                <a:path w="108" h="117" extrusionOk="0">
                  <a:moveTo>
                    <a:pt x="36" y="1"/>
                  </a:moveTo>
                  <a:cubicBezTo>
                    <a:pt x="19" y="19"/>
                    <a:pt x="10" y="28"/>
                    <a:pt x="1" y="46"/>
                  </a:cubicBezTo>
                  <a:cubicBezTo>
                    <a:pt x="36" y="72"/>
                    <a:pt x="72" y="90"/>
                    <a:pt x="108" y="117"/>
                  </a:cubicBezTo>
                  <a:cubicBezTo>
                    <a:pt x="81" y="81"/>
                    <a:pt x="63" y="37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-628950" y="2144275"/>
              <a:ext cx="1157155" cy="1516626"/>
            </a:xfrm>
            <a:custGeom>
              <a:avLst/>
              <a:gdLst/>
              <a:ahLst/>
              <a:cxnLst/>
              <a:rect l="l" t="t" r="r" b="b"/>
              <a:pathLst>
                <a:path w="12374" h="16218" extrusionOk="0">
                  <a:moveTo>
                    <a:pt x="2443" y="340"/>
                  </a:moveTo>
                  <a:cubicBezTo>
                    <a:pt x="2548" y="340"/>
                    <a:pt x="2648" y="356"/>
                    <a:pt x="2739" y="391"/>
                  </a:cubicBezTo>
                  <a:cubicBezTo>
                    <a:pt x="2329" y="1524"/>
                    <a:pt x="1597" y="2211"/>
                    <a:pt x="393" y="2354"/>
                  </a:cubicBezTo>
                  <a:cubicBezTo>
                    <a:pt x="491" y="1774"/>
                    <a:pt x="687" y="1257"/>
                    <a:pt x="1178" y="864"/>
                  </a:cubicBezTo>
                  <a:cubicBezTo>
                    <a:pt x="1467" y="625"/>
                    <a:pt x="1996" y="340"/>
                    <a:pt x="2443" y="340"/>
                  </a:cubicBezTo>
                  <a:close/>
                  <a:moveTo>
                    <a:pt x="3015" y="623"/>
                  </a:moveTo>
                  <a:cubicBezTo>
                    <a:pt x="3899" y="1221"/>
                    <a:pt x="4532" y="2229"/>
                    <a:pt x="5023" y="3148"/>
                  </a:cubicBezTo>
                  <a:cubicBezTo>
                    <a:pt x="5049" y="3210"/>
                    <a:pt x="5103" y="3228"/>
                    <a:pt x="5157" y="3237"/>
                  </a:cubicBezTo>
                  <a:cubicBezTo>
                    <a:pt x="5157" y="4308"/>
                    <a:pt x="3756" y="5039"/>
                    <a:pt x="2855" y="5226"/>
                  </a:cubicBezTo>
                  <a:cubicBezTo>
                    <a:pt x="2801" y="5235"/>
                    <a:pt x="2757" y="5244"/>
                    <a:pt x="2703" y="5253"/>
                  </a:cubicBezTo>
                  <a:lnTo>
                    <a:pt x="2694" y="5253"/>
                  </a:lnTo>
                  <a:cubicBezTo>
                    <a:pt x="2672" y="5255"/>
                    <a:pt x="2650" y="5255"/>
                    <a:pt x="2628" y="5255"/>
                  </a:cubicBezTo>
                  <a:cubicBezTo>
                    <a:pt x="1517" y="5255"/>
                    <a:pt x="1068" y="3497"/>
                    <a:pt x="500" y="2675"/>
                  </a:cubicBezTo>
                  <a:cubicBezTo>
                    <a:pt x="1767" y="2523"/>
                    <a:pt x="2561" y="1783"/>
                    <a:pt x="3015" y="623"/>
                  </a:cubicBezTo>
                  <a:close/>
                  <a:moveTo>
                    <a:pt x="5210" y="4147"/>
                  </a:moveTo>
                  <a:cubicBezTo>
                    <a:pt x="5656" y="4673"/>
                    <a:pt x="5995" y="4994"/>
                    <a:pt x="6718" y="5084"/>
                  </a:cubicBezTo>
                  <a:cubicBezTo>
                    <a:pt x="7075" y="5128"/>
                    <a:pt x="7378" y="5271"/>
                    <a:pt x="7646" y="5476"/>
                  </a:cubicBezTo>
                  <a:cubicBezTo>
                    <a:pt x="8297" y="5994"/>
                    <a:pt x="8716" y="6886"/>
                    <a:pt x="9082" y="7582"/>
                  </a:cubicBezTo>
                  <a:cubicBezTo>
                    <a:pt x="9590" y="8527"/>
                    <a:pt x="10090" y="9473"/>
                    <a:pt x="10688" y="10356"/>
                  </a:cubicBezTo>
                  <a:cubicBezTo>
                    <a:pt x="11018" y="10829"/>
                    <a:pt x="11740" y="11471"/>
                    <a:pt x="11972" y="12060"/>
                  </a:cubicBezTo>
                  <a:cubicBezTo>
                    <a:pt x="11954" y="12087"/>
                    <a:pt x="11945" y="12131"/>
                    <a:pt x="11954" y="12176"/>
                  </a:cubicBezTo>
                  <a:cubicBezTo>
                    <a:pt x="12106" y="12729"/>
                    <a:pt x="11758" y="13077"/>
                    <a:pt x="11446" y="13460"/>
                  </a:cubicBezTo>
                  <a:cubicBezTo>
                    <a:pt x="11062" y="13933"/>
                    <a:pt x="10911" y="14388"/>
                    <a:pt x="10393" y="14763"/>
                  </a:cubicBezTo>
                  <a:cubicBezTo>
                    <a:pt x="10197" y="14906"/>
                    <a:pt x="10001" y="15031"/>
                    <a:pt x="9804" y="15138"/>
                  </a:cubicBezTo>
                  <a:cubicBezTo>
                    <a:pt x="9394" y="15370"/>
                    <a:pt x="8966" y="15548"/>
                    <a:pt x="8502" y="15673"/>
                  </a:cubicBezTo>
                  <a:cubicBezTo>
                    <a:pt x="8222" y="15744"/>
                    <a:pt x="7677" y="15875"/>
                    <a:pt x="7231" y="15875"/>
                  </a:cubicBezTo>
                  <a:cubicBezTo>
                    <a:pt x="7008" y="15875"/>
                    <a:pt x="6810" y="15842"/>
                    <a:pt x="6682" y="15753"/>
                  </a:cubicBezTo>
                  <a:cubicBezTo>
                    <a:pt x="6655" y="15735"/>
                    <a:pt x="6629" y="15726"/>
                    <a:pt x="6602" y="15726"/>
                  </a:cubicBezTo>
                  <a:cubicBezTo>
                    <a:pt x="5888" y="14834"/>
                    <a:pt x="5442" y="13755"/>
                    <a:pt x="4960" y="12720"/>
                  </a:cubicBezTo>
                  <a:cubicBezTo>
                    <a:pt x="4479" y="11685"/>
                    <a:pt x="3845" y="10811"/>
                    <a:pt x="3247" y="9839"/>
                  </a:cubicBezTo>
                  <a:cubicBezTo>
                    <a:pt x="2784" y="9098"/>
                    <a:pt x="2739" y="8465"/>
                    <a:pt x="2864" y="7769"/>
                  </a:cubicBezTo>
                  <a:cubicBezTo>
                    <a:pt x="2917" y="7474"/>
                    <a:pt x="3007" y="7180"/>
                    <a:pt x="3105" y="6850"/>
                  </a:cubicBezTo>
                  <a:cubicBezTo>
                    <a:pt x="3256" y="6377"/>
                    <a:pt x="3265" y="5931"/>
                    <a:pt x="3015" y="5539"/>
                  </a:cubicBezTo>
                  <a:cubicBezTo>
                    <a:pt x="3033" y="5539"/>
                    <a:pt x="3051" y="5539"/>
                    <a:pt x="3069" y="5530"/>
                  </a:cubicBezTo>
                  <a:cubicBezTo>
                    <a:pt x="3247" y="5494"/>
                    <a:pt x="3444" y="5432"/>
                    <a:pt x="3640" y="5351"/>
                  </a:cubicBezTo>
                  <a:cubicBezTo>
                    <a:pt x="4238" y="5110"/>
                    <a:pt x="4862" y="4682"/>
                    <a:pt x="5210" y="4147"/>
                  </a:cubicBezTo>
                  <a:close/>
                  <a:moveTo>
                    <a:pt x="2473" y="1"/>
                  </a:moveTo>
                  <a:cubicBezTo>
                    <a:pt x="2035" y="1"/>
                    <a:pt x="1569" y="228"/>
                    <a:pt x="1213" y="427"/>
                  </a:cubicBezTo>
                  <a:cubicBezTo>
                    <a:pt x="419" y="882"/>
                    <a:pt x="134" y="1694"/>
                    <a:pt x="18" y="2550"/>
                  </a:cubicBezTo>
                  <a:cubicBezTo>
                    <a:pt x="0" y="2648"/>
                    <a:pt x="63" y="2702"/>
                    <a:pt x="134" y="2720"/>
                  </a:cubicBezTo>
                  <a:cubicBezTo>
                    <a:pt x="134" y="2746"/>
                    <a:pt x="143" y="2773"/>
                    <a:pt x="170" y="2800"/>
                  </a:cubicBezTo>
                  <a:cubicBezTo>
                    <a:pt x="946" y="3772"/>
                    <a:pt x="1249" y="5530"/>
                    <a:pt x="2614" y="5574"/>
                  </a:cubicBezTo>
                  <a:cubicBezTo>
                    <a:pt x="3212" y="6234"/>
                    <a:pt x="2587" y="7162"/>
                    <a:pt x="2427" y="7894"/>
                  </a:cubicBezTo>
                  <a:cubicBezTo>
                    <a:pt x="2257" y="8714"/>
                    <a:pt x="2650" y="9526"/>
                    <a:pt x="3069" y="10195"/>
                  </a:cubicBezTo>
                  <a:cubicBezTo>
                    <a:pt x="3676" y="11177"/>
                    <a:pt x="4291" y="12087"/>
                    <a:pt x="4773" y="13139"/>
                  </a:cubicBezTo>
                  <a:cubicBezTo>
                    <a:pt x="5246" y="14147"/>
                    <a:pt x="5701" y="15182"/>
                    <a:pt x="6423" y="16048"/>
                  </a:cubicBezTo>
                  <a:cubicBezTo>
                    <a:pt x="6455" y="16092"/>
                    <a:pt x="6496" y="16109"/>
                    <a:pt x="6539" y="16109"/>
                  </a:cubicBezTo>
                  <a:cubicBezTo>
                    <a:pt x="6556" y="16109"/>
                    <a:pt x="6575" y="16106"/>
                    <a:pt x="6593" y="16101"/>
                  </a:cubicBezTo>
                  <a:cubicBezTo>
                    <a:pt x="6756" y="16188"/>
                    <a:pt x="6931" y="16217"/>
                    <a:pt x="7110" y="16217"/>
                  </a:cubicBezTo>
                  <a:cubicBezTo>
                    <a:pt x="7410" y="16217"/>
                    <a:pt x="7724" y="16135"/>
                    <a:pt x="8020" y="16101"/>
                  </a:cubicBezTo>
                  <a:cubicBezTo>
                    <a:pt x="8886" y="16012"/>
                    <a:pt x="9626" y="15655"/>
                    <a:pt x="10349" y="15200"/>
                  </a:cubicBezTo>
                  <a:cubicBezTo>
                    <a:pt x="11044" y="14754"/>
                    <a:pt x="11241" y="14263"/>
                    <a:pt x="11731" y="13648"/>
                  </a:cubicBezTo>
                  <a:cubicBezTo>
                    <a:pt x="12061" y="13229"/>
                    <a:pt x="12374" y="12845"/>
                    <a:pt x="12329" y="12327"/>
                  </a:cubicBezTo>
                  <a:cubicBezTo>
                    <a:pt x="12365" y="12301"/>
                    <a:pt x="12374" y="12256"/>
                    <a:pt x="12365" y="12194"/>
                  </a:cubicBezTo>
                  <a:cubicBezTo>
                    <a:pt x="12329" y="11988"/>
                    <a:pt x="12222" y="11792"/>
                    <a:pt x="12097" y="11614"/>
                  </a:cubicBezTo>
                  <a:cubicBezTo>
                    <a:pt x="11910" y="11346"/>
                    <a:pt x="11678" y="11096"/>
                    <a:pt x="11499" y="10873"/>
                  </a:cubicBezTo>
                  <a:cubicBezTo>
                    <a:pt x="10714" y="9865"/>
                    <a:pt x="10099" y="8768"/>
                    <a:pt x="9501" y="7635"/>
                  </a:cubicBezTo>
                  <a:cubicBezTo>
                    <a:pt x="9439" y="7519"/>
                    <a:pt x="9376" y="7403"/>
                    <a:pt x="9314" y="7287"/>
                  </a:cubicBezTo>
                  <a:cubicBezTo>
                    <a:pt x="8930" y="6565"/>
                    <a:pt x="8529" y="5851"/>
                    <a:pt x="7931" y="5280"/>
                  </a:cubicBezTo>
                  <a:cubicBezTo>
                    <a:pt x="7672" y="5039"/>
                    <a:pt x="7360" y="4878"/>
                    <a:pt x="7012" y="4780"/>
                  </a:cubicBezTo>
                  <a:cubicBezTo>
                    <a:pt x="6798" y="4727"/>
                    <a:pt x="6521" y="4718"/>
                    <a:pt x="6307" y="4673"/>
                  </a:cubicBezTo>
                  <a:cubicBezTo>
                    <a:pt x="5951" y="4593"/>
                    <a:pt x="5638" y="4129"/>
                    <a:pt x="5406" y="3853"/>
                  </a:cubicBezTo>
                  <a:lnTo>
                    <a:pt x="5380" y="3826"/>
                  </a:lnTo>
                  <a:cubicBezTo>
                    <a:pt x="5451" y="3647"/>
                    <a:pt x="5496" y="3451"/>
                    <a:pt x="5496" y="3255"/>
                  </a:cubicBezTo>
                  <a:cubicBezTo>
                    <a:pt x="5496" y="3157"/>
                    <a:pt x="5424" y="3094"/>
                    <a:pt x="5344" y="3085"/>
                  </a:cubicBezTo>
                  <a:cubicBezTo>
                    <a:pt x="5344" y="3059"/>
                    <a:pt x="5344" y="3032"/>
                    <a:pt x="5326" y="2996"/>
                  </a:cubicBezTo>
                  <a:cubicBezTo>
                    <a:pt x="4800" y="2006"/>
                    <a:pt x="4104" y="909"/>
                    <a:pt x="3131" y="293"/>
                  </a:cubicBezTo>
                  <a:cubicBezTo>
                    <a:pt x="3131" y="248"/>
                    <a:pt x="3105" y="213"/>
                    <a:pt x="3069" y="186"/>
                  </a:cubicBezTo>
                  <a:cubicBezTo>
                    <a:pt x="2887" y="53"/>
                    <a:pt x="2683" y="1"/>
                    <a:pt x="247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-536651" y="2403218"/>
              <a:ext cx="148876" cy="193670"/>
            </a:xfrm>
            <a:custGeom>
              <a:avLst/>
              <a:gdLst/>
              <a:ahLst/>
              <a:cxnLst/>
              <a:rect l="l" t="t" r="r" b="b"/>
              <a:pathLst>
                <a:path w="1592" h="2071" extrusionOk="0">
                  <a:moveTo>
                    <a:pt x="229" y="1"/>
                  </a:moveTo>
                  <a:cubicBezTo>
                    <a:pt x="113" y="1"/>
                    <a:pt x="0" y="157"/>
                    <a:pt x="93" y="290"/>
                  </a:cubicBezTo>
                  <a:cubicBezTo>
                    <a:pt x="494" y="852"/>
                    <a:pt x="780" y="1485"/>
                    <a:pt x="1226" y="2011"/>
                  </a:cubicBezTo>
                  <a:cubicBezTo>
                    <a:pt x="1261" y="2053"/>
                    <a:pt x="1303" y="2071"/>
                    <a:pt x="1345" y="2071"/>
                  </a:cubicBezTo>
                  <a:cubicBezTo>
                    <a:pt x="1472" y="2071"/>
                    <a:pt x="1592" y="1909"/>
                    <a:pt x="1484" y="1788"/>
                  </a:cubicBezTo>
                  <a:cubicBezTo>
                    <a:pt x="1038" y="1253"/>
                    <a:pt x="744" y="629"/>
                    <a:pt x="342" y="67"/>
                  </a:cubicBezTo>
                  <a:cubicBezTo>
                    <a:pt x="310" y="20"/>
                    <a:pt x="269" y="1"/>
                    <a:pt x="22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-486060" y="2392651"/>
              <a:ext cx="158321" cy="200216"/>
            </a:xfrm>
            <a:custGeom>
              <a:avLst/>
              <a:gdLst/>
              <a:ahLst/>
              <a:cxnLst/>
              <a:rect l="l" t="t" r="r" b="b"/>
              <a:pathLst>
                <a:path w="1693" h="2141" extrusionOk="0">
                  <a:moveTo>
                    <a:pt x="253" y="0"/>
                  </a:moveTo>
                  <a:cubicBezTo>
                    <a:pt x="121" y="0"/>
                    <a:pt x="0" y="162"/>
                    <a:pt x="123" y="278"/>
                  </a:cubicBezTo>
                  <a:cubicBezTo>
                    <a:pt x="631" y="804"/>
                    <a:pt x="872" y="1527"/>
                    <a:pt x="1336" y="2080"/>
                  </a:cubicBezTo>
                  <a:cubicBezTo>
                    <a:pt x="1370" y="2122"/>
                    <a:pt x="1411" y="2140"/>
                    <a:pt x="1452" y="2140"/>
                  </a:cubicBezTo>
                  <a:cubicBezTo>
                    <a:pt x="1575" y="2140"/>
                    <a:pt x="1692" y="1983"/>
                    <a:pt x="1586" y="1857"/>
                  </a:cubicBezTo>
                  <a:cubicBezTo>
                    <a:pt x="1122" y="1295"/>
                    <a:pt x="890" y="581"/>
                    <a:pt x="372" y="55"/>
                  </a:cubicBezTo>
                  <a:cubicBezTo>
                    <a:pt x="336" y="16"/>
                    <a:pt x="294" y="0"/>
                    <a:pt x="25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-429951" y="2357396"/>
              <a:ext cx="179736" cy="218638"/>
            </a:xfrm>
            <a:custGeom>
              <a:avLst/>
              <a:gdLst/>
              <a:ahLst/>
              <a:cxnLst/>
              <a:rect l="l" t="t" r="r" b="b"/>
              <a:pathLst>
                <a:path w="1922" h="2338" extrusionOk="0">
                  <a:moveTo>
                    <a:pt x="229" y="0"/>
                  </a:moveTo>
                  <a:cubicBezTo>
                    <a:pt x="97" y="0"/>
                    <a:pt x="1" y="209"/>
                    <a:pt x="138" y="325"/>
                  </a:cubicBezTo>
                  <a:cubicBezTo>
                    <a:pt x="477" y="583"/>
                    <a:pt x="566" y="1029"/>
                    <a:pt x="825" y="1359"/>
                  </a:cubicBezTo>
                  <a:cubicBezTo>
                    <a:pt x="1057" y="1663"/>
                    <a:pt x="1289" y="1975"/>
                    <a:pt x="1512" y="2225"/>
                  </a:cubicBezTo>
                  <a:cubicBezTo>
                    <a:pt x="1581" y="2305"/>
                    <a:pt x="1654" y="2338"/>
                    <a:pt x="1714" y="2338"/>
                  </a:cubicBezTo>
                  <a:cubicBezTo>
                    <a:pt x="1848" y="2338"/>
                    <a:pt x="1922" y="2174"/>
                    <a:pt x="1762" y="2002"/>
                  </a:cubicBezTo>
                  <a:cubicBezTo>
                    <a:pt x="1539" y="1743"/>
                    <a:pt x="1182" y="1333"/>
                    <a:pt x="941" y="940"/>
                  </a:cubicBezTo>
                  <a:cubicBezTo>
                    <a:pt x="736" y="601"/>
                    <a:pt x="647" y="289"/>
                    <a:pt x="325" y="39"/>
                  </a:cubicBezTo>
                  <a:cubicBezTo>
                    <a:pt x="293" y="12"/>
                    <a:pt x="260" y="0"/>
                    <a:pt x="22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-362246" y="2279311"/>
              <a:ext cx="162249" cy="201244"/>
            </a:xfrm>
            <a:custGeom>
              <a:avLst/>
              <a:gdLst/>
              <a:ahLst/>
              <a:cxnLst/>
              <a:rect l="l" t="t" r="r" b="b"/>
              <a:pathLst>
                <a:path w="1735" h="2152" extrusionOk="0">
                  <a:moveTo>
                    <a:pt x="226" y="1"/>
                  </a:moveTo>
                  <a:cubicBezTo>
                    <a:pt x="118" y="1"/>
                    <a:pt x="0" y="113"/>
                    <a:pt x="48" y="250"/>
                  </a:cubicBezTo>
                  <a:cubicBezTo>
                    <a:pt x="297" y="946"/>
                    <a:pt x="886" y="1543"/>
                    <a:pt x="1368" y="2096"/>
                  </a:cubicBezTo>
                  <a:cubicBezTo>
                    <a:pt x="1403" y="2135"/>
                    <a:pt x="1444" y="2152"/>
                    <a:pt x="1485" y="2152"/>
                  </a:cubicBezTo>
                  <a:cubicBezTo>
                    <a:pt x="1613" y="2152"/>
                    <a:pt x="1735" y="1993"/>
                    <a:pt x="1627" y="1864"/>
                  </a:cubicBezTo>
                  <a:cubicBezTo>
                    <a:pt x="1154" y="1338"/>
                    <a:pt x="601" y="776"/>
                    <a:pt x="360" y="98"/>
                  </a:cubicBezTo>
                  <a:cubicBezTo>
                    <a:pt x="333" y="29"/>
                    <a:pt x="281" y="1"/>
                    <a:pt x="2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-282759" y="2773443"/>
              <a:ext cx="685839" cy="701175"/>
            </a:xfrm>
            <a:custGeom>
              <a:avLst/>
              <a:gdLst/>
              <a:ahLst/>
              <a:cxnLst/>
              <a:rect l="l" t="t" r="r" b="b"/>
              <a:pathLst>
                <a:path w="7334" h="7498" extrusionOk="0">
                  <a:moveTo>
                    <a:pt x="4175" y="470"/>
                  </a:moveTo>
                  <a:cubicBezTo>
                    <a:pt x="4202" y="506"/>
                    <a:pt x="4220" y="550"/>
                    <a:pt x="4247" y="586"/>
                  </a:cubicBezTo>
                  <a:cubicBezTo>
                    <a:pt x="4818" y="1487"/>
                    <a:pt x="5103" y="2522"/>
                    <a:pt x="5621" y="3450"/>
                  </a:cubicBezTo>
                  <a:cubicBezTo>
                    <a:pt x="5870" y="3905"/>
                    <a:pt x="6290" y="4217"/>
                    <a:pt x="6557" y="4663"/>
                  </a:cubicBezTo>
                  <a:cubicBezTo>
                    <a:pt x="6575" y="4690"/>
                    <a:pt x="6584" y="4725"/>
                    <a:pt x="6602" y="4761"/>
                  </a:cubicBezTo>
                  <a:cubicBezTo>
                    <a:pt x="6647" y="4868"/>
                    <a:pt x="6656" y="4975"/>
                    <a:pt x="6647" y="5091"/>
                  </a:cubicBezTo>
                  <a:cubicBezTo>
                    <a:pt x="6575" y="5751"/>
                    <a:pt x="5728" y="6483"/>
                    <a:pt x="5326" y="6724"/>
                  </a:cubicBezTo>
                  <a:cubicBezTo>
                    <a:pt x="5282" y="6741"/>
                    <a:pt x="5237" y="6768"/>
                    <a:pt x="5201" y="6786"/>
                  </a:cubicBezTo>
                  <a:cubicBezTo>
                    <a:pt x="5157" y="6813"/>
                    <a:pt x="5112" y="6831"/>
                    <a:pt x="5059" y="6848"/>
                  </a:cubicBezTo>
                  <a:cubicBezTo>
                    <a:pt x="4604" y="7048"/>
                    <a:pt x="4063" y="7119"/>
                    <a:pt x="3571" y="7119"/>
                  </a:cubicBezTo>
                  <a:cubicBezTo>
                    <a:pt x="3513" y="7119"/>
                    <a:pt x="3456" y="7118"/>
                    <a:pt x="3399" y="7116"/>
                  </a:cubicBezTo>
                  <a:cubicBezTo>
                    <a:pt x="2570" y="7089"/>
                    <a:pt x="2445" y="6304"/>
                    <a:pt x="2204" y="5689"/>
                  </a:cubicBezTo>
                  <a:cubicBezTo>
                    <a:pt x="1740" y="4547"/>
                    <a:pt x="1169" y="3441"/>
                    <a:pt x="500" y="2415"/>
                  </a:cubicBezTo>
                  <a:lnTo>
                    <a:pt x="500" y="2415"/>
                  </a:lnTo>
                  <a:cubicBezTo>
                    <a:pt x="570" y="2420"/>
                    <a:pt x="640" y="2423"/>
                    <a:pt x="711" y="2423"/>
                  </a:cubicBezTo>
                  <a:cubicBezTo>
                    <a:pt x="1986" y="2423"/>
                    <a:pt x="3387" y="1529"/>
                    <a:pt x="4140" y="515"/>
                  </a:cubicBezTo>
                  <a:cubicBezTo>
                    <a:pt x="4149" y="497"/>
                    <a:pt x="4158" y="488"/>
                    <a:pt x="4175" y="470"/>
                  </a:cubicBezTo>
                  <a:close/>
                  <a:moveTo>
                    <a:pt x="4170" y="1"/>
                  </a:moveTo>
                  <a:cubicBezTo>
                    <a:pt x="4112" y="1"/>
                    <a:pt x="4053" y="28"/>
                    <a:pt x="4024" y="77"/>
                  </a:cubicBezTo>
                  <a:cubicBezTo>
                    <a:pt x="3961" y="184"/>
                    <a:pt x="3872" y="300"/>
                    <a:pt x="3792" y="407"/>
                  </a:cubicBezTo>
                  <a:cubicBezTo>
                    <a:pt x="3086" y="1298"/>
                    <a:pt x="1833" y="2080"/>
                    <a:pt x="692" y="2080"/>
                  </a:cubicBezTo>
                  <a:cubicBezTo>
                    <a:pt x="564" y="2080"/>
                    <a:pt x="437" y="2070"/>
                    <a:pt x="313" y="2049"/>
                  </a:cubicBezTo>
                  <a:cubicBezTo>
                    <a:pt x="301" y="2047"/>
                    <a:pt x="290" y="2045"/>
                    <a:pt x="279" y="2045"/>
                  </a:cubicBezTo>
                  <a:cubicBezTo>
                    <a:pt x="210" y="2045"/>
                    <a:pt x="168" y="2094"/>
                    <a:pt x="152" y="2156"/>
                  </a:cubicBezTo>
                  <a:cubicBezTo>
                    <a:pt x="63" y="2183"/>
                    <a:pt x="0" y="2272"/>
                    <a:pt x="63" y="2370"/>
                  </a:cubicBezTo>
                  <a:cubicBezTo>
                    <a:pt x="1026" y="3806"/>
                    <a:pt x="1562" y="5376"/>
                    <a:pt x="2329" y="6902"/>
                  </a:cubicBezTo>
                  <a:cubicBezTo>
                    <a:pt x="2556" y="7347"/>
                    <a:pt x="3029" y="7498"/>
                    <a:pt x="3554" y="7498"/>
                  </a:cubicBezTo>
                  <a:cubicBezTo>
                    <a:pt x="3998" y="7498"/>
                    <a:pt x="4480" y="7390"/>
                    <a:pt x="4880" y="7259"/>
                  </a:cubicBezTo>
                  <a:cubicBezTo>
                    <a:pt x="5112" y="7179"/>
                    <a:pt x="5317" y="7098"/>
                    <a:pt x="5478" y="7027"/>
                  </a:cubicBezTo>
                  <a:cubicBezTo>
                    <a:pt x="6441" y="6581"/>
                    <a:pt x="7334" y="5296"/>
                    <a:pt x="6727" y="4297"/>
                  </a:cubicBezTo>
                  <a:cubicBezTo>
                    <a:pt x="6593" y="4074"/>
                    <a:pt x="6379" y="3887"/>
                    <a:pt x="6201" y="3690"/>
                  </a:cubicBezTo>
                  <a:cubicBezTo>
                    <a:pt x="6192" y="3681"/>
                    <a:pt x="6183" y="3673"/>
                    <a:pt x="6174" y="3655"/>
                  </a:cubicBezTo>
                  <a:cubicBezTo>
                    <a:pt x="5879" y="3334"/>
                    <a:pt x="5692" y="2896"/>
                    <a:pt x="5514" y="2486"/>
                  </a:cubicBezTo>
                  <a:cubicBezTo>
                    <a:pt x="5487" y="2415"/>
                    <a:pt x="5460" y="2352"/>
                    <a:pt x="5433" y="2290"/>
                  </a:cubicBezTo>
                  <a:cubicBezTo>
                    <a:pt x="5094" y="1514"/>
                    <a:pt x="4809" y="738"/>
                    <a:pt x="4291" y="60"/>
                  </a:cubicBezTo>
                  <a:cubicBezTo>
                    <a:pt x="4263" y="19"/>
                    <a:pt x="4217" y="1"/>
                    <a:pt x="417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-76746" y="2972069"/>
              <a:ext cx="282976" cy="361155"/>
            </a:xfrm>
            <a:custGeom>
              <a:avLst/>
              <a:gdLst/>
              <a:ahLst/>
              <a:cxnLst/>
              <a:rect l="l" t="t" r="r" b="b"/>
              <a:pathLst>
                <a:path w="3026" h="3862" extrusionOk="0">
                  <a:moveTo>
                    <a:pt x="1009" y="478"/>
                  </a:moveTo>
                  <a:cubicBezTo>
                    <a:pt x="1116" y="817"/>
                    <a:pt x="1161" y="1210"/>
                    <a:pt x="1402" y="1477"/>
                  </a:cubicBezTo>
                  <a:cubicBezTo>
                    <a:pt x="1477" y="1560"/>
                    <a:pt x="1560" y="1593"/>
                    <a:pt x="1647" y="1593"/>
                  </a:cubicBezTo>
                  <a:cubicBezTo>
                    <a:pt x="1858" y="1593"/>
                    <a:pt x="2090" y="1399"/>
                    <a:pt x="2267" y="1272"/>
                  </a:cubicBezTo>
                  <a:cubicBezTo>
                    <a:pt x="2436" y="1477"/>
                    <a:pt x="2668" y="1754"/>
                    <a:pt x="2490" y="1932"/>
                  </a:cubicBezTo>
                  <a:cubicBezTo>
                    <a:pt x="2365" y="2039"/>
                    <a:pt x="2213" y="2182"/>
                    <a:pt x="2133" y="2325"/>
                  </a:cubicBezTo>
                  <a:cubicBezTo>
                    <a:pt x="1981" y="2592"/>
                    <a:pt x="2311" y="2940"/>
                    <a:pt x="2526" y="3172"/>
                  </a:cubicBezTo>
                  <a:cubicBezTo>
                    <a:pt x="2392" y="3261"/>
                    <a:pt x="2249" y="3360"/>
                    <a:pt x="2115" y="3449"/>
                  </a:cubicBezTo>
                  <a:cubicBezTo>
                    <a:pt x="1946" y="3181"/>
                    <a:pt x="1767" y="2913"/>
                    <a:pt x="1598" y="2646"/>
                  </a:cubicBezTo>
                  <a:cubicBezTo>
                    <a:pt x="1559" y="2585"/>
                    <a:pt x="1504" y="2552"/>
                    <a:pt x="1444" y="2552"/>
                  </a:cubicBezTo>
                  <a:cubicBezTo>
                    <a:pt x="1407" y="2552"/>
                    <a:pt x="1368" y="2565"/>
                    <a:pt x="1330" y="2592"/>
                  </a:cubicBezTo>
                  <a:cubicBezTo>
                    <a:pt x="1169" y="2713"/>
                    <a:pt x="1036" y="2763"/>
                    <a:pt x="924" y="2763"/>
                  </a:cubicBezTo>
                  <a:cubicBezTo>
                    <a:pt x="689" y="2763"/>
                    <a:pt x="544" y="2545"/>
                    <a:pt x="411" y="2316"/>
                  </a:cubicBezTo>
                  <a:cubicBezTo>
                    <a:pt x="358" y="2227"/>
                    <a:pt x="732" y="1986"/>
                    <a:pt x="947" y="1852"/>
                  </a:cubicBezTo>
                  <a:cubicBezTo>
                    <a:pt x="958" y="1855"/>
                    <a:pt x="970" y="1856"/>
                    <a:pt x="982" y="1856"/>
                  </a:cubicBezTo>
                  <a:cubicBezTo>
                    <a:pt x="1104" y="1856"/>
                    <a:pt x="1214" y="1697"/>
                    <a:pt x="1116" y="1575"/>
                  </a:cubicBezTo>
                  <a:cubicBezTo>
                    <a:pt x="911" y="1343"/>
                    <a:pt x="839" y="987"/>
                    <a:pt x="688" y="710"/>
                  </a:cubicBezTo>
                  <a:cubicBezTo>
                    <a:pt x="813" y="665"/>
                    <a:pt x="911" y="576"/>
                    <a:pt x="1009" y="478"/>
                  </a:cubicBezTo>
                  <a:close/>
                  <a:moveTo>
                    <a:pt x="1075" y="1"/>
                  </a:moveTo>
                  <a:cubicBezTo>
                    <a:pt x="1035" y="1"/>
                    <a:pt x="995" y="14"/>
                    <a:pt x="964" y="41"/>
                  </a:cubicBezTo>
                  <a:cubicBezTo>
                    <a:pt x="848" y="148"/>
                    <a:pt x="661" y="389"/>
                    <a:pt x="500" y="407"/>
                  </a:cubicBezTo>
                  <a:cubicBezTo>
                    <a:pt x="393" y="425"/>
                    <a:pt x="358" y="496"/>
                    <a:pt x="367" y="576"/>
                  </a:cubicBezTo>
                  <a:cubicBezTo>
                    <a:pt x="313" y="621"/>
                    <a:pt x="277" y="692"/>
                    <a:pt x="331" y="772"/>
                  </a:cubicBezTo>
                  <a:cubicBezTo>
                    <a:pt x="509" y="1040"/>
                    <a:pt x="572" y="1334"/>
                    <a:pt x="724" y="1602"/>
                  </a:cubicBezTo>
                  <a:cubicBezTo>
                    <a:pt x="500" y="1763"/>
                    <a:pt x="277" y="1914"/>
                    <a:pt x="72" y="2111"/>
                  </a:cubicBezTo>
                  <a:cubicBezTo>
                    <a:pt x="19" y="2164"/>
                    <a:pt x="1" y="2244"/>
                    <a:pt x="37" y="2316"/>
                  </a:cubicBezTo>
                  <a:cubicBezTo>
                    <a:pt x="266" y="2775"/>
                    <a:pt x="572" y="3089"/>
                    <a:pt x="952" y="3089"/>
                  </a:cubicBezTo>
                  <a:cubicBezTo>
                    <a:pt x="1090" y="3089"/>
                    <a:pt x="1236" y="3048"/>
                    <a:pt x="1393" y="2958"/>
                  </a:cubicBezTo>
                  <a:cubicBezTo>
                    <a:pt x="1562" y="3226"/>
                    <a:pt x="1741" y="3493"/>
                    <a:pt x="1910" y="3761"/>
                  </a:cubicBezTo>
                  <a:cubicBezTo>
                    <a:pt x="1949" y="3814"/>
                    <a:pt x="2008" y="3861"/>
                    <a:pt x="2072" y="3861"/>
                  </a:cubicBezTo>
                  <a:cubicBezTo>
                    <a:pt x="2095" y="3861"/>
                    <a:pt x="2119" y="3855"/>
                    <a:pt x="2142" y="3841"/>
                  </a:cubicBezTo>
                  <a:cubicBezTo>
                    <a:pt x="2383" y="3681"/>
                    <a:pt x="2615" y="3511"/>
                    <a:pt x="2856" y="3360"/>
                  </a:cubicBezTo>
                  <a:cubicBezTo>
                    <a:pt x="2954" y="3297"/>
                    <a:pt x="2981" y="3190"/>
                    <a:pt x="2909" y="3092"/>
                  </a:cubicBezTo>
                  <a:cubicBezTo>
                    <a:pt x="2722" y="2842"/>
                    <a:pt x="2329" y="2610"/>
                    <a:pt x="2597" y="2307"/>
                  </a:cubicBezTo>
                  <a:cubicBezTo>
                    <a:pt x="2686" y="2209"/>
                    <a:pt x="2856" y="2093"/>
                    <a:pt x="2900" y="1959"/>
                  </a:cubicBezTo>
                  <a:cubicBezTo>
                    <a:pt x="3025" y="1584"/>
                    <a:pt x="2633" y="1245"/>
                    <a:pt x="2463" y="969"/>
                  </a:cubicBezTo>
                  <a:cubicBezTo>
                    <a:pt x="2431" y="917"/>
                    <a:pt x="2371" y="879"/>
                    <a:pt x="2306" y="879"/>
                  </a:cubicBezTo>
                  <a:cubicBezTo>
                    <a:pt x="2281" y="879"/>
                    <a:pt x="2256" y="885"/>
                    <a:pt x="2231" y="897"/>
                  </a:cubicBezTo>
                  <a:cubicBezTo>
                    <a:pt x="2057" y="987"/>
                    <a:pt x="1877" y="1126"/>
                    <a:pt x="1728" y="1126"/>
                  </a:cubicBezTo>
                  <a:cubicBezTo>
                    <a:pt x="1624" y="1126"/>
                    <a:pt x="1535" y="1059"/>
                    <a:pt x="1473" y="862"/>
                  </a:cubicBezTo>
                  <a:cubicBezTo>
                    <a:pt x="1393" y="603"/>
                    <a:pt x="1348" y="335"/>
                    <a:pt x="1232" y="94"/>
                  </a:cubicBezTo>
                  <a:cubicBezTo>
                    <a:pt x="1205" y="34"/>
                    <a:pt x="1140" y="1"/>
                    <a:pt x="107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13"/>
          <p:cNvSpPr/>
          <p:nvPr/>
        </p:nvSpPr>
        <p:spPr>
          <a:xfrm>
            <a:off x="7984390" y="840150"/>
            <a:ext cx="239754" cy="235827"/>
          </a:xfrm>
          <a:custGeom>
            <a:avLst/>
            <a:gdLst/>
            <a:ahLst/>
            <a:cxnLst/>
            <a:rect l="l" t="t" r="r" b="b"/>
            <a:pathLst>
              <a:path w="6593" h="6485" extrusionOk="0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E27F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02" name="Google Shape;1202;p13"/>
          <p:cNvSpPr txBox="1">
            <a:spLocks noGrp="1"/>
          </p:cNvSpPr>
          <p:nvPr>
            <p:ph type="subTitle" idx="1"/>
          </p:nvPr>
        </p:nvSpPr>
        <p:spPr>
          <a:xfrm>
            <a:off x="625025" y="2243550"/>
            <a:ext cx="25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13"/>
          <p:cNvSpPr txBox="1">
            <a:spLocks noGrp="1"/>
          </p:cNvSpPr>
          <p:nvPr>
            <p:ph type="title" idx="2"/>
          </p:nvPr>
        </p:nvSpPr>
        <p:spPr>
          <a:xfrm>
            <a:off x="720000" y="1938175"/>
            <a:ext cx="22359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04" name="Google Shape;1204;p13"/>
          <p:cNvSpPr txBox="1">
            <a:spLocks noGrp="1"/>
          </p:cNvSpPr>
          <p:nvPr>
            <p:ph type="title" idx="3" hasCustomPrompt="1"/>
          </p:nvPr>
        </p:nvSpPr>
        <p:spPr>
          <a:xfrm>
            <a:off x="1456516" y="1416952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05" name="Google Shape;1205;p13"/>
          <p:cNvSpPr txBox="1">
            <a:spLocks noGrp="1"/>
          </p:cNvSpPr>
          <p:nvPr>
            <p:ph type="subTitle" idx="4"/>
          </p:nvPr>
        </p:nvSpPr>
        <p:spPr>
          <a:xfrm>
            <a:off x="3352900" y="2243538"/>
            <a:ext cx="25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6" name="Google Shape;1206;p13"/>
          <p:cNvSpPr txBox="1">
            <a:spLocks noGrp="1"/>
          </p:cNvSpPr>
          <p:nvPr>
            <p:ph type="title" idx="5"/>
          </p:nvPr>
        </p:nvSpPr>
        <p:spPr>
          <a:xfrm>
            <a:off x="3534755" y="1938169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07" name="Google Shape;1207;p13"/>
          <p:cNvSpPr txBox="1">
            <a:spLocks noGrp="1"/>
          </p:cNvSpPr>
          <p:nvPr>
            <p:ph type="title" idx="6" hasCustomPrompt="1"/>
          </p:nvPr>
        </p:nvSpPr>
        <p:spPr>
          <a:xfrm>
            <a:off x="4184400" y="1416950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08" name="Google Shape;1208;p13"/>
          <p:cNvSpPr txBox="1">
            <a:spLocks noGrp="1"/>
          </p:cNvSpPr>
          <p:nvPr>
            <p:ph type="subTitle" idx="7"/>
          </p:nvPr>
        </p:nvSpPr>
        <p:spPr>
          <a:xfrm>
            <a:off x="6005800" y="2298225"/>
            <a:ext cx="25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9" name="Google Shape;1209;p13"/>
          <p:cNvSpPr txBox="1">
            <a:spLocks noGrp="1"/>
          </p:cNvSpPr>
          <p:nvPr>
            <p:ph type="title" idx="8"/>
          </p:nvPr>
        </p:nvSpPr>
        <p:spPr>
          <a:xfrm>
            <a:off x="6099550" y="1938175"/>
            <a:ext cx="23244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10" name="Google Shape;1210;p13"/>
          <p:cNvSpPr txBox="1">
            <a:spLocks noGrp="1"/>
          </p:cNvSpPr>
          <p:nvPr>
            <p:ph type="title" idx="9" hasCustomPrompt="1"/>
          </p:nvPr>
        </p:nvSpPr>
        <p:spPr>
          <a:xfrm>
            <a:off x="6874300" y="1416963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1" name="Google Shape;1211;p13"/>
          <p:cNvSpPr txBox="1">
            <a:spLocks noGrp="1"/>
          </p:cNvSpPr>
          <p:nvPr>
            <p:ph type="subTitle" idx="13"/>
          </p:nvPr>
        </p:nvSpPr>
        <p:spPr>
          <a:xfrm>
            <a:off x="625025" y="4030800"/>
            <a:ext cx="25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2" name="Google Shape;1212;p13"/>
          <p:cNvSpPr txBox="1">
            <a:spLocks noGrp="1"/>
          </p:cNvSpPr>
          <p:nvPr>
            <p:ph type="title" idx="14"/>
          </p:nvPr>
        </p:nvSpPr>
        <p:spPr>
          <a:xfrm>
            <a:off x="806875" y="3735300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13" name="Google Shape;1213;p13"/>
          <p:cNvSpPr txBox="1">
            <a:spLocks noGrp="1"/>
          </p:cNvSpPr>
          <p:nvPr>
            <p:ph type="title" idx="15" hasCustomPrompt="1"/>
          </p:nvPr>
        </p:nvSpPr>
        <p:spPr>
          <a:xfrm>
            <a:off x="1456525" y="3204225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4" name="Google Shape;1214;p13"/>
          <p:cNvSpPr txBox="1">
            <a:spLocks noGrp="1"/>
          </p:cNvSpPr>
          <p:nvPr>
            <p:ph type="subTitle" idx="16"/>
          </p:nvPr>
        </p:nvSpPr>
        <p:spPr>
          <a:xfrm>
            <a:off x="3352900" y="4030800"/>
            <a:ext cx="25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13"/>
          <p:cNvSpPr txBox="1">
            <a:spLocks noGrp="1"/>
          </p:cNvSpPr>
          <p:nvPr>
            <p:ph type="title" idx="17"/>
          </p:nvPr>
        </p:nvSpPr>
        <p:spPr>
          <a:xfrm>
            <a:off x="3534750" y="3735300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16" name="Google Shape;1216;p13"/>
          <p:cNvSpPr txBox="1">
            <a:spLocks noGrp="1"/>
          </p:cNvSpPr>
          <p:nvPr>
            <p:ph type="title" idx="18" hasCustomPrompt="1"/>
          </p:nvPr>
        </p:nvSpPr>
        <p:spPr>
          <a:xfrm>
            <a:off x="4184400" y="3204225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217" name="Google Shape;1217;p13"/>
          <p:cNvSpPr txBox="1">
            <a:spLocks noGrp="1"/>
          </p:cNvSpPr>
          <p:nvPr>
            <p:ph type="subTitle" idx="19"/>
          </p:nvPr>
        </p:nvSpPr>
        <p:spPr>
          <a:xfrm>
            <a:off x="6005800" y="4030800"/>
            <a:ext cx="25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3"/>
          <p:cNvSpPr txBox="1">
            <a:spLocks noGrp="1"/>
          </p:cNvSpPr>
          <p:nvPr>
            <p:ph type="title" idx="20"/>
          </p:nvPr>
        </p:nvSpPr>
        <p:spPr>
          <a:xfrm>
            <a:off x="6224650" y="3735300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557D"/>
              </a:buClr>
              <a:buSzPts val="24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219" name="Google Shape;1219;p13"/>
          <p:cNvSpPr txBox="1">
            <a:spLocks noGrp="1"/>
          </p:cNvSpPr>
          <p:nvPr>
            <p:ph type="title" idx="21" hasCustomPrompt="1"/>
          </p:nvPr>
        </p:nvSpPr>
        <p:spPr>
          <a:xfrm>
            <a:off x="6912263" y="3204225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">
    <p:bg>
      <p:bgPr>
        <a:solidFill>
          <a:srgbClr val="E5F3FF"/>
        </a:solid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15"/>
          <p:cNvGrpSpPr/>
          <p:nvPr/>
        </p:nvGrpSpPr>
        <p:grpSpPr>
          <a:xfrm rot="1428379">
            <a:off x="468892" y="715459"/>
            <a:ext cx="338689" cy="937261"/>
            <a:chOff x="1806525" y="1557050"/>
            <a:chExt cx="276350" cy="764750"/>
          </a:xfrm>
        </p:grpSpPr>
        <p:sp>
          <p:nvSpPr>
            <p:cNvPr id="1283" name="Google Shape;1283;p15"/>
            <p:cNvSpPr/>
            <p:nvPr/>
          </p:nvSpPr>
          <p:spPr>
            <a:xfrm>
              <a:off x="1869200" y="1831825"/>
              <a:ext cx="169825" cy="197675"/>
            </a:xfrm>
            <a:custGeom>
              <a:avLst/>
              <a:gdLst/>
              <a:ahLst/>
              <a:cxnLst/>
              <a:rect l="l" t="t" r="r" b="b"/>
              <a:pathLst>
                <a:path w="6793" h="7907" extrusionOk="0">
                  <a:moveTo>
                    <a:pt x="2757" y="1"/>
                  </a:moveTo>
                  <a:cubicBezTo>
                    <a:pt x="2239" y="1"/>
                    <a:pt x="1721" y="3"/>
                    <a:pt x="1203" y="12"/>
                  </a:cubicBezTo>
                  <a:cubicBezTo>
                    <a:pt x="426" y="12"/>
                    <a:pt x="401" y="62"/>
                    <a:pt x="351" y="839"/>
                  </a:cubicBezTo>
                  <a:cubicBezTo>
                    <a:pt x="150" y="2969"/>
                    <a:pt x="100" y="5099"/>
                    <a:pt x="50" y="7230"/>
                  </a:cubicBezTo>
                  <a:cubicBezTo>
                    <a:pt x="50" y="7430"/>
                    <a:pt x="0" y="7656"/>
                    <a:pt x="125" y="7907"/>
                  </a:cubicBezTo>
                  <a:lnTo>
                    <a:pt x="6717" y="7907"/>
                  </a:lnTo>
                  <a:cubicBezTo>
                    <a:pt x="6742" y="7806"/>
                    <a:pt x="6792" y="7731"/>
                    <a:pt x="6767" y="7656"/>
                  </a:cubicBezTo>
                  <a:cubicBezTo>
                    <a:pt x="6742" y="5275"/>
                    <a:pt x="6667" y="2894"/>
                    <a:pt x="6466" y="513"/>
                  </a:cubicBezTo>
                  <a:cubicBezTo>
                    <a:pt x="6441" y="137"/>
                    <a:pt x="6241" y="12"/>
                    <a:pt x="5865" y="12"/>
                  </a:cubicBezTo>
                  <a:cubicBezTo>
                    <a:pt x="4829" y="12"/>
                    <a:pt x="3793" y="1"/>
                    <a:pt x="27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1806525" y="1624850"/>
              <a:ext cx="276350" cy="696950"/>
            </a:xfrm>
            <a:custGeom>
              <a:avLst/>
              <a:gdLst/>
              <a:ahLst/>
              <a:cxnLst/>
              <a:rect l="l" t="t" r="r" b="b"/>
              <a:pathLst>
                <a:path w="11054" h="27878" extrusionOk="0">
                  <a:moveTo>
                    <a:pt x="6188" y="5710"/>
                  </a:moveTo>
                  <a:cubicBezTo>
                    <a:pt x="6601" y="5710"/>
                    <a:pt x="6804" y="6008"/>
                    <a:pt x="6743" y="6536"/>
                  </a:cubicBezTo>
                  <a:cubicBezTo>
                    <a:pt x="6718" y="6787"/>
                    <a:pt x="6692" y="7063"/>
                    <a:pt x="6667" y="7363"/>
                  </a:cubicBezTo>
                  <a:lnTo>
                    <a:pt x="4387" y="7363"/>
                  </a:lnTo>
                  <a:cubicBezTo>
                    <a:pt x="4362" y="7038"/>
                    <a:pt x="4312" y="6762"/>
                    <a:pt x="4286" y="6461"/>
                  </a:cubicBezTo>
                  <a:cubicBezTo>
                    <a:pt x="4245" y="6005"/>
                    <a:pt x="4460" y="5721"/>
                    <a:pt x="4848" y="5721"/>
                  </a:cubicBezTo>
                  <a:cubicBezTo>
                    <a:pt x="4929" y="5721"/>
                    <a:pt x="5018" y="5733"/>
                    <a:pt x="5114" y="5759"/>
                  </a:cubicBezTo>
                  <a:cubicBezTo>
                    <a:pt x="5239" y="5797"/>
                    <a:pt x="5358" y="5816"/>
                    <a:pt x="5480" y="5816"/>
                  </a:cubicBezTo>
                  <a:cubicBezTo>
                    <a:pt x="5602" y="5816"/>
                    <a:pt x="5728" y="5797"/>
                    <a:pt x="5865" y="5759"/>
                  </a:cubicBezTo>
                  <a:cubicBezTo>
                    <a:pt x="5984" y="5726"/>
                    <a:pt x="6091" y="5710"/>
                    <a:pt x="6188" y="5710"/>
                  </a:cubicBezTo>
                  <a:close/>
                  <a:moveTo>
                    <a:pt x="4863" y="8079"/>
                  </a:moveTo>
                  <a:cubicBezTo>
                    <a:pt x="5899" y="8079"/>
                    <a:pt x="6935" y="8090"/>
                    <a:pt x="7971" y="8090"/>
                  </a:cubicBezTo>
                  <a:cubicBezTo>
                    <a:pt x="8347" y="8090"/>
                    <a:pt x="8547" y="8216"/>
                    <a:pt x="8572" y="8591"/>
                  </a:cubicBezTo>
                  <a:cubicBezTo>
                    <a:pt x="8773" y="10972"/>
                    <a:pt x="8848" y="13353"/>
                    <a:pt x="8898" y="15734"/>
                  </a:cubicBezTo>
                  <a:cubicBezTo>
                    <a:pt x="8898" y="15810"/>
                    <a:pt x="8848" y="15885"/>
                    <a:pt x="8848" y="15985"/>
                  </a:cubicBezTo>
                  <a:lnTo>
                    <a:pt x="2231" y="15985"/>
                  </a:lnTo>
                  <a:cubicBezTo>
                    <a:pt x="2106" y="15734"/>
                    <a:pt x="2156" y="15509"/>
                    <a:pt x="2181" y="15308"/>
                  </a:cubicBezTo>
                  <a:cubicBezTo>
                    <a:pt x="2206" y="13178"/>
                    <a:pt x="2256" y="11048"/>
                    <a:pt x="2457" y="8917"/>
                  </a:cubicBezTo>
                  <a:cubicBezTo>
                    <a:pt x="2532" y="8140"/>
                    <a:pt x="2532" y="8090"/>
                    <a:pt x="3309" y="8090"/>
                  </a:cubicBezTo>
                  <a:cubicBezTo>
                    <a:pt x="3827" y="8082"/>
                    <a:pt x="4345" y="8079"/>
                    <a:pt x="4863" y="8079"/>
                  </a:cubicBezTo>
                  <a:close/>
                  <a:moveTo>
                    <a:pt x="7475" y="16247"/>
                  </a:moveTo>
                  <a:cubicBezTo>
                    <a:pt x="7518" y="16247"/>
                    <a:pt x="7558" y="16258"/>
                    <a:pt x="7595" y="16286"/>
                  </a:cubicBezTo>
                  <a:cubicBezTo>
                    <a:pt x="7738" y="16400"/>
                    <a:pt x="7881" y="16458"/>
                    <a:pt x="8034" y="16458"/>
                  </a:cubicBezTo>
                  <a:cubicBezTo>
                    <a:pt x="8148" y="16458"/>
                    <a:pt x="8268" y="16425"/>
                    <a:pt x="8397" y="16361"/>
                  </a:cubicBezTo>
                  <a:cubicBezTo>
                    <a:pt x="8474" y="16319"/>
                    <a:pt x="8547" y="16298"/>
                    <a:pt x="8613" y="16298"/>
                  </a:cubicBezTo>
                  <a:cubicBezTo>
                    <a:pt x="8781" y="16298"/>
                    <a:pt x="8898" y="16434"/>
                    <a:pt x="8898" y="16687"/>
                  </a:cubicBezTo>
                  <a:cubicBezTo>
                    <a:pt x="8898" y="17464"/>
                    <a:pt x="8898" y="18266"/>
                    <a:pt x="8898" y="19118"/>
                  </a:cubicBezTo>
                  <a:lnTo>
                    <a:pt x="2156" y="19118"/>
                  </a:lnTo>
                  <a:cubicBezTo>
                    <a:pt x="2156" y="18266"/>
                    <a:pt x="2156" y="17439"/>
                    <a:pt x="2156" y="16612"/>
                  </a:cubicBezTo>
                  <a:cubicBezTo>
                    <a:pt x="2173" y="16382"/>
                    <a:pt x="2285" y="16292"/>
                    <a:pt x="2431" y="16292"/>
                  </a:cubicBezTo>
                  <a:cubicBezTo>
                    <a:pt x="2509" y="16292"/>
                    <a:pt x="2596" y="16318"/>
                    <a:pt x="2682" y="16361"/>
                  </a:cubicBezTo>
                  <a:cubicBezTo>
                    <a:pt x="2815" y="16421"/>
                    <a:pt x="2936" y="16458"/>
                    <a:pt x="3051" y="16458"/>
                  </a:cubicBezTo>
                  <a:cubicBezTo>
                    <a:pt x="3175" y="16458"/>
                    <a:pt x="3292" y="16415"/>
                    <a:pt x="3409" y="16311"/>
                  </a:cubicBezTo>
                  <a:cubicBezTo>
                    <a:pt x="3434" y="16286"/>
                    <a:pt x="3510" y="16261"/>
                    <a:pt x="3510" y="16261"/>
                  </a:cubicBezTo>
                  <a:cubicBezTo>
                    <a:pt x="3680" y="16366"/>
                    <a:pt x="3855" y="16395"/>
                    <a:pt x="4032" y="16395"/>
                  </a:cubicBezTo>
                  <a:cubicBezTo>
                    <a:pt x="4256" y="16395"/>
                    <a:pt x="4483" y="16349"/>
                    <a:pt x="4706" y="16349"/>
                  </a:cubicBezTo>
                  <a:cubicBezTo>
                    <a:pt x="4852" y="16349"/>
                    <a:pt x="4997" y="16369"/>
                    <a:pt x="5139" y="16436"/>
                  </a:cubicBezTo>
                  <a:cubicBezTo>
                    <a:pt x="5204" y="16479"/>
                    <a:pt x="5287" y="16541"/>
                    <a:pt x="5341" y="16541"/>
                  </a:cubicBezTo>
                  <a:cubicBezTo>
                    <a:pt x="5350" y="16541"/>
                    <a:pt x="5357" y="16540"/>
                    <a:pt x="5364" y="16536"/>
                  </a:cubicBezTo>
                  <a:cubicBezTo>
                    <a:pt x="5665" y="16411"/>
                    <a:pt x="5984" y="16405"/>
                    <a:pt x="6304" y="16405"/>
                  </a:cubicBezTo>
                  <a:cubicBezTo>
                    <a:pt x="6340" y="16405"/>
                    <a:pt x="6375" y="16405"/>
                    <a:pt x="6411" y="16405"/>
                  </a:cubicBezTo>
                  <a:cubicBezTo>
                    <a:pt x="6694" y="16405"/>
                    <a:pt x="6977" y="16400"/>
                    <a:pt x="7244" y="16311"/>
                  </a:cubicBezTo>
                  <a:cubicBezTo>
                    <a:pt x="7323" y="16279"/>
                    <a:pt x="7402" y="16247"/>
                    <a:pt x="7475" y="16247"/>
                  </a:cubicBezTo>
                  <a:close/>
                  <a:moveTo>
                    <a:pt x="6141" y="19594"/>
                  </a:moveTo>
                  <a:cubicBezTo>
                    <a:pt x="6141" y="20346"/>
                    <a:pt x="6141" y="21023"/>
                    <a:pt x="6141" y="21699"/>
                  </a:cubicBezTo>
                  <a:cubicBezTo>
                    <a:pt x="6141" y="21925"/>
                    <a:pt x="6066" y="22025"/>
                    <a:pt x="5815" y="22025"/>
                  </a:cubicBezTo>
                  <a:cubicBezTo>
                    <a:pt x="4913" y="22000"/>
                    <a:pt x="4913" y="22000"/>
                    <a:pt x="4888" y="21123"/>
                  </a:cubicBezTo>
                  <a:cubicBezTo>
                    <a:pt x="4888" y="20872"/>
                    <a:pt x="4863" y="20647"/>
                    <a:pt x="4863" y="20421"/>
                  </a:cubicBezTo>
                  <a:cubicBezTo>
                    <a:pt x="4863" y="20171"/>
                    <a:pt x="4863" y="19945"/>
                    <a:pt x="4863" y="19644"/>
                  </a:cubicBezTo>
                  <a:cubicBezTo>
                    <a:pt x="4946" y="19635"/>
                    <a:pt x="5028" y="19632"/>
                    <a:pt x="5109" y="19632"/>
                  </a:cubicBezTo>
                  <a:cubicBezTo>
                    <a:pt x="5311" y="19632"/>
                    <a:pt x="5507" y="19652"/>
                    <a:pt x="5698" y="19652"/>
                  </a:cubicBezTo>
                  <a:cubicBezTo>
                    <a:pt x="5849" y="19652"/>
                    <a:pt x="5997" y="19639"/>
                    <a:pt x="6141" y="19594"/>
                  </a:cubicBezTo>
                  <a:close/>
                  <a:moveTo>
                    <a:pt x="4337" y="19569"/>
                  </a:moveTo>
                  <a:cubicBezTo>
                    <a:pt x="4512" y="19569"/>
                    <a:pt x="4587" y="19694"/>
                    <a:pt x="4587" y="19845"/>
                  </a:cubicBezTo>
                  <a:cubicBezTo>
                    <a:pt x="4562" y="20546"/>
                    <a:pt x="4562" y="21248"/>
                    <a:pt x="4562" y="22000"/>
                  </a:cubicBezTo>
                  <a:cubicBezTo>
                    <a:pt x="4213" y="22047"/>
                    <a:pt x="3874" y="22066"/>
                    <a:pt x="3539" y="22066"/>
                  </a:cubicBezTo>
                  <a:cubicBezTo>
                    <a:pt x="3152" y="22066"/>
                    <a:pt x="2771" y="22040"/>
                    <a:pt x="2382" y="22000"/>
                  </a:cubicBezTo>
                  <a:cubicBezTo>
                    <a:pt x="2156" y="21975"/>
                    <a:pt x="1956" y="21875"/>
                    <a:pt x="2031" y="21574"/>
                  </a:cubicBezTo>
                  <a:cubicBezTo>
                    <a:pt x="2181" y="20922"/>
                    <a:pt x="2056" y="20246"/>
                    <a:pt x="2131" y="19569"/>
                  </a:cubicBezTo>
                  <a:close/>
                  <a:moveTo>
                    <a:pt x="8923" y="19569"/>
                  </a:moveTo>
                  <a:cubicBezTo>
                    <a:pt x="8998" y="20246"/>
                    <a:pt x="8873" y="20973"/>
                    <a:pt x="9023" y="21649"/>
                  </a:cubicBezTo>
                  <a:cubicBezTo>
                    <a:pt x="9073" y="21850"/>
                    <a:pt x="8898" y="21950"/>
                    <a:pt x="8698" y="22000"/>
                  </a:cubicBezTo>
                  <a:cubicBezTo>
                    <a:pt x="8323" y="22056"/>
                    <a:pt x="7957" y="22073"/>
                    <a:pt x="7594" y="22073"/>
                  </a:cubicBezTo>
                  <a:cubicBezTo>
                    <a:pt x="7300" y="22073"/>
                    <a:pt x="7009" y="22061"/>
                    <a:pt x="6718" y="22050"/>
                  </a:cubicBezTo>
                  <a:cubicBezTo>
                    <a:pt x="6492" y="22050"/>
                    <a:pt x="6442" y="21925"/>
                    <a:pt x="6442" y="21724"/>
                  </a:cubicBezTo>
                  <a:cubicBezTo>
                    <a:pt x="6442" y="21023"/>
                    <a:pt x="6442" y="20321"/>
                    <a:pt x="6442" y="19569"/>
                  </a:cubicBezTo>
                  <a:close/>
                  <a:moveTo>
                    <a:pt x="7795" y="22476"/>
                  </a:moveTo>
                  <a:cubicBezTo>
                    <a:pt x="7896" y="22677"/>
                    <a:pt x="7820" y="22827"/>
                    <a:pt x="7795" y="23053"/>
                  </a:cubicBezTo>
                  <a:lnTo>
                    <a:pt x="3284" y="23053"/>
                  </a:lnTo>
                  <a:cubicBezTo>
                    <a:pt x="3209" y="22877"/>
                    <a:pt x="3184" y="22702"/>
                    <a:pt x="3234" y="22476"/>
                  </a:cubicBezTo>
                  <a:close/>
                  <a:moveTo>
                    <a:pt x="2911" y="23514"/>
                  </a:moveTo>
                  <a:cubicBezTo>
                    <a:pt x="3775" y="23514"/>
                    <a:pt x="4622" y="23539"/>
                    <a:pt x="5414" y="23554"/>
                  </a:cubicBezTo>
                  <a:cubicBezTo>
                    <a:pt x="6305" y="23540"/>
                    <a:pt x="7159" y="23519"/>
                    <a:pt x="7995" y="23519"/>
                  </a:cubicBezTo>
                  <a:cubicBezTo>
                    <a:pt x="8688" y="23519"/>
                    <a:pt x="9370" y="23534"/>
                    <a:pt x="10051" y="23579"/>
                  </a:cubicBezTo>
                  <a:cubicBezTo>
                    <a:pt x="10122" y="23579"/>
                    <a:pt x="10202" y="23570"/>
                    <a:pt x="10277" y="23570"/>
                  </a:cubicBezTo>
                  <a:cubicBezTo>
                    <a:pt x="10415" y="23570"/>
                    <a:pt x="10536" y="23601"/>
                    <a:pt x="10552" y="23780"/>
                  </a:cubicBezTo>
                  <a:cubicBezTo>
                    <a:pt x="10602" y="24080"/>
                    <a:pt x="10276" y="24055"/>
                    <a:pt x="10076" y="24080"/>
                  </a:cubicBezTo>
                  <a:cubicBezTo>
                    <a:pt x="8798" y="24281"/>
                    <a:pt x="7469" y="24306"/>
                    <a:pt x="6166" y="24306"/>
                  </a:cubicBezTo>
                  <a:cubicBezTo>
                    <a:pt x="5665" y="24306"/>
                    <a:pt x="5161" y="24311"/>
                    <a:pt x="4657" y="24311"/>
                  </a:cubicBezTo>
                  <a:cubicBezTo>
                    <a:pt x="3522" y="24311"/>
                    <a:pt x="2382" y="24287"/>
                    <a:pt x="1254" y="24130"/>
                  </a:cubicBezTo>
                  <a:cubicBezTo>
                    <a:pt x="978" y="24080"/>
                    <a:pt x="502" y="24181"/>
                    <a:pt x="527" y="23805"/>
                  </a:cubicBezTo>
                  <a:cubicBezTo>
                    <a:pt x="527" y="23581"/>
                    <a:pt x="667" y="23537"/>
                    <a:pt x="834" y="23537"/>
                  </a:cubicBezTo>
                  <a:cubicBezTo>
                    <a:pt x="945" y="23537"/>
                    <a:pt x="1069" y="23557"/>
                    <a:pt x="1171" y="23557"/>
                  </a:cubicBezTo>
                  <a:cubicBezTo>
                    <a:pt x="1191" y="23557"/>
                    <a:pt x="1211" y="23556"/>
                    <a:pt x="1229" y="23554"/>
                  </a:cubicBezTo>
                  <a:cubicBezTo>
                    <a:pt x="1789" y="23524"/>
                    <a:pt x="2354" y="23514"/>
                    <a:pt x="2911" y="23514"/>
                  </a:cubicBezTo>
                  <a:close/>
                  <a:moveTo>
                    <a:pt x="5966" y="24958"/>
                  </a:moveTo>
                  <a:lnTo>
                    <a:pt x="5966" y="26762"/>
                  </a:lnTo>
                  <a:lnTo>
                    <a:pt x="5063" y="26762"/>
                  </a:lnTo>
                  <a:lnTo>
                    <a:pt x="5063" y="24958"/>
                  </a:lnTo>
                  <a:close/>
                  <a:moveTo>
                    <a:pt x="7946" y="27213"/>
                  </a:moveTo>
                  <a:cubicBezTo>
                    <a:pt x="7946" y="27263"/>
                    <a:pt x="7946" y="27313"/>
                    <a:pt x="7946" y="27364"/>
                  </a:cubicBezTo>
                  <a:cubicBezTo>
                    <a:pt x="7131" y="27476"/>
                    <a:pt x="6323" y="27533"/>
                    <a:pt x="5518" y="27533"/>
                  </a:cubicBezTo>
                  <a:cubicBezTo>
                    <a:pt x="4713" y="27533"/>
                    <a:pt x="3911" y="27476"/>
                    <a:pt x="3109" y="27364"/>
                  </a:cubicBezTo>
                  <a:cubicBezTo>
                    <a:pt x="3109" y="27313"/>
                    <a:pt x="3109" y="27263"/>
                    <a:pt x="3109" y="27213"/>
                  </a:cubicBezTo>
                  <a:close/>
                  <a:moveTo>
                    <a:pt x="5496" y="0"/>
                  </a:moveTo>
                  <a:cubicBezTo>
                    <a:pt x="5453" y="0"/>
                    <a:pt x="5401" y="6"/>
                    <a:pt x="5339" y="20"/>
                  </a:cubicBezTo>
                  <a:lnTo>
                    <a:pt x="5339" y="596"/>
                  </a:lnTo>
                  <a:cubicBezTo>
                    <a:pt x="5339" y="2000"/>
                    <a:pt x="5314" y="3378"/>
                    <a:pt x="5339" y="4782"/>
                  </a:cubicBezTo>
                  <a:cubicBezTo>
                    <a:pt x="5364" y="5183"/>
                    <a:pt x="5239" y="5333"/>
                    <a:pt x="4813" y="5383"/>
                  </a:cubicBezTo>
                  <a:cubicBezTo>
                    <a:pt x="3961" y="5459"/>
                    <a:pt x="3785" y="5759"/>
                    <a:pt x="3885" y="6612"/>
                  </a:cubicBezTo>
                  <a:cubicBezTo>
                    <a:pt x="3911" y="6962"/>
                    <a:pt x="3835" y="7313"/>
                    <a:pt x="3835" y="7664"/>
                  </a:cubicBezTo>
                  <a:cubicBezTo>
                    <a:pt x="3685" y="7689"/>
                    <a:pt x="3560" y="7689"/>
                    <a:pt x="3434" y="7689"/>
                  </a:cubicBezTo>
                  <a:cubicBezTo>
                    <a:pt x="3328" y="7687"/>
                    <a:pt x="3230" y="7685"/>
                    <a:pt x="3139" y="7685"/>
                  </a:cubicBezTo>
                  <a:cubicBezTo>
                    <a:pt x="2236" y="7685"/>
                    <a:pt x="2019" y="7848"/>
                    <a:pt x="1906" y="9168"/>
                  </a:cubicBezTo>
                  <a:cubicBezTo>
                    <a:pt x="1780" y="10421"/>
                    <a:pt x="1680" y="11674"/>
                    <a:pt x="1680" y="12952"/>
                  </a:cubicBezTo>
                  <a:cubicBezTo>
                    <a:pt x="1630" y="15634"/>
                    <a:pt x="1580" y="18341"/>
                    <a:pt x="1530" y="21023"/>
                  </a:cubicBezTo>
                  <a:cubicBezTo>
                    <a:pt x="1504" y="21724"/>
                    <a:pt x="1755" y="22226"/>
                    <a:pt x="2256" y="22326"/>
                  </a:cubicBezTo>
                  <a:cubicBezTo>
                    <a:pt x="2783" y="22401"/>
                    <a:pt x="2783" y="22677"/>
                    <a:pt x="2708" y="23103"/>
                  </a:cubicBezTo>
                  <a:cubicBezTo>
                    <a:pt x="2006" y="23128"/>
                    <a:pt x="1329" y="23153"/>
                    <a:pt x="652" y="23203"/>
                  </a:cubicBezTo>
                  <a:cubicBezTo>
                    <a:pt x="301" y="23228"/>
                    <a:pt x="101" y="23454"/>
                    <a:pt x="51" y="23805"/>
                  </a:cubicBezTo>
                  <a:cubicBezTo>
                    <a:pt x="1" y="24105"/>
                    <a:pt x="176" y="24306"/>
                    <a:pt x="477" y="24406"/>
                  </a:cubicBezTo>
                  <a:cubicBezTo>
                    <a:pt x="677" y="24481"/>
                    <a:pt x="878" y="24506"/>
                    <a:pt x="1103" y="24531"/>
                  </a:cubicBezTo>
                  <a:cubicBezTo>
                    <a:pt x="2156" y="24682"/>
                    <a:pt x="3209" y="24632"/>
                    <a:pt x="4286" y="24682"/>
                  </a:cubicBezTo>
                  <a:cubicBezTo>
                    <a:pt x="4317" y="24682"/>
                    <a:pt x="4346" y="24681"/>
                    <a:pt x="4375" y="24681"/>
                  </a:cubicBezTo>
                  <a:cubicBezTo>
                    <a:pt x="4562" y="24681"/>
                    <a:pt x="4713" y="24700"/>
                    <a:pt x="4713" y="24983"/>
                  </a:cubicBezTo>
                  <a:cubicBezTo>
                    <a:pt x="4687" y="25559"/>
                    <a:pt x="4713" y="26135"/>
                    <a:pt x="4713" y="26737"/>
                  </a:cubicBezTo>
                  <a:cubicBezTo>
                    <a:pt x="4211" y="26762"/>
                    <a:pt x="3735" y="26787"/>
                    <a:pt x="3259" y="26862"/>
                  </a:cubicBezTo>
                  <a:cubicBezTo>
                    <a:pt x="2983" y="26887"/>
                    <a:pt x="2682" y="26988"/>
                    <a:pt x="2657" y="27313"/>
                  </a:cubicBezTo>
                  <a:cubicBezTo>
                    <a:pt x="2657" y="27664"/>
                    <a:pt x="2983" y="27739"/>
                    <a:pt x="3259" y="27765"/>
                  </a:cubicBezTo>
                  <a:cubicBezTo>
                    <a:pt x="4011" y="27840"/>
                    <a:pt x="4763" y="27877"/>
                    <a:pt x="5515" y="27877"/>
                  </a:cubicBezTo>
                  <a:cubicBezTo>
                    <a:pt x="6266" y="27877"/>
                    <a:pt x="7018" y="27840"/>
                    <a:pt x="7770" y="27765"/>
                  </a:cubicBezTo>
                  <a:cubicBezTo>
                    <a:pt x="8046" y="27739"/>
                    <a:pt x="8372" y="27689"/>
                    <a:pt x="8372" y="27364"/>
                  </a:cubicBezTo>
                  <a:cubicBezTo>
                    <a:pt x="8397" y="26963"/>
                    <a:pt x="8021" y="26887"/>
                    <a:pt x="7720" y="26837"/>
                  </a:cubicBezTo>
                  <a:cubicBezTo>
                    <a:pt x="7294" y="26762"/>
                    <a:pt x="6843" y="26762"/>
                    <a:pt x="6342" y="26737"/>
                  </a:cubicBezTo>
                  <a:cubicBezTo>
                    <a:pt x="6342" y="26135"/>
                    <a:pt x="6342" y="25584"/>
                    <a:pt x="6342" y="25033"/>
                  </a:cubicBezTo>
                  <a:cubicBezTo>
                    <a:pt x="6342" y="24782"/>
                    <a:pt x="6417" y="24657"/>
                    <a:pt x="6692" y="24657"/>
                  </a:cubicBezTo>
                  <a:cubicBezTo>
                    <a:pt x="6843" y="24665"/>
                    <a:pt x="6996" y="24668"/>
                    <a:pt x="7151" y="24668"/>
                  </a:cubicBezTo>
                  <a:cubicBezTo>
                    <a:pt x="7461" y="24668"/>
                    <a:pt x="7779" y="24657"/>
                    <a:pt x="8096" y="24657"/>
                  </a:cubicBezTo>
                  <a:cubicBezTo>
                    <a:pt x="8873" y="24632"/>
                    <a:pt x="9650" y="24607"/>
                    <a:pt x="10402" y="24481"/>
                  </a:cubicBezTo>
                  <a:cubicBezTo>
                    <a:pt x="10753" y="24406"/>
                    <a:pt x="11053" y="24206"/>
                    <a:pt x="11003" y="23780"/>
                  </a:cubicBezTo>
                  <a:cubicBezTo>
                    <a:pt x="10928" y="23379"/>
                    <a:pt x="10677" y="23203"/>
                    <a:pt x="10276" y="23203"/>
                  </a:cubicBezTo>
                  <a:cubicBezTo>
                    <a:pt x="9625" y="23178"/>
                    <a:pt x="8973" y="23128"/>
                    <a:pt x="8297" y="23078"/>
                  </a:cubicBezTo>
                  <a:cubicBezTo>
                    <a:pt x="8372" y="22802"/>
                    <a:pt x="8121" y="22476"/>
                    <a:pt x="8597" y="22376"/>
                  </a:cubicBezTo>
                  <a:cubicBezTo>
                    <a:pt x="9274" y="22201"/>
                    <a:pt x="9550" y="21825"/>
                    <a:pt x="9525" y="21073"/>
                  </a:cubicBezTo>
                  <a:cubicBezTo>
                    <a:pt x="9474" y="17840"/>
                    <a:pt x="9424" y="14632"/>
                    <a:pt x="9324" y="11399"/>
                  </a:cubicBezTo>
                  <a:cubicBezTo>
                    <a:pt x="9299" y="10446"/>
                    <a:pt x="9199" y="9494"/>
                    <a:pt x="9073" y="8541"/>
                  </a:cubicBezTo>
                  <a:cubicBezTo>
                    <a:pt x="8973" y="7915"/>
                    <a:pt x="8748" y="7739"/>
                    <a:pt x="8096" y="7714"/>
                  </a:cubicBezTo>
                  <a:cubicBezTo>
                    <a:pt x="7795" y="7714"/>
                    <a:pt x="7520" y="7689"/>
                    <a:pt x="7219" y="7664"/>
                  </a:cubicBezTo>
                  <a:cubicBezTo>
                    <a:pt x="7244" y="7213"/>
                    <a:pt x="7093" y="6762"/>
                    <a:pt x="7194" y="6311"/>
                  </a:cubicBezTo>
                  <a:cubicBezTo>
                    <a:pt x="7294" y="5860"/>
                    <a:pt x="7043" y="5634"/>
                    <a:pt x="6642" y="5459"/>
                  </a:cubicBezTo>
                  <a:cubicBezTo>
                    <a:pt x="6342" y="5333"/>
                    <a:pt x="5991" y="5434"/>
                    <a:pt x="5690" y="5233"/>
                  </a:cubicBezTo>
                  <a:lnTo>
                    <a:pt x="5690" y="4732"/>
                  </a:lnTo>
                  <a:cubicBezTo>
                    <a:pt x="5690" y="3303"/>
                    <a:pt x="5690" y="1850"/>
                    <a:pt x="5690" y="396"/>
                  </a:cubicBezTo>
                  <a:cubicBezTo>
                    <a:pt x="5690" y="245"/>
                    <a:pt x="5765" y="0"/>
                    <a:pt x="549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1941875" y="1557050"/>
              <a:ext cx="10050" cy="39500"/>
            </a:xfrm>
            <a:custGeom>
              <a:avLst/>
              <a:gdLst/>
              <a:ahLst/>
              <a:cxnLst/>
              <a:rect l="l" t="t" r="r" b="b"/>
              <a:pathLst>
                <a:path w="402" h="1580" extrusionOk="0">
                  <a:moveTo>
                    <a:pt x="226" y="0"/>
                  </a:moveTo>
                  <a:cubicBezTo>
                    <a:pt x="50" y="526"/>
                    <a:pt x="0" y="1053"/>
                    <a:pt x="226" y="1579"/>
                  </a:cubicBezTo>
                  <a:cubicBezTo>
                    <a:pt x="401" y="1028"/>
                    <a:pt x="401" y="501"/>
                    <a:pt x="2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1962550" y="1583975"/>
              <a:ext cx="30100" cy="19475"/>
            </a:xfrm>
            <a:custGeom>
              <a:avLst/>
              <a:gdLst/>
              <a:ahLst/>
              <a:cxnLst/>
              <a:rect l="l" t="t" r="r" b="b"/>
              <a:pathLst>
                <a:path w="1204" h="779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727" y="252"/>
                    <a:pt x="226" y="277"/>
                    <a:pt x="0" y="753"/>
                  </a:cubicBezTo>
                  <a:cubicBezTo>
                    <a:pt x="59" y="770"/>
                    <a:pt x="121" y="778"/>
                    <a:pt x="185" y="778"/>
                  </a:cubicBezTo>
                  <a:cubicBezTo>
                    <a:pt x="584" y="778"/>
                    <a:pt x="1052" y="455"/>
                    <a:pt x="120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1896750" y="1584600"/>
              <a:ext cx="29475" cy="18775"/>
            </a:xfrm>
            <a:custGeom>
              <a:avLst/>
              <a:gdLst/>
              <a:ahLst/>
              <a:cxnLst/>
              <a:rect l="l" t="t" r="r" b="b"/>
              <a:pathLst>
                <a:path w="1179" h="751" extrusionOk="0">
                  <a:moveTo>
                    <a:pt x="1" y="1"/>
                  </a:moveTo>
                  <a:lnTo>
                    <a:pt x="1" y="1"/>
                  </a:lnTo>
                  <a:cubicBezTo>
                    <a:pt x="164" y="451"/>
                    <a:pt x="611" y="750"/>
                    <a:pt x="961" y="750"/>
                  </a:cubicBezTo>
                  <a:cubicBezTo>
                    <a:pt x="1040" y="750"/>
                    <a:pt x="1114" y="735"/>
                    <a:pt x="1179" y="703"/>
                  </a:cubicBezTo>
                  <a:cubicBezTo>
                    <a:pt x="878" y="352"/>
                    <a:pt x="502" y="151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1894875" y="1625975"/>
              <a:ext cx="24475" cy="17200"/>
            </a:xfrm>
            <a:custGeom>
              <a:avLst/>
              <a:gdLst/>
              <a:ahLst/>
              <a:cxnLst/>
              <a:rect l="l" t="t" r="r" b="b"/>
              <a:pathLst>
                <a:path w="979" h="688" extrusionOk="0">
                  <a:moveTo>
                    <a:pt x="978" y="0"/>
                  </a:moveTo>
                  <a:cubicBezTo>
                    <a:pt x="527" y="150"/>
                    <a:pt x="226" y="276"/>
                    <a:pt x="1" y="652"/>
                  </a:cubicBezTo>
                  <a:cubicBezTo>
                    <a:pt x="86" y="675"/>
                    <a:pt x="168" y="688"/>
                    <a:pt x="246" y="688"/>
                  </a:cubicBezTo>
                  <a:cubicBezTo>
                    <a:pt x="578" y="688"/>
                    <a:pt x="836" y="467"/>
                    <a:pt x="97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1971325" y="1627225"/>
              <a:ext cx="25075" cy="15650"/>
            </a:xfrm>
            <a:custGeom>
              <a:avLst/>
              <a:gdLst/>
              <a:ahLst/>
              <a:cxnLst/>
              <a:rect l="l" t="t" r="r" b="b"/>
              <a:pathLst>
                <a:path w="1003" h="626" extrusionOk="0">
                  <a:moveTo>
                    <a:pt x="0" y="0"/>
                  </a:moveTo>
                  <a:lnTo>
                    <a:pt x="0" y="0"/>
                  </a:lnTo>
                  <a:cubicBezTo>
                    <a:pt x="85" y="402"/>
                    <a:pt x="330" y="625"/>
                    <a:pt x="750" y="625"/>
                  </a:cubicBezTo>
                  <a:cubicBezTo>
                    <a:pt x="828" y="625"/>
                    <a:pt x="912" y="617"/>
                    <a:pt x="1003" y="602"/>
                  </a:cubicBezTo>
                  <a:cubicBezTo>
                    <a:pt x="652" y="276"/>
                    <a:pt x="401" y="50"/>
                    <a:pt x="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1877325" y="1857125"/>
              <a:ext cx="32000" cy="31850"/>
            </a:xfrm>
            <a:custGeom>
              <a:avLst/>
              <a:gdLst/>
              <a:ahLst/>
              <a:cxnLst/>
              <a:rect l="l" t="t" r="r" b="b"/>
              <a:pathLst>
                <a:path w="1280" h="1274" extrusionOk="0">
                  <a:moveTo>
                    <a:pt x="947" y="1"/>
                  </a:moveTo>
                  <a:cubicBezTo>
                    <a:pt x="681" y="1"/>
                    <a:pt x="725" y="309"/>
                    <a:pt x="652" y="478"/>
                  </a:cubicBezTo>
                  <a:cubicBezTo>
                    <a:pt x="548" y="432"/>
                    <a:pt x="454" y="396"/>
                    <a:pt x="369" y="396"/>
                  </a:cubicBezTo>
                  <a:cubicBezTo>
                    <a:pt x="270" y="396"/>
                    <a:pt x="182" y="444"/>
                    <a:pt x="101" y="579"/>
                  </a:cubicBezTo>
                  <a:cubicBezTo>
                    <a:pt x="1" y="804"/>
                    <a:pt x="51" y="1030"/>
                    <a:pt x="201" y="1180"/>
                  </a:cubicBezTo>
                  <a:cubicBezTo>
                    <a:pt x="284" y="1246"/>
                    <a:pt x="355" y="1274"/>
                    <a:pt x="417" y="1274"/>
                  </a:cubicBezTo>
                  <a:cubicBezTo>
                    <a:pt x="545" y="1274"/>
                    <a:pt x="635" y="1156"/>
                    <a:pt x="703" y="1005"/>
                  </a:cubicBezTo>
                  <a:cubicBezTo>
                    <a:pt x="719" y="938"/>
                    <a:pt x="747" y="916"/>
                    <a:pt x="786" y="916"/>
                  </a:cubicBezTo>
                  <a:cubicBezTo>
                    <a:pt x="806" y="916"/>
                    <a:pt x="828" y="921"/>
                    <a:pt x="853" y="930"/>
                  </a:cubicBezTo>
                  <a:cubicBezTo>
                    <a:pt x="918" y="949"/>
                    <a:pt x="973" y="957"/>
                    <a:pt x="1019" y="957"/>
                  </a:cubicBezTo>
                  <a:cubicBezTo>
                    <a:pt x="1273" y="957"/>
                    <a:pt x="1258" y="695"/>
                    <a:pt x="1279" y="504"/>
                  </a:cubicBezTo>
                  <a:cubicBezTo>
                    <a:pt x="1279" y="303"/>
                    <a:pt x="1279" y="27"/>
                    <a:pt x="978" y="2"/>
                  </a:cubicBezTo>
                  <a:cubicBezTo>
                    <a:pt x="967" y="1"/>
                    <a:pt x="957" y="1"/>
                    <a:pt x="94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1888600" y="1931725"/>
              <a:ext cx="16325" cy="23875"/>
            </a:xfrm>
            <a:custGeom>
              <a:avLst/>
              <a:gdLst/>
              <a:ahLst/>
              <a:cxnLst/>
              <a:rect l="l" t="t" r="r" b="b"/>
              <a:pathLst>
                <a:path w="653" h="955" extrusionOk="0">
                  <a:moveTo>
                    <a:pt x="302" y="1"/>
                  </a:moveTo>
                  <a:cubicBezTo>
                    <a:pt x="26" y="1"/>
                    <a:pt x="26" y="226"/>
                    <a:pt x="26" y="427"/>
                  </a:cubicBezTo>
                  <a:cubicBezTo>
                    <a:pt x="26" y="652"/>
                    <a:pt x="1" y="928"/>
                    <a:pt x="277" y="953"/>
                  </a:cubicBezTo>
                  <a:cubicBezTo>
                    <a:pt x="289" y="954"/>
                    <a:pt x="302" y="955"/>
                    <a:pt x="313" y="955"/>
                  </a:cubicBezTo>
                  <a:cubicBezTo>
                    <a:pt x="597" y="955"/>
                    <a:pt x="529" y="669"/>
                    <a:pt x="577" y="452"/>
                  </a:cubicBezTo>
                  <a:cubicBezTo>
                    <a:pt x="527" y="301"/>
                    <a:pt x="653" y="1"/>
                    <a:pt x="30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15"/>
          <p:cNvGrpSpPr/>
          <p:nvPr/>
        </p:nvGrpSpPr>
        <p:grpSpPr>
          <a:xfrm rot="-909548">
            <a:off x="7598707" y="-375684"/>
            <a:ext cx="1013486" cy="836006"/>
            <a:chOff x="-492950" y="2926025"/>
            <a:chExt cx="1013489" cy="836009"/>
          </a:xfrm>
        </p:grpSpPr>
        <p:sp>
          <p:nvSpPr>
            <p:cNvPr id="1293" name="Google Shape;1293;p15"/>
            <p:cNvSpPr/>
            <p:nvPr/>
          </p:nvSpPr>
          <p:spPr>
            <a:xfrm>
              <a:off x="205030" y="3589987"/>
              <a:ext cx="33102" cy="11069"/>
            </a:xfrm>
            <a:custGeom>
              <a:avLst/>
              <a:gdLst/>
              <a:ahLst/>
              <a:cxnLst/>
              <a:rect l="l" t="t" r="r" b="b"/>
              <a:pathLst>
                <a:path w="616" h="206" extrusionOk="0">
                  <a:moveTo>
                    <a:pt x="616" y="1"/>
                  </a:moveTo>
                  <a:lnTo>
                    <a:pt x="616" y="1"/>
                  </a:lnTo>
                  <a:cubicBezTo>
                    <a:pt x="491" y="36"/>
                    <a:pt x="366" y="72"/>
                    <a:pt x="241" y="108"/>
                  </a:cubicBezTo>
                  <a:cubicBezTo>
                    <a:pt x="170" y="134"/>
                    <a:pt x="90" y="170"/>
                    <a:pt x="0" y="206"/>
                  </a:cubicBezTo>
                  <a:cubicBezTo>
                    <a:pt x="206" y="134"/>
                    <a:pt x="411" y="72"/>
                    <a:pt x="61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111045" y="3154940"/>
              <a:ext cx="390779" cy="460509"/>
            </a:xfrm>
            <a:custGeom>
              <a:avLst/>
              <a:gdLst/>
              <a:ahLst/>
              <a:cxnLst/>
              <a:rect l="l" t="t" r="r" b="b"/>
              <a:pathLst>
                <a:path w="7272" h="8570" extrusionOk="0">
                  <a:moveTo>
                    <a:pt x="5307" y="5415"/>
                  </a:moveTo>
                  <a:cubicBezTo>
                    <a:pt x="5346" y="5415"/>
                    <a:pt x="5381" y="5434"/>
                    <a:pt x="5407" y="5465"/>
                  </a:cubicBezTo>
                  <a:cubicBezTo>
                    <a:pt x="5434" y="5483"/>
                    <a:pt x="5461" y="5509"/>
                    <a:pt x="5469" y="5545"/>
                  </a:cubicBezTo>
                  <a:cubicBezTo>
                    <a:pt x="5532" y="5786"/>
                    <a:pt x="5603" y="6009"/>
                    <a:pt x="5728" y="6223"/>
                  </a:cubicBezTo>
                  <a:cubicBezTo>
                    <a:pt x="5791" y="6330"/>
                    <a:pt x="5701" y="6446"/>
                    <a:pt x="5603" y="6482"/>
                  </a:cubicBezTo>
                  <a:cubicBezTo>
                    <a:pt x="4899" y="6732"/>
                    <a:pt x="4149" y="6865"/>
                    <a:pt x="3435" y="7044"/>
                  </a:cubicBezTo>
                  <a:cubicBezTo>
                    <a:pt x="3418" y="7049"/>
                    <a:pt x="3399" y="7052"/>
                    <a:pt x="3379" y="7052"/>
                  </a:cubicBezTo>
                  <a:cubicBezTo>
                    <a:pt x="3295" y="7052"/>
                    <a:pt x="3198" y="7009"/>
                    <a:pt x="3177" y="6937"/>
                  </a:cubicBezTo>
                  <a:lnTo>
                    <a:pt x="3007" y="6277"/>
                  </a:lnTo>
                  <a:cubicBezTo>
                    <a:pt x="2981" y="6187"/>
                    <a:pt x="3088" y="6080"/>
                    <a:pt x="3177" y="6054"/>
                  </a:cubicBezTo>
                  <a:cubicBezTo>
                    <a:pt x="3846" y="5893"/>
                    <a:pt x="4640" y="5848"/>
                    <a:pt x="5220" y="5447"/>
                  </a:cubicBezTo>
                  <a:cubicBezTo>
                    <a:pt x="5250" y="5425"/>
                    <a:pt x="5279" y="5415"/>
                    <a:pt x="5307" y="5415"/>
                  </a:cubicBezTo>
                  <a:close/>
                  <a:moveTo>
                    <a:pt x="5258" y="0"/>
                  </a:moveTo>
                  <a:cubicBezTo>
                    <a:pt x="5141" y="0"/>
                    <a:pt x="5014" y="122"/>
                    <a:pt x="5041" y="264"/>
                  </a:cubicBezTo>
                  <a:cubicBezTo>
                    <a:pt x="5229" y="1218"/>
                    <a:pt x="5541" y="2182"/>
                    <a:pt x="5594" y="3154"/>
                  </a:cubicBezTo>
                  <a:cubicBezTo>
                    <a:pt x="5612" y="3342"/>
                    <a:pt x="5621" y="3529"/>
                    <a:pt x="5594" y="3707"/>
                  </a:cubicBezTo>
                  <a:cubicBezTo>
                    <a:pt x="5585" y="3823"/>
                    <a:pt x="5577" y="3939"/>
                    <a:pt x="5559" y="4046"/>
                  </a:cubicBezTo>
                  <a:cubicBezTo>
                    <a:pt x="5416" y="5135"/>
                    <a:pt x="4229" y="5367"/>
                    <a:pt x="3337" y="5581"/>
                  </a:cubicBezTo>
                  <a:cubicBezTo>
                    <a:pt x="2463" y="5786"/>
                    <a:pt x="1642" y="5947"/>
                    <a:pt x="1089" y="6714"/>
                  </a:cubicBezTo>
                  <a:cubicBezTo>
                    <a:pt x="839" y="7062"/>
                    <a:pt x="1" y="8320"/>
                    <a:pt x="848" y="8552"/>
                  </a:cubicBezTo>
                  <a:cubicBezTo>
                    <a:pt x="893" y="8560"/>
                    <a:pt x="938" y="8569"/>
                    <a:pt x="982" y="8569"/>
                  </a:cubicBezTo>
                  <a:cubicBezTo>
                    <a:pt x="1241" y="8480"/>
                    <a:pt x="1500" y="8391"/>
                    <a:pt x="1749" y="8302"/>
                  </a:cubicBezTo>
                  <a:cubicBezTo>
                    <a:pt x="1839" y="8266"/>
                    <a:pt x="1919" y="8230"/>
                    <a:pt x="1990" y="8204"/>
                  </a:cubicBezTo>
                  <a:cubicBezTo>
                    <a:pt x="2115" y="8168"/>
                    <a:pt x="2240" y="8132"/>
                    <a:pt x="2365" y="8097"/>
                  </a:cubicBezTo>
                  <a:cubicBezTo>
                    <a:pt x="2998" y="7882"/>
                    <a:pt x="3623" y="7668"/>
                    <a:pt x="4256" y="7454"/>
                  </a:cubicBezTo>
                  <a:cubicBezTo>
                    <a:pt x="4899" y="7249"/>
                    <a:pt x="5532" y="7044"/>
                    <a:pt x="6156" y="6812"/>
                  </a:cubicBezTo>
                  <a:cubicBezTo>
                    <a:pt x="6799" y="6571"/>
                    <a:pt x="7200" y="6410"/>
                    <a:pt x="7227" y="5643"/>
                  </a:cubicBezTo>
                  <a:cubicBezTo>
                    <a:pt x="7272" y="4689"/>
                    <a:pt x="7209" y="3636"/>
                    <a:pt x="6941" y="2717"/>
                  </a:cubicBezTo>
                  <a:cubicBezTo>
                    <a:pt x="6870" y="2476"/>
                    <a:pt x="6799" y="2244"/>
                    <a:pt x="6718" y="2021"/>
                  </a:cubicBezTo>
                  <a:cubicBezTo>
                    <a:pt x="6362" y="1397"/>
                    <a:pt x="5960" y="799"/>
                    <a:pt x="5621" y="184"/>
                  </a:cubicBezTo>
                  <a:cubicBezTo>
                    <a:pt x="5565" y="79"/>
                    <a:pt x="5479" y="40"/>
                    <a:pt x="5391" y="40"/>
                  </a:cubicBezTo>
                  <a:cubicBezTo>
                    <a:pt x="5381" y="40"/>
                    <a:pt x="5372" y="40"/>
                    <a:pt x="5362" y="41"/>
                  </a:cubicBezTo>
                  <a:cubicBezTo>
                    <a:pt x="5332" y="13"/>
                    <a:pt x="5296" y="0"/>
                    <a:pt x="52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292728" y="3470156"/>
              <a:ext cx="101241" cy="44170"/>
            </a:xfrm>
            <a:custGeom>
              <a:avLst/>
              <a:gdLst/>
              <a:ahLst/>
              <a:cxnLst/>
              <a:rect l="l" t="t" r="r" b="b"/>
              <a:pathLst>
                <a:path w="1884" h="822" extrusionOk="0">
                  <a:moveTo>
                    <a:pt x="1776" y="0"/>
                  </a:moveTo>
                  <a:cubicBezTo>
                    <a:pt x="1250" y="295"/>
                    <a:pt x="661" y="348"/>
                    <a:pt x="1" y="491"/>
                  </a:cubicBezTo>
                  <a:lnTo>
                    <a:pt x="81" y="821"/>
                  </a:lnTo>
                  <a:cubicBezTo>
                    <a:pt x="741" y="660"/>
                    <a:pt x="1303" y="562"/>
                    <a:pt x="1883" y="366"/>
                  </a:cubicBezTo>
                  <a:cubicBezTo>
                    <a:pt x="1830" y="250"/>
                    <a:pt x="1812" y="125"/>
                    <a:pt x="177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-282465" y="3233449"/>
              <a:ext cx="63786" cy="86245"/>
            </a:xfrm>
            <a:custGeom>
              <a:avLst/>
              <a:gdLst/>
              <a:ahLst/>
              <a:cxnLst/>
              <a:rect l="l" t="t" r="r" b="b"/>
              <a:pathLst>
                <a:path w="1187" h="1605" extrusionOk="0">
                  <a:moveTo>
                    <a:pt x="455" y="1"/>
                  </a:moveTo>
                  <a:cubicBezTo>
                    <a:pt x="223" y="1"/>
                    <a:pt x="0" y="182"/>
                    <a:pt x="80" y="480"/>
                  </a:cubicBezTo>
                  <a:cubicBezTo>
                    <a:pt x="142" y="703"/>
                    <a:pt x="223" y="944"/>
                    <a:pt x="303" y="1185"/>
                  </a:cubicBezTo>
                  <a:cubicBezTo>
                    <a:pt x="285" y="989"/>
                    <a:pt x="276" y="801"/>
                    <a:pt x="294" y="605"/>
                  </a:cubicBezTo>
                  <a:cubicBezTo>
                    <a:pt x="305" y="506"/>
                    <a:pt x="391" y="437"/>
                    <a:pt x="476" y="437"/>
                  </a:cubicBezTo>
                  <a:cubicBezTo>
                    <a:pt x="529" y="437"/>
                    <a:pt x="581" y="463"/>
                    <a:pt x="615" y="525"/>
                  </a:cubicBezTo>
                  <a:cubicBezTo>
                    <a:pt x="812" y="881"/>
                    <a:pt x="1008" y="1238"/>
                    <a:pt x="1186" y="1604"/>
                  </a:cubicBezTo>
                  <a:cubicBezTo>
                    <a:pt x="1097" y="1131"/>
                    <a:pt x="999" y="667"/>
                    <a:pt x="847" y="266"/>
                  </a:cubicBezTo>
                  <a:cubicBezTo>
                    <a:pt x="772" y="83"/>
                    <a:pt x="611" y="1"/>
                    <a:pt x="45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-283970" y="3370906"/>
              <a:ext cx="24504" cy="37453"/>
            </a:xfrm>
            <a:custGeom>
              <a:avLst/>
              <a:gdLst/>
              <a:ahLst/>
              <a:cxnLst/>
              <a:rect l="l" t="t" r="r" b="b"/>
              <a:pathLst>
                <a:path w="456" h="697" extrusionOk="0">
                  <a:moveTo>
                    <a:pt x="456" y="1"/>
                  </a:moveTo>
                  <a:lnTo>
                    <a:pt x="456" y="1"/>
                  </a:lnTo>
                  <a:cubicBezTo>
                    <a:pt x="438" y="63"/>
                    <a:pt x="420" y="126"/>
                    <a:pt x="393" y="179"/>
                  </a:cubicBezTo>
                  <a:cubicBezTo>
                    <a:pt x="304" y="375"/>
                    <a:pt x="170" y="554"/>
                    <a:pt x="1" y="696"/>
                  </a:cubicBezTo>
                  <a:cubicBezTo>
                    <a:pt x="331" y="554"/>
                    <a:pt x="438" y="304"/>
                    <a:pt x="4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-331902" y="3306207"/>
              <a:ext cx="196142" cy="189255"/>
            </a:xfrm>
            <a:custGeom>
              <a:avLst/>
              <a:gdLst/>
              <a:ahLst/>
              <a:cxnLst/>
              <a:rect l="l" t="t" r="r" b="b"/>
              <a:pathLst>
                <a:path w="3650" h="3522" extrusionOk="0">
                  <a:moveTo>
                    <a:pt x="1598" y="0"/>
                  </a:moveTo>
                  <a:lnTo>
                    <a:pt x="1598" y="0"/>
                  </a:lnTo>
                  <a:cubicBezTo>
                    <a:pt x="1687" y="660"/>
                    <a:pt x="1847" y="1365"/>
                    <a:pt x="1491" y="1900"/>
                  </a:cubicBezTo>
                  <a:cubicBezTo>
                    <a:pt x="1273" y="2228"/>
                    <a:pt x="681" y="2412"/>
                    <a:pt x="201" y="2412"/>
                  </a:cubicBezTo>
                  <a:cubicBezTo>
                    <a:pt x="132" y="2412"/>
                    <a:pt x="64" y="2408"/>
                    <a:pt x="1" y="2400"/>
                  </a:cubicBezTo>
                  <a:lnTo>
                    <a:pt x="1" y="2400"/>
                  </a:lnTo>
                  <a:cubicBezTo>
                    <a:pt x="10" y="2436"/>
                    <a:pt x="28" y="2480"/>
                    <a:pt x="37" y="2516"/>
                  </a:cubicBezTo>
                  <a:cubicBezTo>
                    <a:pt x="54" y="2623"/>
                    <a:pt x="72" y="2748"/>
                    <a:pt x="99" y="2864"/>
                  </a:cubicBezTo>
                  <a:cubicBezTo>
                    <a:pt x="715" y="2810"/>
                    <a:pt x="1294" y="2400"/>
                    <a:pt x="1714" y="1963"/>
                  </a:cubicBezTo>
                  <a:lnTo>
                    <a:pt x="1740" y="1927"/>
                  </a:lnTo>
                  <a:cubicBezTo>
                    <a:pt x="1928" y="2480"/>
                    <a:pt x="2213" y="2998"/>
                    <a:pt x="2695" y="3408"/>
                  </a:cubicBezTo>
                  <a:cubicBezTo>
                    <a:pt x="2784" y="3485"/>
                    <a:pt x="2895" y="3522"/>
                    <a:pt x="3004" y="3522"/>
                  </a:cubicBezTo>
                  <a:cubicBezTo>
                    <a:pt x="3223" y="3522"/>
                    <a:pt x="3432" y="3373"/>
                    <a:pt x="3427" y="3105"/>
                  </a:cubicBezTo>
                  <a:cubicBezTo>
                    <a:pt x="3418" y="2730"/>
                    <a:pt x="3382" y="2364"/>
                    <a:pt x="3328" y="1999"/>
                  </a:cubicBezTo>
                  <a:lnTo>
                    <a:pt x="3328" y="1999"/>
                  </a:lnTo>
                  <a:cubicBezTo>
                    <a:pt x="3339" y="1999"/>
                    <a:pt x="3350" y="2000"/>
                    <a:pt x="3360" y="2000"/>
                  </a:cubicBezTo>
                  <a:cubicBezTo>
                    <a:pt x="3457" y="2000"/>
                    <a:pt x="3553" y="1963"/>
                    <a:pt x="3650" y="1883"/>
                  </a:cubicBezTo>
                  <a:cubicBezTo>
                    <a:pt x="3596" y="1865"/>
                    <a:pt x="3551" y="1820"/>
                    <a:pt x="3534" y="1776"/>
                  </a:cubicBezTo>
                  <a:cubicBezTo>
                    <a:pt x="3373" y="1321"/>
                    <a:pt x="3203" y="875"/>
                    <a:pt x="3061" y="420"/>
                  </a:cubicBezTo>
                  <a:lnTo>
                    <a:pt x="3061" y="420"/>
                  </a:lnTo>
                  <a:cubicBezTo>
                    <a:pt x="3096" y="1347"/>
                    <a:pt x="3230" y="2275"/>
                    <a:pt x="3284" y="3203"/>
                  </a:cubicBezTo>
                  <a:cubicBezTo>
                    <a:pt x="3289" y="3309"/>
                    <a:pt x="3205" y="3366"/>
                    <a:pt x="3118" y="3366"/>
                  </a:cubicBezTo>
                  <a:cubicBezTo>
                    <a:pt x="3045" y="3366"/>
                    <a:pt x="2969" y="3325"/>
                    <a:pt x="2945" y="3239"/>
                  </a:cubicBezTo>
                  <a:cubicBezTo>
                    <a:pt x="2633" y="2115"/>
                    <a:pt x="2151" y="1035"/>
                    <a:pt x="15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-217767" y="3234846"/>
              <a:ext cx="269440" cy="169695"/>
            </a:xfrm>
            <a:custGeom>
              <a:avLst/>
              <a:gdLst/>
              <a:ahLst/>
              <a:cxnLst/>
              <a:rect l="l" t="t" r="r" b="b"/>
              <a:pathLst>
                <a:path w="5014" h="3158" extrusionOk="0">
                  <a:moveTo>
                    <a:pt x="478" y="1"/>
                  </a:moveTo>
                  <a:cubicBezTo>
                    <a:pt x="254" y="1"/>
                    <a:pt x="23" y="175"/>
                    <a:pt x="18" y="436"/>
                  </a:cubicBezTo>
                  <a:cubicBezTo>
                    <a:pt x="0" y="900"/>
                    <a:pt x="45" y="1355"/>
                    <a:pt x="107" y="1810"/>
                  </a:cubicBezTo>
                  <a:cubicBezTo>
                    <a:pt x="321" y="2256"/>
                    <a:pt x="526" y="2702"/>
                    <a:pt x="705" y="3157"/>
                  </a:cubicBezTo>
                  <a:cubicBezTo>
                    <a:pt x="625" y="2319"/>
                    <a:pt x="544" y="1480"/>
                    <a:pt x="598" y="624"/>
                  </a:cubicBezTo>
                  <a:cubicBezTo>
                    <a:pt x="608" y="521"/>
                    <a:pt x="692" y="464"/>
                    <a:pt x="775" y="464"/>
                  </a:cubicBezTo>
                  <a:cubicBezTo>
                    <a:pt x="844" y="464"/>
                    <a:pt x="913" y="503"/>
                    <a:pt x="937" y="588"/>
                  </a:cubicBezTo>
                  <a:cubicBezTo>
                    <a:pt x="1115" y="1257"/>
                    <a:pt x="1338" y="1899"/>
                    <a:pt x="1570" y="2550"/>
                  </a:cubicBezTo>
                  <a:cubicBezTo>
                    <a:pt x="1650" y="2211"/>
                    <a:pt x="1642" y="1864"/>
                    <a:pt x="1615" y="1507"/>
                  </a:cubicBezTo>
                  <a:cubicBezTo>
                    <a:pt x="1609" y="1410"/>
                    <a:pt x="1701" y="1337"/>
                    <a:pt x="1792" y="1337"/>
                  </a:cubicBezTo>
                  <a:cubicBezTo>
                    <a:pt x="1835" y="1337"/>
                    <a:pt x="1878" y="1354"/>
                    <a:pt x="1909" y="1391"/>
                  </a:cubicBezTo>
                  <a:cubicBezTo>
                    <a:pt x="2092" y="1607"/>
                    <a:pt x="2275" y="2158"/>
                    <a:pt x="2611" y="2158"/>
                  </a:cubicBezTo>
                  <a:cubicBezTo>
                    <a:pt x="2635" y="2158"/>
                    <a:pt x="2660" y="2155"/>
                    <a:pt x="2685" y="2149"/>
                  </a:cubicBezTo>
                  <a:cubicBezTo>
                    <a:pt x="3203" y="2024"/>
                    <a:pt x="3649" y="1765"/>
                    <a:pt x="4148" y="1614"/>
                  </a:cubicBezTo>
                  <a:cubicBezTo>
                    <a:pt x="4577" y="1480"/>
                    <a:pt x="5014" y="1471"/>
                    <a:pt x="4978" y="954"/>
                  </a:cubicBezTo>
                  <a:lnTo>
                    <a:pt x="4978" y="954"/>
                  </a:lnTo>
                  <a:cubicBezTo>
                    <a:pt x="4898" y="963"/>
                    <a:pt x="4808" y="989"/>
                    <a:pt x="4737" y="1061"/>
                  </a:cubicBezTo>
                  <a:cubicBezTo>
                    <a:pt x="4309" y="1444"/>
                    <a:pt x="3747" y="1658"/>
                    <a:pt x="3221" y="1837"/>
                  </a:cubicBezTo>
                  <a:cubicBezTo>
                    <a:pt x="3054" y="1891"/>
                    <a:pt x="2797" y="1990"/>
                    <a:pt x="2573" y="1990"/>
                  </a:cubicBezTo>
                  <a:cubicBezTo>
                    <a:pt x="2426" y="1990"/>
                    <a:pt x="2294" y="1947"/>
                    <a:pt x="2212" y="1819"/>
                  </a:cubicBezTo>
                  <a:cubicBezTo>
                    <a:pt x="2079" y="1605"/>
                    <a:pt x="1989" y="1364"/>
                    <a:pt x="1847" y="1150"/>
                  </a:cubicBezTo>
                  <a:cubicBezTo>
                    <a:pt x="1757" y="1010"/>
                    <a:pt x="1611" y="946"/>
                    <a:pt x="1468" y="946"/>
                  </a:cubicBezTo>
                  <a:cubicBezTo>
                    <a:pt x="1354" y="946"/>
                    <a:pt x="1242" y="986"/>
                    <a:pt x="1160" y="1061"/>
                  </a:cubicBezTo>
                  <a:cubicBezTo>
                    <a:pt x="1079" y="775"/>
                    <a:pt x="972" y="490"/>
                    <a:pt x="830" y="213"/>
                  </a:cubicBezTo>
                  <a:cubicBezTo>
                    <a:pt x="749" y="65"/>
                    <a:pt x="615" y="1"/>
                    <a:pt x="4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-116151" y="3292773"/>
              <a:ext cx="197539" cy="94735"/>
            </a:xfrm>
            <a:custGeom>
              <a:avLst/>
              <a:gdLst/>
              <a:ahLst/>
              <a:cxnLst/>
              <a:rect l="l" t="t" r="r" b="b"/>
              <a:pathLst>
                <a:path w="3676" h="1763" extrusionOk="0">
                  <a:moveTo>
                    <a:pt x="3453" y="1"/>
                  </a:moveTo>
                  <a:cubicBezTo>
                    <a:pt x="3453" y="108"/>
                    <a:pt x="3435" y="215"/>
                    <a:pt x="3417" y="313"/>
                  </a:cubicBezTo>
                  <a:cubicBezTo>
                    <a:pt x="3328" y="687"/>
                    <a:pt x="2935" y="679"/>
                    <a:pt x="2623" y="777"/>
                  </a:cubicBezTo>
                  <a:cubicBezTo>
                    <a:pt x="2100" y="938"/>
                    <a:pt x="1316" y="1447"/>
                    <a:pt x="695" y="1447"/>
                  </a:cubicBezTo>
                  <a:cubicBezTo>
                    <a:pt x="628" y="1447"/>
                    <a:pt x="563" y="1441"/>
                    <a:pt x="500" y="1428"/>
                  </a:cubicBezTo>
                  <a:cubicBezTo>
                    <a:pt x="304" y="1383"/>
                    <a:pt x="179" y="1232"/>
                    <a:pt x="72" y="1053"/>
                  </a:cubicBezTo>
                  <a:cubicBezTo>
                    <a:pt x="63" y="1232"/>
                    <a:pt x="45" y="1410"/>
                    <a:pt x="0" y="1588"/>
                  </a:cubicBezTo>
                  <a:cubicBezTo>
                    <a:pt x="164" y="1695"/>
                    <a:pt x="362" y="1762"/>
                    <a:pt x="635" y="1762"/>
                  </a:cubicBezTo>
                  <a:cubicBezTo>
                    <a:pt x="704" y="1762"/>
                    <a:pt x="778" y="1758"/>
                    <a:pt x="857" y="1749"/>
                  </a:cubicBezTo>
                  <a:cubicBezTo>
                    <a:pt x="1767" y="1642"/>
                    <a:pt x="2775" y="1214"/>
                    <a:pt x="3462" y="598"/>
                  </a:cubicBezTo>
                  <a:cubicBezTo>
                    <a:pt x="3676" y="411"/>
                    <a:pt x="3622" y="152"/>
                    <a:pt x="345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-429702" y="3036506"/>
              <a:ext cx="842873" cy="565024"/>
            </a:xfrm>
            <a:custGeom>
              <a:avLst/>
              <a:gdLst/>
              <a:ahLst/>
              <a:cxnLst/>
              <a:rect l="l" t="t" r="r" b="b"/>
              <a:pathLst>
                <a:path w="15685" h="10515" extrusionOk="0">
                  <a:moveTo>
                    <a:pt x="13144" y="363"/>
                  </a:moveTo>
                  <a:cubicBezTo>
                    <a:pt x="13492" y="363"/>
                    <a:pt x="13812" y="462"/>
                    <a:pt x="14034" y="800"/>
                  </a:cubicBezTo>
                  <a:cubicBezTo>
                    <a:pt x="14248" y="1112"/>
                    <a:pt x="14337" y="1522"/>
                    <a:pt x="14426" y="1888"/>
                  </a:cubicBezTo>
                  <a:cubicBezTo>
                    <a:pt x="14578" y="2441"/>
                    <a:pt x="14649" y="3012"/>
                    <a:pt x="14801" y="3565"/>
                  </a:cubicBezTo>
                  <a:cubicBezTo>
                    <a:pt x="15006" y="4288"/>
                    <a:pt x="15318" y="4948"/>
                    <a:pt x="15318" y="5706"/>
                  </a:cubicBezTo>
                  <a:cubicBezTo>
                    <a:pt x="15327" y="6875"/>
                    <a:pt x="13846" y="7151"/>
                    <a:pt x="12972" y="7357"/>
                  </a:cubicBezTo>
                  <a:cubicBezTo>
                    <a:pt x="12027" y="7571"/>
                    <a:pt x="11143" y="7954"/>
                    <a:pt x="10233" y="8284"/>
                  </a:cubicBezTo>
                  <a:cubicBezTo>
                    <a:pt x="8601" y="8882"/>
                    <a:pt x="6915" y="9400"/>
                    <a:pt x="5264" y="9917"/>
                  </a:cubicBezTo>
                  <a:cubicBezTo>
                    <a:pt x="4833" y="10050"/>
                    <a:pt x="4313" y="10183"/>
                    <a:pt x="3813" y="10183"/>
                  </a:cubicBezTo>
                  <a:cubicBezTo>
                    <a:pt x="3373" y="10183"/>
                    <a:pt x="2949" y="10080"/>
                    <a:pt x="2615" y="9783"/>
                  </a:cubicBezTo>
                  <a:cubicBezTo>
                    <a:pt x="2133" y="9364"/>
                    <a:pt x="2026" y="8552"/>
                    <a:pt x="1919" y="7883"/>
                  </a:cubicBezTo>
                  <a:cubicBezTo>
                    <a:pt x="1892" y="7767"/>
                    <a:pt x="1874" y="7642"/>
                    <a:pt x="1857" y="7535"/>
                  </a:cubicBezTo>
                  <a:cubicBezTo>
                    <a:pt x="1848" y="7499"/>
                    <a:pt x="1830" y="7455"/>
                    <a:pt x="1821" y="7419"/>
                  </a:cubicBezTo>
                  <a:lnTo>
                    <a:pt x="1821" y="7419"/>
                  </a:lnTo>
                  <a:cubicBezTo>
                    <a:pt x="1884" y="7427"/>
                    <a:pt x="1952" y="7431"/>
                    <a:pt x="2021" y="7431"/>
                  </a:cubicBezTo>
                  <a:cubicBezTo>
                    <a:pt x="2501" y="7431"/>
                    <a:pt x="3093" y="7247"/>
                    <a:pt x="3311" y="6919"/>
                  </a:cubicBezTo>
                  <a:cubicBezTo>
                    <a:pt x="3667" y="6384"/>
                    <a:pt x="3507" y="5679"/>
                    <a:pt x="3418" y="5019"/>
                  </a:cubicBezTo>
                  <a:lnTo>
                    <a:pt x="3418" y="5019"/>
                  </a:lnTo>
                  <a:cubicBezTo>
                    <a:pt x="3971" y="6054"/>
                    <a:pt x="4453" y="7134"/>
                    <a:pt x="4765" y="8258"/>
                  </a:cubicBezTo>
                  <a:cubicBezTo>
                    <a:pt x="4789" y="8344"/>
                    <a:pt x="4865" y="8385"/>
                    <a:pt x="4938" y="8385"/>
                  </a:cubicBezTo>
                  <a:cubicBezTo>
                    <a:pt x="5025" y="8385"/>
                    <a:pt x="5109" y="8328"/>
                    <a:pt x="5104" y="8222"/>
                  </a:cubicBezTo>
                  <a:cubicBezTo>
                    <a:pt x="5050" y="7294"/>
                    <a:pt x="4916" y="6366"/>
                    <a:pt x="4881" y="5439"/>
                  </a:cubicBezTo>
                  <a:lnTo>
                    <a:pt x="4881" y="5439"/>
                  </a:lnTo>
                  <a:cubicBezTo>
                    <a:pt x="5023" y="5894"/>
                    <a:pt x="5193" y="6340"/>
                    <a:pt x="5354" y="6795"/>
                  </a:cubicBezTo>
                  <a:cubicBezTo>
                    <a:pt x="5371" y="6839"/>
                    <a:pt x="5416" y="6884"/>
                    <a:pt x="5470" y="6902"/>
                  </a:cubicBezTo>
                  <a:cubicBezTo>
                    <a:pt x="5492" y="6910"/>
                    <a:pt x="5515" y="6915"/>
                    <a:pt x="5538" y="6915"/>
                  </a:cubicBezTo>
                  <a:cubicBezTo>
                    <a:pt x="5588" y="6915"/>
                    <a:pt x="5635" y="6892"/>
                    <a:pt x="5666" y="6830"/>
                  </a:cubicBezTo>
                  <a:cubicBezTo>
                    <a:pt x="5737" y="6679"/>
                    <a:pt x="5800" y="6518"/>
                    <a:pt x="5835" y="6357"/>
                  </a:cubicBezTo>
                  <a:cubicBezTo>
                    <a:pt x="5880" y="6179"/>
                    <a:pt x="5898" y="6001"/>
                    <a:pt x="5907" y="5822"/>
                  </a:cubicBezTo>
                  <a:cubicBezTo>
                    <a:pt x="6014" y="6001"/>
                    <a:pt x="6139" y="6152"/>
                    <a:pt x="6335" y="6197"/>
                  </a:cubicBezTo>
                  <a:cubicBezTo>
                    <a:pt x="6398" y="6210"/>
                    <a:pt x="6463" y="6216"/>
                    <a:pt x="6530" y="6216"/>
                  </a:cubicBezTo>
                  <a:cubicBezTo>
                    <a:pt x="7151" y="6216"/>
                    <a:pt x="7935" y="5707"/>
                    <a:pt x="8458" y="5546"/>
                  </a:cubicBezTo>
                  <a:cubicBezTo>
                    <a:pt x="8770" y="5448"/>
                    <a:pt x="9163" y="5456"/>
                    <a:pt x="9252" y="5082"/>
                  </a:cubicBezTo>
                  <a:cubicBezTo>
                    <a:pt x="9270" y="4984"/>
                    <a:pt x="9288" y="4877"/>
                    <a:pt x="9288" y="4770"/>
                  </a:cubicBezTo>
                  <a:cubicBezTo>
                    <a:pt x="9306" y="4520"/>
                    <a:pt x="9279" y="4243"/>
                    <a:pt x="9234" y="3967"/>
                  </a:cubicBezTo>
                  <a:lnTo>
                    <a:pt x="9234" y="3967"/>
                  </a:lnTo>
                  <a:cubicBezTo>
                    <a:pt x="9707" y="4903"/>
                    <a:pt x="10117" y="5876"/>
                    <a:pt x="10635" y="6786"/>
                  </a:cubicBezTo>
                  <a:cubicBezTo>
                    <a:pt x="10667" y="6842"/>
                    <a:pt x="10722" y="6868"/>
                    <a:pt x="10778" y="6868"/>
                  </a:cubicBezTo>
                  <a:cubicBezTo>
                    <a:pt x="10862" y="6868"/>
                    <a:pt x="10947" y="6808"/>
                    <a:pt x="10947" y="6705"/>
                  </a:cubicBezTo>
                  <a:cubicBezTo>
                    <a:pt x="10947" y="6063"/>
                    <a:pt x="10876" y="5430"/>
                    <a:pt x="10778" y="4796"/>
                  </a:cubicBezTo>
                  <a:lnTo>
                    <a:pt x="10778" y="4796"/>
                  </a:lnTo>
                  <a:cubicBezTo>
                    <a:pt x="10813" y="4894"/>
                    <a:pt x="10849" y="4993"/>
                    <a:pt x="10885" y="5091"/>
                  </a:cubicBezTo>
                  <a:cubicBezTo>
                    <a:pt x="10918" y="5170"/>
                    <a:pt x="10980" y="5215"/>
                    <a:pt x="11053" y="5215"/>
                  </a:cubicBezTo>
                  <a:cubicBezTo>
                    <a:pt x="11079" y="5215"/>
                    <a:pt x="11107" y="5209"/>
                    <a:pt x="11134" y="5198"/>
                  </a:cubicBezTo>
                  <a:cubicBezTo>
                    <a:pt x="11625" y="4984"/>
                    <a:pt x="12107" y="4787"/>
                    <a:pt x="12615" y="4645"/>
                  </a:cubicBezTo>
                  <a:cubicBezTo>
                    <a:pt x="12713" y="4618"/>
                    <a:pt x="12758" y="4529"/>
                    <a:pt x="12740" y="4439"/>
                  </a:cubicBezTo>
                  <a:cubicBezTo>
                    <a:pt x="12660" y="3949"/>
                    <a:pt x="12597" y="3458"/>
                    <a:pt x="12517" y="2967"/>
                  </a:cubicBezTo>
                  <a:lnTo>
                    <a:pt x="12517" y="2967"/>
                  </a:lnTo>
                  <a:cubicBezTo>
                    <a:pt x="12562" y="3057"/>
                    <a:pt x="12606" y="3146"/>
                    <a:pt x="12651" y="3235"/>
                  </a:cubicBezTo>
                  <a:cubicBezTo>
                    <a:pt x="12963" y="3869"/>
                    <a:pt x="13133" y="4546"/>
                    <a:pt x="13463" y="5171"/>
                  </a:cubicBezTo>
                  <a:cubicBezTo>
                    <a:pt x="13495" y="5227"/>
                    <a:pt x="13554" y="5253"/>
                    <a:pt x="13614" y="5253"/>
                  </a:cubicBezTo>
                  <a:cubicBezTo>
                    <a:pt x="13705" y="5253"/>
                    <a:pt x="13795" y="5193"/>
                    <a:pt x="13784" y="5091"/>
                  </a:cubicBezTo>
                  <a:cubicBezTo>
                    <a:pt x="13739" y="4716"/>
                    <a:pt x="13650" y="4359"/>
                    <a:pt x="13614" y="3984"/>
                  </a:cubicBezTo>
                  <a:cubicBezTo>
                    <a:pt x="13579" y="3485"/>
                    <a:pt x="14212" y="3440"/>
                    <a:pt x="14569" y="3342"/>
                  </a:cubicBezTo>
                  <a:cubicBezTo>
                    <a:pt x="14757" y="3293"/>
                    <a:pt x="14706" y="3013"/>
                    <a:pt x="14532" y="3013"/>
                  </a:cubicBezTo>
                  <a:cubicBezTo>
                    <a:pt x="14516" y="3013"/>
                    <a:pt x="14498" y="3016"/>
                    <a:pt x="14480" y="3021"/>
                  </a:cubicBezTo>
                  <a:cubicBezTo>
                    <a:pt x="14230" y="3083"/>
                    <a:pt x="13552" y="3173"/>
                    <a:pt x="13409" y="3431"/>
                  </a:cubicBezTo>
                  <a:cubicBezTo>
                    <a:pt x="13329" y="3583"/>
                    <a:pt x="13293" y="3735"/>
                    <a:pt x="13284" y="3886"/>
                  </a:cubicBezTo>
                  <a:cubicBezTo>
                    <a:pt x="13213" y="3708"/>
                    <a:pt x="13142" y="3521"/>
                    <a:pt x="13061" y="3342"/>
                  </a:cubicBezTo>
                  <a:cubicBezTo>
                    <a:pt x="12794" y="2718"/>
                    <a:pt x="12446" y="2138"/>
                    <a:pt x="12241" y="1487"/>
                  </a:cubicBezTo>
                  <a:cubicBezTo>
                    <a:pt x="12215" y="1404"/>
                    <a:pt x="12148" y="1368"/>
                    <a:pt x="12081" y="1368"/>
                  </a:cubicBezTo>
                  <a:cubicBezTo>
                    <a:pt x="11980" y="1368"/>
                    <a:pt x="11879" y="1448"/>
                    <a:pt x="11911" y="1576"/>
                  </a:cubicBezTo>
                  <a:cubicBezTo>
                    <a:pt x="12134" y="2495"/>
                    <a:pt x="12241" y="3431"/>
                    <a:pt x="12383" y="4359"/>
                  </a:cubicBezTo>
                  <a:cubicBezTo>
                    <a:pt x="11964" y="4484"/>
                    <a:pt x="11554" y="4645"/>
                    <a:pt x="11143" y="4823"/>
                  </a:cubicBezTo>
                  <a:cubicBezTo>
                    <a:pt x="10804" y="3949"/>
                    <a:pt x="10394" y="3110"/>
                    <a:pt x="10144" y="2209"/>
                  </a:cubicBezTo>
                  <a:cubicBezTo>
                    <a:pt x="10115" y="2127"/>
                    <a:pt x="10046" y="2090"/>
                    <a:pt x="9978" y="2090"/>
                  </a:cubicBezTo>
                  <a:cubicBezTo>
                    <a:pt x="9876" y="2090"/>
                    <a:pt x="9777" y="2170"/>
                    <a:pt x="9814" y="2298"/>
                  </a:cubicBezTo>
                  <a:cubicBezTo>
                    <a:pt x="10189" y="3476"/>
                    <a:pt x="10474" y="4707"/>
                    <a:pt x="10572" y="5947"/>
                  </a:cubicBezTo>
                  <a:cubicBezTo>
                    <a:pt x="10028" y="4877"/>
                    <a:pt x="9564" y="3761"/>
                    <a:pt x="8949" y="2736"/>
                  </a:cubicBezTo>
                  <a:cubicBezTo>
                    <a:pt x="8914" y="2676"/>
                    <a:pt x="8862" y="2651"/>
                    <a:pt x="8809" y="2651"/>
                  </a:cubicBezTo>
                  <a:cubicBezTo>
                    <a:pt x="8711" y="2651"/>
                    <a:pt x="8613" y="2739"/>
                    <a:pt x="8637" y="2860"/>
                  </a:cubicBezTo>
                  <a:cubicBezTo>
                    <a:pt x="8779" y="3431"/>
                    <a:pt x="8851" y="4011"/>
                    <a:pt x="8922" y="4591"/>
                  </a:cubicBezTo>
                  <a:cubicBezTo>
                    <a:pt x="8922" y="4609"/>
                    <a:pt x="8922" y="4627"/>
                    <a:pt x="8922" y="4645"/>
                  </a:cubicBezTo>
                  <a:cubicBezTo>
                    <a:pt x="8958" y="5162"/>
                    <a:pt x="8521" y="5171"/>
                    <a:pt x="8092" y="5305"/>
                  </a:cubicBezTo>
                  <a:cubicBezTo>
                    <a:pt x="7593" y="5456"/>
                    <a:pt x="7147" y="5715"/>
                    <a:pt x="6629" y="5840"/>
                  </a:cubicBezTo>
                  <a:cubicBezTo>
                    <a:pt x="6604" y="5846"/>
                    <a:pt x="6579" y="5849"/>
                    <a:pt x="6555" y="5849"/>
                  </a:cubicBezTo>
                  <a:cubicBezTo>
                    <a:pt x="6219" y="5849"/>
                    <a:pt x="6036" y="5298"/>
                    <a:pt x="5853" y="5082"/>
                  </a:cubicBezTo>
                  <a:cubicBezTo>
                    <a:pt x="5822" y="5045"/>
                    <a:pt x="5779" y="5028"/>
                    <a:pt x="5736" y="5028"/>
                  </a:cubicBezTo>
                  <a:cubicBezTo>
                    <a:pt x="5645" y="5028"/>
                    <a:pt x="5553" y="5101"/>
                    <a:pt x="5559" y="5198"/>
                  </a:cubicBezTo>
                  <a:cubicBezTo>
                    <a:pt x="5586" y="5555"/>
                    <a:pt x="5594" y="5902"/>
                    <a:pt x="5514" y="6241"/>
                  </a:cubicBezTo>
                  <a:cubicBezTo>
                    <a:pt x="5282" y="5590"/>
                    <a:pt x="5059" y="4948"/>
                    <a:pt x="4881" y="4279"/>
                  </a:cubicBezTo>
                  <a:cubicBezTo>
                    <a:pt x="4857" y="4194"/>
                    <a:pt x="4788" y="4155"/>
                    <a:pt x="4719" y="4155"/>
                  </a:cubicBezTo>
                  <a:cubicBezTo>
                    <a:pt x="4636" y="4155"/>
                    <a:pt x="4552" y="4212"/>
                    <a:pt x="4542" y="4315"/>
                  </a:cubicBezTo>
                  <a:cubicBezTo>
                    <a:pt x="4488" y="5171"/>
                    <a:pt x="4569" y="6010"/>
                    <a:pt x="4649" y="6848"/>
                  </a:cubicBezTo>
                  <a:cubicBezTo>
                    <a:pt x="4470" y="6393"/>
                    <a:pt x="4265" y="5947"/>
                    <a:pt x="4051" y="5501"/>
                  </a:cubicBezTo>
                  <a:cubicBezTo>
                    <a:pt x="4006" y="5430"/>
                    <a:pt x="3971" y="5349"/>
                    <a:pt x="3926" y="5269"/>
                  </a:cubicBezTo>
                  <a:cubicBezTo>
                    <a:pt x="3748" y="4903"/>
                    <a:pt x="3552" y="4546"/>
                    <a:pt x="3355" y="4190"/>
                  </a:cubicBezTo>
                  <a:cubicBezTo>
                    <a:pt x="3321" y="4128"/>
                    <a:pt x="3269" y="4102"/>
                    <a:pt x="3216" y="4102"/>
                  </a:cubicBezTo>
                  <a:cubicBezTo>
                    <a:pt x="3131" y="4102"/>
                    <a:pt x="3045" y="4171"/>
                    <a:pt x="3034" y="4270"/>
                  </a:cubicBezTo>
                  <a:cubicBezTo>
                    <a:pt x="3016" y="4466"/>
                    <a:pt x="3025" y="4654"/>
                    <a:pt x="3043" y="4850"/>
                  </a:cubicBezTo>
                  <a:cubicBezTo>
                    <a:pt x="3070" y="5207"/>
                    <a:pt x="3132" y="5563"/>
                    <a:pt x="3159" y="5911"/>
                  </a:cubicBezTo>
                  <a:cubicBezTo>
                    <a:pt x="3168" y="6027"/>
                    <a:pt x="3168" y="6126"/>
                    <a:pt x="3168" y="6224"/>
                  </a:cubicBezTo>
                  <a:cubicBezTo>
                    <a:pt x="3150" y="6527"/>
                    <a:pt x="3043" y="6777"/>
                    <a:pt x="2713" y="6919"/>
                  </a:cubicBezTo>
                  <a:cubicBezTo>
                    <a:pt x="2695" y="6928"/>
                    <a:pt x="2668" y="6937"/>
                    <a:pt x="2650" y="6946"/>
                  </a:cubicBezTo>
                  <a:cubicBezTo>
                    <a:pt x="2460" y="7023"/>
                    <a:pt x="2214" y="7090"/>
                    <a:pt x="1989" y="7090"/>
                  </a:cubicBezTo>
                  <a:cubicBezTo>
                    <a:pt x="1899" y="7090"/>
                    <a:pt x="1811" y="7079"/>
                    <a:pt x="1732" y="7053"/>
                  </a:cubicBezTo>
                  <a:lnTo>
                    <a:pt x="1723" y="7044"/>
                  </a:lnTo>
                  <a:cubicBezTo>
                    <a:pt x="1366" y="5983"/>
                    <a:pt x="697" y="4912"/>
                    <a:pt x="964" y="3788"/>
                  </a:cubicBezTo>
                  <a:cubicBezTo>
                    <a:pt x="1268" y="2486"/>
                    <a:pt x="3418" y="2147"/>
                    <a:pt x="4809" y="1888"/>
                  </a:cubicBezTo>
                  <a:cubicBezTo>
                    <a:pt x="4841" y="1936"/>
                    <a:pt x="4888" y="1970"/>
                    <a:pt x="4955" y="1970"/>
                  </a:cubicBezTo>
                  <a:cubicBezTo>
                    <a:pt x="4963" y="1970"/>
                    <a:pt x="4971" y="1969"/>
                    <a:pt x="4979" y="1968"/>
                  </a:cubicBezTo>
                  <a:cubicBezTo>
                    <a:pt x="5898" y="1826"/>
                    <a:pt x="6736" y="1469"/>
                    <a:pt x="7611" y="1174"/>
                  </a:cubicBezTo>
                  <a:cubicBezTo>
                    <a:pt x="8574" y="844"/>
                    <a:pt x="9591" y="764"/>
                    <a:pt x="10599" y="684"/>
                  </a:cubicBezTo>
                  <a:cubicBezTo>
                    <a:pt x="11277" y="630"/>
                    <a:pt x="11911" y="541"/>
                    <a:pt x="12580" y="425"/>
                  </a:cubicBezTo>
                  <a:cubicBezTo>
                    <a:pt x="12768" y="391"/>
                    <a:pt x="12960" y="363"/>
                    <a:pt x="13144" y="363"/>
                  </a:cubicBezTo>
                  <a:close/>
                  <a:moveTo>
                    <a:pt x="13215" y="1"/>
                  </a:moveTo>
                  <a:cubicBezTo>
                    <a:pt x="12815" y="1"/>
                    <a:pt x="12385" y="109"/>
                    <a:pt x="12062" y="175"/>
                  </a:cubicBezTo>
                  <a:cubicBezTo>
                    <a:pt x="10974" y="389"/>
                    <a:pt x="9841" y="380"/>
                    <a:pt x="8744" y="550"/>
                  </a:cubicBezTo>
                  <a:cubicBezTo>
                    <a:pt x="7637" y="719"/>
                    <a:pt x="6620" y="1219"/>
                    <a:pt x="5550" y="1496"/>
                  </a:cubicBezTo>
                  <a:cubicBezTo>
                    <a:pt x="5520" y="1451"/>
                    <a:pt x="5473" y="1420"/>
                    <a:pt x="5412" y="1420"/>
                  </a:cubicBezTo>
                  <a:cubicBezTo>
                    <a:pt x="5399" y="1420"/>
                    <a:pt x="5386" y="1421"/>
                    <a:pt x="5371" y="1424"/>
                  </a:cubicBezTo>
                  <a:cubicBezTo>
                    <a:pt x="3873" y="1799"/>
                    <a:pt x="1732" y="1933"/>
                    <a:pt x="786" y="3342"/>
                  </a:cubicBezTo>
                  <a:cubicBezTo>
                    <a:pt x="1" y="4502"/>
                    <a:pt x="1143" y="6268"/>
                    <a:pt x="1473" y="7419"/>
                  </a:cubicBezTo>
                  <a:cubicBezTo>
                    <a:pt x="1473" y="7428"/>
                    <a:pt x="1482" y="7437"/>
                    <a:pt x="1482" y="7446"/>
                  </a:cubicBezTo>
                  <a:cubicBezTo>
                    <a:pt x="1526" y="7589"/>
                    <a:pt x="1562" y="7740"/>
                    <a:pt x="1598" y="7883"/>
                  </a:cubicBezTo>
                  <a:cubicBezTo>
                    <a:pt x="1928" y="9239"/>
                    <a:pt x="2115" y="10488"/>
                    <a:pt x="3864" y="10515"/>
                  </a:cubicBezTo>
                  <a:cubicBezTo>
                    <a:pt x="3874" y="10515"/>
                    <a:pt x="3885" y="10515"/>
                    <a:pt x="3895" y="10515"/>
                  </a:cubicBezTo>
                  <a:cubicBezTo>
                    <a:pt x="4804" y="10515"/>
                    <a:pt x="5720" y="10136"/>
                    <a:pt x="6558" y="9828"/>
                  </a:cubicBezTo>
                  <a:cubicBezTo>
                    <a:pt x="7691" y="9417"/>
                    <a:pt x="8868" y="9123"/>
                    <a:pt x="10019" y="8722"/>
                  </a:cubicBezTo>
                  <a:cubicBezTo>
                    <a:pt x="11125" y="8338"/>
                    <a:pt x="12178" y="7892"/>
                    <a:pt x="13329" y="7615"/>
                  </a:cubicBezTo>
                  <a:cubicBezTo>
                    <a:pt x="14159" y="7428"/>
                    <a:pt x="15086" y="7160"/>
                    <a:pt x="15515" y="6349"/>
                  </a:cubicBezTo>
                  <a:cubicBezTo>
                    <a:pt x="15586" y="6215"/>
                    <a:pt x="15631" y="6063"/>
                    <a:pt x="15657" y="5911"/>
                  </a:cubicBezTo>
                  <a:cubicBezTo>
                    <a:pt x="15684" y="5733"/>
                    <a:pt x="15675" y="5546"/>
                    <a:pt x="15657" y="5358"/>
                  </a:cubicBezTo>
                  <a:cubicBezTo>
                    <a:pt x="15622" y="5046"/>
                    <a:pt x="15532" y="4734"/>
                    <a:pt x="15452" y="4466"/>
                  </a:cubicBezTo>
                  <a:cubicBezTo>
                    <a:pt x="15211" y="3645"/>
                    <a:pt x="14997" y="2852"/>
                    <a:pt x="14810" y="2013"/>
                  </a:cubicBezTo>
                  <a:cubicBezTo>
                    <a:pt x="14676" y="1406"/>
                    <a:pt x="14507" y="666"/>
                    <a:pt x="13998" y="238"/>
                  </a:cubicBezTo>
                  <a:cubicBezTo>
                    <a:pt x="13790" y="59"/>
                    <a:pt x="13510" y="1"/>
                    <a:pt x="132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-492950" y="2926025"/>
              <a:ext cx="1013489" cy="836009"/>
            </a:xfrm>
            <a:custGeom>
              <a:avLst/>
              <a:gdLst/>
              <a:ahLst/>
              <a:cxnLst/>
              <a:rect l="l" t="t" r="r" b="b"/>
              <a:pathLst>
                <a:path w="18860" h="15558" extrusionOk="0">
                  <a:moveTo>
                    <a:pt x="15245" y="333"/>
                  </a:moveTo>
                  <a:cubicBezTo>
                    <a:pt x="15457" y="333"/>
                    <a:pt x="15664" y="349"/>
                    <a:pt x="15862" y="385"/>
                  </a:cubicBezTo>
                  <a:cubicBezTo>
                    <a:pt x="16228" y="447"/>
                    <a:pt x="16406" y="1437"/>
                    <a:pt x="16495" y="1723"/>
                  </a:cubicBezTo>
                  <a:cubicBezTo>
                    <a:pt x="16674" y="2329"/>
                    <a:pt x="16817" y="2945"/>
                    <a:pt x="16986" y="3560"/>
                  </a:cubicBezTo>
                  <a:cubicBezTo>
                    <a:pt x="17254" y="4488"/>
                    <a:pt x="17637" y="5371"/>
                    <a:pt x="17958" y="6281"/>
                  </a:cubicBezTo>
                  <a:cubicBezTo>
                    <a:pt x="18039" y="6504"/>
                    <a:pt x="18110" y="6736"/>
                    <a:pt x="18181" y="6977"/>
                  </a:cubicBezTo>
                  <a:cubicBezTo>
                    <a:pt x="18449" y="7896"/>
                    <a:pt x="18512" y="8949"/>
                    <a:pt x="18467" y="9903"/>
                  </a:cubicBezTo>
                  <a:cubicBezTo>
                    <a:pt x="18440" y="10670"/>
                    <a:pt x="18039" y="10831"/>
                    <a:pt x="17396" y="11072"/>
                  </a:cubicBezTo>
                  <a:cubicBezTo>
                    <a:pt x="16772" y="11304"/>
                    <a:pt x="16139" y="11509"/>
                    <a:pt x="15496" y="11714"/>
                  </a:cubicBezTo>
                  <a:cubicBezTo>
                    <a:pt x="14863" y="11928"/>
                    <a:pt x="14238" y="12142"/>
                    <a:pt x="13605" y="12357"/>
                  </a:cubicBezTo>
                  <a:cubicBezTo>
                    <a:pt x="13400" y="12428"/>
                    <a:pt x="13195" y="12490"/>
                    <a:pt x="12989" y="12562"/>
                  </a:cubicBezTo>
                  <a:cubicBezTo>
                    <a:pt x="12740" y="12651"/>
                    <a:pt x="12481" y="12740"/>
                    <a:pt x="12222" y="12829"/>
                  </a:cubicBezTo>
                  <a:cubicBezTo>
                    <a:pt x="11080" y="13222"/>
                    <a:pt x="9929" y="13605"/>
                    <a:pt x="8761" y="13953"/>
                  </a:cubicBezTo>
                  <a:cubicBezTo>
                    <a:pt x="7780" y="14248"/>
                    <a:pt x="6763" y="14444"/>
                    <a:pt x="5790" y="14783"/>
                  </a:cubicBezTo>
                  <a:cubicBezTo>
                    <a:pt x="5267" y="14964"/>
                    <a:pt x="4696" y="15216"/>
                    <a:pt x="4174" y="15216"/>
                  </a:cubicBezTo>
                  <a:cubicBezTo>
                    <a:pt x="3770" y="15216"/>
                    <a:pt x="3396" y="15065"/>
                    <a:pt x="3096" y="14614"/>
                  </a:cubicBezTo>
                  <a:cubicBezTo>
                    <a:pt x="1945" y="12856"/>
                    <a:pt x="1731" y="10367"/>
                    <a:pt x="1303" y="8360"/>
                  </a:cubicBezTo>
                  <a:cubicBezTo>
                    <a:pt x="1124" y="7468"/>
                    <a:pt x="768" y="6638"/>
                    <a:pt x="571" y="5755"/>
                  </a:cubicBezTo>
                  <a:cubicBezTo>
                    <a:pt x="330" y="4756"/>
                    <a:pt x="776" y="4185"/>
                    <a:pt x="1481" y="3828"/>
                  </a:cubicBezTo>
                  <a:cubicBezTo>
                    <a:pt x="1515" y="3857"/>
                    <a:pt x="1557" y="3878"/>
                    <a:pt x="1601" y="3878"/>
                  </a:cubicBezTo>
                  <a:cubicBezTo>
                    <a:pt x="1626" y="3878"/>
                    <a:pt x="1652" y="3871"/>
                    <a:pt x="1678" y="3855"/>
                  </a:cubicBezTo>
                  <a:cubicBezTo>
                    <a:pt x="3819" y="2749"/>
                    <a:pt x="6290" y="2526"/>
                    <a:pt x="8591" y="1919"/>
                  </a:cubicBezTo>
                  <a:cubicBezTo>
                    <a:pt x="9733" y="1616"/>
                    <a:pt x="10857" y="1286"/>
                    <a:pt x="11999" y="991"/>
                  </a:cubicBezTo>
                  <a:cubicBezTo>
                    <a:pt x="12959" y="731"/>
                    <a:pt x="14174" y="333"/>
                    <a:pt x="15245" y="333"/>
                  </a:cubicBezTo>
                  <a:close/>
                  <a:moveTo>
                    <a:pt x="15520" y="1"/>
                  </a:moveTo>
                  <a:cubicBezTo>
                    <a:pt x="15305" y="1"/>
                    <a:pt x="15094" y="30"/>
                    <a:pt x="14934" y="54"/>
                  </a:cubicBezTo>
                  <a:cubicBezTo>
                    <a:pt x="13596" y="233"/>
                    <a:pt x="12294" y="554"/>
                    <a:pt x="10991" y="902"/>
                  </a:cubicBezTo>
                  <a:cubicBezTo>
                    <a:pt x="9341" y="1357"/>
                    <a:pt x="7699" y="1839"/>
                    <a:pt x="6022" y="2178"/>
                  </a:cubicBezTo>
                  <a:cubicBezTo>
                    <a:pt x="4764" y="2436"/>
                    <a:pt x="3515" y="2704"/>
                    <a:pt x="2329" y="3186"/>
                  </a:cubicBezTo>
                  <a:lnTo>
                    <a:pt x="2248" y="3186"/>
                  </a:lnTo>
                  <a:cubicBezTo>
                    <a:pt x="1606" y="3364"/>
                    <a:pt x="982" y="3596"/>
                    <a:pt x="509" y="4087"/>
                  </a:cubicBezTo>
                  <a:cubicBezTo>
                    <a:pt x="0" y="4622"/>
                    <a:pt x="143" y="5434"/>
                    <a:pt x="295" y="6076"/>
                  </a:cubicBezTo>
                  <a:cubicBezTo>
                    <a:pt x="518" y="7049"/>
                    <a:pt x="884" y="7958"/>
                    <a:pt x="1080" y="8931"/>
                  </a:cubicBezTo>
                  <a:cubicBezTo>
                    <a:pt x="1321" y="10117"/>
                    <a:pt x="1562" y="11313"/>
                    <a:pt x="1892" y="12473"/>
                  </a:cubicBezTo>
                  <a:cubicBezTo>
                    <a:pt x="2251" y="13760"/>
                    <a:pt x="2720" y="15557"/>
                    <a:pt x="4232" y="15557"/>
                  </a:cubicBezTo>
                  <a:cubicBezTo>
                    <a:pt x="4333" y="15557"/>
                    <a:pt x="4439" y="15549"/>
                    <a:pt x="4550" y="15532"/>
                  </a:cubicBezTo>
                  <a:cubicBezTo>
                    <a:pt x="5389" y="15408"/>
                    <a:pt x="6218" y="14988"/>
                    <a:pt x="7039" y="14774"/>
                  </a:cubicBezTo>
                  <a:cubicBezTo>
                    <a:pt x="8350" y="14435"/>
                    <a:pt x="9653" y="14069"/>
                    <a:pt x="10929" y="13597"/>
                  </a:cubicBezTo>
                  <a:cubicBezTo>
                    <a:pt x="13311" y="12704"/>
                    <a:pt x="15862" y="12160"/>
                    <a:pt x="18190" y="11125"/>
                  </a:cubicBezTo>
                  <a:cubicBezTo>
                    <a:pt x="18690" y="10911"/>
                    <a:pt x="18761" y="10474"/>
                    <a:pt x="18806" y="9975"/>
                  </a:cubicBezTo>
                  <a:cubicBezTo>
                    <a:pt x="18806" y="9957"/>
                    <a:pt x="18806" y="9930"/>
                    <a:pt x="18815" y="9903"/>
                  </a:cubicBezTo>
                  <a:cubicBezTo>
                    <a:pt x="18859" y="9332"/>
                    <a:pt x="18833" y="8726"/>
                    <a:pt x="18752" y="8128"/>
                  </a:cubicBezTo>
                  <a:cubicBezTo>
                    <a:pt x="18690" y="7700"/>
                    <a:pt x="18610" y="7280"/>
                    <a:pt x="18512" y="6888"/>
                  </a:cubicBezTo>
                  <a:cubicBezTo>
                    <a:pt x="18217" y="5719"/>
                    <a:pt x="17664" y="4622"/>
                    <a:pt x="17316" y="3471"/>
                  </a:cubicBezTo>
                  <a:cubicBezTo>
                    <a:pt x="17004" y="2445"/>
                    <a:pt x="16861" y="1321"/>
                    <a:pt x="16353" y="358"/>
                  </a:cubicBezTo>
                  <a:cubicBezTo>
                    <a:pt x="16200" y="74"/>
                    <a:pt x="15857" y="1"/>
                    <a:pt x="1552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-257585" y="3634534"/>
              <a:ext cx="81574" cy="75713"/>
            </a:xfrm>
            <a:custGeom>
              <a:avLst/>
              <a:gdLst/>
              <a:ahLst/>
              <a:cxnLst/>
              <a:rect l="l" t="t" r="r" b="b"/>
              <a:pathLst>
                <a:path w="1518" h="1409" extrusionOk="0">
                  <a:moveTo>
                    <a:pt x="830" y="341"/>
                  </a:moveTo>
                  <a:cubicBezTo>
                    <a:pt x="1119" y="341"/>
                    <a:pt x="1230" y="1063"/>
                    <a:pt x="801" y="1063"/>
                  </a:cubicBezTo>
                  <a:cubicBezTo>
                    <a:pt x="796" y="1063"/>
                    <a:pt x="791" y="1063"/>
                    <a:pt x="786" y="1063"/>
                  </a:cubicBezTo>
                  <a:cubicBezTo>
                    <a:pt x="625" y="1063"/>
                    <a:pt x="482" y="893"/>
                    <a:pt x="438" y="759"/>
                  </a:cubicBezTo>
                  <a:cubicBezTo>
                    <a:pt x="366" y="563"/>
                    <a:pt x="482" y="474"/>
                    <a:pt x="670" y="438"/>
                  </a:cubicBezTo>
                  <a:cubicBezTo>
                    <a:pt x="732" y="429"/>
                    <a:pt x="768" y="394"/>
                    <a:pt x="777" y="349"/>
                  </a:cubicBezTo>
                  <a:cubicBezTo>
                    <a:pt x="795" y="344"/>
                    <a:pt x="813" y="341"/>
                    <a:pt x="830" y="341"/>
                  </a:cubicBezTo>
                  <a:close/>
                  <a:moveTo>
                    <a:pt x="843" y="1"/>
                  </a:moveTo>
                  <a:cubicBezTo>
                    <a:pt x="716" y="1"/>
                    <a:pt x="584" y="47"/>
                    <a:pt x="464" y="144"/>
                  </a:cubicBezTo>
                  <a:cubicBezTo>
                    <a:pt x="161" y="251"/>
                    <a:pt x="1" y="536"/>
                    <a:pt x="117" y="867"/>
                  </a:cubicBezTo>
                  <a:cubicBezTo>
                    <a:pt x="214" y="1160"/>
                    <a:pt x="498" y="1409"/>
                    <a:pt x="812" y="1409"/>
                  </a:cubicBezTo>
                  <a:cubicBezTo>
                    <a:pt x="842" y="1409"/>
                    <a:pt x="872" y="1406"/>
                    <a:pt x="902" y="1402"/>
                  </a:cubicBezTo>
                  <a:cubicBezTo>
                    <a:pt x="1348" y="1322"/>
                    <a:pt x="1517" y="804"/>
                    <a:pt x="1374" y="420"/>
                  </a:cubicBezTo>
                  <a:cubicBezTo>
                    <a:pt x="1278" y="147"/>
                    <a:pt x="1068" y="1"/>
                    <a:pt x="8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-158818" y="3609547"/>
              <a:ext cx="71955" cy="66309"/>
            </a:xfrm>
            <a:custGeom>
              <a:avLst/>
              <a:gdLst/>
              <a:ahLst/>
              <a:cxnLst/>
              <a:rect l="l" t="t" r="r" b="b"/>
              <a:pathLst>
                <a:path w="1339" h="1234" extrusionOk="0">
                  <a:moveTo>
                    <a:pt x="729" y="338"/>
                  </a:moveTo>
                  <a:cubicBezTo>
                    <a:pt x="865" y="338"/>
                    <a:pt x="991" y="395"/>
                    <a:pt x="991" y="555"/>
                  </a:cubicBezTo>
                  <a:cubicBezTo>
                    <a:pt x="999" y="761"/>
                    <a:pt x="750" y="894"/>
                    <a:pt x="580" y="894"/>
                  </a:cubicBezTo>
                  <a:cubicBezTo>
                    <a:pt x="455" y="894"/>
                    <a:pt x="375" y="796"/>
                    <a:pt x="366" y="680"/>
                  </a:cubicBezTo>
                  <a:cubicBezTo>
                    <a:pt x="348" y="511"/>
                    <a:pt x="464" y="395"/>
                    <a:pt x="616" y="350"/>
                  </a:cubicBezTo>
                  <a:cubicBezTo>
                    <a:pt x="653" y="342"/>
                    <a:pt x="691" y="338"/>
                    <a:pt x="729" y="338"/>
                  </a:cubicBezTo>
                  <a:close/>
                  <a:moveTo>
                    <a:pt x="712" y="1"/>
                  </a:moveTo>
                  <a:cubicBezTo>
                    <a:pt x="652" y="1"/>
                    <a:pt x="593" y="7"/>
                    <a:pt x="536" y="20"/>
                  </a:cubicBezTo>
                  <a:cubicBezTo>
                    <a:pt x="232" y="109"/>
                    <a:pt x="0" y="368"/>
                    <a:pt x="27" y="698"/>
                  </a:cubicBezTo>
                  <a:cubicBezTo>
                    <a:pt x="53" y="1005"/>
                    <a:pt x="286" y="1234"/>
                    <a:pt x="581" y="1234"/>
                  </a:cubicBezTo>
                  <a:cubicBezTo>
                    <a:pt x="587" y="1234"/>
                    <a:pt x="592" y="1234"/>
                    <a:pt x="598" y="1233"/>
                  </a:cubicBezTo>
                  <a:cubicBezTo>
                    <a:pt x="973" y="1233"/>
                    <a:pt x="1338" y="912"/>
                    <a:pt x="1330" y="529"/>
                  </a:cubicBezTo>
                  <a:cubicBezTo>
                    <a:pt x="1330" y="177"/>
                    <a:pt x="1022" y="1"/>
                    <a:pt x="7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271180" y="3445867"/>
              <a:ext cx="151056" cy="88018"/>
            </a:xfrm>
            <a:custGeom>
              <a:avLst/>
              <a:gdLst/>
              <a:ahLst/>
              <a:cxnLst/>
              <a:rect l="l" t="t" r="r" b="b"/>
              <a:pathLst>
                <a:path w="2811" h="1638" extrusionOk="0">
                  <a:moveTo>
                    <a:pt x="2177" y="452"/>
                  </a:moveTo>
                  <a:cubicBezTo>
                    <a:pt x="2213" y="577"/>
                    <a:pt x="2231" y="702"/>
                    <a:pt x="2284" y="818"/>
                  </a:cubicBezTo>
                  <a:cubicBezTo>
                    <a:pt x="1704" y="1014"/>
                    <a:pt x="1142" y="1112"/>
                    <a:pt x="482" y="1273"/>
                  </a:cubicBezTo>
                  <a:lnTo>
                    <a:pt x="402" y="943"/>
                  </a:lnTo>
                  <a:cubicBezTo>
                    <a:pt x="1062" y="800"/>
                    <a:pt x="1651" y="747"/>
                    <a:pt x="2177" y="452"/>
                  </a:cubicBezTo>
                  <a:close/>
                  <a:moveTo>
                    <a:pt x="2327" y="1"/>
                  </a:moveTo>
                  <a:cubicBezTo>
                    <a:pt x="2299" y="1"/>
                    <a:pt x="2270" y="11"/>
                    <a:pt x="2240" y="33"/>
                  </a:cubicBezTo>
                  <a:cubicBezTo>
                    <a:pt x="1660" y="434"/>
                    <a:pt x="866" y="479"/>
                    <a:pt x="197" y="640"/>
                  </a:cubicBezTo>
                  <a:cubicBezTo>
                    <a:pt x="108" y="666"/>
                    <a:pt x="1" y="773"/>
                    <a:pt x="27" y="863"/>
                  </a:cubicBezTo>
                  <a:lnTo>
                    <a:pt x="197" y="1523"/>
                  </a:lnTo>
                  <a:cubicBezTo>
                    <a:pt x="218" y="1595"/>
                    <a:pt x="315" y="1638"/>
                    <a:pt x="399" y="1638"/>
                  </a:cubicBezTo>
                  <a:cubicBezTo>
                    <a:pt x="419" y="1638"/>
                    <a:pt x="438" y="1635"/>
                    <a:pt x="455" y="1630"/>
                  </a:cubicBezTo>
                  <a:cubicBezTo>
                    <a:pt x="1169" y="1451"/>
                    <a:pt x="1919" y="1318"/>
                    <a:pt x="2623" y="1068"/>
                  </a:cubicBezTo>
                  <a:cubicBezTo>
                    <a:pt x="2721" y="1032"/>
                    <a:pt x="2811" y="916"/>
                    <a:pt x="2748" y="809"/>
                  </a:cubicBezTo>
                  <a:cubicBezTo>
                    <a:pt x="2623" y="595"/>
                    <a:pt x="2552" y="372"/>
                    <a:pt x="2489" y="131"/>
                  </a:cubicBezTo>
                  <a:cubicBezTo>
                    <a:pt x="2481" y="95"/>
                    <a:pt x="2454" y="69"/>
                    <a:pt x="2427" y="51"/>
                  </a:cubicBezTo>
                  <a:cubicBezTo>
                    <a:pt x="2401" y="20"/>
                    <a:pt x="2366" y="1"/>
                    <a:pt x="232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15"/>
          <p:cNvSpPr/>
          <p:nvPr/>
        </p:nvSpPr>
        <p:spPr>
          <a:xfrm>
            <a:off x="6099225" y="169222"/>
            <a:ext cx="902325" cy="217354"/>
          </a:xfrm>
          <a:custGeom>
            <a:avLst/>
            <a:gdLst/>
            <a:ahLst/>
            <a:cxnLst/>
            <a:rect l="l" t="t" r="r" b="b"/>
            <a:pathLst>
              <a:path w="24813" h="5977" extrusionOk="0">
                <a:moveTo>
                  <a:pt x="10050" y="0"/>
                </a:moveTo>
                <a:cubicBezTo>
                  <a:pt x="9800" y="0"/>
                  <a:pt x="9749" y="276"/>
                  <a:pt x="9649" y="451"/>
                </a:cubicBezTo>
                <a:cubicBezTo>
                  <a:pt x="9348" y="928"/>
                  <a:pt x="9073" y="1404"/>
                  <a:pt x="8797" y="1880"/>
                </a:cubicBezTo>
                <a:cubicBezTo>
                  <a:pt x="8271" y="2732"/>
                  <a:pt x="7694" y="3559"/>
                  <a:pt x="7343" y="4487"/>
                </a:cubicBezTo>
                <a:cubicBezTo>
                  <a:pt x="7076" y="4487"/>
                  <a:pt x="6809" y="4498"/>
                  <a:pt x="6549" y="4498"/>
                </a:cubicBezTo>
                <a:cubicBezTo>
                  <a:pt x="6419" y="4498"/>
                  <a:pt x="6291" y="4495"/>
                  <a:pt x="6165" y="4487"/>
                </a:cubicBezTo>
                <a:cubicBezTo>
                  <a:pt x="4311" y="4386"/>
                  <a:pt x="2481" y="4261"/>
                  <a:pt x="627" y="4161"/>
                </a:cubicBezTo>
                <a:cubicBezTo>
                  <a:pt x="545" y="4161"/>
                  <a:pt x="443" y="4147"/>
                  <a:pt x="346" y="4147"/>
                </a:cubicBezTo>
                <a:cubicBezTo>
                  <a:pt x="177" y="4147"/>
                  <a:pt x="25" y="4188"/>
                  <a:pt x="25" y="4411"/>
                </a:cubicBezTo>
                <a:cubicBezTo>
                  <a:pt x="0" y="4712"/>
                  <a:pt x="376" y="4662"/>
                  <a:pt x="602" y="4687"/>
                </a:cubicBezTo>
                <a:cubicBezTo>
                  <a:pt x="2632" y="4963"/>
                  <a:pt x="4687" y="4938"/>
                  <a:pt x="6717" y="4988"/>
                </a:cubicBezTo>
                <a:cubicBezTo>
                  <a:pt x="7419" y="4988"/>
                  <a:pt x="7795" y="4712"/>
                  <a:pt x="8095" y="4161"/>
                </a:cubicBezTo>
                <a:cubicBezTo>
                  <a:pt x="8672" y="3108"/>
                  <a:pt x="9273" y="2055"/>
                  <a:pt x="9850" y="1003"/>
                </a:cubicBezTo>
                <a:cubicBezTo>
                  <a:pt x="9900" y="903"/>
                  <a:pt x="9900" y="777"/>
                  <a:pt x="10050" y="727"/>
                </a:cubicBezTo>
                <a:cubicBezTo>
                  <a:pt x="10125" y="903"/>
                  <a:pt x="10176" y="1028"/>
                  <a:pt x="10226" y="1178"/>
                </a:cubicBezTo>
                <a:cubicBezTo>
                  <a:pt x="10702" y="2657"/>
                  <a:pt x="11228" y="4136"/>
                  <a:pt x="11880" y="5539"/>
                </a:cubicBezTo>
                <a:cubicBezTo>
                  <a:pt x="11999" y="5832"/>
                  <a:pt x="12119" y="5976"/>
                  <a:pt x="12261" y="5976"/>
                </a:cubicBezTo>
                <a:cubicBezTo>
                  <a:pt x="12387" y="5976"/>
                  <a:pt x="12530" y="5863"/>
                  <a:pt x="12707" y="5639"/>
                </a:cubicBezTo>
                <a:cubicBezTo>
                  <a:pt x="12807" y="5514"/>
                  <a:pt x="12907" y="5364"/>
                  <a:pt x="13008" y="5238"/>
                </a:cubicBezTo>
                <a:cubicBezTo>
                  <a:pt x="13509" y="4537"/>
                  <a:pt x="13985" y="3810"/>
                  <a:pt x="14511" y="3058"/>
                </a:cubicBezTo>
                <a:cubicBezTo>
                  <a:pt x="14587" y="3258"/>
                  <a:pt x="14662" y="3409"/>
                  <a:pt x="14737" y="3584"/>
                </a:cubicBezTo>
                <a:cubicBezTo>
                  <a:pt x="15013" y="4211"/>
                  <a:pt x="15288" y="4837"/>
                  <a:pt x="15564" y="5464"/>
                </a:cubicBezTo>
                <a:cubicBezTo>
                  <a:pt x="15664" y="5665"/>
                  <a:pt x="15739" y="5890"/>
                  <a:pt x="15990" y="5890"/>
                </a:cubicBezTo>
                <a:cubicBezTo>
                  <a:pt x="16266" y="5890"/>
                  <a:pt x="16291" y="5639"/>
                  <a:pt x="16366" y="5489"/>
                </a:cubicBezTo>
                <a:cubicBezTo>
                  <a:pt x="16592" y="4988"/>
                  <a:pt x="16817" y="4462"/>
                  <a:pt x="17018" y="3985"/>
                </a:cubicBezTo>
                <a:cubicBezTo>
                  <a:pt x="17484" y="4006"/>
                  <a:pt x="17934" y="4042"/>
                  <a:pt x="18368" y="4042"/>
                </a:cubicBezTo>
                <a:cubicBezTo>
                  <a:pt x="18470" y="4042"/>
                  <a:pt x="18571" y="4040"/>
                  <a:pt x="18672" y="4035"/>
                </a:cubicBezTo>
                <a:cubicBezTo>
                  <a:pt x="20025" y="4010"/>
                  <a:pt x="21354" y="3935"/>
                  <a:pt x="22682" y="3860"/>
                </a:cubicBezTo>
                <a:cubicBezTo>
                  <a:pt x="23283" y="3835"/>
                  <a:pt x="23885" y="3785"/>
                  <a:pt x="24486" y="3710"/>
                </a:cubicBezTo>
                <a:cubicBezTo>
                  <a:pt x="24637" y="3710"/>
                  <a:pt x="24812" y="3710"/>
                  <a:pt x="24762" y="3484"/>
                </a:cubicBezTo>
                <a:cubicBezTo>
                  <a:pt x="24702" y="3439"/>
                  <a:pt x="24651" y="3430"/>
                  <a:pt x="24598" y="3430"/>
                </a:cubicBezTo>
                <a:cubicBezTo>
                  <a:pt x="24563" y="3430"/>
                  <a:pt x="24526" y="3434"/>
                  <a:pt x="24486" y="3434"/>
                </a:cubicBezTo>
                <a:cubicBezTo>
                  <a:pt x="24183" y="3422"/>
                  <a:pt x="23882" y="3417"/>
                  <a:pt x="23581" y="3417"/>
                </a:cubicBezTo>
                <a:cubicBezTo>
                  <a:pt x="22588" y="3417"/>
                  <a:pt x="21602" y="3471"/>
                  <a:pt x="20602" y="3509"/>
                </a:cubicBezTo>
                <a:cubicBezTo>
                  <a:pt x="19846" y="3541"/>
                  <a:pt x="19101" y="3621"/>
                  <a:pt x="18353" y="3621"/>
                </a:cubicBezTo>
                <a:cubicBezTo>
                  <a:pt x="17910" y="3621"/>
                  <a:pt x="17465" y="3593"/>
                  <a:pt x="17018" y="3509"/>
                </a:cubicBezTo>
                <a:cubicBezTo>
                  <a:pt x="17003" y="3507"/>
                  <a:pt x="16989" y="3507"/>
                  <a:pt x="16975" y="3507"/>
                </a:cubicBezTo>
                <a:cubicBezTo>
                  <a:pt x="16782" y="3507"/>
                  <a:pt x="16712" y="3668"/>
                  <a:pt x="16642" y="3785"/>
                </a:cubicBezTo>
                <a:cubicBezTo>
                  <a:pt x="16441" y="4236"/>
                  <a:pt x="16241" y="4662"/>
                  <a:pt x="15990" y="5213"/>
                </a:cubicBezTo>
                <a:cubicBezTo>
                  <a:pt x="15664" y="4411"/>
                  <a:pt x="15364" y="3735"/>
                  <a:pt x="15063" y="3058"/>
                </a:cubicBezTo>
                <a:cubicBezTo>
                  <a:pt x="14904" y="2715"/>
                  <a:pt x="14781" y="2552"/>
                  <a:pt x="14633" y="2552"/>
                </a:cubicBezTo>
                <a:cubicBezTo>
                  <a:pt x="14501" y="2552"/>
                  <a:pt x="14349" y="2684"/>
                  <a:pt x="14135" y="2933"/>
                </a:cubicBezTo>
                <a:cubicBezTo>
                  <a:pt x="13734" y="3409"/>
                  <a:pt x="13359" y="3910"/>
                  <a:pt x="13008" y="4436"/>
                </a:cubicBezTo>
                <a:cubicBezTo>
                  <a:pt x="12782" y="4787"/>
                  <a:pt x="12531" y="5113"/>
                  <a:pt x="12256" y="5489"/>
                </a:cubicBezTo>
                <a:cubicBezTo>
                  <a:pt x="12080" y="4963"/>
                  <a:pt x="11905" y="4537"/>
                  <a:pt x="11754" y="4111"/>
                </a:cubicBezTo>
                <a:cubicBezTo>
                  <a:pt x="11303" y="2908"/>
                  <a:pt x="10877" y="1705"/>
                  <a:pt x="10451" y="502"/>
                </a:cubicBezTo>
                <a:cubicBezTo>
                  <a:pt x="10376" y="301"/>
                  <a:pt x="10326" y="25"/>
                  <a:pt x="10050" y="0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5"/>
          <p:cNvSpPr/>
          <p:nvPr/>
        </p:nvSpPr>
        <p:spPr>
          <a:xfrm>
            <a:off x="7985565" y="914300"/>
            <a:ext cx="239754" cy="235827"/>
          </a:xfrm>
          <a:custGeom>
            <a:avLst/>
            <a:gdLst/>
            <a:ahLst/>
            <a:cxnLst/>
            <a:rect l="l" t="t" r="r" b="b"/>
            <a:pathLst>
              <a:path w="6593" h="6485" extrusionOk="0">
                <a:moveTo>
                  <a:pt x="5440" y="1"/>
                </a:moveTo>
                <a:cubicBezTo>
                  <a:pt x="5248" y="1"/>
                  <a:pt x="5045" y="44"/>
                  <a:pt x="4838" y="136"/>
                </a:cubicBezTo>
                <a:cubicBezTo>
                  <a:pt x="4437" y="311"/>
                  <a:pt x="4136" y="562"/>
                  <a:pt x="3936" y="938"/>
                </a:cubicBezTo>
                <a:cubicBezTo>
                  <a:pt x="3760" y="1238"/>
                  <a:pt x="3610" y="1514"/>
                  <a:pt x="3334" y="1790"/>
                </a:cubicBezTo>
                <a:cubicBezTo>
                  <a:pt x="2958" y="1339"/>
                  <a:pt x="2557" y="963"/>
                  <a:pt x="2056" y="762"/>
                </a:cubicBezTo>
                <a:cubicBezTo>
                  <a:pt x="1837" y="669"/>
                  <a:pt x="1623" y="618"/>
                  <a:pt x="1415" y="618"/>
                </a:cubicBezTo>
                <a:cubicBezTo>
                  <a:pt x="1122" y="618"/>
                  <a:pt x="841" y="718"/>
                  <a:pt x="577" y="938"/>
                </a:cubicBezTo>
                <a:cubicBezTo>
                  <a:pt x="126" y="1314"/>
                  <a:pt x="1" y="1815"/>
                  <a:pt x="101" y="2366"/>
                </a:cubicBezTo>
                <a:cubicBezTo>
                  <a:pt x="226" y="2968"/>
                  <a:pt x="502" y="3519"/>
                  <a:pt x="953" y="3970"/>
                </a:cubicBezTo>
                <a:cubicBezTo>
                  <a:pt x="1780" y="4797"/>
                  <a:pt x="2607" y="5599"/>
                  <a:pt x="3560" y="6326"/>
                </a:cubicBezTo>
                <a:cubicBezTo>
                  <a:pt x="3698" y="6433"/>
                  <a:pt x="3818" y="6485"/>
                  <a:pt x="3926" y="6485"/>
                </a:cubicBezTo>
                <a:cubicBezTo>
                  <a:pt x="4072" y="6485"/>
                  <a:pt x="4196" y="6389"/>
                  <a:pt x="4312" y="6201"/>
                </a:cubicBezTo>
                <a:cubicBezTo>
                  <a:pt x="4988" y="5123"/>
                  <a:pt x="5690" y="4071"/>
                  <a:pt x="6191" y="2868"/>
                </a:cubicBezTo>
                <a:cubicBezTo>
                  <a:pt x="6417" y="2366"/>
                  <a:pt x="6592" y="1815"/>
                  <a:pt x="6592" y="1264"/>
                </a:cubicBezTo>
                <a:cubicBezTo>
                  <a:pt x="6592" y="491"/>
                  <a:pt x="6086" y="1"/>
                  <a:pt x="5440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8" name="Google Shape;1308;p15"/>
          <p:cNvGrpSpPr/>
          <p:nvPr/>
        </p:nvGrpSpPr>
        <p:grpSpPr>
          <a:xfrm rot="2700000">
            <a:off x="1348079" y="-208075"/>
            <a:ext cx="722202" cy="971955"/>
            <a:chOff x="1510742" y="872255"/>
            <a:chExt cx="722209" cy="971965"/>
          </a:xfrm>
        </p:grpSpPr>
        <p:sp>
          <p:nvSpPr>
            <p:cNvPr id="1309" name="Google Shape;1309;p15"/>
            <p:cNvSpPr/>
            <p:nvPr/>
          </p:nvSpPr>
          <p:spPr>
            <a:xfrm>
              <a:off x="1542291" y="1370812"/>
              <a:ext cx="310553" cy="352487"/>
            </a:xfrm>
            <a:custGeom>
              <a:avLst/>
              <a:gdLst/>
              <a:ahLst/>
              <a:cxnLst/>
              <a:rect l="l" t="t" r="r" b="b"/>
              <a:pathLst>
                <a:path w="5532" h="6279" extrusionOk="0">
                  <a:moveTo>
                    <a:pt x="4934" y="0"/>
                  </a:moveTo>
                  <a:cubicBezTo>
                    <a:pt x="4916" y="0"/>
                    <a:pt x="4898" y="2"/>
                    <a:pt x="4880" y="5"/>
                  </a:cubicBezTo>
                  <a:cubicBezTo>
                    <a:pt x="4773" y="183"/>
                    <a:pt x="4622" y="281"/>
                    <a:pt x="4434" y="317"/>
                  </a:cubicBezTo>
                  <a:cubicBezTo>
                    <a:pt x="4408" y="397"/>
                    <a:pt x="4015" y="433"/>
                    <a:pt x="3596" y="442"/>
                  </a:cubicBezTo>
                  <a:cubicBezTo>
                    <a:pt x="3550" y="409"/>
                    <a:pt x="3496" y="386"/>
                    <a:pt x="3425" y="386"/>
                  </a:cubicBezTo>
                  <a:cubicBezTo>
                    <a:pt x="3398" y="386"/>
                    <a:pt x="3369" y="390"/>
                    <a:pt x="3337" y="397"/>
                  </a:cubicBezTo>
                  <a:cubicBezTo>
                    <a:pt x="3275" y="415"/>
                    <a:pt x="3203" y="433"/>
                    <a:pt x="3141" y="460"/>
                  </a:cubicBezTo>
                  <a:cubicBezTo>
                    <a:pt x="2900" y="460"/>
                    <a:pt x="2695" y="460"/>
                    <a:pt x="2641" y="468"/>
                  </a:cubicBezTo>
                  <a:cubicBezTo>
                    <a:pt x="2516" y="468"/>
                    <a:pt x="2391" y="495"/>
                    <a:pt x="2275" y="522"/>
                  </a:cubicBezTo>
                  <a:cubicBezTo>
                    <a:pt x="1945" y="727"/>
                    <a:pt x="1687" y="1039"/>
                    <a:pt x="1472" y="1387"/>
                  </a:cubicBezTo>
                  <a:cubicBezTo>
                    <a:pt x="991" y="2146"/>
                    <a:pt x="509" y="3011"/>
                    <a:pt x="241" y="3876"/>
                  </a:cubicBezTo>
                  <a:cubicBezTo>
                    <a:pt x="143" y="4215"/>
                    <a:pt x="18" y="4599"/>
                    <a:pt x="1" y="4974"/>
                  </a:cubicBezTo>
                  <a:cubicBezTo>
                    <a:pt x="99" y="5402"/>
                    <a:pt x="322" y="5776"/>
                    <a:pt x="634" y="6196"/>
                  </a:cubicBezTo>
                  <a:cubicBezTo>
                    <a:pt x="672" y="6253"/>
                    <a:pt x="738" y="6279"/>
                    <a:pt x="805" y="6279"/>
                  </a:cubicBezTo>
                  <a:cubicBezTo>
                    <a:pt x="832" y="6279"/>
                    <a:pt x="858" y="6275"/>
                    <a:pt x="884" y="6267"/>
                  </a:cubicBezTo>
                  <a:cubicBezTo>
                    <a:pt x="884" y="6267"/>
                    <a:pt x="893" y="6258"/>
                    <a:pt x="893" y="6258"/>
                  </a:cubicBezTo>
                  <a:cubicBezTo>
                    <a:pt x="937" y="6240"/>
                    <a:pt x="982" y="6205"/>
                    <a:pt x="1000" y="6160"/>
                  </a:cubicBezTo>
                  <a:cubicBezTo>
                    <a:pt x="45" y="5750"/>
                    <a:pt x="661" y="4349"/>
                    <a:pt x="1035" y="3662"/>
                  </a:cubicBezTo>
                  <a:cubicBezTo>
                    <a:pt x="1410" y="2984"/>
                    <a:pt x="1865" y="2369"/>
                    <a:pt x="2400" y="1807"/>
                  </a:cubicBezTo>
                  <a:cubicBezTo>
                    <a:pt x="2874" y="1310"/>
                    <a:pt x="3279" y="827"/>
                    <a:pt x="3935" y="827"/>
                  </a:cubicBezTo>
                  <a:cubicBezTo>
                    <a:pt x="4033" y="827"/>
                    <a:pt x="4137" y="838"/>
                    <a:pt x="4247" y="861"/>
                  </a:cubicBezTo>
                  <a:cubicBezTo>
                    <a:pt x="4452" y="906"/>
                    <a:pt x="4657" y="968"/>
                    <a:pt x="4862" y="1057"/>
                  </a:cubicBezTo>
                  <a:cubicBezTo>
                    <a:pt x="5273" y="861"/>
                    <a:pt x="5532" y="576"/>
                    <a:pt x="5362" y="183"/>
                  </a:cubicBezTo>
                  <a:cubicBezTo>
                    <a:pt x="5226" y="95"/>
                    <a:pt x="5084" y="0"/>
                    <a:pt x="493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1510742" y="872255"/>
              <a:ext cx="722209" cy="971965"/>
            </a:xfrm>
            <a:custGeom>
              <a:avLst/>
              <a:gdLst/>
              <a:ahLst/>
              <a:cxnLst/>
              <a:rect l="l" t="t" r="r" b="b"/>
              <a:pathLst>
                <a:path w="12865" h="17314" extrusionOk="0">
                  <a:moveTo>
                    <a:pt x="12463" y="330"/>
                  </a:moveTo>
                  <a:cubicBezTo>
                    <a:pt x="12526" y="330"/>
                    <a:pt x="12508" y="696"/>
                    <a:pt x="12499" y="785"/>
                  </a:cubicBezTo>
                  <a:cubicBezTo>
                    <a:pt x="12490" y="1026"/>
                    <a:pt x="12481" y="1490"/>
                    <a:pt x="12312" y="1731"/>
                  </a:cubicBezTo>
                  <a:cubicBezTo>
                    <a:pt x="12187" y="1642"/>
                    <a:pt x="12053" y="1553"/>
                    <a:pt x="11919" y="1481"/>
                  </a:cubicBezTo>
                  <a:cubicBezTo>
                    <a:pt x="11937" y="1463"/>
                    <a:pt x="11955" y="1437"/>
                    <a:pt x="11964" y="1401"/>
                  </a:cubicBezTo>
                  <a:cubicBezTo>
                    <a:pt x="12053" y="1080"/>
                    <a:pt x="12044" y="839"/>
                    <a:pt x="11964" y="669"/>
                  </a:cubicBezTo>
                  <a:cubicBezTo>
                    <a:pt x="12106" y="482"/>
                    <a:pt x="12222" y="357"/>
                    <a:pt x="12463" y="330"/>
                  </a:cubicBezTo>
                  <a:close/>
                  <a:moveTo>
                    <a:pt x="11119" y="635"/>
                  </a:moveTo>
                  <a:cubicBezTo>
                    <a:pt x="11507" y="635"/>
                    <a:pt x="11753" y="790"/>
                    <a:pt x="11660" y="1222"/>
                  </a:cubicBezTo>
                  <a:cubicBezTo>
                    <a:pt x="11442" y="1069"/>
                    <a:pt x="11195" y="1004"/>
                    <a:pt x="10934" y="1004"/>
                  </a:cubicBezTo>
                  <a:cubicBezTo>
                    <a:pt x="9889" y="1004"/>
                    <a:pt x="8624" y="2053"/>
                    <a:pt x="8074" y="2668"/>
                  </a:cubicBezTo>
                  <a:cubicBezTo>
                    <a:pt x="7351" y="3479"/>
                    <a:pt x="7316" y="4675"/>
                    <a:pt x="7227" y="5701"/>
                  </a:cubicBezTo>
                  <a:cubicBezTo>
                    <a:pt x="7173" y="6414"/>
                    <a:pt x="6950" y="7039"/>
                    <a:pt x="6673" y="7699"/>
                  </a:cubicBezTo>
                  <a:cubicBezTo>
                    <a:pt x="6513" y="8074"/>
                    <a:pt x="6272" y="8422"/>
                    <a:pt x="6129" y="8805"/>
                  </a:cubicBezTo>
                  <a:cubicBezTo>
                    <a:pt x="6076" y="8770"/>
                    <a:pt x="6022" y="8734"/>
                    <a:pt x="5969" y="8707"/>
                  </a:cubicBezTo>
                  <a:cubicBezTo>
                    <a:pt x="6914" y="7842"/>
                    <a:pt x="6763" y="5852"/>
                    <a:pt x="6905" y="4719"/>
                  </a:cubicBezTo>
                  <a:cubicBezTo>
                    <a:pt x="7075" y="3435"/>
                    <a:pt x="7583" y="2355"/>
                    <a:pt x="8600" y="1544"/>
                  </a:cubicBezTo>
                  <a:cubicBezTo>
                    <a:pt x="8889" y="1303"/>
                    <a:pt x="10312" y="635"/>
                    <a:pt x="11119" y="635"/>
                  </a:cubicBezTo>
                  <a:close/>
                  <a:moveTo>
                    <a:pt x="2209" y="14940"/>
                  </a:moveTo>
                  <a:cubicBezTo>
                    <a:pt x="2235" y="14940"/>
                    <a:pt x="2258" y="14954"/>
                    <a:pt x="2275" y="14988"/>
                  </a:cubicBezTo>
                  <a:cubicBezTo>
                    <a:pt x="2373" y="15175"/>
                    <a:pt x="2400" y="15487"/>
                    <a:pt x="2329" y="15692"/>
                  </a:cubicBezTo>
                  <a:cubicBezTo>
                    <a:pt x="2290" y="15795"/>
                    <a:pt x="2238" y="15893"/>
                    <a:pt x="2165" y="15893"/>
                  </a:cubicBezTo>
                  <a:cubicBezTo>
                    <a:pt x="2136" y="15893"/>
                    <a:pt x="2105" y="15879"/>
                    <a:pt x="2070" y="15844"/>
                  </a:cubicBezTo>
                  <a:cubicBezTo>
                    <a:pt x="1945" y="15746"/>
                    <a:pt x="1892" y="15514"/>
                    <a:pt x="1936" y="15362"/>
                  </a:cubicBezTo>
                  <a:cubicBezTo>
                    <a:pt x="1963" y="15335"/>
                    <a:pt x="1981" y="15291"/>
                    <a:pt x="1981" y="15228"/>
                  </a:cubicBezTo>
                  <a:cubicBezTo>
                    <a:pt x="1974" y="15137"/>
                    <a:pt x="2111" y="14940"/>
                    <a:pt x="2209" y="14940"/>
                  </a:cubicBezTo>
                  <a:close/>
                  <a:moveTo>
                    <a:pt x="5496" y="8881"/>
                  </a:moveTo>
                  <a:cubicBezTo>
                    <a:pt x="5646" y="8881"/>
                    <a:pt x="5788" y="8976"/>
                    <a:pt x="5924" y="9064"/>
                  </a:cubicBezTo>
                  <a:cubicBezTo>
                    <a:pt x="5960" y="9091"/>
                    <a:pt x="5987" y="9109"/>
                    <a:pt x="6013" y="9126"/>
                  </a:cubicBezTo>
                  <a:cubicBezTo>
                    <a:pt x="5915" y="9492"/>
                    <a:pt x="6067" y="9751"/>
                    <a:pt x="6352" y="10054"/>
                  </a:cubicBezTo>
                  <a:cubicBezTo>
                    <a:pt x="7146" y="10893"/>
                    <a:pt x="7289" y="11696"/>
                    <a:pt x="7102" y="12838"/>
                  </a:cubicBezTo>
                  <a:cubicBezTo>
                    <a:pt x="6968" y="13685"/>
                    <a:pt x="6727" y="14693"/>
                    <a:pt x="6433" y="15496"/>
                  </a:cubicBezTo>
                  <a:cubicBezTo>
                    <a:pt x="6245" y="16005"/>
                    <a:pt x="5906" y="16254"/>
                    <a:pt x="5407" y="16370"/>
                  </a:cubicBezTo>
                  <a:cubicBezTo>
                    <a:pt x="5360" y="16377"/>
                    <a:pt x="4994" y="16439"/>
                    <a:pt x="4790" y="16439"/>
                  </a:cubicBezTo>
                  <a:cubicBezTo>
                    <a:pt x="4723" y="16439"/>
                    <a:pt x="4673" y="16433"/>
                    <a:pt x="4657" y="16415"/>
                  </a:cubicBezTo>
                  <a:lnTo>
                    <a:pt x="4657" y="16415"/>
                  </a:lnTo>
                  <a:cubicBezTo>
                    <a:pt x="4708" y="16419"/>
                    <a:pt x="4756" y="16422"/>
                    <a:pt x="4804" y="16422"/>
                  </a:cubicBezTo>
                  <a:cubicBezTo>
                    <a:pt x="6238" y="16422"/>
                    <a:pt x="6399" y="14381"/>
                    <a:pt x="6718" y="13301"/>
                  </a:cubicBezTo>
                  <a:cubicBezTo>
                    <a:pt x="6923" y="12588"/>
                    <a:pt x="7164" y="11678"/>
                    <a:pt x="6745" y="10991"/>
                  </a:cubicBezTo>
                  <a:cubicBezTo>
                    <a:pt x="6459" y="10518"/>
                    <a:pt x="5960" y="10161"/>
                    <a:pt x="5424" y="9938"/>
                  </a:cubicBezTo>
                  <a:cubicBezTo>
                    <a:pt x="5219" y="9849"/>
                    <a:pt x="5014" y="9787"/>
                    <a:pt x="4809" y="9742"/>
                  </a:cubicBezTo>
                  <a:cubicBezTo>
                    <a:pt x="4699" y="9719"/>
                    <a:pt x="4595" y="9708"/>
                    <a:pt x="4497" y="9708"/>
                  </a:cubicBezTo>
                  <a:cubicBezTo>
                    <a:pt x="3841" y="9708"/>
                    <a:pt x="3436" y="10191"/>
                    <a:pt x="2962" y="10688"/>
                  </a:cubicBezTo>
                  <a:cubicBezTo>
                    <a:pt x="2427" y="11259"/>
                    <a:pt x="1972" y="11865"/>
                    <a:pt x="1597" y="12543"/>
                  </a:cubicBezTo>
                  <a:cubicBezTo>
                    <a:pt x="1223" y="13230"/>
                    <a:pt x="607" y="14631"/>
                    <a:pt x="1562" y="15041"/>
                  </a:cubicBezTo>
                  <a:cubicBezTo>
                    <a:pt x="1571" y="15041"/>
                    <a:pt x="1571" y="15050"/>
                    <a:pt x="1580" y="15050"/>
                  </a:cubicBezTo>
                  <a:lnTo>
                    <a:pt x="1580" y="15086"/>
                  </a:lnTo>
                  <a:cubicBezTo>
                    <a:pt x="1535" y="15104"/>
                    <a:pt x="1490" y="15130"/>
                    <a:pt x="1455" y="15139"/>
                  </a:cubicBezTo>
                  <a:cubicBezTo>
                    <a:pt x="1446" y="15139"/>
                    <a:pt x="1446" y="15148"/>
                    <a:pt x="1446" y="15148"/>
                  </a:cubicBezTo>
                  <a:cubicBezTo>
                    <a:pt x="1383" y="15169"/>
                    <a:pt x="1325" y="15180"/>
                    <a:pt x="1270" y="15180"/>
                  </a:cubicBezTo>
                  <a:cubicBezTo>
                    <a:pt x="1159" y="15180"/>
                    <a:pt x="1062" y="15136"/>
                    <a:pt x="973" y="15041"/>
                  </a:cubicBezTo>
                  <a:cubicBezTo>
                    <a:pt x="670" y="14809"/>
                    <a:pt x="598" y="14479"/>
                    <a:pt x="563" y="14131"/>
                  </a:cubicBezTo>
                  <a:cubicBezTo>
                    <a:pt x="554" y="14042"/>
                    <a:pt x="554" y="13944"/>
                    <a:pt x="563" y="13855"/>
                  </a:cubicBezTo>
                  <a:cubicBezTo>
                    <a:pt x="580" y="13480"/>
                    <a:pt x="696" y="13096"/>
                    <a:pt x="803" y="12757"/>
                  </a:cubicBezTo>
                  <a:cubicBezTo>
                    <a:pt x="1071" y="11892"/>
                    <a:pt x="1553" y="11027"/>
                    <a:pt x="2034" y="10268"/>
                  </a:cubicBezTo>
                  <a:cubicBezTo>
                    <a:pt x="2249" y="9920"/>
                    <a:pt x="2507" y="9608"/>
                    <a:pt x="2837" y="9403"/>
                  </a:cubicBezTo>
                  <a:cubicBezTo>
                    <a:pt x="3007" y="9296"/>
                    <a:pt x="3203" y="9225"/>
                    <a:pt x="3426" y="9189"/>
                  </a:cubicBezTo>
                  <a:cubicBezTo>
                    <a:pt x="3530" y="9172"/>
                    <a:pt x="3636" y="9165"/>
                    <a:pt x="3742" y="9165"/>
                  </a:cubicBezTo>
                  <a:cubicBezTo>
                    <a:pt x="4027" y="9165"/>
                    <a:pt x="4318" y="9212"/>
                    <a:pt x="4604" y="9225"/>
                  </a:cubicBezTo>
                  <a:cubicBezTo>
                    <a:pt x="4648" y="9228"/>
                    <a:pt x="4693" y="9230"/>
                    <a:pt x="4737" y="9230"/>
                  </a:cubicBezTo>
                  <a:cubicBezTo>
                    <a:pt x="4826" y="9230"/>
                    <a:pt x="4913" y="9222"/>
                    <a:pt x="4996" y="9198"/>
                  </a:cubicBezTo>
                  <a:cubicBezTo>
                    <a:pt x="5184" y="9162"/>
                    <a:pt x="5335" y="9064"/>
                    <a:pt x="5442" y="8886"/>
                  </a:cubicBezTo>
                  <a:cubicBezTo>
                    <a:pt x="5460" y="8883"/>
                    <a:pt x="5478" y="8881"/>
                    <a:pt x="5496" y="8881"/>
                  </a:cubicBezTo>
                  <a:close/>
                  <a:moveTo>
                    <a:pt x="4309" y="16022"/>
                  </a:moveTo>
                  <a:cubicBezTo>
                    <a:pt x="4345" y="16076"/>
                    <a:pt x="4345" y="16183"/>
                    <a:pt x="4327" y="16281"/>
                  </a:cubicBezTo>
                  <a:cubicBezTo>
                    <a:pt x="4318" y="16308"/>
                    <a:pt x="4309" y="16326"/>
                    <a:pt x="4300" y="16344"/>
                  </a:cubicBezTo>
                  <a:cubicBezTo>
                    <a:pt x="4229" y="16379"/>
                    <a:pt x="4167" y="16477"/>
                    <a:pt x="4193" y="16575"/>
                  </a:cubicBezTo>
                  <a:cubicBezTo>
                    <a:pt x="4229" y="16700"/>
                    <a:pt x="4113" y="16888"/>
                    <a:pt x="4015" y="16968"/>
                  </a:cubicBezTo>
                  <a:cubicBezTo>
                    <a:pt x="3997" y="16977"/>
                    <a:pt x="3961" y="16995"/>
                    <a:pt x="3961" y="17004"/>
                  </a:cubicBezTo>
                  <a:cubicBezTo>
                    <a:pt x="3810" y="16816"/>
                    <a:pt x="3899" y="16754"/>
                    <a:pt x="3908" y="16656"/>
                  </a:cubicBezTo>
                  <a:cubicBezTo>
                    <a:pt x="3917" y="16424"/>
                    <a:pt x="4042" y="16183"/>
                    <a:pt x="4238" y="16049"/>
                  </a:cubicBezTo>
                  <a:cubicBezTo>
                    <a:pt x="4265" y="16031"/>
                    <a:pt x="4292" y="16022"/>
                    <a:pt x="4309" y="16022"/>
                  </a:cubicBezTo>
                  <a:close/>
                  <a:moveTo>
                    <a:pt x="12490" y="0"/>
                  </a:moveTo>
                  <a:cubicBezTo>
                    <a:pt x="12142" y="0"/>
                    <a:pt x="11937" y="161"/>
                    <a:pt x="11732" y="411"/>
                  </a:cubicBezTo>
                  <a:cubicBezTo>
                    <a:pt x="11593" y="331"/>
                    <a:pt x="11411" y="297"/>
                    <a:pt x="11203" y="297"/>
                  </a:cubicBezTo>
                  <a:cubicBezTo>
                    <a:pt x="10223" y="297"/>
                    <a:pt x="8657" y="1058"/>
                    <a:pt x="8208" y="1419"/>
                  </a:cubicBezTo>
                  <a:cubicBezTo>
                    <a:pt x="7191" y="2239"/>
                    <a:pt x="6763" y="3426"/>
                    <a:pt x="6575" y="4675"/>
                  </a:cubicBezTo>
                  <a:cubicBezTo>
                    <a:pt x="6415" y="5736"/>
                    <a:pt x="6593" y="7851"/>
                    <a:pt x="5621" y="8547"/>
                  </a:cubicBezTo>
                  <a:lnTo>
                    <a:pt x="5612" y="8547"/>
                  </a:lnTo>
                  <a:cubicBezTo>
                    <a:pt x="5582" y="8543"/>
                    <a:pt x="5553" y="8541"/>
                    <a:pt x="5523" y="8541"/>
                  </a:cubicBezTo>
                  <a:cubicBezTo>
                    <a:pt x="5480" y="8541"/>
                    <a:pt x="5436" y="8545"/>
                    <a:pt x="5389" y="8555"/>
                  </a:cubicBezTo>
                  <a:cubicBezTo>
                    <a:pt x="5371" y="8555"/>
                    <a:pt x="5362" y="8564"/>
                    <a:pt x="5344" y="8564"/>
                  </a:cubicBezTo>
                  <a:cubicBezTo>
                    <a:pt x="5337" y="8563"/>
                    <a:pt x="5329" y="8563"/>
                    <a:pt x="5321" y="8563"/>
                  </a:cubicBezTo>
                  <a:cubicBezTo>
                    <a:pt x="5263" y="8563"/>
                    <a:pt x="5197" y="8592"/>
                    <a:pt x="5166" y="8663"/>
                  </a:cubicBezTo>
                  <a:cubicBezTo>
                    <a:pt x="5166" y="8671"/>
                    <a:pt x="5157" y="8680"/>
                    <a:pt x="5157" y="8689"/>
                  </a:cubicBezTo>
                  <a:cubicBezTo>
                    <a:pt x="5130" y="8734"/>
                    <a:pt x="5103" y="8770"/>
                    <a:pt x="5059" y="8796"/>
                  </a:cubicBezTo>
                  <a:cubicBezTo>
                    <a:pt x="4919" y="8878"/>
                    <a:pt x="4688" y="8903"/>
                    <a:pt x="4438" y="8903"/>
                  </a:cubicBezTo>
                  <a:cubicBezTo>
                    <a:pt x="4066" y="8903"/>
                    <a:pt x="3652" y="8849"/>
                    <a:pt x="3434" y="8849"/>
                  </a:cubicBezTo>
                  <a:cubicBezTo>
                    <a:pt x="3415" y="8849"/>
                    <a:pt x="3397" y="8849"/>
                    <a:pt x="3382" y="8850"/>
                  </a:cubicBezTo>
                  <a:cubicBezTo>
                    <a:pt x="2909" y="8877"/>
                    <a:pt x="2552" y="9126"/>
                    <a:pt x="2231" y="9448"/>
                  </a:cubicBezTo>
                  <a:cubicBezTo>
                    <a:pt x="1936" y="9751"/>
                    <a:pt x="1669" y="10117"/>
                    <a:pt x="1428" y="10518"/>
                  </a:cubicBezTo>
                  <a:cubicBezTo>
                    <a:pt x="1178" y="10946"/>
                    <a:pt x="955" y="11410"/>
                    <a:pt x="768" y="11865"/>
                  </a:cubicBezTo>
                  <a:cubicBezTo>
                    <a:pt x="643" y="12195"/>
                    <a:pt x="527" y="12525"/>
                    <a:pt x="429" y="12829"/>
                  </a:cubicBezTo>
                  <a:cubicBezTo>
                    <a:pt x="215" y="13524"/>
                    <a:pt x="0" y="14613"/>
                    <a:pt x="616" y="15175"/>
                  </a:cubicBezTo>
                  <a:cubicBezTo>
                    <a:pt x="828" y="15369"/>
                    <a:pt x="1240" y="15596"/>
                    <a:pt x="1548" y="15596"/>
                  </a:cubicBezTo>
                  <a:cubicBezTo>
                    <a:pt x="1565" y="15596"/>
                    <a:pt x="1581" y="15596"/>
                    <a:pt x="1597" y="15594"/>
                  </a:cubicBezTo>
                  <a:cubicBezTo>
                    <a:pt x="1624" y="15808"/>
                    <a:pt x="1722" y="16013"/>
                    <a:pt x="1901" y="16147"/>
                  </a:cubicBezTo>
                  <a:cubicBezTo>
                    <a:pt x="1986" y="16216"/>
                    <a:pt x="2071" y="16245"/>
                    <a:pt x="2152" y="16245"/>
                  </a:cubicBezTo>
                  <a:cubicBezTo>
                    <a:pt x="2377" y="16245"/>
                    <a:pt x="2571" y="16020"/>
                    <a:pt x="2650" y="15790"/>
                  </a:cubicBezTo>
                  <a:cubicBezTo>
                    <a:pt x="2721" y="15603"/>
                    <a:pt x="2704" y="15380"/>
                    <a:pt x="2677" y="15184"/>
                  </a:cubicBezTo>
                  <a:cubicBezTo>
                    <a:pt x="2659" y="15005"/>
                    <a:pt x="2597" y="14747"/>
                    <a:pt x="2427" y="14657"/>
                  </a:cubicBezTo>
                  <a:cubicBezTo>
                    <a:pt x="2357" y="14626"/>
                    <a:pt x="2286" y="14612"/>
                    <a:pt x="2218" y="14612"/>
                  </a:cubicBezTo>
                  <a:cubicBezTo>
                    <a:pt x="2070" y="14612"/>
                    <a:pt x="1933" y="14679"/>
                    <a:pt x="1829" y="14782"/>
                  </a:cubicBezTo>
                  <a:cubicBezTo>
                    <a:pt x="1811" y="14773"/>
                    <a:pt x="1803" y="14773"/>
                    <a:pt x="1794" y="14765"/>
                  </a:cubicBezTo>
                  <a:cubicBezTo>
                    <a:pt x="1660" y="14738"/>
                    <a:pt x="1571" y="14675"/>
                    <a:pt x="1499" y="14595"/>
                  </a:cubicBezTo>
                  <a:cubicBezTo>
                    <a:pt x="1401" y="14479"/>
                    <a:pt x="1365" y="14327"/>
                    <a:pt x="1374" y="14140"/>
                  </a:cubicBezTo>
                  <a:cubicBezTo>
                    <a:pt x="1401" y="13516"/>
                    <a:pt x="1936" y="12623"/>
                    <a:pt x="2124" y="12302"/>
                  </a:cubicBezTo>
                  <a:cubicBezTo>
                    <a:pt x="2507" y="11660"/>
                    <a:pt x="3167" y="10661"/>
                    <a:pt x="3926" y="10259"/>
                  </a:cubicBezTo>
                  <a:cubicBezTo>
                    <a:pt x="4137" y="10145"/>
                    <a:pt x="4357" y="10079"/>
                    <a:pt x="4579" y="10079"/>
                  </a:cubicBezTo>
                  <a:cubicBezTo>
                    <a:pt x="4685" y="10079"/>
                    <a:pt x="4792" y="10094"/>
                    <a:pt x="4898" y="10126"/>
                  </a:cubicBezTo>
                  <a:cubicBezTo>
                    <a:pt x="4907" y="10126"/>
                    <a:pt x="4907" y="10126"/>
                    <a:pt x="4916" y="10135"/>
                  </a:cubicBezTo>
                  <a:cubicBezTo>
                    <a:pt x="5648" y="10358"/>
                    <a:pt x="6379" y="10741"/>
                    <a:pt x="6584" y="11544"/>
                  </a:cubicBezTo>
                  <a:cubicBezTo>
                    <a:pt x="6745" y="12204"/>
                    <a:pt x="6477" y="12838"/>
                    <a:pt x="6317" y="13453"/>
                  </a:cubicBezTo>
                  <a:cubicBezTo>
                    <a:pt x="6092" y="14327"/>
                    <a:pt x="5942" y="16072"/>
                    <a:pt x="4779" y="16072"/>
                  </a:cubicBezTo>
                  <a:cubicBezTo>
                    <a:pt x="4742" y="16072"/>
                    <a:pt x="4705" y="16071"/>
                    <a:pt x="4666" y="16067"/>
                  </a:cubicBezTo>
                  <a:cubicBezTo>
                    <a:pt x="4657" y="15987"/>
                    <a:pt x="4639" y="15897"/>
                    <a:pt x="4586" y="15826"/>
                  </a:cubicBezTo>
                  <a:cubicBezTo>
                    <a:pt x="4522" y="15724"/>
                    <a:pt x="4418" y="15681"/>
                    <a:pt x="4305" y="15681"/>
                  </a:cubicBezTo>
                  <a:cubicBezTo>
                    <a:pt x="4259" y="15681"/>
                    <a:pt x="4213" y="15688"/>
                    <a:pt x="4167" y="15701"/>
                  </a:cubicBezTo>
                  <a:cubicBezTo>
                    <a:pt x="3810" y="15808"/>
                    <a:pt x="3596" y="16281"/>
                    <a:pt x="3569" y="16620"/>
                  </a:cubicBezTo>
                  <a:cubicBezTo>
                    <a:pt x="3554" y="16893"/>
                    <a:pt x="3674" y="17314"/>
                    <a:pt x="3968" y="17314"/>
                  </a:cubicBezTo>
                  <a:cubicBezTo>
                    <a:pt x="4019" y="17314"/>
                    <a:pt x="4077" y="17301"/>
                    <a:pt x="4140" y="17271"/>
                  </a:cubicBezTo>
                  <a:cubicBezTo>
                    <a:pt x="4336" y="17173"/>
                    <a:pt x="4479" y="16968"/>
                    <a:pt x="4523" y="16745"/>
                  </a:cubicBezTo>
                  <a:cubicBezTo>
                    <a:pt x="4616" y="16776"/>
                    <a:pt x="4725" y="16785"/>
                    <a:pt x="4834" y="16785"/>
                  </a:cubicBezTo>
                  <a:cubicBezTo>
                    <a:pt x="4883" y="16785"/>
                    <a:pt x="4932" y="16783"/>
                    <a:pt x="4978" y="16781"/>
                  </a:cubicBezTo>
                  <a:cubicBezTo>
                    <a:pt x="5817" y="16727"/>
                    <a:pt x="6388" y="16406"/>
                    <a:pt x="6745" y="15621"/>
                  </a:cubicBezTo>
                  <a:cubicBezTo>
                    <a:pt x="6959" y="15166"/>
                    <a:pt x="7021" y="14622"/>
                    <a:pt x="7128" y="14131"/>
                  </a:cubicBezTo>
                  <a:cubicBezTo>
                    <a:pt x="7271" y="13426"/>
                    <a:pt x="7485" y="12793"/>
                    <a:pt x="7530" y="12070"/>
                  </a:cubicBezTo>
                  <a:cubicBezTo>
                    <a:pt x="7566" y="11526"/>
                    <a:pt x="7476" y="11018"/>
                    <a:pt x="7209" y="10536"/>
                  </a:cubicBezTo>
                  <a:cubicBezTo>
                    <a:pt x="6986" y="10143"/>
                    <a:pt x="6147" y="9680"/>
                    <a:pt x="6379" y="9126"/>
                  </a:cubicBezTo>
                  <a:lnTo>
                    <a:pt x="6388" y="9091"/>
                  </a:lnTo>
                  <a:lnTo>
                    <a:pt x="6388" y="9082"/>
                  </a:lnTo>
                  <a:cubicBezTo>
                    <a:pt x="6468" y="8743"/>
                    <a:pt x="6754" y="8395"/>
                    <a:pt x="6888" y="8065"/>
                  </a:cubicBezTo>
                  <a:cubicBezTo>
                    <a:pt x="7057" y="7663"/>
                    <a:pt x="7235" y="7262"/>
                    <a:pt x="7378" y="6852"/>
                  </a:cubicBezTo>
                  <a:cubicBezTo>
                    <a:pt x="7610" y="6156"/>
                    <a:pt x="7583" y="5380"/>
                    <a:pt x="7664" y="4657"/>
                  </a:cubicBezTo>
                  <a:cubicBezTo>
                    <a:pt x="7806" y="3506"/>
                    <a:pt x="8360" y="2668"/>
                    <a:pt x="9323" y="2025"/>
                  </a:cubicBezTo>
                  <a:cubicBezTo>
                    <a:pt x="9709" y="1774"/>
                    <a:pt x="10402" y="1342"/>
                    <a:pt x="10976" y="1342"/>
                  </a:cubicBezTo>
                  <a:cubicBezTo>
                    <a:pt x="11197" y="1342"/>
                    <a:pt x="11401" y="1406"/>
                    <a:pt x="11562" y="1570"/>
                  </a:cubicBezTo>
                  <a:lnTo>
                    <a:pt x="11598" y="1597"/>
                  </a:lnTo>
                  <a:cubicBezTo>
                    <a:pt x="11598" y="1660"/>
                    <a:pt x="11625" y="1713"/>
                    <a:pt x="11696" y="1740"/>
                  </a:cubicBezTo>
                  <a:cubicBezTo>
                    <a:pt x="11892" y="1838"/>
                    <a:pt x="12053" y="1963"/>
                    <a:pt x="12231" y="2088"/>
                  </a:cubicBezTo>
                  <a:cubicBezTo>
                    <a:pt x="12257" y="2113"/>
                    <a:pt x="12290" y="2125"/>
                    <a:pt x="12326" y="2125"/>
                  </a:cubicBezTo>
                  <a:cubicBezTo>
                    <a:pt x="12364" y="2125"/>
                    <a:pt x="12404" y="2111"/>
                    <a:pt x="12436" y="2088"/>
                  </a:cubicBezTo>
                  <a:cubicBezTo>
                    <a:pt x="12651" y="1936"/>
                    <a:pt x="12713" y="1651"/>
                    <a:pt x="12767" y="1401"/>
                  </a:cubicBezTo>
                  <a:cubicBezTo>
                    <a:pt x="12829" y="1106"/>
                    <a:pt x="12865" y="776"/>
                    <a:pt x="12838" y="473"/>
                  </a:cubicBezTo>
                  <a:cubicBezTo>
                    <a:pt x="12811" y="232"/>
                    <a:pt x="12802" y="0"/>
                    <a:pt x="1249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15"/>
          <p:cNvGrpSpPr/>
          <p:nvPr/>
        </p:nvGrpSpPr>
        <p:grpSpPr>
          <a:xfrm rot="-2700000">
            <a:off x="-161984" y="-79873"/>
            <a:ext cx="940262" cy="775265"/>
            <a:chOff x="2139875" y="1690850"/>
            <a:chExt cx="645375" cy="532125"/>
          </a:xfrm>
        </p:grpSpPr>
        <p:sp>
          <p:nvSpPr>
            <p:cNvPr id="1312" name="Google Shape;1312;p15"/>
            <p:cNvSpPr/>
            <p:nvPr/>
          </p:nvSpPr>
          <p:spPr>
            <a:xfrm>
              <a:off x="2139875" y="1690850"/>
              <a:ext cx="645375" cy="532125"/>
            </a:xfrm>
            <a:custGeom>
              <a:avLst/>
              <a:gdLst/>
              <a:ahLst/>
              <a:cxnLst/>
              <a:rect l="l" t="t" r="r" b="b"/>
              <a:pathLst>
                <a:path w="25815" h="21285" extrusionOk="0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2374825" y="1818625"/>
              <a:ext cx="169200" cy="146350"/>
            </a:xfrm>
            <a:custGeom>
              <a:avLst/>
              <a:gdLst/>
              <a:ahLst/>
              <a:cxnLst/>
              <a:rect l="l" t="t" r="r" b="b"/>
              <a:pathLst>
                <a:path w="6768" h="5854" extrusionOk="0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2206275" y="1938450"/>
              <a:ext cx="16325" cy="22750"/>
            </a:xfrm>
            <a:custGeom>
              <a:avLst/>
              <a:gdLst/>
              <a:ahLst/>
              <a:cxnLst/>
              <a:rect l="l" t="t" r="r" b="b"/>
              <a:pathLst>
                <a:path w="653" h="910" extrusionOk="0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2219450" y="1894775"/>
              <a:ext cx="13800" cy="25075"/>
            </a:xfrm>
            <a:custGeom>
              <a:avLst/>
              <a:gdLst/>
              <a:ahLst/>
              <a:cxnLst/>
              <a:rect l="l" t="t" r="r" b="b"/>
              <a:pathLst>
                <a:path w="552" h="1003" extrusionOk="0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15"/>
          <p:cNvGrpSpPr/>
          <p:nvPr/>
        </p:nvGrpSpPr>
        <p:grpSpPr>
          <a:xfrm rot="-4335579">
            <a:off x="8773687" y="719094"/>
            <a:ext cx="612368" cy="965441"/>
            <a:chOff x="2083475" y="1334350"/>
            <a:chExt cx="263175" cy="414925"/>
          </a:xfrm>
        </p:grpSpPr>
        <p:sp>
          <p:nvSpPr>
            <p:cNvPr id="1317" name="Google Shape;1317;p15"/>
            <p:cNvSpPr/>
            <p:nvPr/>
          </p:nvSpPr>
          <p:spPr>
            <a:xfrm>
              <a:off x="2083475" y="1334350"/>
              <a:ext cx="263175" cy="414925"/>
            </a:xfrm>
            <a:custGeom>
              <a:avLst/>
              <a:gdLst/>
              <a:ahLst/>
              <a:cxnLst/>
              <a:rect l="l" t="t" r="r" b="b"/>
              <a:pathLst>
                <a:path w="10527" h="16597" extrusionOk="0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3C5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2101025" y="1428875"/>
              <a:ext cx="182975" cy="290975"/>
            </a:xfrm>
            <a:custGeom>
              <a:avLst/>
              <a:gdLst/>
              <a:ahLst/>
              <a:cxnLst/>
              <a:rect l="l" t="t" r="r" b="b"/>
              <a:pathLst>
                <a:path w="7319" h="11639" extrusionOk="0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E2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9" name="Google Shape;1319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2"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6" name="Google Shape;2206;p23"/>
          <p:cNvGrpSpPr/>
          <p:nvPr/>
        </p:nvGrpSpPr>
        <p:grpSpPr>
          <a:xfrm rot="1799931" flipH="1">
            <a:off x="-561608" y="4252599"/>
            <a:ext cx="1589227" cy="1310350"/>
            <a:chOff x="2139875" y="1690850"/>
            <a:chExt cx="645375" cy="532125"/>
          </a:xfrm>
        </p:grpSpPr>
        <p:sp>
          <p:nvSpPr>
            <p:cNvPr id="2207" name="Google Shape;2207;p23"/>
            <p:cNvSpPr/>
            <p:nvPr/>
          </p:nvSpPr>
          <p:spPr>
            <a:xfrm>
              <a:off x="2139875" y="1690850"/>
              <a:ext cx="645375" cy="532125"/>
            </a:xfrm>
            <a:custGeom>
              <a:avLst/>
              <a:gdLst/>
              <a:ahLst/>
              <a:cxnLst/>
              <a:rect l="l" t="t" r="r" b="b"/>
              <a:pathLst>
                <a:path w="25815" h="21285" extrusionOk="0">
                  <a:moveTo>
                    <a:pt x="12832" y="1898"/>
                  </a:moveTo>
                  <a:cubicBezTo>
                    <a:pt x="13428" y="1898"/>
                    <a:pt x="14023" y="1929"/>
                    <a:pt x="14612" y="1992"/>
                  </a:cubicBezTo>
                  <a:cubicBezTo>
                    <a:pt x="15163" y="2042"/>
                    <a:pt x="15389" y="2317"/>
                    <a:pt x="15414" y="2969"/>
                  </a:cubicBezTo>
                  <a:cubicBezTo>
                    <a:pt x="14430" y="2955"/>
                    <a:pt x="13446" y="2940"/>
                    <a:pt x="12462" y="2940"/>
                  </a:cubicBezTo>
                  <a:cubicBezTo>
                    <a:pt x="11742" y="2940"/>
                    <a:pt x="11021" y="2948"/>
                    <a:pt x="10301" y="2969"/>
                  </a:cubicBezTo>
                  <a:cubicBezTo>
                    <a:pt x="10226" y="2393"/>
                    <a:pt x="10476" y="2042"/>
                    <a:pt x="11053" y="1992"/>
                  </a:cubicBezTo>
                  <a:cubicBezTo>
                    <a:pt x="11642" y="1929"/>
                    <a:pt x="12237" y="1898"/>
                    <a:pt x="12832" y="1898"/>
                  </a:cubicBezTo>
                  <a:close/>
                  <a:moveTo>
                    <a:pt x="12732" y="456"/>
                  </a:moveTo>
                  <a:cubicBezTo>
                    <a:pt x="13565" y="456"/>
                    <a:pt x="14399" y="488"/>
                    <a:pt x="15238" y="538"/>
                  </a:cubicBezTo>
                  <a:cubicBezTo>
                    <a:pt x="16491" y="588"/>
                    <a:pt x="16842" y="1165"/>
                    <a:pt x="17043" y="2192"/>
                  </a:cubicBezTo>
                  <a:cubicBezTo>
                    <a:pt x="17093" y="2443"/>
                    <a:pt x="17068" y="2718"/>
                    <a:pt x="17068" y="2994"/>
                  </a:cubicBezTo>
                  <a:cubicBezTo>
                    <a:pt x="16986" y="3045"/>
                    <a:pt x="16909" y="3059"/>
                    <a:pt x="16834" y="3059"/>
                  </a:cubicBezTo>
                  <a:cubicBezTo>
                    <a:pt x="16747" y="3059"/>
                    <a:pt x="16663" y="3040"/>
                    <a:pt x="16580" y="3040"/>
                  </a:cubicBezTo>
                  <a:cubicBezTo>
                    <a:pt x="16559" y="3040"/>
                    <a:pt x="16538" y="3041"/>
                    <a:pt x="16517" y="3044"/>
                  </a:cubicBezTo>
                  <a:cubicBezTo>
                    <a:pt x="16443" y="3052"/>
                    <a:pt x="16374" y="3057"/>
                    <a:pt x="16310" y="3057"/>
                  </a:cubicBezTo>
                  <a:cubicBezTo>
                    <a:pt x="15981" y="3057"/>
                    <a:pt x="15777" y="2929"/>
                    <a:pt x="15715" y="2468"/>
                  </a:cubicBezTo>
                  <a:cubicBezTo>
                    <a:pt x="15639" y="2017"/>
                    <a:pt x="15263" y="1716"/>
                    <a:pt x="14762" y="1616"/>
                  </a:cubicBezTo>
                  <a:cubicBezTo>
                    <a:pt x="14123" y="1503"/>
                    <a:pt x="13478" y="1446"/>
                    <a:pt x="12832" y="1446"/>
                  </a:cubicBezTo>
                  <a:cubicBezTo>
                    <a:pt x="12187" y="1446"/>
                    <a:pt x="11542" y="1503"/>
                    <a:pt x="10902" y="1616"/>
                  </a:cubicBezTo>
                  <a:cubicBezTo>
                    <a:pt x="10426" y="1716"/>
                    <a:pt x="10050" y="1992"/>
                    <a:pt x="9975" y="2443"/>
                  </a:cubicBezTo>
                  <a:cubicBezTo>
                    <a:pt x="9914" y="2969"/>
                    <a:pt x="9641" y="3054"/>
                    <a:pt x="9301" y="3054"/>
                  </a:cubicBezTo>
                  <a:cubicBezTo>
                    <a:pt x="9220" y="3054"/>
                    <a:pt x="9135" y="3049"/>
                    <a:pt x="9048" y="3044"/>
                  </a:cubicBezTo>
                  <a:lnTo>
                    <a:pt x="8647" y="3044"/>
                  </a:lnTo>
                  <a:cubicBezTo>
                    <a:pt x="8547" y="2568"/>
                    <a:pt x="8622" y="2167"/>
                    <a:pt x="8722" y="1766"/>
                  </a:cubicBezTo>
                  <a:cubicBezTo>
                    <a:pt x="8922" y="964"/>
                    <a:pt x="9399" y="613"/>
                    <a:pt x="10226" y="563"/>
                  </a:cubicBezTo>
                  <a:cubicBezTo>
                    <a:pt x="11065" y="488"/>
                    <a:pt x="11899" y="456"/>
                    <a:pt x="12732" y="456"/>
                  </a:cubicBezTo>
                  <a:close/>
                  <a:moveTo>
                    <a:pt x="5164" y="12686"/>
                  </a:moveTo>
                  <a:cubicBezTo>
                    <a:pt x="5323" y="12686"/>
                    <a:pt x="5513" y="12689"/>
                    <a:pt x="5740" y="12693"/>
                  </a:cubicBezTo>
                  <a:lnTo>
                    <a:pt x="5740" y="13345"/>
                  </a:lnTo>
                  <a:lnTo>
                    <a:pt x="4411" y="13345"/>
                  </a:lnTo>
                  <a:cubicBezTo>
                    <a:pt x="4348" y="12778"/>
                    <a:pt x="4338" y="12686"/>
                    <a:pt x="5164" y="12686"/>
                  </a:cubicBezTo>
                  <a:close/>
                  <a:moveTo>
                    <a:pt x="20522" y="12716"/>
                  </a:moveTo>
                  <a:cubicBezTo>
                    <a:pt x="21308" y="12716"/>
                    <a:pt x="21455" y="12767"/>
                    <a:pt x="21228" y="13345"/>
                  </a:cubicBezTo>
                  <a:lnTo>
                    <a:pt x="19925" y="13345"/>
                  </a:lnTo>
                  <a:lnTo>
                    <a:pt x="19925" y="12718"/>
                  </a:lnTo>
                  <a:cubicBezTo>
                    <a:pt x="20155" y="12718"/>
                    <a:pt x="20353" y="12716"/>
                    <a:pt x="20522" y="12716"/>
                  </a:cubicBezTo>
                  <a:close/>
                  <a:moveTo>
                    <a:pt x="12262" y="3317"/>
                  </a:moveTo>
                  <a:cubicBezTo>
                    <a:pt x="12402" y="3317"/>
                    <a:pt x="12542" y="3318"/>
                    <a:pt x="12682" y="3320"/>
                  </a:cubicBezTo>
                  <a:cubicBezTo>
                    <a:pt x="14110" y="3345"/>
                    <a:pt x="15539" y="3345"/>
                    <a:pt x="16968" y="3445"/>
                  </a:cubicBezTo>
                  <a:cubicBezTo>
                    <a:pt x="17782" y="3483"/>
                    <a:pt x="18597" y="3489"/>
                    <a:pt x="19411" y="3489"/>
                  </a:cubicBezTo>
                  <a:cubicBezTo>
                    <a:pt x="19819" y="3489"/>
                    <a:pt x="20226" y="3488"/>
                    <a:pt x="20633" y="3488"/>
                  </a:cubicBezTo>
                  <a:cubicBezTo>
                    <a:pt x="21040" y="3488"/>
                    <a:pt x="21448" y="3489"/>
                    <a:pt x="21855" y="3495"/>
                  </a:cubicBezTo>
                  <a:cubicBezTo>
                    <a:pt x="22080" y="3495"/>
                    <a:pt x="22306" y="3470"/>
                    <a:pt x="22557" y="3470"/>
                  </a:cubicBezTo>
                  <a:cubicBezTo>
                    <a:pt x="24111" y="3470"/>
                    <a:pt x="25038" y="4373"/>
                    <a:pt x="25113" y="5926"/>
                  </a:cubicBezTo>
                  <a:cubicBezTo>
                    <a:pt x="25213" y="7957"/>
                    <a:pt x="24963" y="9962"/>
                    <a:pt x="24988" y="11992"/>
                  </a:cubicBezTo>
                  <a:cubicBezTo>
                    <a:pt x="24988" y="12593"/>
                    <a:pt x="24587" y="12969"/>
                    <a:pt x="24060" y="13119"/>
                  </a:cubicBezTo>
                  <a:cubicBezTo>
                    <a:pt x="23544" y="13292"/>
                    <a:pt x="23028" y="13357"/>
                    <a:pt x="22504" y="13357"/>
                  </a:cubicBezTo>
                  <a:cubicBezTo>
                    <a:pt x="22264" y="13357"/>
                    <a:pt x="22023" y="13344"/>
                    <a:pt x="21780" y="13320"/>
                  </a:cubicBezTo>
                  <a:cubicBezTo>
                    <a:pt x="21618" y="12445"/>
                    <a:pt x="21457" y="12289"/>
                    <a:pt x="20615" y="12289"/>
                  </a:cubicBezTo>
                  <a:cubicBezTo>
                    <a:pt x="20541" y="12289"/>
                    <a:pt x="20461" y="12290"/>
                    <a:pt x="20376" y="12292"/>
                  </a:cubicBezTo>
                  <a:cubicBezTo>
                    <a:pt x="19499" y="12343"/>
                    <a:pt x="19499" y="12343"/>
                    <a:pt x="19424" y="13345"/>
                  </a:cubicBezTo>
                  <a:cubicBezTo>
                    <a:pt x="17231" y="13520"/>
                    <a:pt x="15038" y="13608"/>
                    <a:pt x="12845" y="13608"/>
                  </a:cubicBezTo>
                  <a:cubicBezTo>
                    <a:pt x="10652" y="13608"/>
                    <a:pt x="8459" y="13520"/>
                    <a:pt x="6266" y="13345"/>
                  </a:cubicBezTo>
                  <a:cubicBezTo>
                    <a:pt x="6115" y="12343"/>
                    <a:pt x="6115" y="12317"/>
                    <a:pt x="5263" y="12292"/>
                  </a:cubicBezTo>
                  <a:cubicBezTo>
                    <a:pt x="5178" y="12290"/>
                    <a:pt x="5099" y="12289"/>
                    <a:pt x="5025" y="12289"/>
                  </a:cubicBezTo>
                  <a:cubicBezTo>
                    <a:pt x="4190" y="12289"/>
                    <a:pt x="4071" y="12445"/>
                    <a:pt x="3910" y="13320"/>
                  </a:cubicBezTo>
                  <a:cubicBezTo>
                    <a:pt x="3666" y="13344"/>
                    <a:pt x="3423" y="13357"/>
                    <a:pt x="3180" y="13357"/>
                  </a:cubicBezTo>
                  <a:cubicBezTo>
                    <a:pt x="2648" y="13357"/>
                    <a:pt x="2120" y="13292"/>
                    <a:pt x="1604" y="13119"/>
                  </a:cubicBezTo>
                  <a:cubicBezTo>
                    <a:pt x="1053" y="12944"/>
                    <a:pt x="702" y="12593"/>
                    <a:pt x="702" y="11992"/>
                  </a:cubicBezTo>
                  <a:cubicBezTo>
                    <a:pt x="702" y="9962"/>
                    <a:pt x="476" y="7931"/>
                    <a:pt x="552" y="5901"/>
                  </a:cubicBezTo>
                  <a:cubicBezTo>
                    <a:pt x="627" y="4398"/>
                    <a:pt x="1579" y="3470"/>
                    <a:pt x="3083" y="3470"/>
                  </a:cubicBezTo>
                  <a:cubicBezTo>
                    <a:pt x="3985" y="3470"/>
                    <a:pt x="4887" y="3481"/>
                    <a:pt x="5797" y="3481"/>
                  </a:cubicBezTo>
                  <a:cubicBezTo>
                    <a:pt x="6252" y="3481"/>
                    <a:pt x="6709" y="3479"/>
                    <a:pt x="7168" y="3470"/>
                  </a:cubicBezTo>
                  <a:cubicBezTo>
                    <a:pt x="8858" y="3447"/>
                    <a:pt x="10569" y="3317"/>
                    <a:pt x="12262" y="3317"/>
                  </a:cubicBezTo>
                  <a:close/>
                  <a:moveTo>
                    <a:pt x="20529" y="13912"/>
                  </a:moveTo>
                  <a:cubicBezTo>
                    <a:pt x="20762" y="13912"/>
                    <a:pt x="20995" y="13933"/>
                    <a:pt x="21228" y="13947"/>
                  </a:cubicBezTo>
                  <a:cubicBezTo>
                    <a:pt x="21384" y="14860"/>
                    <a:pt x="21313" y="15171"/>
                    <a:pt x="20701" y="15171"/>
                  </a:cubicBezTo>
                  <a:cubicBezTo>
                    <a:pt x="20524" y="15171"/>
                    <a:pt x="20301" y="15144"/>
                    <a:pt x="20025" y="15099"/>
                  </a:cubicBezTo>
                  <a:cubicBezTo>
                    <a:pt x="19925" y="14723"/>
                    <a:pt x="19875" y="14373"/>
                    <a:pt x="19950" y="13972"/>
                  </a:cubicBezTo>
                  <a:cubicBezTo>
                    <a:pt x="20143" y="13926"/>
                    <a:pt x="20336" y="13912"/>
                    <a:pt x="20529" y="13912"/>
                  </a:cubicBezTo>
                  <a:close/>
                  <a:moveTo>
                    <a:pt x="5689" y="13947"/>
                  </a:moveTo>
                  <a:cubicBezTo>
                    <a:pt x="5865" y="14322"/>
                    <a:pt x="5714" y="14673"/>
                    <a:pt x="5664" y="15024"/>
                  </a:cubicBezTo>
                  <a:cubicBezTo>
                    <a:pt x="5343" y="15134"/>
                    <a:pt x="5095" y="15194"/>
                    <a:pt x="4906" y="15194"/>
                  </a:cubicBezTo>
                  <a:cubicBezTo>
                    <a:pt x="4445" y="15194"/>
                    <a:pt x="4340" y="14835"/>
                    <a:pt x="4411" y="13947"/>
                  </a:cubicBezTo>
                  <a:close/>
                  <a:moveTo>
                    <a:pt x="24963" y="13270"/>
                  </a:moveTo>
                  <a:cubicBezTo>
                    <a:pt x="24887" y="14774"/>
                    <a:pt x="24837" y="16177"/>
                    <a:pt x="24762" y="17581"/>
                  </a:cubicBezTo>
                  <a:cubicBezTo>
                    <a:pt x="24737" y="18232"/>
                    <a:pt x="24687" y="18884"/>
                    <a:pt x="24562" y="19510"/>
                  </a:cubicBezTo>
                  <a:cubicBezTo>
                    <a:pt x="24411" y="20363"/>
                    <a:pt x="23960" y="20739"/>
                    <a:pt x="23108" y="20739"/>
                  </a:cubicBezTo>
                  <a:cubicBezTo>
                    <a:pt x="22427" y="20751"/>
                    <a:pt x="21744" y="20755"/>
                    <a:pt x="21061" y="20755"/>
                  </a:cubicBezTo>
                  <a:cubicBezTo>
                    <a:pt x="18903" y="20755"/>
                    <a:pt x="16738" y="20707"/>
                    <a:pt x="14587" y="20688"/>
                  </a:cubicBezTo>
                  <a:cubicBezTo>
                    <a:pt x="13793" y="20672"/>
                    <a:pt x="13000" y="20665"/>
                    <a:pt x="12209" y="20665"/>
                  </a:cubicBezTo>
                  <a:cubicBezTo>
                    <a:pt x="9350" y="20665"/>
                    <a:pt x="6500" y="20755"/>
                    <a:pt x="3634" y="20814"/>
                  </a:cubicBezTo>
                  <a:cubicBezTo>
                    <a:pt x="3183" y="20814"/>
                    <a:pt x="2732" y="20789"/>
                    <a:pt x="2281" y="20739"/>
                  </a:cubicBezTo>
                  <a:cubicBezTo>
                    <a:pt x="1554" y="20638"/>
                    <a:pt x="1078" y="20087"/>
                    <a:pt x="1028" y="19185"/>
                  </a:cubicBezTo>
                  <a:cubicBezTo>
                    <a:pt x="877" y="17230"/>
                    <a:pt x="802" y="15300"/>
                    <a:pt x="702" y="13295"/>
                  </a:cubicBezTo>
                  <a:lnTo>
                    <a:pt x="702" y="13295"/>
                  </a:lnTo>
                  <a:cubicBezTo>
                    <a:pt x="1228" y="13596"/>
                    <a:pt x="1704" y="13821"/>
                    <a:pt x="2256" y="13871"/>
                  </a:cubicBezTo>
                  <a:cubicBezTo>
                    <a:pt x="2807" y="13896"/>
                    <a:pt x="3333" y="13921"/>
                    <a:pt x="3885" y="13947"/>
                  </a:cubicBezTo>
                  <a:cubicBezTo>
                    <a:pt x="3935" y="14272"/>
                    <a:pt x="3960" y="14573"/>
                    <a:pt x="4010" y="14874"/>
                  </a:cubicBezTo>
                  <a:cubicBezTo>
                    <a:pt x="4085" y="15325"/>
                    <a:pt x="4386" y="15500"/>
                    <a:pt x="4812" y="15525"/>
                  </a:cubicBezTo>
                  <a:lnTo>
                    <a:pt x="5288" y="15525"/>
                  </a:lnTo>
                  <a:cubicBezTo>
                    <a:pt x="5965" y="15475"/>
                    <a:pt x="6065" y="15400"/>
                    <a:pt x="6115" y="14723"/>
                  </a:cubicBezTo>
                  <a:cubicBezTo>
                    <a:pt x="6115" y="14623"/>
                    <a:pt x="6115" y="14498"/>
                    <a:pt x="6115" y="14398"/>
                  </a:cubicBezTo>
                  <a:cubicBezTo>
                    <a:pt x="6115" y="14072"/>
                    <a:pt x="6245" y="13919"/>
                    <a:pt x="6565" y="13919"/>
                  </a:cubicBezTo>
                  <a:cubicBezTo>
                    <a:pt x="6589" y="13919"/>
                    <a:pt x="6615" y="13920"/>
                    <a:pt x="6642" y="13921"/>
                  </a:cubicBezTo>
                  <a:cubicBezTo>
                    <a:pt x="8196" y="13972"/>
                    <a:pt x="9750" y="13947"/>
                    <a:pt x="11303" y="14047"/>
                  </a:cubicBezTo>
                  <a:cubicBezTo>
                    <a:pt x="11812" y="14081"/>
                    <a:pt x="12321" y="14095"/>
                    <a:pt x="12830" y="14095"/>
                  </a:cubicBezTo>
                  <a:cubicBezTo>
                    <a:pt x="14527" y="14095"/>
                    <a:pt x="16223" y="13947"/>
                    <a:pt x="17920" y="13947"/>
                  </a:cubicBezTo>
                  <a:lnTo>
                    <a:pt x="19424" y="13947"/>
                  </a:lnTo>
                  <a:cubicBezTo>
                    <a:pt x="19725" y="14398"/>
                    <a:pt x="19324" y="15074"/>
                    <a:pt x="19825" y="15400"/>
                  </a:cubicBezTo>
                  <a:cubicBezTo>
                    <a:pt x="19991" y="15525"/>
                    <a:pt x="20197" y="15558"/>
                    <a:pt x="20406" y="15558"/>
                  </a:cubicBezTo>
                  <a:cubicBezTo>
                    <a:pt x="20575" y="15558"/>
                    <a:pt x="20746" y="15537"/>
                    <a:pt x="20903" y="15525"/>
                  </a:cubicBezTo>
                  <a:cubicBezTo>
                    <a:pt x="21905" y="15425"/>
                    <a:pt x="21654" y="14598"/>
                    <a:pt x="21780" y="13947"/>
                  </a:cubicBezTo>
                  <a:cubicBezTo>
                    <a:pt x="22832" y="13871"/>
                    <a:pt x="23960" y="14022"/>
                    <a:pt x="24963" y="13270"/>
                  </a:cubicBezTo>
                  <a:close/>
                  <a:moveTo>
                    <a:pt x="12767" y="1"/>
                  </a:moveTo>
                  <a:cubicBezTo>
                    <a:pt x="12023" y="1"/>
                    <a:pt x="11277" y="39"/>
                    <a:pt x="10527" y="112"/>
                  </a:cubicBezTo>
                  <a:cubicBezTo>
                    <a:pt x="9198" y="262"/>
                    <a:pt x="8547" y="738"/>
                    <a:pt x="8321" y="1891"/>
                  </a:cubicBezTo>
                  <a:cubicBezTo>
                    <a:pt x="8246" y="2267"/>
                    <a:pt x="8271" y="2668"/>
                    <a:pt x="8246" y="3119"/>
                  </a:cubicBezTo>
                  <a:cubicBezTo>
                    <a:pt x="7970" y="3119"/>
                    <a:pt x="7745" y="3144"/>
                    <a:pt x="7519" y="3144"/>
                  </a:cubicBezTo>
                  <a:cubicBezTo>
                    <a:pt x="6065" y="3144"/>
                    <a:pt x="4587" y="3170"/>
                    <a:pt x="3133" y="3170"/>
                  </a:cubicBezTo>
                  <a:cubicBezTo>
                    <a:pt x="1604" y="3170"/>
                    <a:pt x="852" y="3646"/>
                    <a:pt x="276" y="5024"/>
                  </a:cubicBezTo>
                  <a:cubicBezTo>
                    <a:pt x="75" y="5500"/>
                    <a:pt x="0" y="6002"/>
                    <a:pt x="25" y="6503"/>
                  </a:cubicBezTo>
                  <a:cubicBezTo>
                    <a:pt x="125" y="9160"/>
                    <a:pt x="226" y="11816"/>
                    <a:pt x="351" y="14473"/>
                  </a:cubicBezTo>
                  <a:cubicBezTo>
                    <a:pt x="426" y="15952"/>
                    <a:pt x="476" y="17430"/>
                    <a:pt x="577" y="18909"/>
                  </a:cubicBezTo>
                  <a:cubicBezTo>
                    <a:pt x="677" y="20237"/>
                    <a:pt x="1253" y="21014"/>
                    <a:pt x="2256" y="21165"/>
                  </a:cubicBezTo>
                  <a:cubicBezTo>
                    <a:pt x="2825" y="21238"/>
                    <a:pt x="3393" y="21285"/>
                    <a:pt x="3962" y="21285"/>
                  </a:cubicBezTo>
                  <a:cubicBezTo>
                    <a:pt x="4170" y="21285"/>
                    <a:pt x="4378" y="21278"/>
                    <a:pt x="4587" y="21265"/>
                  </a:cubicBezTo>
                  <a:cubicBezTo>
                    <a:pt x="6357" y="21153"/>
                    <a:pt x="8117" y="21133"/>
                    <a:pt x="9874" y="21133"/>
                  </a:cubicBezTo>
                  <a:cubicBezTo>
                    <a:pt x="10877" y="21133"/>
                    <a:pt x="11880" y="21140"/>
                    <a:pt x="12882" y="21140"/>
                  </a:cubicBezTo>
                  <a:cubicBezTo>
                    <a:pt x="13424" y="21144"/>
                    <a:pt x="13966" y="21145"/>
                    <a:pt x="14507" y="21145"/>
                  </a:cubicBezTo>
                  <a:cubicBezTo>
                    <a:pt x="15100" y="21145"/>
                    <a:pt x="15692" y="21144"/>
                    <a:pt x="16284" y="21144"/>
                  </a:cubicBezTo>
                  <a:cubicBezTo>
                    <a:pt x="18083" y="21144"/>
                    <a:pt x="19881" y="21157"/>
                    <a:pt x="21679" y="21265"/>
                  </a:cubicBezTo>
                  <a:cubicBezTo>
                    <a:pt x="21834" y="21278"/>
                    <a:pt x="21987" y="21285"/>
                    <a:pt x="22138" y="21285"/>
                  </a:cubicBezTo>
                  <a:cubicBezTo>
                    <a:pt x="22551" y="21285"/>
                    <a:pt x="22955" y="21238"/>
                    <a:pt x="23359" y="21165"/>
                  </a:cubicBezTo>
                  <a:cubicBezTo>
                    <a:pt x="24060" y="21064"/>
                    <a:pt x="24612" y="20713"/>
                    <a:pt x="24862" y="19962"/>
                  </a:cubicBezTo>
                  <a:cubicBezTo>
                    <a:pt x="25138" y="19160"/>
                    <a:pt x="25138" y="18333"/>
                    <a:pt x="25188" y="17505"/>
                  </a:cubicBezTo>
                  <a:cubicBezTo>
                    <a:pt x="25339" y="14849"/>
                    <a:pt x="25439" y="12192"/>
                    <a:pt x="25539" y="9535"/>
                  </a:cubicBezTo>
                  <a:cubicBezTo>
                    <a:pt x="25589" y="8207"/>
                    <a:pt x="25815" y="6854"/>
                    <a:pt x="25539" y="5550"/>
                  </a:cubicBezTo>
                  <a:cubicBezTo>
                    <a:pt x="25245" y="4203"/>
                    <a:pt x="24328" y="3143"/>
                    <a:pt x="22859" y="3143"/>
                  </a:cubicBezTo>
                  <a:cubicBezTo>
                    <a:pt x="22825" y="3143"/>
                    <a:pt x="22791" y="3143"/>
                    <a:pt x="22757" y="3144"/>
                  </a:cubicBezTo>
                  <a:cubicBezTo>
                    <a:pt x="22111" y="3166"/>
                    <a:pt x="21465" y="3173"/>
                    <a:pt x="20817" y="3173"/>
                  </a:cubicBezTo>
                  <a:cubicBezTo>
                    <a:pt x="19932" y="3173"/>
                    <a:pt x="19043" y="3159"/>
                    <a:pt x="18146" y="3144"/>
                  </a:cubicBezTo>
                  <a:cubicBezTo>
                    <a:pt x="18054" y="3144"/>
                    <a:pt x="17963" y="3151"/>
                    <a:pt x="17872" y="3151"/>
                  </a:cubicBezTo>
                  <a:cubicBezTo>
                    <a:pt x="17713" y="3151"/>
                    <a:pt x="17553" y="3131"/>
                    <a:pt x="17394" y="3019"/>
                  </a:cubicBezTo>
                  <a:cubicBezTo>
                    <a:pt x="17394" y="2743"/>
                    <a:pt x="17419" y="2443"/>
                    <a:pt x="17394" y="2167"/>
                  </a:cubicBezTo>
                  <a:cubicBezTo>
                    <a:pt x="17344" y="1215"/>
                    <a:pt x="16642" y="337"/>
                    <a:pt x="15890" y="237"/>
                  </a:cubicBezTo>
                  <a:cubicBezTo>
                    <a:pt x="14851" y="76"/>
                    <a:pt x="13811" y="1"/>
                    <a:pt x="12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2374825" y="1818625"/>
              <a:ext cx="169200" cy="146350"/>
            </a:xfrm>
            <a:custGeom>
              <a:avLst/>
              <a:gdLst/>
              <a:ahLst/>
              <a:cxnLst/>
              <a:rect l="l" t="t" r="r" b="b"/>
              <a:pathLst>
                <a:path w="6768" h="5854" extrusionOk="0">
                  <a:moveTo>
                    <a:pt x="2894" y="0"/>
                  </a:moveTo>
                  <a:cubicBezTo>
                    <a:pt x="2518" y="0"/>
                    <a:pt x="2379" y="242"/>
                    <a:pt x="2357" y="640"/>
                  </a:cubicBezTo>
                  <a:cubicBezTo>
                    <a:pt x="2332" y="1041"/>
                    <a:pt x="2382" y="1442"/>
                    <a:pt x="2231" y="1843"/>
                  </a:cubicBezTo>
                  <a:lnTo>
                    <a:pt x="1454" y="1843"/>
                  </a:lnTo>
                  <a:cubicBezTo>
                    <a:pt x="1" y="1843"/>
                    <a:pt x="1" y="1843"/>
                    <a:pt x="151" y="3297"/>
                  </a:cubicBezTo>
                  <a:cubicBezTo>
                    <a:pt x="174" y="3646"/>
                    <a:pt x="306" y="3801"/>
                    <a:pt x="606" y="3801"/>
                  </a:cubicBezTo>
                  <a:cubicBezTo>
                    <a:pt x="629" y="3801"/>
                    <a:pt x="653" y="3800"/>
                    <a:pt x="677" y="3798"/>
                  </a:cubicBezTo>
                  <a:lnTo>
                    <a:pt x="2332" y="3798"/>
                  </a:lnTo>
                  <a:cubicBezTo>
                    <a:pt x="2332" y="4324"/>
                    <a:pt x="2332" y="4800"/>
                    <a:pt x="2357" y="5252"/>
                  </a:cubicBezTo>
                  <a:cubicBezTo>
                    <a:pt x="2357" y="5828"/>
                    <a:pt x="2432" y="5853"/>
                    <a:pt x="3885" y="5853"/>
                  </a:cubicBezTo>
                  <a:cubicBezTo>
                    <a:pt x="4311" y="5853"/>
                    <a:pt x="4537" y="5703"/>
                    <a:pt x="4537" y="5252"/>
                  </a:cubicBezTo>
                  <a:cubicBezTo>
                    <a:pt x="4537" y="4800"/>
                    <a:pt x="4537" y="4324"/>
                    <a:pt x="4537" y="3798"/>
                  </a:cubicBezTo>
                  <a:lnTo>
                    <a:pt x="6241" y="3798"/>
                  </a:lnTo>
                  <a:cubicBezTo>
                    <a:pt x="6492" y="3798"/>
                    <a:pt x="6692" y="3748"/>
                    <a:pt x="6718" y="3472"/>
                  </a:cubicBezTo>
                  <a:cubicBezTo>
                    <a:pt x="6743" y="3071"/>
                    <a:pt x="6768" y="2670"/>
                    <a:pt x="6768" y="2269"/>
                  </a:cubicBezTo>
                  <a:cubicBezTo>
                    <a:pt x="6768" y="1993"/>
                    <a:pt x="6617" y="1843"/>
                    <a:pt x="6291" y="1843"/>
                  </a:cubicBezTo>
                  <a:cubicBezTo>
                    <a:pt x="6108" y="1851"/>
                    <a:pt x="5924" y="1854"/>
                    <a:pt x="5740" y="1854"/>
                  </a:cubicBezTo>
                  <a:cubicBezTo>
                    <a:pt x="5372" y="1854"/>
                    <a:pt x="5005" y="1843"/>
                    <a:pt x="4637" y="1843"/>
                  </a:cubicBezTo>
                  <a:cubicBezTo>
                    <a:pt x="4512" y="1492"/>
                    <a:pt x="4537" y="1166"/>
                    <a:pt x="4537" y="866"/>
                  </a:cubicBezTo>
                  <a:cubicBezTo>
                    <a:pt x="4514" y="141"/>
                    <a:pt x="4451" y="10"/>
                    <a:pt x="3828" y="10"/>
                  </a:cubicBezTo>
                  <a:cubicBezTo>
                    <a:pt x="3762" y="10"/>
                    <a:pt x="3689" y="11"/>
                    <a:pt x="3610" y="13"/>
                  </a:cubicBezTo>
                  <a:cubicBezTo>
                    <a:pt x="3493" y="13"/>
                    <a:pt x="3365" y="25"/>
                    <a:pt x="3240" y="25"/>
                  </a:cubicBezTo>
                  <a:cubicBezTo>
                    <a:pt x="3178" y="25"/>
                    <a:pt x="3117" y="22"/>
                    <a:pt x="3058" y="13"/>
                  </a:cubicBezTo>
                  <a:cubicBezTo>
                    <a:pt x="2999" y="5"/>
                    <a:pt x="2945" y="0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2206275" y="1938450"/>
              <a:ext cx="16325" cy="22750"/>
            </a:xfrm>
            <a:custGeom>
              <a:avLst/>
              <a:gdLst/>
              <a:ahLst/>
              <a:cxnLst/>
              <a:rect l="l" t="t" r="r" b="b"/>
              <a:pathLst>
                <a:path w="653" h="910" extrusionOk="0">
                  <a:moveTo>
                    <a:pt x="259" y="1"/>
                  </a:moveTo>
                  <a:cubicBezTo>
                    <a:pt x="42" y="1"/>
                    <a:pt x="1" y="226"/>
                    <a:pt x="1" y="408"/>
                  </a:cubicBezTo>
                  <a:cubicBezTo>
                    <a:pt x="1" y="634"/>
                    <a:pt x="51" y="885"/>
                    <a:pt x="352" y="910"/>
                  </a:cubicBezTo>
                  <a:cubicBezTo>
                    <a:pt x="527" y="910"/>
                    <a:pt x="602" y="734"/>
                    <a:pt x="602" y="509"/>
                  </a:cubicBezTo>
                  <a:cubicBezTo>
                    <a:pt x="502" y="383"/>
                    <a:pt x="652" y="58"/>
                    <a:pt x="327" y="7"/>
                  </a:cubicBezTo>
                  <a:cubicBezTo>
                    <a:pt x="302" y="3"/>
                    <a:pt x="280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2219450" y="1894775"/>
              <a:ext cx="13800" cy="25075"/>
            </a:xfrm>
            <a:custGeom>
              <a:avLst/>
              <a:gdLst/>
              <a:ahLst/>
              <a:cxnLst/>
              <a:rect l="l" t="t" r="r" b="b"/>
              <a:pathLst>
                <a:path w="552" h="1003" extrusionOk="0">
                  <a:moveTo>
                    <a:pt x="226" y="0"/>
                  </a:moveTo>
                  <a:lnTo>
                    <a:pt x="226" y="0"/>
                  </a:lnTo>
                  <a:cubicBezTo>
                    <a:pt x="50" y="401"/>
                    <a:pt x="0" y="702"/>
                    <a:pt x="351" y="1003"/>
                  </a:cubicBezTo>
                  <a:cubicBezTo>
                    <a:pt x="551" y="627"/>
                    <a:pt x="476" y="351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23"/>
          <p:cNvGrpSpPr/>
          <p:nvPr/>
        </p:nvGrpSpPr>
        <p:grpSpPr>
          <a:xfrm rot="1978960" flipH="1">
            <a:off x="8535535" y="953373"/>
            <a:ext cx="854328" cy="1152914"/>
            <a:chOff x="1326575" y="1917600"/>
            <a:chExt cx="436125" cy="588550"/>
          </a:xfrm>
        </p:grpSpPr>
        <p:sp>
          <p:nvSpPr>
            <p:cNvPr id="2212" name="Google Shape;2212;p23"/>
            <p:cNvSpPr/>
            <p:nvPr/>
          </p:nvSpPr>
          <p:spPr>
            <a:xfrm>
              <a:off x="1326575" y="1917600"/>
              <a:ext cx="436125" cy="588550"/>
            </a:xfrm>
            <a:custGeom>
              <a:avLst/>
              <a:gdLst/>
              <a:ahLst/>
              <a:cxnLst/>
              <a:rect l="l" t="t" r="r" b="b"/>
              <a:pathLst>
                <a:path w="17445" h="23542" extrusionOk="0">
                  <a:moveTo>
                    <a:pt x="8948" y="365"/>
                  </a:moveTo>
                  <a:cubicBezTo>
                    <a:pt x="10920" y="365"/>
                    <a:pt x="12891" y="399"/>
                    <a:pt x="14863" y="465"/>
                  </a:cubicBezTo>
                  <a:cubicBezTo>
                    <a:pt x="15239" y="491"/>
                    <a:pt x="15640" y="541"/>
                    <a:pt x="16016" y="616"/>
                  </a:cubicBezTo>
                  <a:cubicBezTo>
                    <a:pt x="16592" y="741"/>
                    <a:pt x="16993" y="1242"/>
                    <a:pt x="16943" y="1819"/>
                  </a:cubicBezTo>
                  <a:cubicBezTo>
                    <a:pt x="16617" y="5528"/>
                    <a:pt x="16993" y="9237"/>
                    <a:pt x="16968" y="12947"/>
                  </a:cubicBezTo>
                  <a:cubicBezTo>
                    <a:pt x="16968" y="15578"/>
                    <a:pt x="16968" y="18235"/>
                    <a:pt x="16993" y="20867"/>
                  </a:cubicBezTo>
                  <a:cubicBezTo>
                    <a:pt x="16993" y="21318"/>
                    <a:pt x="16918" y="21744"/>
                    <a:pt x="16692" y="22120"/>
                  </a:cubicBezTo>
                  <a:cubicBezTo>
                    <a:pt x="16467" y="22521"/>
                    <a:pt x="16141" y="22821"/>
                    <a:pt x="15665" y="22821"/>
                  </a:cubicBezTo>
                  <a:cubicBezTo>
                    <a:pt x="13354" y="22867"/>
                    <a:pt x="11064" y="23158"/>
                    <a:pt x="8757" y="23158"/>
                  </a:cubicBezTo>
                  <a:cubicBezTo>
                    <a:pt x="8512" y="23158"/>
                    <a:pt x="8266" y="23155"/>
                    <a:pt x="8021" y="23147"/>
                  </a:cubicBezTo>
                  <a:cubicBezTo>
                    <a:pt x="6116" y="23097"/>
                    <a:pt x="4211" y="22897"/>
                    <a:pt x="2306" y="22847"/>
                  </a:cubicBezTo>
                  <a:cubicBezTo>
                    <a:pt x="1204" y="22821"/>
                    <a:pt x="602" y="22220"/>
                    <a:pt x="577" y="21092"/>
                  </a:cubicBezTo>
                  <a:cubicBezTo>
                    <a:pt x="552" y="19363"/>
                    <a:pt x="577" y="17659"/>
                    <a:pt x="552" y="15929"/>
                  </a:cubicBezTo>
                  <a:cubicBezTo>
                    <a:pt x="552" y="14551"/>
                    <a:pt x="552" y="13172"/>
                    <a:pt x="552" y="11794"/>
                  </a:cubicBezTo>
                  <a:lnTo>
                    <a:pt x="602" y="11794"/>
                  </a:lnTo>
                  <a:cubicBezTo>
                    <a:pt x="652" y="9463"/>
                    <a:pt x="727" y="7132"/>
                    <a:pt x="753" y="4801"/>
                  </a:cubicBezTo>
                  <a:cubicBezTo>
                    <a:pt x="778" y="3899"/>
                    <a:pt x="702" y="2972"/>
                    <a:pt x="627" y="2044"/>
                  </a:cubicBezTo>
                  <a:cubicBezTo>
                    <a:pt x="552" y="1242"/>
                    <a:pt x="878" y="716"/>
                    <a:pt x="1680" y="591"/>
                  </a:cubicBezTo>
                  <a:cubicBezTo>
                    <a:pt x="3108" y="340"/>
                    <a:pt x="4562" y="415"/>
                    <a:pt x="5991" y="390"/>
                  </a:cubicBezTo>
                  <a:cubicBezTo>
                    <a:pt x="6976" y="374"/>
                    <a:pt x="7962" y="365"/>
                    <a:pt x="8948" y="365"/>
                  </a:cubicBezTo>
                  <a:close/>
                  <a:moveTo>
                    <a:pt x="8515" y="1"/>
                  </a:moveTo>
                  <a:cubicBezTo>
                    <a:pt x="6922" y="1"/>
                    <a:pt x="5328" y="21"/>
                    <a:pt x="3735" y="64"/>
                  </a:cubicBezTo>
                  <a:cubicBezTo>
                    <a:pt x="2958" y="90"/>
                    <a:pt x="2181" y="64"/>
                    <a:pt x="1429" y="240"/>
                  </a:cubicBezTo>
                  <a:cubicBezTo>
                    <a:pt x="677" y="440"/>
                    <a:pt x="427" y="766"/>
                    <a:pt x="326" y="1518"/>
                  </a:cubicBezTo>
                  <a:cubicBezTo>
                    <a:pt x="201" y="2646"/>
                    <a:pt x="352" y="3774"/>
                    <a:pt x="352" y="4877"/>
                  </a:cubicBezTo>
                  <a:cubicBezTo>
                    <a:pt x="276" y="8335"/>
                    <a:pt x="176" y="11794"/>
                    <a:pt x="151" y="15253"/>
                  </a:cubicBezTo>
                  <a:cubicBezTo>
                    <a:pt x="151" y="17283"/>
                    <a:pt x="1" y="19338"/>
                    <a:pt x="251" y="21368"/>
                  </a:cubicBezTo>
                  <a:cubicBezTo>
                    <a:pt x="427" y="22721"/>
                    <a:pt x="928" y="23197"/>
                    <a:pt x="2131" y="23273"/>
                  </a:cubicBezTo>
                  <a:cubicBezTo>
                    <a:pt x="2432" y="23273"/>
                    <a:pt x="2732" y="23298"/>
                    <a:pt x="3033" y="23323"/>
                  </a:cubicBezTo>
                  <a:cubicBezTo>
                    <a:pt x="4933" y="23471"/>
                    <a:pt x="6833" y="23541"/>
                    <a:pt x="8733" y="23541"/>
                  </a:cubicBezTo>
                  <a:cubicBezTo>
                    <a:pt x="11019" y="23541"/>
                    <a:pt x="13304" y="23439"/>
                    <a:pt x="15590" y="23248"/>
                  </a:cubicBezTo>
                  <a:cubicBezTo>
                    <a:pt x="16291" y="23197"/>
                    <a:pt x="16793" y="22897"/>
                    <a:pt x="17068" y="22195"/>
                  </a:cubicBezTo>
                  <a:cubicBezTo>
                    <a:pt x="17319" y="21593"/>
                    <a:pt x="17369" y="20992"/>
                    <a:pt x="17394" y="20340"/>
                  </a:cubicBezTo>
                  <a:cubicBezTo>
                    <a:pt x="17419" y="17333"/>
                    <a:pt x="17444" y="14300"/>
                    <a:pt x="17294" y="10917"/>
                  </a:cubicBezTo>
                  <a:cubicBezTo>
                    <a:pt x="17394" y="8410"/>
                    <a:pt x="17119" y="5553"/>
                    <a:pt x="17269" y="2671"/>
                  </a:cubicBezTo>
                  <a:cubicBezTo>
                    <a:pt x="17294" y="2245"/>
                    <a:pt x="17244" y="1844"/>
                    <a:pt x="17194" y="1418"/>
                  </a:cubicBezTo>
                  <a:cubicBezTo>
                    <a:pt x="17144" y="841"/>
                    <a:pt x="16843" y="465"/>
                    <a:pt x="16291" y="290"/>
                  </a:cubicBezTo>
                  <a:cubicBezTo>
                    <a:pt x="15740" y="140"/>
                    <a:pt x="15189" y="90"/>
                    <a:pt x="14637" y="90"/>
                  </a:cubicBezTo>
                  <a:cubicBezTo>
                    <a:pt x="12597" y="33"/>
                    <a:pt x="10556" y="1"/>
                    <a:pt x="851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1587225" y="1987650"/>
              <a:ext cx="130350" cy="50175"/>
            </a:xfrm>
            <a:custGeom>
              <a:avLst/>
              <a:gdLst/>
              <a:ahLst/>
              <a:cxnLst/>
              <a:rect l="l" t="t" r="r" b="b"/>
              <a:pathLst>
                <a:path w="5214" h="2007" extrusionOk="0">
                  <a:moveTo>
                    <a:pt x="2657" y="445"/>
                  </a:moveTo>
                  <a:cubicBezTo>
                    <a:pt x="3134" y="471"/>
                    <a:pt x="3610" y="496"/>
                    <a:pt x="4086" y="571"/>
                  </a:cubicBezTo>
                  <a:cubicBezTo>
                    <a:pt x="4387" y="621"/>
                    <a:pt x="4662" y="796"/>
                    <a:pt x="4662" y="1122"/>
                  </a:cubicBezTo>
                  <a:cubicBezTo>
                    <a:pt x="4662" y="1448"/>
                    <a:pt x="4312" y="1448"/>
                    <a:pt x="4086" y="1473"/>
                  </a:cubicBezTo>
                  <a:cubicBezTo>
                    <a:pt x="3184" y="1573"/>
                    <a:pt x="2307" y="1648"/>
                    <a:pt x="1404" y="1648"/>
                  </a:cubicBezTo>
                  <a:cubicBezTo>
                    <a:pt x="1374" y="1648"/>
                    <a:pt x="1342" y="1649"/>
                    <a:pt x="1309" y="1649"/>
                  </a:cubicBezTo>
                  <a:cubicBezTo>
                    <a:pt x="961" y="1649"/>
                    <a:pt x="500" y="1628"/>
                    <a:pt x="477" y="1147"/>
                  </a:cubicBezTo>
                  <a:cubicBezTo>
                    <a:pt x="427" y="571"/>
                    <a:pt x="1003" y="596"/>
                    <a:pt x="1379" y="521"/>
                  </a:cubicBezTo>
                  <a:cubicBezTo>
                    <a:pt x="1780" y="445"/>
                    <a:pt x="2231" y="471"/>
                    <a:pt x="2657" y="445"/>
                  </a:cubicBezTo>
                  <a:close/>
                  <a:moveTo>
                    <a:pt x="2657" y="1"/>
                  </a:moveTo>
                  <a:cubicBezTo>
                    <a:pt x="2087" y="1"/>
                    <a:pt x="1517" y="70"/>
                    <a:pt x="953" y="195"/>
                  </a:cubicBezTo>
                  <a:cubicBezTo>
                    <a:pt x="427" y="320"/>
                    <a:pt x="1" y="821"/>
                    <a:pt x="51" y="1222"/>
                  </a:cubicBezTo>
                  <a:cubicBezTo>
                    <a:pt x="126" y="1774"/>
                    <a:pt x="602" y="1874"/>
                    <a:pt x="1053" y="1949"/>
                  </a:cubicBezTo>
                  <a:cubicBezTo>
                    <a:pt x="1252" y="1992"/>
                    <a:pt x="1450" y="2006"/>
                    <a:pt x="1647" y="2006"/>
                  </a:cubicBezTo>
                  <a:cubicBezTo>
                    <a:pt x="2064" y="2006"/>
                    <a:pt x="2470" y="1941"/>
                    <a:pt x="2845" y="1941"/>
                  </a:cubicBezTo>
                  <a:cubicBezTo>
                    <a:pt x="2917" y="1941"/>
                    <a:pt x="2989" y="1943"/>
                    <a:pt x="3058" y="1949"/>
                  </a:cubicBezTo>
                  <a:lnTo>
                    <a:pt x="3911" y="1949"/>
                  </a:lnTo>
                  <a:cubicBezTo>
                    <a:pt x="3986" y="1949"/>
                    <a:pt x="4086" y="1924"/>
                    <a:pt x="4161" y="1924"/>
                  </a:cubicBezTo>
                  <a:cubicBezTo>
                    <a:pt x="4637" y="1899"/>
                    <a:pt x="5038" y="1799"/>
                    <a:pt x="5139" y="1273"/>
                  </a:cubicBezTo>
                  <a:cubicBezTo>
                    <a:pt x="5214" y="846"/>
                    <a:pt x="4838" y="345"/>
                    <a:pt x="4362" y="220"/>
                  </a:cubicBezTo>
                  <a:cubicBezTo>
                    <a:pt x="3798" y="70"/>
                    <a:pt x="3228" y="1"/>
                    <a:pt x="2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1587225" y="2152950"/>
              <a:ext cx="130350" cy="49925"/>
            </a:xfrm>
            <a:custGeom>
              <a:avLst/>
              <a:gdLst/>
              <a:ahLst/>
              <a:cxnLst/>
              <a:rect l="l" t="t" r="r" b="b"/>
              <a:pathLst>
                <a:path w="5214" h="1997" extrusionOk="0">
                  <a:moveTo>
                    <a:pt x="2572" y="453"/>
                  </a:moveTo>
                  <a:cubicBezTo>
                    <a:pt x="3035" y="453"/>
                    <a:pt x="3498" y="484"/>
                    <a:pt x="3961" y="550"/>
                  </a:cubicBezTo>
                  <a:cubicBezTo>
                    <a:pt x="4136" y="575"/>
                    <a:pt x="4312" y="600"/>
                    <a:pt x="4462" y="726"/>
                  </a:cubicBezTo>
                  <a:cubicBezTo>
                    <a:pt x="4562" y="851"/>
                    <a:pt x="4687" y="951"/>
                    <a:pt x="4662" y="1127"/>
                  </a:cubicBezTo>
                  <a:cubicBezTo>
                    <a:pt x="4637" y="1327"/>
                    <a:pt x="4462" y="1377"/>
                    <a:pt x="4312" y="1402"/>
                  </a:cubicBezTo>
                  <a:cubicBezTo>
                    <a:pt x="3459" y="1503"/>
                    <a:pt x="2607" y="1578"/>
                    <a:pt x="1755" y="1653"/>
                  </a:cubicBezTo>
                  <a:cubicBezTo>
                    <a:pt x="1697" y="1657"/>
                    <a:pt x="1639" y="1659"/>
                    <a:pt x="1582" y="1659"/>
                  </a:cubicBezTo>
                  <a:cubicBezTo>
                    <a:pt x="1296" y="1659"/>
                    <a:pt x="1024" y="1607"/>
                    <a:pt x="753" y="1503"/>
                  </a:cubicBezTo>
                  <a:cubicBezTo>
                    <a:pt x="577" y="1427"/>
                    <a:pt x="452" y="1327"/>
                    <a:pt x="452" y="1127"/>
                  </a:cubicBezTo>
                  <a:cubicBezTo>
                    <a:pt x="427" y="901"/>
                    <a:pt x="552" y="776"/>
                    <a:pt x="728" y="701"/>
                  </a:cubicBezTo>
                  <a:cubicBezTo>
                    <a:pt x="928" y="625"/>
                    <a:pt x="1129" y="525"/>
                    <a:pt x="1329" y="525"/>
                  </a:cubicBezTo>
                  <a:cubicBezTo>
                    <a:pt x="1743" y="478"/>
                    <a:pt x="2157" y="453"/>
                    <a:pt x="2572" y="453"/>
                  </a:cubicBezTo>
                  <a:close/>
                  <a:moveTo>
                    <a:pt x="2533" y="0"/>
                  </a:moveTo>
                  <a:cubicBezTo>
                    <a:pt x="2021" y="0"/>
                    <a:pt x="1508" y="48"/>
                    <a:pt x="1003" y="174"/>
                  </a:cubicBezTo>
                  <a:cubicBezTo>
                    <a:pt x="452" y="300"/>
                    <a:pt x="1" y="801"/>
                    <a:pt x="51" y="1202"/>
                  </a:cubicBezTo>
                  <a:cubicBezTo>
                    <a:pt x="126" y="1778"/>
                    <a:pt x="602" y="1854"/>
                    <a:pt x="1053" y="1954"/>
                  </a:cubicBezTo>
                  <a:cubicBezTo>
                    <a:pt x="1232" y="1985"/>
                    <a:pt x="1411" y="1997"/>
                    <a:pt x="1589" y="1997"/>
                  </a:cubicBezTo>
                  <a:cubicBezTo>
                    <a:pt x="1985" y="1997"/>
                    <a:pt x="2377" y="1938"/>
                    <a:pt x="2758" y="1904"/>
                  </a:cubicBezTo>
                  <a:lnTo>
                    <a:pt x="4261" y="1904"/>
                  </a:lnTo>
                  <a:cubicBezTo>
                    <a:pt x="4687" y="1904"/>
                    <a:pt x="5038" y="1753"/>
                    <a:pt x="5114" y="1327"/>
                  </a:cubicBezTo>
                  <a:cubicBezTo>
                    <a:pt x="5214" y="826"/>
                    <a:pt x="4938" y="475"/>
                    <a:pt x="4512" y="275"/>
                  </a:cubicBezTo>
                  <a:cubicBezTo>
                    <a:pt x="4261" y="174"/>
                    <a:pt x="3986" y="124"/>
                    <a:pt x="3735" y="74"/>
                  </a:cubicBezTo>
                  <a:cubicBezTo>
                    <a:pt x="3338" y="30"/>
                    <a:pt x="2936" y="0"/>
                    <a:pt x="253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1586600" y="2323575"/>
              <a:ext cx="128475" cy="50025"/>
            </a:xfrm>
            <a:custGeom>
              <a:avLst/>
              <a:gdLst/>
              <a:ahLst/>
              <a:cxnLst/>
              <a:rect l="l" t="t" r="r" b="b"/>
              <a:pathLst>
                <a:path w="5139" h="2001" extrusionOk="0">
                  <a:moveTo>
                    <a:pt x="2261" y="466"/>
                  </a:moveTo>
                  <a:cubicBezTo>
                    <a:pt x="2397" y="466"/>
                    <a:pt x="2537" y="467"/>
                    <a:pt x="2682" y="467"/>
                  </a:cubicBezTo>
                  <a:cubicBezTo>
                    <a:pt x="3008" y="492"/>
                    <a:pt x="3459" y="517"/>
                    <a:pt x="3936" y="542"/>
                  </a:cubicBezTo>
                  <a:cubicBezTo>
                    <a:pt x="4211" y="567"/>
                    <a:pt x="4412" y="693"/>
                    <a:pt x="4562" y="918"/>
                  </a:cubicBezTo>
                  <a:cubicBezTo>
                    <a:pt x="4687" y="1119"/>
                    <a:pt x="4662" y="1344"/>
                    <a:pt x="4412" y="1394"/>
                  </a:cubicBezTo>
                  <a:cubicBezTo>
                    <a:pt x="3584" y="1481"/>
                    <a:pt x="2756" y="1638"/>
                    <a:pt x="1920" y="1638"/>
                  </a:cubicBezTo>
                  <a:cubicBezTo>
                    <a:pt x="1541" y="1638"/>
                    <a:pt x="1161" y="1606"/>
                    <a:pt x="778" y="1520"/>
                  </a:cubicBezTo>
                  <a:cubicBezTo>
                    <a:pt x="602" y="1470"/>
                    <a:pt x="402" y="1420"/>
                    <a:pt x="377" y="1169"/>
                  </a:cubicBezTo>
                  <a:cubicBezTo>
                    <a:pt x="377" y="868"/>
                    <a:pt x="527" y="743"/>
                    <a:pt x="778" y="643"/>
                  </a:cubicBezTo>
                  <a:cubicBezTo>
                    <a:pt x="1239" y="482"/>
                    <a:pt x="1716" y="466"/>
                    <a:pt x="2261" y="466"/>
                  </a:cubicBezTo>
                  <a:close/>
                  <a:moveTo>
                    <a:pt x="2556" y="0"/>
                  </a:moveTo>
                  <a:cubicBezTo>
                    <a:pt x="1980" y="0"/>
                    <a:pt x="1404" y="75"/>
                    <a:pt x="828" y="242"/>
                  </a:cubicBezTo>
                  <a:cubicBezTo>
                    <a:pt x="377" y="367"/>
                    <a:pt x="1" y="643"/>
                    <a:pt x="26" y="1169"/>
                  </a:cubicBezTo>
                  <a:cubicBezTo>
                    <a:pt x="26" y="1745"/>
                    <a:pt x="477" y="1846"/>
                    <a:pt x="928" y="1946"/>
                  </a:cubicBezTo>
                  <a:cubicBezTo>
                    <a:pt x="1114" y="1986"/>
                    <a:pt x="1303" y="2001"/>
                    <a:pt x="1494" y="2001"/>
                  </a:cubicBezTo>
                  <a:cubicBezTo>
                    <a:pt x="1893" y="2001"/>
                    <a:pt x="2300" y="1938"/>
                    <a:pt x="2707" y="1921"/>
                  </a:cubicBezTo>
                  <a:cubicBezTo>
                    <a:pt x="3042" y="1921"/>
                    <a:pt x="3387" y="1932"/>
                    <a:pt x="3736" y="1932"/>
                  </a:cubicBezTo>
                  <a:cubicBezTo>
                    <a:pt x="3910" y="1932"/>
                    <a:pt x="4086" y="1929"/>
                    <a:pt x="4261" y="1921"/>
                  </a:cubicBezTo>
                  <a:cubicBezTo>
                    <a:pt x="4612" y="1896"/>
                    <a:pt x="4988" y="1745"/>
                    <a:pt x="5063" y="1319"/>
                  </a:cubicBezTo>
                  <a:cubicBezTo>
                    <a:pt x="5139" y="868"/>
                    <a:pt x="4888" y="567"/>
                    <a:pt x="4562" y="317"/>
                  </a:cubicBezTo>
                  <a:cubicBezTo>
                    <a:pt x="4462" y="242"/>
                    <a:pt x="4311" y="217"/>
                    <a:pt x="4211" y="191"/>
                  </a:cubicBezTo>
                  <a:cubicBezTo>
                    <a:pt x="3660" y="69"/>
                    <a:pt x="3108" y="0"/>
                    <a:pt x="255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3"/>
            <p:cNvSpPr/>
            <p:nvPr/>
          </p:nvSpPr>
          <p:spPr>
            <a:xfrm>
              <a:off x="1379200" y="2235500"/>
              <a:ext cx="122225" cy="49650"/>
            </a:xfrm>
            <a:custGeom>
              <a:avLst/>
              <a:gdLst/>
              <a:ahLst/>
              <a:cxnLst/>
              <a:rect l="l" t="t" r="r" b="b"/>
              <a:pathLst>
                <a:path w="4889" h="1986" extrusionOk="0">
                  <a:moveTo>
                    <a:pt x="2586" y="405"/>
                  </a:moveTo>
                  <a:cubicBezTo>
                    <a:pt x="3017" y="405"/>
                    <a:pt x="3449" y="437"/>
                    <a:pt x="3886" y="506"/>
                  </a:cubicBezTo>
                  <a:cubicBezTo>
                    <a:pt x="4161" y="532"/>
                    <a:pt x="4562" y="557"/>
                    <a:pt x="4537" y="983"/>
                  </a:cubicBezTo>
                  <a:cubicBezTo>
                    <a:pt x="4512" y="1359"/>
                    <a:pt x="4211" y="1509"/>
                    <a:pt x="3861" y="1559"/>
                  </a:cubicBezTo>
                  <a:cubicBezTo>
                    <a:pt x="3409" y="1659"/>
                    <a:pt x="2933" y="1659"/>
                    <a:pt x="2482" y="1659"/>
                  </a:cubicBezTo>
                  <a:cubicBezTo>
                    <a:pt x="2031" y="1634"/>
                    <a:pt x="1555" y="1609"/>
                    <a:pt x="1104" y="1559"/>
                  </a:cubicBezTo>
                  <a:cubicBezTo>
                    <a:pt x="728" y="1534"/>
                    <a:pt x="477" y="1308"/>
                    <a:pt x="452" y="958"/>
                  </a:cubicBezTo>
                  <a:cubicBezTo>
                    <a:pt x="452" y="607"/>
                    <a:pt x="803" y="557"/>
                    <a:pt x="1054" y="532"/>
                  </a:cubicBezTo>
                  <a:cubicBezTo>
                    <a:pt x="1569" y="450"/>
                    <a:pt x="2077" y="405"/>
                    <a:pt x="2586" y="405"/>
                  </a:cubicBezTo>
                  <a:close/>
                  <a:moveTo>
                    <a:pt x="2587" y="0"/>
                  </a:moveTo>
                  <a:cubicBezTo>
                    <a:pt x="2007" y="0"/>
                    <a:pt x="1426" y="41"/>
                    <a:pt x="853" y="156"/>
                  </a:cubicBezTo>
                  <a:cubicBezTo>
                    <a:pt x="427" y="256"/>
                    <a:pt x="1" y="381"/>
                    <a:pt x="1" y="907"/>
                  </a:cubicBezTo>
                  <a:cubicBezTo>
                    <a:pt x="26" y="1434"/>
                    <a:pt x="352" y="1735"/>
                    <a:pt x="828" y="1860"/>
                  </a:cubicBezTo>
                  <a:cubicBezTo>
                    <a:pt x="1304" y="1985"/>
                    <a:pt x="1780" y="1935"/>
                    <a:pt x="2282" y="1960"/>
                  </a:cubicBezTo>
                  <a:cubicBezTo>
                    <a:pt x="2833" y="1935"/>
                    <a:pt x="3409" y="1985"/>
                    <a:pt x="3986" y="1860"/>
                  </a:cubicBezTo>
                  <a:cubicBezTo>
                    <a:pt x="4562" y="1735"/>
                    <a:pt x="4888" y="1359"/>
                    <a:pt x="4863" y="882"/>
                  </a:cubicBezTo>
                  <a:cubicBezTo>
                    <a:pt x="4838" y="381"/>
                    <a:pt x="4562" y="105"/>
                    <a:pt x="3886" y="55"/>
                  </a:cubicBezTo>
                  <a:cubicBezTo>
                    <a:pt x="3456" y="23"/>
                    <a:pt x="3022" y="0"/>
                    <a:pt x="258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3"/>
            <p:cNvSpPr/>
            <p:nvPr/>
          </p:nvSpPr>
          <p:spPr>
            <a:xfrm>
              <a:off x="1378575" y="2070425"/>
              <a:ext cx="122225" cy="48925"/>
            </a:xfrm>
            <a:custGeom>
              <a:avLst/>
              <a:gdLst/>
              <a:ahLst/>
              <a:cxnLst/>
              <a:rect l="l" t="t" r="r" b="b"/>
              <a:pathLst>
                <a:path w="4889" h="1957" extrusionOk="0">
                  <a:moveTo>
                    <a:pt x="2507" y="418"/>
                  </a:moveTo>
                  <a:cubicBezTo>
                    <a:pt x="3159" y="443"/>
                    <a:pt x="3635" y="393"/>
                    <a:pt x="4111" y="543"/>
                  </a:cubicBezTo>
                  <a:cubicBezTo>
                    <a:pt x="4312" y="618"/>
                    <a:pt x="4562" y="668"/>
                    <a:pt x="4562" y="944"/>
                  </a:cubicBezTo>
                  <a:cubicBezTo>
                    <a:pt x="4562" y="1220"/>
                    <a:pt x="4387" y="1420"/>
                    <a:pt x="4136" y="1495"/>
                  </a:cubicBezTo>
                  <a:cubicBezTo>
                    <a:pt x="3627" y="1614"/>
                    <a:pt x="3118" y="1665"/>
                    <a:pt x="2609" y="1665"/>
                  </a:cubicBezTo>
                  <a:cubicBezTo>
                    <a:pt x="2040" y="1665"/>
                    <a:pt x="1472" y="1601"/>
                    <a:pt x="903" y="1495"/>
                  </a:cubicBezTo>
                  <a:cubicBezTo>
                    <a:pt x="627" y="1445"/>
                    <a:pt x="477" y="1195"/>
                    <a:pt x="477" y="919"/>
                  </a:cubicBezTo>
                  <a:cubicBezTo>
                    <a:pt x="502" y="643"/>
                    <a:pt x="753" y="593"/>
                    <a:pt x="953" y="543"/>
                  </a:cubicBezTo>
                  <a:cubicBezTo>
                    <a:pt x="1530" y="418"/>
                    <a:pt x="2106" y="443"/>
                    <a:pt x="2507" y="418"/>
                  </a:cubicBezTo>
                  <a:close/>
                  <a:moveTo>
                    <a:pt x="2656" y="1"/>
                  </a:moveTo>
                  <a:cubicBezTo>
                    <a:pt x="2061" y="1"/>
                    <a:pt x="1465" y="50"/>
                    <a:pt x="878" y="167"/>
                  </a:cubicBezTo>
                  <a:cubicBezTo>
                    <a:pt x="452" y="242"/>
                    <a:pt x="1" y="393"/>
                    <a:pt x="26" y="919"/>
                  </a:cubicBezTo>
                  <a:cubicBezTo>
                    <a:pt x="51" y="1420"/>
                    <a:pt x="377" y="1721"/>
                    <a:pt x="853" y="1871"/>
                  </a:cubicBezTo>
                  <a:cubicBezTo>
                    <a:pt x="1104" y="1934"/>
                    <a:pt x="1354" y="1947"/>
                    <a:pt x="1586" y="1947"/>
                  </a:cubicBezTo>
                  <a:cubicBezTo>
                    <a:pt x="1741" y="1947"/>
                    <a:pt x="1887" y="1941"/>
                    <a:pt x="2019" y="1941"/>
                  </a:cubicBezTo>
                  <a:cubicBezTo>
                    <a:pt x="2085" y="1941"/>
                    <a:pt x="2148" y="1942"/>
                    <a:pt x="2206" y="1947"/>
                  </a:cubicBezTo>
                  <a:cubicBezTo>
                    <a:pt x="2507" y="1947"/>
                    <a:pt x="2778" y="1956"/>
                    <a:pt x="3033" y="1956"/>
                  </a:cubicBezTo>
                  <a:cubicBezTo>
                    <a:pt x="3351" y="1956"/>
                    <a:pt x="3643" y="1941"/>
                    <a:pt x="3936" y="1871"/>
                  </a:cubicBezTo>
                  <a:cubicBezTo>
                    <a:pt x="4537" y="1746"/>
                    <a:pt x="4888" y="1395"/>
                    <a:pt x="4888" y="919"/>
                  </a:cubicBezTo>
                  <a:cubicBezTo>
                    <a:pt x="4888" y="418"/>
                    <a:pt x="4587" y="117"/>
                    <a:pt x="3911" y="67"/>
                  </a:cubicBezTo>
                  <a:cubicBezTo>
                    <a:pt x="3495" y="25"/>
                    <a:pt x="3076" y="1"/>
                    <a:pt x="265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1377325" y="2406625"/>
              <a:ext cx="125975" cy="48375"/>
            </a:xfrm>
            <a:custGeom>
              <a:avLst/>
              <a:gdLst/>
              <a:ahLst/>
              <a:cxnLst/>
              <a:rect l="l" t="t" r="r" b="b"/>
              <a:pathLst>
                <a:path w="5039" h="1935" extrusionOk="0">
                  <a:moveTo>
                    <a:pt x="2692" y="384"/>
                  </a:moveTo>
                  <a:cubicBezTo>
                    <a:pt x="3221" y="384"/>
                    <a:pt x="3754" y="434"/>
                    <a:pt x="4286" y="529"/>
                  </a:cubicBezTo>
                  <a:cubicBezTo>
                    <a:pt x="4512" y="579"/>
                    <a:pt x="4713" y="704"/>
                    <a:pt x="4687" y="955"/>
                  </a:cubicBezTo>
                  <a:cubicBezTo>
                    <a:pt x="4662" y="1230"/>
                    <a:pt x="4487" y="1406"/>
                    <a:pt x="4236" y="1506"/>
                  </a:cubicBezTo>
                  <a:cubicBezTo>
                    <a:pt x="3863" y="1613"/>
                    <a:pt x="3476" y="1644"/>
                    <a:pt x="3095" y="1644"/>
                  </a:cubicBezTo>
                  <a:cubicBezTo>
                    <a:pt x="2940" y="1644"/>
                    <a:pt x="2785" y="1639"/>
                    <a:pt x="2632" y="1631"/>
                  </a:cubicBezTo>
                  <a:cubicBezTo>
                    <a:pt x="2206" y="1606"/>
                    <a:pt x="1780" y="1606"/>
                    <a:pt x="1354" y="1556"/>
                  </a:cubicBezTo>
                  <a:cubicBezTo>
                    <a:pt x="1078" y="1531"/>
                    <a:pt x="803" y="1456"/>
                    <a:pt x="677" y="1180"/>
                  </a:cubicBezTo>
                  <a:cubicBezTo>
                    <a:pt x="552" y="905"/>
                    <a:pt x="577" y="679"/>
                    <a:pt x="928" y="579"/>
                  </a:cubicBezTo>
                  <a:cubicBezTo>
                    <a:pt x="1510" y="446"/>
                    <a:pt x="2099" y="384"/>
                    <a:pt x="2692" y="384"/>
                  </a:cubicBezTo>
                  <a:close/>
                  <a:moveTo>
                    <a:pt x="2617" y="0"/>
                  </a:moveTo>
                  <a:cubicBezTo>
                    <a:pt x="2023" y="0"/>
                    <a:pt x="1432" y="50"/>
                    <a:pt x="853" y="203"/>
                  </a:cubicBezTo>
                  <a:cubicBezTo>
                    <a:pt x="251" y="328"/>
                    <a:pt x="1" y="779"/>
                    <a:pt x="226" y="1230"/>
                  </a:cubicBezTo>
                  <a:cubicBezTo>
                    <a:pt x="402" y="1581"/>
                    <a:pt x="677" y="1882"/>
                    <a:pt x="1129" y="1882"/>
                  </a:cubicBezTo>
                  <a:cubicBezTo>
                    <a:pt x="1580" y="1907"/>
                    <a:pt x="2031" y="1907"/>
                    <a:pt x="2482" y="1907"/>
                  </a:cubicBezTo>
                  <a:cubicBezTo>
                    <a:pt x="2744" y="1917"/>
                    <a:pt x="3006" y="1934"/>
                    <a:pt x="3267" y="1934"/>
                  </a:cubicBezTo>
                  <a:cubicBezTo>
                    <a:pt x="3679" y="1934"/>
                    <a:pt x="4088" y="1891"/>
                    <a:pt x="4487" y="1707"/>
                  </a:cubicBezTo>
                  <a:cubicBezTo>
                    <a:pt x="4838" y="1531"/>
                    <a:pt x="5038" y="1281"/>
                    <a:pt x="5013" y="854"/>
                  </a:cubicBezTo>
                  <a:cubicBezTo>
                    <a:pt x="4988" y="453"/>
                    <a:pt x="4763" y="203"/>
                    <a:pt x="4362" y="103"/>
                  </a:cubicBezTo>
                  <a:cubicBezTo>
                    <a:pt x="4061" y="52"/>
                    <a:pt x="3760" y="27"/>
                    <a:pt x="3459" y="27"/>
                  </a:cubicBezTo>
                  <a:cubicBezTo>
                    <a:pt x="3178" y="11"/>
                    <a:pt x="2897" y="0"/>
                    <a:pt x="261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3"/>
            <p:cNvSpPr/>
            <p:nvPr/>
          </p:nvSpPr>
          <p:spPr>
            <a:xfrm>
              <a:off x="1375450" y="1988125"/>
              <a:ext cx="132225" cy="49525"/>
            </a:xfrm>
            <a:custGeom>
              <a:avLst/>
              <a:gdLst/>
              <a:ahLst/>
              <a:cxnLst/>
              <a:rect l="l" t="t" r="r" b="b"/>
              <a:pathLst>
                <a:path w="5289" h="1981" extrusionOk="0">
                  <a:moveTo>
                    <a:pt x="2607" y="0"/>
                  </a:moveTo>
                  <a:cubicBezTo>
                    <a:pt x="1980" y="0"/>
                    <a:pt x="1354" y="0"/>
                    <a:pt x="777" y="226"/>
                  </a:cubicBezTo>
                  <a:cubicBezTo>
                    <a:pt x="301" y="401"/>
                    <a:pt x="1" y="752"/>
                    <a:pt x="51" y="1254"/>
                  </a:cubicBezTo>
                  <a:cubicBezTo>
                    <a:pt x="101" y="1755"/>
                    <a:pt x="502" y="1880"/>
                    <a:pt x="953" y="1905"/>
                  </a:cubicBezTo>
                  <a:cubicBezTo>
                    <a:pt x="1855" y="1930"/>
                    <a:pt x="2757" y="1980"/>
                    <a:pt x="3635" y="1980"/>
                  </a:cubicBezTo>
                  <a:cubicBezTo>
                    <a:pt x="3960" y="1980"/>
                    <a:pt x="4286" y="1905"/>
                    <a:pt x="4587" y="1805"/>
                  </a:cubicBezTo>
                  <a:cubicBezTo>
                    <a:pt x="5163" y="1629"/>
                    <a:pt x="5289" y="1053"/>
                    <a:pt x="4888" y="602"/>
                  </a:cubicBezTo>
                  <a:cubicBezTo>
                    <a:pt x="4662" y="351"/>
                    <a:pt x="4387" y="201"/>
                    <a:pt x="4061" y="126"/>
                  </a:cubicBezTo>
                  <a:cubicBezTo>
                    <a:pt x="3585" y="51"/>
                    <a:pt x="3108" y="0"/>
                    <a:pt x="26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3"/>
            <p:cNvSpPr/>
            <p:nvPr/>
          </p:nvSpPr>
          <p:spPr>
            <a:xfrm>
              <a:off x="1374200" y="2152900"/>
              <a:ext cx="134100" cy="49650"/>
            </a:xfrm>
            <a:custGeom>
              <a:avLst/>
              <a:gdLst/>
              <a:ahLst/>
              <a:cxnLst/>
              <a:rect l="l" t="t" r="r" b="b"/>
              <a:pathLst>
                <a:path w="5364" h="1986" extrusionOk="0">
                  <a:moveTo>
                    <a:pt x="2501" y="1"/>
                  </a:moveTo>
                  <a:cubicBezTo>
                    <a:pt x="1948" y="1"/>
                    <a:pt x="1400" y="68"/>
                    <a:pt x="853" y="226"/>
                  </a:cubicBezTo>
                  <a:cubicBezTo>
                    <a:pt x="351" y="352"/>
                    <a:pt x="0" y="878"/>
                    <a:pt x="76" y="1279"/>
                  </a:cubicBezTo>
                  <a:cubicBezTo>
                    <a:pt x="176" y="1780"/>
                    <a:pt x="577" y="1906"/>
                    <a:pt x="1028" y="1906"/>
                  </a:cubicBezTo>
                  <a:cubicBezTo>
                    <a:pt x="1187" y="1914"/>
                    <a:pt x="1345" y="1917"/>
                    <a:pt x="1504" y="1917"/>
                  </a:cubicBezTo>
                  <a:cubicBezTo>
                    <a:pt x="1822" y="1917"/>
                    <a:pt x="2139" y="1906"/>
                    <a:pt x="2457" y="1906"/>
                  </a:cubicBezTo>
                  <a:cubicBezTo>
                    <a:pt x="2851" y="1934"/>
                    <a:pt x="3246" y="1986"/>
                    <a:pt x="3640" y="1986"/>
                  </a:cubicBezTo>
                  <a:cubicBezTo>
                    <a:pt x="3947" y="1986"/>
                    <a:pt x="4255" y="1954"/>
                    <a:pt x="4562" y="1856"/>
                  </a:cubicBezTo>
                  <a:cubicBezTo>
                    <a:pt x="5239" y="1630"/>
                    <a:pt x="5364" y="1054"/>
                    <a:pt x="4863" y="527"/>
                  </a:cubicBezTo>
                  <a:cubicBezTo>
                    <a:pt x="4537" y="201"/>
                    <a:pt x="4136" y="151"/>
                    <a:pt x="3735" y="101"/>
                  </a:cubicBezTo>
                  <a:cubicBezTo>
                    <a:pt x="3320" y="37"/>
                    <a:pt x="2909" y="1"/>
                    <a:pt x="250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1377325" y="2323175"/>
              <a:ext cx="129100" cy="50250"/>
            </a:xfrm>
            <a:custGeom>
              <a:avLst/>
              <a:gdLst/>
              <a:ahLst/>
              <a:cxnLst/>
              <a:rect l="l" t="t" r="r" b="b"/>
              <a:pathLst>
                <a:path w="5164" h="2010" extrusionOk="0">
                  <a:moveTo>
                    <a:pt x="2545" y="1"/>
                  </a:moveTo>
                  <a:cubicBezTo>
                    <a:pt x="1931" y="1"/>
                    <a:pt x="1317" y="95"/>
                    <a:pt x="702" y="283"/>
                  </a:cubicBezTo>
                  <a:cubicBezTo>
                    <a:pt x="251" y="433"/>
                    <a:pt x="1" y="809"/>
                    <a:pt x="51" y="1285"/>
                  </a:cubicBezTo>
                  <a:cubicBezTo>
                    <a:pt x="101" y="1786"/>
                    <a:pt x="527" y="1912"/>
                    <a:pt x="928" y="1937"/>
                  </a:cubicBezTo>
                  <a:cubicBezTo>
                    <a:pt x="1087" y="1945"/>
                    <a:pt x="1245" y="1948"/>
                    <a:pt x="1405" y="1948"/>
                  </a:cubicBezTo>
                  <a:cubicBezTo>
                    <a:pt x="1724" y="1948"/>
                    <a:pt x="2048" y="1937"/>
                    <a:pt x="2382" y="1937"/>
                  </a:cubicBezTo>
                  <a:cubicBezTo>
                    <a:pt x="2781" y="1953"/>
                    <a:pt x="3181" y="2010"/>
                    <a:pt x="3581" y="2010"/>
                  </a:cubicBezTo>
                  <a:cubicBezTo>
                    <a:pt x="3808" y="2010"/>
                    <a:pt x="4034" y="1991"/>
                    <a:pt x="4261" y="1937"/>
                  </a:cubicBezTo>
                  <a:cubicBezTo>
                    <a:pt x="4662" y="1862"/>
                    <a:pt x="5063" y="1736"/>
                    <a:pt x="5114" y="1235"/>
                  </a:cubicBezTo>
                  <a:cubicBezTo>
                    <a:pt x="5164" y="734"/>
                    <a:pt x="4813" y="408"/>
                    <a:pt x="4387" y="283"/>
                  </a:cubicBezTo>
                  <a:cubicBezTo>
                    <a:pt x="3773" y="95"/>
                    <a:pt x="3159" y="1"/>
                    <a:pt x="25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1586600" y="2235375"/>
              <a:ext cx="127225" cy="48825"/>
            </a:xfrm>
            <a:custGeom>
              <a:avLst/>
              <a:gdLst/>
              <a:ahLst/>
              <a:cxnLst/>
              <a:rect l="l" t="t" r="r" b="b"/>
              <a:pathLst>
                <a:path w="5089" h="1953" extrusionOk="0">
                  <a:moveTo>
                    <a:pt x="1945" y="1"/>
                  </a:moveTo>
                  <a:cubicBezTo>
                    <a:pt x="1518" y="1"/>
                    <a:pt x="1094" y="41"/>
                    <a:pt x="677" y="211"/>
                  </a:cubicBezTo>
                  <a:cubicBezTo>
                    <a:pt x="101" y="436"/>
                    <a:pt x="1" y="1063"/>
                    <a:pt x="427" y="1514"/>
                  </a:cubicBezTo>
                  <a:cubicBezTo>
                    <a:pt x="627" y="1740"/>
                    <a:pt x="903" y="1815"/>
                    <a:pt x="1179" y="1890"/>
                  </a:cubicBezTo>
                  <a:cubicBezTo>
                    <a:pt x="1429" y="1940"/>
                    <a:pt x="1680" y="1953"/>
                    <a:pt x="1931" y="1953"/>
                  </a:cubicBezTo>
                  <a:cubicBezTo>
                    <a:pt x="2181" y="1953"/>
                    <a:pt x="2432" y="1940"/>
                    <a:pt x="2682" y="1940"/>
                  </a:cubicBezTo>
                  <a:lnTo>
                    <a:pt x="3735" y="1940"/>
                  </a:lnTo>
                  <a:cubicBezTo>
                    <a:pt x="4036" y="1940"/>
                    <a:pt x="4311" y="1890"/>
                    <a:pt x="4562" y="1714"/>
                  </a:cubicBezTo>
                  <a:cubicBezTo>
                    <a:pt x="4888" y="1489"/>
                    <a:pt x="5088" y="1213"/>
                    <a:pt x="5038" y="812"/>
                  </a:cubicBezTo>
                  <a:cubicBezTo>
                    <a:pt x="4988" y="436"/>
                    <a:pt x="4687" y="286"/>
                    <a:pt x="4362" y="211"/>
                  </a:cubicBezTo>
                  <a:cubicBezTo>
                    <a:pt x="3936" y="135"/>
                    <a:pt x="3535" y="35"/>
                    <a:pt x="3134" y="35"/>
                  </a:cubicBezTo>
                  <a:cubicBezTo>
                    <a:pt x="2737" y="35"/>
                    <a:pt x="2340" y="1"/>
                    <a:pt x="1945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1587225" y="2070350"/>
              <a:ext cx="125975" cy="49150"/>
            </a:xfrm>
            <a:custGeom>
              <a:avLst/>
              <a:gdLst/>
              <a:ahLst/>
              <a:cxnLst/>
              <a:rect l="l" t="t" r="r" b="b"/>
              <a:pathLst>
                <a:path w="5039" h="1966" extrusionOk="0">
                  <a:moveTo>
                    <a:pt x="1926" y="0"/>
                  </a:moveTo>
                  <a:cubicBezTo>
                    <a:pt x="1499" y="0"/>
                    <a:pt x="1073" y="43"/>
                    <a:pt x="652" y="195"/>
                  </a:cubicBezTo>
                  <a:cubicBezTo>
                    <a:pt x="151" y="396"/>
                    <a:pt x="1" y="947"/>
                    <a:pt x="276" y="1398"/>
                  </a:cubicBezTo>
                  <a:cubicBezTo>
                    <a:pt x="477" y="1674"/>
                    <a:pt x="778" y="1799"/>
                    <a:pt x="1104" y="1874"/>
                  </a:cubicBezTo>
                  <a:cubicBezTo>
                    <a:pt x="1396" y="1944"/>
                    <a:pt x="1688" y="1959"/>
                    <a:pt x="2011" y="1959"/>
                  </a:cubicBezTo>
                  <a:cubicBezTo>
                    <a:pt x="2269" y="1959"/>
                    <a:pt x="2546" y="1950"/>
                    <a:pt x="2858" y="1950"/>
                  </a:cubicBezTo>
                  <a:cubicBezTo>
                    <a:pt x="3020" y="1950"/>
                    <a:pt x="3219" y="1966"/>
                    <a:pt x="3436" y="1966"/>
                  </a:cubicBezTo>
                  <a:cubicBezTo>
                    <a:pt x="3689" y="1966"/>
                    <a:pt x="3966" y="1944"/>
                    <a:pt x="4236" y="1849"/>
                  </a:cubicBezTo>
                  <a:cubicBezTo>
                    <a:pt x="4687" y="1724"/>
                    <a:pt x="4988" y="1398"/>
                    <a:pt x="5013" y="922"/>
                  </a:cubicBezTo>
                  <a:cubicBezTo>
                    <a:pt x="5038" y="421"/>
                    <a:pt x="4637" y="270"/>
                    <a:pt x="4236" y="195"/>
                  </a:cubicBezTo>
                  <a:cubicBezTo>
                    <a:pt x="3961" y="120"/>
                    <a:pt x="3660" y="70"/>
                    <a:pt x="3384" y="70"/>
                  </a:cubicBezTo>
                  <a:cubicBezTo>
                    <a:pt x="2903" y="56"/>
                    <a:pt x="2414" y="0"/>
                    <a:pt x="192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1587850" y="2406325"/>
              <a:ext cx="123475" cy="49875"/>
            </a:xfrm>
            <a:custGeom>
              <a:avLst/>
              <a:gdLst/>
              <a:ahLst/>
              <a:cxnLst/>
              <a:rect l="l" t="t" r="r" b="b"/>
              <a:pathLst>
                <a:path w="4939" h="1995" extrusionOk="0">
                  <a:moveTo>
                    <a:pt x="2261" y="0"/>
                  </a:moveTo>
                  <a:cubicBezTo>
                    <a:pt x="1850" y="0"/>
                    <a:pt x="1439" y="24"/>
                    <a:pt x="1028" y="64"/>
                  </a:cubicBezTo>
                  <a:cubicBezTo>
                    <a:pt x="352" y="140"/>
                    <a:pt x="101" y="365"/>
                    <a:pt x="51" y="866"/>
                  </a:cubicBezTo>
                  <a:cubicBezTo>
                    <a:pt x="1" y="1318"/>
                    <a:pt x="327" y="1694"/>
                    <a:pt x="903" y="1844"/>
                  </a:cubicBezTo>
                  <a:cubicBezTo>
                    <a:pt x="1429" y="1994"/>
                    <a:pt x="2006" y="1944"/>
                    <a:pt x="2557" y="1969"/>
                  </a:cubicBezTo>
                  <a:cubicBezTo>
                    <a:pt x="3058" y="1944"/>
                    <a:pt x="3560" y="1944"/>
                    <a:pt x="4036" y="1894"/>
                  </a:cubicBezTo>
                  <a:cubicBezTo>
                    <a:pt x="4487" y="1844"/>
                    <a:pt x="4888" y="1368"/>
                    <a:pt x="4913" y="967"/>
                  </a:cubicBezTo>
                  <a:cubicBezTo>
                    <a:pt x="4938" y="415"/>
                    <a:pt x="4537" y="265"/>
                    <a:pt x="4111" y="190"/>
                  </a:cubicBezTo>
                  <a:cubicBezTo>
                    <a:pt x="3495" y="54"/>
                    <a:pt x="2878" y="0"/>
                    <a:pt x="226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2225;p23"/>
          <p:cNvGrpSpPr/>
          <p:nvPr/>
        </p:nvGrpSpPr>
        <p:grpSpPr>
          <a:xfrm rot="-3048211" flipH="1">
            <a:off x="8423951" y="4465211"/>
            <a:ext cx="504628" cy="795602"/>
            <a:chOff x="2083475" y="1334350"/>
            <a:chExt cx="263175" cy="414925"/>
          </a:xfrm>
        </p:grpSpPr>
        <p:sp>
          <p:nvSpPr>
            <p:cNvPr id="2226" name="Google Shape;2226;p23"/>
            <p:cNvSpPr/>
            <p:nvPr/>
          </p:nvSpPr>
          <p:spPr>
            <a:xfrm>
              <a:off x="2083475" y="1334350"/>
              <a:ext cx="263175" cy="414925"/>
            </a:xfrm>
            <a:custGeom>
              <a:avLst/>
              <a:gdLst/>
              <a:ahLst/>
              <a:cxnLst/>
              <a:rect l="l" t="t" r="r" b="b"/>
              <a:pathLst>
                <a:path w="10527" h="16597" extrusionOk="0">
                  <a:moveTo>
                    <a:pt x="10001" y="537"/>
                  </a:moveTo>
                  <a:cubicBezTo>
                    <a:pt x="9625" y="1364"/>
                    <a:pt x="9274" y="2216"/>
                    <a:pt x="8647" y="2893"/>
                  </a:cubicBezTo>
                  <a:cubicBezTo>
                    <a:pt x="8998" y="2041"/>
                    <a:pt x="9424" y="1239"/>
                    <a:pt x="10001" y="537"/>
                  </a:cubicBezTo>
                  <a:close/>
                  <a:moveTo>
                    <a:pt x="7706" y="2913"/>
                  </a:moveTo>
                  <a:cubicBezTo>
                    <a:pt x="7773" y="2913"/>
                    <a:pt x="7844" y="2936"/>
                    <a:pt x="7920" y="2993"/>
                  </a:cubicBezTo>
                  <a:cubicBezTo>
                    <a:pt x="8271" y="3219"/>
                    <a:pt x="8697" y="3419"/>
                    <a:pt x="8672" y="3971"/>
                  </a:cubicBezTo>
                  <a:cubicBezTo>
                    <a:pt x="8647" y="4447"/>
                    <a:pt x="8472" y="4873"/>
                    <a:pt x="8246" y="5299"/>
                  </a:cubicBezTo>
                  <a:cubicBezTo>
                    <a:pt x="6366" y="8683"/>
                    <a:pt x="4386" y="12016"/>
                    <a:pt x="2131" y="15174"/>
                  </a:cubicBezTo>
                  <a:cubicBezTo>
                    <a:pt x="1955" y="15399"/>
                    <a:pt x="1755" y="15625"/>
                    <a:pt x="1554" y="15826"/>
                  </a:cubicBezTo>
                  <a:cubicBezTo>
                    <a:pt x="1389" y="15991"/>
                    <a:pt x="1223" y="16208"/>
                    <a:pt x="987" y="16208"/>
                  </a:cubicBezTo>
                  <a:cubicBezTo>
                    <a:pt x="937" y="16208"/>
                    <a:pt x="884" y="16198"/>
                    <a:pt x="828" y="16176"/>
                  </a:cubicBezTo>
                  <a:cubicBezTo>
                    <a:pt x="452" y="16026"/>
                    <a:pt x="452" y="15650"/>
                    <a:pt x="427" y="15374"/>
                  </a:cubicBezTo>
                  <a:cubicBezTo>
                    <a:pt x="452" y="14698"/>
                    <a:pt x="602" y="14121"/>
                    <a:pt x="878" y="13595"/>
                  </a:cubicBezTo>
                  <a:cubicBezTo>
                    <a:pt x="2557" y="10362"/>
                    <a:pt x="4286" y="7154"/>
                    <a:pt x="6417" y="4171"/>
                  </a:cubicBezTo>
                  <a:cubicBezTo>
                    <a:pt x="6642" y="3845"/>
                    <a:pt x="6918" y="3545"/>
                    <a:pt x="7194" y="3269"/>
                  </a:cubicBezTo>
                  <a:cubicBezTo>
                    <a:pt x="7343" y="3119"/>
                    <a:pt x="7507" y="2913"/>
                    <a:pt x="7706" y="2913"/>
                  </a:cubicBezTo>
                  <a:close/>
                  <a:moveTo>
                    <a:pt x="10008" y="1"/>
                  </a:moveTo>
                  <a:cubicBezTo>
                    <a:pt x="9805" y="1"/>
                    <a:pt x="9718" y="243"/>
                    <a:pt x="9600" y="362"/>
                  </a:cubicBezTo>
                  <a:cubicBezTo>
                    <a:pt x="9048" y="1038"/>
                    <a:pt x="8622" y="1740"/>
                    <a:pt x="8171" y="2517"/>
                  </a:cubicBezTo>
                  <a:cubicBezTo>
                    <a:pt x="8037" y="2476"/>
                    <a:pt x="7910" y="2457"/>
                    <a:pt x="7790" y="2457"/>
                  </a:cubicBezTo>
                  <a:cubicBezTo>
                    <a:pt x="7327" y="2457"/>
                    <a:pt x="6961" y="2740"/>
                    <a:pt x="6642" y="3119"/>
                  </a:cubicBezTo>
                  <a:cubicBezTo>
                    <a:pt x="6517" y="3269"/>
                    <a:pt x="6391" y="3394"/>
                    <a:pt x="6266" y="3545"/>
                  </a:cubicBezTo>
                  <a:cubicBezTo>
                    <a:pt x="3910" y="6602"/>
                    <a:pt x="2106" y="9986"/>
                    <a:pt x="427" y="13470"/>
                  </a:cubicBezTo>
                  <a:cubicBezTo>
                    <a:pt x="126" y="14071"/>
                    <a:pt x="0" y="14748"/>
                    <a:pt x="51" y="15450"/>
                  </a:cubicBezTo>
                  <a:cubicBezTo>
                    <a:pt x="76" y="15926"/>
                    <a:pt x="226" y="16302"/>
                    <a:pt x="677" y="16527"/>
                  </a:cubicBezTo>
                  <a:cubicBezTo>
                    <a:pt x="781" y="16576"/>
                    <a:pt x="877" y="16597"/>
                    <a:pt x="968" y="16597"/>
                  </a:cubicBezTo>
                  <a:cubicBezTo>
                    <a:pt x="1250" y="16597"/>
                    <a:pt x="1477" y="16397"/>
                    <a:pt x="1705" y="16227"/>
                  </a:cubicBezTo>
                  <a:cubicBezTo>
                    <a:pt x="1905" y="16076"/>
                    <a:pt x="2056" y="15876"/>
                    <a:pt x="2231" y="15675"/>
                  </a:cubicBezTo>
                  <a:cubicBezTo>
                    <a:pt x="3735" y="13795"/>
                    <a:pt x="4988" y="11715"/>
                    <a:pt x="6241" y="9660"/>
                  </a:cubicBezTo>
                  <a:cubicBezTo>
                    <a:pt x="7168" y="8131"/>
                    <a:pt x="8071" y="6577"/>
                    <a:pt x="8873" y="4973"/>
                  </a:cubicBezTo>
                  <a:cubicBezTo>
                    <a:pt x="9098" y="4522"/>
                    <a:pt x="9299" y="4021"/>
                    <a:pt x="9123" y="3520"/>
                  </a:cubicBezTo>
                  <a:cubicBezTo>
                    <a:pt x="8998" y="3194"/>
                    <a:pt x="9073" y="2993"/>
                    <a:pt x="9249" y="2718"/>
                  </a:cubicBezTo>
                  <a:cubicBezTo>
                    <a:pt x="9625" y="2116"/>
                    <a:pt x="10001" y="1490"/>
                    <a:pt x="10351" y="863"/>
                  </a:cubicBezTo>
                  <a:cubicBezTo>
                    <a:pt x="10502" y="587"/>
                    <a:pt x="10527" y="262"/>
                    <a:pt x="10201" y="61"/>
                  </a:cubicBezTo>
                  <a:cubicBezTo>
                    <a:pt x="10126" y="18"/>
                    <a:pt x="10063" y="1"/>
                    <a:pt x="1000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2101025" y="1428875"/>
              <a:ext cx="182975" cy="290975"/>
            </a:xfrm>
            <a:custGeom>
              <a:avLst/>
              <a:gdLst/>
              <a:ahLst/>
              <a:cxnLst/>
              <a:rect l="l" t="t" r="r" b="b"/>
              <a:pathLst>
                <a:path w="7319" h="11639" extrusionOk="0">
                  <a:moveTo>
                    <a:pt x="6855" y="0"/>
                  </a:moveTo>
                  <a:cubicBezTo>
                    <a:pt x="6747" y="0"/>
                    <a:pt x="6647" y="60"/>
                    <a:pt x="6567" y="140"/>
                  </a:cubicBezTo>
                  <a:cubicBezTo>
                    <a:pt x="6366" y="365"/>
                    <a:pt x="6191" y="591"/>
                    <a:pt x="6015" y="816"/>
                  </a:cubicBezTo>
                  <a:cubicBezTo>
                    <a:pt x="3810" y="3974"/>
                    <a:pt x="2080" y="7408"/>
                    <a:pt x="176" y="10741"/>
                  </a:cubicBezTo>
                  <a:cubicBezTo>
                    <a:pt x="100" y="10867"/>
                    <a:pt x="50" y="11017"/>
                    <a:pt x="25" y="11092"/>
                  </a:cubicBezTo>
                  <a:cubicBezTo>
                    <a:pt x="0" y="11318"/>
                    <a:pt x="0" y="11493"/>
                    <a:pt x="176" y="11568"/>
                  </a:cubicBezTo>
                  <a:cubicBezTo>
                    <a:pt x="255" y="11613"/>
                    <a:pt x="333" y="11638"/>
                    <a:pt x="410" y="11638"/>
                  </a:cubicBezTo>
                  <a:cubicBezTo>
                    <a:pt x="504" y="11638"/>
                    <a:pt x="594" y="11601"/>
                    <a:pt x="677" y="11518"/>
                  </a:cubicBezTo>
                  <a:cubicBezTo>
                    <a:pt x="903" y="11343"/>
                    <a:pt x="1053" y="11092"/>
                    <a:pt x="1203" y="10841"/>
                  </a:cubicBezTo>
                  <a:cubicBezTo>
                    <a:pt x="3158" y="7558"/>
                    <a:pt x="4913" y="4150"/>
                    <a:pt x="7068" y="992"/>
                  </a:cubicBezTo>
                  <a:cubicBezTo>
                    <a:pt x="7168" y="867"/>
                    <a:pt x="7218" y="716"/>
                    <a:pt x="7268" y="566"/>
                  </a:cubicBezTo>
                  <a:cubicBezTo>
                    <a:pt x="7319" y="340"/>
                    <a:pt x="7243" y="165"/>
                    <a:pt x="7043" y="64"/>
                  </a:cubicBezTo>
                  <a:cubicBezTo>
                    <a:pt x="6979" y="19"/>
                    <a:pt x="6916" y="0"/>
                    <a:pt x="685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23"/>
          <p:cNvGrpSpPr/>
          <p:nvPr/>
        </p:nvGrpSpPr>
        <p:grpSpPr>
          <a:xfrm flipH="1">
            <a:off x="8553133" y="196964"/>
            <a:ext cx="430862" cy="343037"/>
            <a:chOff x="1376700" y="1639725"/>
            <a:chExt cx="275100" cy="219025"/>
          </a:xfrm>
        </p:grpSpPr>
        <p:sp>
          <p:nvSpPr>
            <p:cNvPr id="2229" name="Google Shape;2229;p23"/>
            <p:cNvSpPr/>
            <p:nvPr/>
          </p:nvSpPr>
          <p:spPr>
            <a:xfrm>
              <a:off x="1381100" y="1661525"/>
              <a:ext cx="147875" cy="133650"/>
            </a:xfrm>
            <a:custGeom>
              <a:avLst/>
              <a:gdLst/>
              <a:ahLst/>
              <a:cxnLst/>
              <a:rect l="l" t="t" r="r" b="b"/>
              <a:pathLst>
                <a:path w="5915" h="5346" extrusionOk="0">
                  <a:moveTo>
                    <a:pt x="1867" y="0"/>
                  </a:moveTo>
                  <a:cubicBezTo>
                    <a:pt x="1704" y="0"/>
                    <a:pt x="1541" y="44"/>
                    <a:pt x="1379" y="132"/>
                  </a:cubicBezTo>
                  <a:cubicBezTo>
                    <a:pt x="301" y="633"/>
                    <a:pt x="0" y="1861"/>
                    <a:pt x="727" y="2864"/>
                  </a:cubicBezTo>
                  <a:cubicBezTo>
                    <a:pt x="1504" y="3891"/>
                    <a:pt x="2531" y="4668"/>
                    <a:pt x="3609" y="5345"/>
                  </a:cubicBezTo>
                  <a:cubicBezTo>
                    <a:pt x="3885" y="5195"/>
                    <a:pt x="4085" y="4969"/>
                    <a:pt x="4236" y="4718"/>
                  </a:cubicBezTo>
                  <a:cubicBezTo>
                    <a:pt x="4135" y="4543"/>
                    <a:pt x="3935" y="4468"/>
                    <a:pt x="3785" y="4368"/>
                  </a:cubicBezTo>
                  <a:cubicBezTo>
                    <a:pt x="3058" y="3891"/>
                    <a:pt x="2381" y="3415"/>
                    <a:pt x="1780" y="2814"/>
                  </a:cubicBezTo>
                  <a:cubicBezTo>
                    <a:pt x="1529" y="2588"/>
                    <a:pt x="1328" y="2338"/>
                    <a:pt x="1504" y="1886"/>
                  </a:cubicBezTo>
                  <a:lnTo>
                    <a:pt x="1504" y="1886"/>
                  </a:lnTo>
                  <a:cubicBezTo>
                    <a:pt x="2306" y="3089"/>
                    <a:pt x="3534" y="3616"/>
                    <a:pt x="4637" y="4317"/>
                  </a:cubicBezTo>
                  <a:cubicBezTo>
                    <a:pt x="5163" y="3866"/>
                    <a:pt x="5514" y="3315"/>
                    <a:pt x="5790" y="2713"/>
                  </a:cubicBezTo>
                  <a:cubicBezTo>
                    <a:pt x="5915" y="2488"/>
                    <a:pt x="5915" y="2338"/>
                    <a:pt x="5689" y="2187"/>
                  </a:cubicBezTo>
                  <a:cubicBezTo>
                    <a:pt x="4587" y="1460"/>
                    <a:pt x="3509" y="733"/>
                    <a:pt x="2356" y="132"/>
                  </a:cubicBezTo>
                  <a:cubicBezTo>
                    <a:pt x="2193" y="44"/>
                    <a:pt x="2030" y="0"/>
                    <a:pt x="1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1376700" y="1639725"/>
              <a:ext cx="275100" cy="219025"/>
            </a:xfrm>
            <a:custGeom>
              <a:avLst/>
              <a:gdLst/>
              <a:ahLst/>
              <a:cxnLst/>
              <a:rect l="l" t="t" r="r" b="b"/>
              <a:pathLst>
                <a:path w="11004" h="8761" extrusionOk="0">
                  <a:moveTo>
                    <a:pt x="2262" y="481"/>
                  </a:moveTo>
                  <a:cubicBezTo>
                    <a:pt x="2419" y="481"/>
                    <a:pt x="2576" y="519"/>
                    <a:pt x="2732" y="603"/>
                  </a:cubicBezTo>
                  <a:cubicBezTo>
                    <a:pt x="3885" y="1204"/>
                    <a:pt x="4963" y="1931"/>
                    <a:pt x="6066" y="2658"/>
                  </a:cubicBezTo>
                  <a:cubicBezTo>
                    <a:pt x="6291" y="2809"/>
                    <a:pt x="6291" y="2959"/>
                    <a:pt x="6166" y="3184"/>
                  </a:cubicBezTo>
                  <a:cubicBezTo>
                    <a:pt x="5890" y="3786"/>
                    <a:pt x="5540" y="4337"/>
                    <a:pt x="5013" y="4788"/>
                  </a:cubicBezTo>
                  <a:cubicBezTo>
                    <a:pt x="3910" y="4087"/>
                    <a:pt x="2682" y="3560"/>
                    <a:pt x="1880" y="2382"/>
                  </a:cubicBezTo>
                  <a:lnTo>
                    <a:pt x="1880" y="2382"/>
                  </a:lnTo>
                  <a:cubicBezTo>
                    <a:pt x="1705" y="2809"/>
                    <a:pt x="1905" y="3059"/>
                    <a:pt x="2131" y="3285"/>
                  </a:cubicBezTo>
                  <a:cubicBezTo>
                    <a:pt x="2758" y="3886"/>
                    <a:pt x="3434" y="4362"/>
                    <a:pt x="4161" y="4839"/>
                  </a:cubicBezTo>
                  <a:cubicBezTo>
                    <a:pt x="4311" y="4939"/>
                    <a:pt x="4512" y="5014"/>
                    <a:pt x="4612" y="5189"/>
                  </a:cubicBezTo>
                  <a:cubicBezTo>
                    <a:pt x="4462" y="5440"/>
                    <a:pt x="4261" y="5666"/>
                    <a:pt x="3986" y="5816"/>
                  </a:cubicBezTo>
                  <a:cubicBezTo>
                    <a:pt x="2908" y="5139"/>
                    <a:pt x="1880" y="4362"/>
                    <a:pt x="1103" y="3335"/>
                  </a:cubicBezTo>
                  <a:cubicBezTo>
                    <a:pt x="377" y="2332"/>
                    <a:pt x="677" y="1104"/>
                    <a:pt x="1755" y="603"/>
                  </a:cubicBezTo>
                  <a:cubicBezTo>
                    <a:pt x="1924" y="525"/>
                    <a:pt x="2093" y="481"/>
                    <a:pt x="2262" y="481"/>
                  </a:cubicBezTo>
                  <a:close/>
                  <a:moveTo>
                    <a:pt x="6642" y="3084"/>
                  </a:moveTo>
                  <a:cubicBezTo>
                    <a:pt x="7895" y="4087"/>
                    <a:pt x="9199" y="4889"/>
                    <a:pt x="10101" y="6167"/>
                  </a:cubicBezTo>
                  <a:cubicBezTo>
                    <a:pt x="10402" y="6593"/>
                    <a:pt x="10527" y="7119"/>
                    <a:pt x="10176" y="7621"/>
                  </a:cubicBezTo>
                  <a:cubicBezTo>
                    <a:pt x="9867" y="8085"/>
                    <a:pt x="9363" y="8340"/>
                    <a:pt x="8792" y="8340"/>
                  </a:cubicBezTo>
                  <a:cubicBezTo>
                    <a:pt x="8623" y="8340"/>
                    <a:pt x="8449" y="8318"/>
                    <a:pt x="8271" y="8272"/>
                  </a:cubicBezTo>
                  <a:cubicBezTo>
                    <a:pt x="7144" y="7996"/>
                    <a:pt x="6216" y="7295"/>
                    <a:pt x="5264" y="6693"/>
                  </a:cubicBezTo>
                  <a:cubicBezTo>
                    <a:pt x="4963" y="6518"/>
                    <a:pt x="4687" y="6317"/>
                    <a:pt x="4387" y="6092"/>
                  </a:cubicBezTo>
                  <a:cubicBezTo>
                    <a:pt x="4662" y="5866"/>
                    <a:pt x="4888" y="5691"/>
                    <a:pt x="5113" y="5465"/>
                  </a:cubicBezTo>
                  <a:cubicBezTo>
                    <a:pt x="6316" y="6192"/>
                    <a:pt x="7419" y="6994"/>
                    <a:pt x="8748" y="7320"/>
                  </a:cubicBezTo>
                  <a:cubicBezTo>
                    <a:pt x="7695" y="6568"/>
                    <a:pt x="6492" y="5991"/>
                    <a:pt x="5489" y="5089"/>
                  </a:cubicBezTo>
                  <a:cubicBezTo>
                    <a:pt x="5941" y="4488"/>
                    <a:pt x="6417" y="3911"/>
                    <a:pt x="6642" y="3084"/>
                  </a:cubicBezTo>
                  <a:close/>
                  <a:moveTo>
                    <a:pt x="2159" y="1"/>
                  </a:moveTo>
                  <a:cubicBezTo>
                    <a:pt x="1628" y="1"/>
                    <a:pt x="1127" y="222"/>
                    <a:pt x="753" y="628"/>
                  </a:cubicBezTo>
                  <a:cubicBezTo>
                    <a:pt x="126" y="1280"/>
                    <a:pt x="1" y="2282"/>
                    <a:pt x="402" y="3084"/>
                  </a:cubicBezTo>
                  <a:cubicBezTo>
                    <a:pt x="652" y="3560"/>
                    <a:pt x="1003" y="3936"/>
                    <a:pt x="1404" y="4287"/>
                  </a:cubicBezTo>
                  <a:cubicBezTo>
                    <a:pt x="3209" y="5941"/>
                    <a:pt x="5289" y="7194"/>
                    <a:pt x="7419" y="8423"/>
                  </a:cubicBezTo>
                  <a:cubicBezTo>
                    <a:pt x="7803" y="8648"/>
                    <a:pt x="8228" y="8752"/>
                    <a:pt x="8711" y="8752"/>
                  </a:cubicBezTo>
                  <a:cubicBezTo>
                    <a:pt x="8764" y="8752"/>
                    <a:pt x="8818" y="8751"/>
                    <a:pt x="8873" y="8748"/>
                  </a:cubicBezTo>
                  <a:cubicBezTo>
                    <a:pt x="8941" y="8757"/>
                    <a:pt x="9008" y="8761"/>
                    <a:pt x="9072" y="8761"/>
                  </a:cubicBezTo>
                  <a:cubicBezTo>
                    <a:pt x="9790" y="8761"/>
                    <a:pt x="10284" y="8266"/>
                    <a:pt x="10652" y="7646"/>
                  </a:cubicBezTo>
                  <a:cubicBezTo>
                    <a:pt x="11003" y="6994"/>
                    <a:pt x="10778" y="6392"/>
                    <a:pt x="10427" y="5816"/>
                  </a:cubicBezTo>
                  <a:cubicBezTo>
                    <a:pt x="10276" y="5590"/>
                    <a:pt x="10126" y="5390"/>
                    <a:pt x="9951" y="5215"/>
                  </a:cubicBezTo>
                  <a:cubicBezTo>
                    <a:pt x="7895" y="3260"/>
                    <a:pt x="5665" y="1555"/>
                    <a:pt x="3133" y="252"/>
                  </a:cubicBezTo>
                  <a:cubicBezTo>
                    <a:pt x="2812" y="82"/>
                    <a:pt x="2480" y="1"/>
                    <a:pt x="2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2231;p23"/>
          <p:cNvGrpSpPr/>
          <p:nvPr/>
        </p:nvGrpSpPr>
        <p:grpSpPr>
          <a:xfrm rot="7199276" flipH="1">
            <a:off x="137520" y="-235740"/>
            <a:ext cx="382812" cy="1087745"/>
            <a:chOff x="2114525" y="3893292"/>
            <a:chExt cx="382825" cy="1087784"/>
          </a:xfrm>
        </p:grpSpPr>
        <p:sp>
          <p:nvSpPr>
            <p:cNvPr id="2232" name="Google Shape;2232;p23"/>
            <p:cNvSpPr/>
            <p:nvPr/>
          </p:nvSpPr>
          <p:spPr>
            <a:xfrm>
              <a:off x="2244195" y="3981762"/>
              <a:ext cx="40675" cy="10504"/>
            </a:xfrm>
            <a:custGeom>
              <a:avLst/>
              <a:gdLst/>
              <a:ahLst/>
              <a:cxnLst/>
              <a:rect l="l" t="t" r="r" b="b"/>
              <a:pathLst>
                <a:path w="697" h="180" extrusionOk="0">
                  <a:moveTo>
                    <a:pt x="36" y="1"/>
                  </a:moveTo>
                  <a:cubicBezTo>
                    <a:pt x="27" y="54"/>
                    <a:pt x="9" y="117"/>
                    <a:pt x="0" y="179"/>
                  </a:cubicBezTo>
                  <a:lnTo>
                    <a:pt x="678" y="179"/>
                  </a:lnTo>
                  <a:cubicBezTo>
                    <a:pt x="687" y="143"/>
                    <a:pt x="687" y="108"/>
                    <a:pt x="696" y="72"/>
                  </a:cubicBezTo>
                  <a:cubicBezTo>
                    <a:pt x="473" y="36"/>
                    <a:pt x="259" y="10"/>
                    <a:pt x="3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2250965" y="3893292"/>
              <a:ext cx="47386" cy="72889"/>
            </a:xfrm>
            <a:custGeom>
              <a:avLst/>
              <a:gdLst/>
              <a:ahLst/>
              <a:cxnLst/>
              <a:rect l="l" t="t" r="r" b="b"/>
              <a:pathLst>
                <a:path w="812" h="1249" extrusionOk="0">
                  <a:moveTo>
                    <a:pt x="548" y="1"/>
                  </a:moveTo>
                  <a:cubicBezTo>
                    <a:pt x="483" y="1"/>
                    <a:pt x="420" y="34"/>
                    <a:pt x="384" y="116"/>
                  </a:cubicBezTo>
                  <a:cubicBezTo>
                    <a:pt x="366" y="152"/>
                    <a:pt x="348" y="196"/>
                    <a:pt x="330" y="241"/>
                  </a:cubicBezTo>
                  <a:cubicBezTo>
                    <a:pt x="357" y="285"/>
                    <a:pt x="366" y="339"/>
                    <a:pt x="321" y="401"/>
                  </a:cubicBezTo>
                  <a:cubicBezTo>
                    <a:pt x="277" y="464"/>
                    <a:pt x="232" y="517"/>
                    <a:pt x="197" y="580"/>
                  </a:cubicBezTo>
                  <a:cubicBezTo>
                    <a:pt x="125" y="776"/>
                    <a:pt x="63" y="981"/>
                    <a:pt x="0" y="1178"/>
                  </a:cubicBezTo>
                  <a:cubicBezTo>
                    <a:pt x="205" y="1195"/>
                    <a:pt x="411" y="1222"/>
                    <a:pt x="616" y="1249"/>
                  </a:cubicBezTo>
                  <a:cubicBezTo>
                    <a:pt x="652" y="937"/>
                    <a:pt x="714" y="607"/>
                    <a:pt x="776" y="277"/>
                  </a:cubicBezTo>
                  <a:cubicBezTo>
                    <a:pt x="812" y="129"/>
                    <a:pt x="675" y="1"/>
                    <a:pt x="54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2460818" y="3928656"/>
              <a:ext cx="31746" cy="63610"/>
            </a:xfrm>
            <a:custGeom>
              <a:avLst/>
              <a:gdLst/>
              <a:ahLst/>
              <a:cxnLst/>
              <a:rect l="l" t="t" r="r" b="b"/>
              <a:pathLst>
                <a:path w="544" h="1090" extrusionOk="0">
                  <a:moveTo>
                    <a:pt x="209" y="0"/>
                  </a:moveTo>
                  <a:cubicBezTo>
                    <a:pt x="104" y="0"/>
                    <a:pt x="1" y="82"/>
                    <a:pt x="44" y="206"/>
                  </a:cubicBezTo>
                  <a:cubicBezTo>
                    <a:pt x="133" y="500"/>
                    <a:pt x="187" y="795"/>
                    <a:pt x="205" y="1089"/>
                  </a:cubicBezTo>
                  <a:lnTo>
                    <a:pt x="544" y="1089"/>
                  </a:lnTo>
                  <a:cubicBezTo>
                    <a:pt x="526" y="759"/>
                    <a:pt x="472" y="438"/>
                    <a:pt x="374" y="117"/>
                  </a:cubicBezTo>
                  <a:cubicBezTo>
                    <a:pt x="346" y="35"/>
                    <a:pt x="277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2364937" y="4577358"/>
              <a:ext cx="10504" cy="7353"/>
            </a:xfrm>
            <a:custGeom>
              <a:avLst/>
              <a:gdLst/>
              <a:ahLst/>
              <a:cxnLst/>
              <a:rect l="l" t="t" r="r" b="b"/>
              <a:pathLst>
                <a:path w="180" h="126" extrusionOk="0">
                  <a:moveTo>
                    <a:pt x="108" y="0"/>
                  </a:moveTo>
                  <a:cubicBezTo>
                    <a:pt x="72" y="45"/>
                    <a:pt x="37" y="81"/>
                    <a:pt x="1" y="125"/>
                  </a:cubicBezTo>
                  <a:cubicBezTo>
                    <a:pt x="63" y="116"/>
                    <a:pt x="117" y="107"/>
                    <a:pt x="179" y="98"/>
                  </a:cubicBezTo>
                  <a:cubicBezTo>
                    <a:pt x="153" y="63"/>
                    <a:pt x="135" y="27"/>
                    <a:pt x="1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2309264" y="4547129"/>
              <a:ext cx="75515" cy="38224"/>
            </a:xfrm>
            <a:custGeom>
              <a:avLst/>
              <a:gdLst/>
              <a:ahLst/>
              <a:cxnLst/>
              <a:rect l="l" t="t" r="r" b="b"/>
              <a:pathLst>
                <a:path w="1294" h="655" extrusionOk="0">
                  <a:moveTo>
                    <a:pt x="812" y="1"/>
                  </a:moveTo>
                  <a:cubicBezTo>
                    <a:pt x="554" y="233"/>
                    <a:pt x="277" y="438"/>
                    <a:pt x="0" y="643"/>
                  </a:cubicBezTo>
                  <a:cubicBezTo>
                    <a:pt x="134" y="643"/>
                    <a:pt x="268" y="652"/>
                    <a:pt x="402" y="652"/>
                  </a:cubicBezTo>
                  <a:cubicBezTo>
                    <a:pt x="487" y="652"/>
                    <a:pt x="578" y="654"/>
                    <a:pt x="672" y="654"/>
                  </a:cubicBezTo>
                  <a:cubicBezTo>
                    <a:pt x="765" y="654"/>
                    <a:pt x="861" y="652"/>
                    <a:pt x="955" y="643"/>
                  </a:cubicBezTo>
                  <a:cubicBezTo>
                    <a:pt x="991" y="599"/>
                    <a:pt x="1026" y="563"/>
                    <a:pt x="1062" y="518"/>
                  </a:cubicBezTo>
                  <a:cubicBezTo>
                    <a:pt x="1089" y="545"/>
                    <a:pt x="1107" y="581"/>
                    <a:pt x="1133" y="616"/>
                  </a:cubicBezTo>
                  <a:cubicBezTo>
                    <a:pt x="1187" y="599"/>
                    <a:pt x="1240" y="590"/>
                    <a:pt x="1294" y="563"/>
                  </a:cubicBezTo>
                  <a:cubicBezTo>
                    <a:pt x="1142" y="367"/>
                    <a:pt x="973" y="179"/>
                    <a:pt x="8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2391023" y="4385245"/>
              <a:ext cx="20834" cy="59408"/>
            </a:xfrm>
            <a:custGeom>
              <a:avLst/>
              <a:gdLst/>
              <a:ahLst/>
              <a:cxnLst/>
              <a:rect l="l" t="t" r="r" b="b"/>
              <a:pathLst>
                <a:path w="357" h="1018" extrusionOk="0">
                  <a:moveTo>
                    <a:pt x="321" y="0"/>
                  </a:moveTo>
                  <a:cubicBezTo>
                    <a:pt x="259" y="54"/>
                    <a:pt x="178" y="90"/>
                    <a:pt x="98" y="116"/>
                  </a:cubicBezTo>
                  <a:cubicBezTo>
                    <a:pt x="116" y="259"/>
                    <a:pt x="125" y="411"/>
                    <a:pt x="98" y="562"/>
                  </a:cubicBezTo>
                  <a:cubicBezTo>
                    <a:pt x="80" y="714"/>
                    <a:pt x="45" y="866"/>
                    <a:pt x="0" y="1017"/>
                  </a:cubicBezTo>
                  <a:cubicBezTo>
                    <a:pt x="98" y="991"/>
                    <a:pt x="196" y="955"/>
                    <a:pt x="294" y="919"/>
                  </a:cubicBezTo>
                  <a:cubicBezTo>
                    <a:pt x="321" y="803"/>
                    <a:pt x="348" y="687"/>
                    <a:pt x="348" y="562"/>
                  </a:cubicBezTo>
                  <a:cubicBezTo>
                    <a:pt x="357" y="375"/>
                    <a:pt x="348" y="188"/>
                    <a:pt x="32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2409230" y="4650247"/>
              <a:ext cx="28654" cy="45869"/>
            </a:xfrm>
            <a:custGeom>
              <a:avLst/>
              <a:gdLst/>
              <a:ahLst/>
              <a:cxnLst/>
              <a:rect l="l" t="t" r="r" b="b"/>
              <a:pathLst>
                <a:path w="491" h="786" extrusionOk="0">
                  <a:moveTo>
                    <a:pt x="295" y="0"/>
                  </a:moveTo>
                  <a:cubicBezTo>
                    <a:pt x="197" y="27"/>
                    <a:pt x="98" y="54"/>
                    <a:pt x="0" y="80"/>
                  </a:cubicBezTo>
                  <a:cubicBezTo>
                    <a:pt x="54" y="303"/>
                    <a:pt x="63" y="544"/>
                    <a:pt x="63" y="785"/>
                  </a:cubicBezTo>
                  <a:cubicBezTo>
                    <a:pt x="188" y="714"/>
                    <a:pt x="313" y="651"/>
                    <a:pt x="437" y="580"/>
                  </a:cubicBezTo>
                  <a:cubicBezTo>
                    <a:pt x="455" y="571"/>
                    <a:pt x="473" y="571"/>
                    <a:pt x="491" y="562"/>
                  </a:cubicBezTo>
                  <a:cubicBezTo>
                    <a:pt x="437" y="375"/>
                    <a:pt x="375" y="187"/>
                    <a:pt x="29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2375908" y="4337859"/>
              <a:ext cx="29704" cy="34956"/>
            </a:xfrm>
            <a:custGeom>
              <a:avLst/>
              <a:gdLst/>
              <a:ahLst/>
              <a:cxnLst/>
              <a:rect l="l" t="t" r="r" b="b"/>
              <a:pathLst>
                <a:path w="509" h="599" extrusionOk="0">
                  <a:moveTo>
                    <a:pt x="0" y="1"/>
                  </a:moveTo>
                  <a:lnTo>
                    <a:pt x="0" y="1"/>
                  </a:lnTo>
                  <a:cubicBezTo>
                    <a:pt x="116" y="188"/>
                    <a:pt x="214" y="393"/>
                    <a:pt x="277" y="598"/>
                  </a:cubicBezTo>
                  <a:cubicBezTo>
                    <a:pt x="330" y="580"/>
                    <a:pt x="375" y="554"/>
                    <a:pt x="411" y="518"/>
                  </a:cubicBezTo>
                  <a:cubicBezTo>
                    <a:pt x="437" y="482"/>
                    <a:pt x="473" y="473"/>
                    <a:pt x="509" y="464"/>
                  </a:cubicBezTo>
                  <a:cubicBezTo>
                    <a:pt x="464" y="313"/>
                    <a:pt x="420" y="161"/>
                    <a:pt x="357" y="18"/>
                  </a:cubicBezTo>
                  <a:cubicBezTo>
                    <a:pt x="232" y="18"/>
                    <a:pt x="116" y="9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2386296" y="4596091"/>
              <a:ext cx="31805" cy="39625"/>
            </a:xfrm>
            <a:custGeom>
              <a:avLst/>
              <a:gdLst/>
              <a:ahLst/>
              <a:cxnLst/>
              <a:rect l="l" t="t" r="r" b="b"/>
              <a:pathLst>
                <a:path w="545" h="679" extrusionOk="0">
                  <a:moveTo>
                    <a:pt x="179" y="0"/>
                  </a:moveTo>
                  <a:cubicBezTo>
                    <a:pt x="117" y="36"/>
                    <a:pt x="63" y="54"/>
                    <a:pt x="1" y="81"/>
                  </a:cubicBezTo>
                  <a:cubicBezTo>
                    <a:pt x="117" y="268"/>
                    <a:pt x="215" y="464"/>
                    <a:pt x="295" y="678"/>
                  </a:cubicBezTo>
                  <a:cubicBezTo>
                    <a:pt x="375" y="661"/>
                    <a:pt x="456" y="634"/>
                    <a:pt x="545" y="616"/>
                  </a:cubicBezTo>
                  <a:cubicBezTo>
                    <a:pt x="438" y="402"/>
                    <a:pt x="313" y="197"/>
                    <a:pt x="17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2218168" y="4603385"/>
              <a:ext cx="127569" cy="52638"/>
            </a:xfrm>
            <a:custGeom>
              <a:avLst/>
              <a:gdLst/>
              <a:ahLst/>
              <a:cxnLst/>
              <a:rect l="l" t="t" r="r" b="b"/>
              <a:pathLst>
                <a:path w="2186" h="902" extrusionOk="0">
                  <a:moveTo>
                    <a:pt x="1098" y="0"/>
                  </a:moveTo>
                  <a:cubicBezTo>
                    <a:pt x="1026" y="54"/>
                    <a:pt x="964" y="98"/>
                    <a:pt x="892" y="152"/>
                  </a:cubicBezTo>
                  <a:cubicBezTo>
                    <a:pt x="571" y="375"/>
                    <a:pt x="268" y="625"/>
                    <a:pt x="0" y="901"/>
                  </a:cubicBezTo>
                  <a:cubicBezTo>
                    <a:pt x="402" y="901"/>
                    <a:pt x="803" y="883"/>
                    <a:pt x="1214" y="857"/>
                  </a:cubicBezTo>
                  <a:cubicBezTo>
                    <a:pt x="1535" y="625"/>
                    <a:pt x="1847" y="411"/>
                    <a:pt x="2052" y="205"/>
                  </a:cubicBezTo>
                  <a:cubicBezTo>
                    <a:pt x="2097" y="152"/>
                    <a:pt x="2141" y="107"/>
                    <a:pt x="2186" y="63"/>
                  </a:cubicBezTo>
                  <a:cubicBezTo>
                    <a:pt x="1811" y="63"/>
                    <a:pt x="1437" y="18"/>
                    <a:pt x="109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2239527" y="3992208"/>
              <a:ext cx="44293" cy="36473"/>
            </a:xfrm>
            <a:custGeom>
              <a:avLst/>
              <a:gdLst/>
              <a:ahLst/>
              <a:cxnLst/>
              <a:rect l="l" t="t" r="r" b="b"/>
              <a:pathLst>
                <a:path w="759" h="625" extrusionOk="0">
                  <a:moveTo>
                    <a:pt x="80" y="0"/>
                  </a:moveTo>
                  <a:cubicBezTo>
                    <a:pt x="45" y="196"/>
                    <a:pt x="18" y="393"/>
                    <a:pt x="0" y="589"/>
                  </a:cubicBezTo>
                  <a:cubicBezTo>
                    <a:pt x="0" y="598"/>
                    <a:pt x="0" y="607"/>
                    <a:pt x="0" y="607"/>
                  </a:cubicBezTo>
                  <a:lnTo>
                    <a:pt x="27" y="607"/>
                  </a:lnTo>
                  <a:cubicBezTo>
                    <a:pt x="259" y="607"/>
                    <a:pt x="491" y="616"/>
                    <a:pt x="740" y="624"/>
                  </a:cubicBezTo>
                  <a:cubicBezTo>
                    <a:pt x="740" y="419"/>
                    <a:pt x="749" y="205"/>
                    <a:pt x="75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2241569" y="4094217"/>
              <a:ext cx="91154" cy="172913"/>
            </a:xfrm>
            <a:custGeom>
              <a:avLst/>
              <a:gdLst/>
              <a:ahLst/>
              <a:cxnLst/>
              <a:rect l="l" t="t" r="r" b="b"/>
              <a:pathLst>
                <a:path w="1562" h="2963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429"/>
                    <a:pt x="188" y="848"/>
                    <a:pt x="375" y="1267"/>
                  </a:cubicBezTo>
                  <a:cubicBezTo>
                    <a:pt x="581" y="1722"/>
                    <a:pt x="830" y="2133"/>
                    <a:pt x="1098" y="2525"/>
                  </a:cubicBezTo>
                  <a:cubicBezTo>
                    <a:pt x="920" y="2650"/>
                    <a:pt x="786" y="2802"/>
                    <a:pt x="670" y="2962"/>
                  </a:cubicBezTo>
                  <a:cubicBezTo>
                    <a:pt x="946" y="2730"/>
                    <a:pt x="1267" y="2534"/>
                    <a:pt x="1562" y="2338"/>
                  </a:cubicBezTo>
                  <a:cubicBezTo>
                    <a:pt x="1009" y="1562"/>
                    <a:pt x="393" y="786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2320702" y="4520051"/>
              <a:ext cx="22993" cy="32330"/>
            </a:xfrm>
            <a:custGeom>
              <a:avLst/>
              <a:gdLst/>
              <a:ahLst/>
              <a:cxnLst/>
              <a:rect l="l" t="t" r="r" b="b"/>
              <a:pathLst>
                <a:path w="394" h="554" extrusionOk="0">
                  <a:moveTo>
                    <a:pt x="126" y="1"/>
                  </a:moveTo>
                  <a:lnTo>
                    <a:pt x="126" y="1"/>
                  </a:lnTo>
                  <a:cubicBezTo>
                    <a:pt x="179" y="81"/>
                    <a:pt x="242" y="161"/>
                    <a:pt x="304" y="242"/>
                  </a:cubicBezTo>
                  <a:cubicBezTo>
                    <a:pt x="206" y="349"/>
                    <a:pt x="108" y="456"/>
                    <a:pt x="1" y="554"/>
                  </a:cubicBezTo>
                  <a:cubicBezTo>
                    <a:pt x="135" y="456"/>
                    <a:pt x="268" y="358"/>
                    <a:pt x="393" y="242"/>
                  </a:cubicBezTo>
                  <a:cubicBezTo>
                    <a:pt x="304" y="161"/>
                    <a:pt x="215" y="81"/>
                    <a:pt x="12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2285337" y="4132732"/>
              <a:ext cx="45869" cy="65127"/>
            </a:xfrm>
            <a:custGeom>
              <a:avLst/>
              <a:gdLst/>
              <a:ahLst/>
              <a:cxnLst/>
              <a:rect l="l" t="t" r="r" b="b"/>
              <a:pathLst>
                <a:path w="786" h="1116" extrusionOk="0">
                  <a:moveTo>
                    <a:pt x="0" y="1"/>
                  </a:moveTo>
                  <a:cubicBezTo>
                    <a:pt x="241" y="366"/>
                    <a:pt x="509" y="741"/>
                    <a:pt x="785" y="1116"/>
                  </a:cubicBezTo>
                  <a:cubicBezTo>
                    <a:pt x="571" y="777"/>
                    <a:pt x="402" y="438"/>
                    <a:pt x="268" y="90"/>
                  </a:cubicBezTo>
                  <a:cubicBezTo>
                    <a:pt x="178" y="63"/>
                    <a:pt x="89" y="36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2244195" y="4047355"/>
              <a:ext cx="49487" cy="67228"/>
            </a:xfrm>
            <a:custGeom>
              <a:avLst/>
              <a:gdLst/>
              <a:ahLst/>
              <a:cxnLst/>
              <a:rect l="l" t="t" r="r" b="b"/>
              <a:pathLst>
                <a:path w="848" h="1152" extrusionOk="0">
                  <a:moveTo>
                    <a:pt x="0" y="1"/>
                  </a:moveTo>
                  <a:cubicBezTo>
                    <a:pt x="90" y="349"/>
                    <a:pt x="250" y="696"/>
                    <a:pt x="446" y="1044"/>
                  </a:cubicBezTo>
                  <a:cubicBezTo>
                    <a:pt x="469" y="1031"/>
                    <a:pt x="493" y="1024"/>
                    <a:pt x="519" y="1024"/>
                  </a:cubicBezTo>
                  <a:cubicBezTo>
                    <a:pt x="544" y="1024"/>
                    <a:pt x="571" y="1031"/>
                    <a:pt x="598" y="1044"/>
                  </a:cubicBezTo>
                  <a:cubicBezTo>
                    <a:pt x="678" y="1089"/>
                    <a:pt x="768" y="1125"/>
                    <a:pt x="848" y="1151"/>
                  </a:cubicBezTo>
                  <a:cubicBezTo>
                    <a:pt x="741" y="786"/>
                    <a:pt x="687" y="402"/>
                    <a:pt x="669" y="18"/>
                  </a:cubicBezTo>
                  <a:cubicBezTo>
                    <a:pt x="437" y="10"/>
                    <a:pt x="214" y="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2164012" y="4674173"/>
              <a:ext cx="96348" cy="111988"/>
            </a:xfrm>
            <a:custGeom>
              <a:avLst/>
              <a:gdLst/>
              <a:ahLst/>
              <a:cxnLst/>
              <a:rect l="l" t="t" r="r" b="b"/>
              <a:pathLst>
                <a:path w="1651" h="1919" extrusionOk="0">
                  <a:moveTo>
                    <a:pt x="661" y="1"/>
                  </a:moveTo>
                  <a:cubicBezTo>
                    <a:pt x="304" y="447"/>
                    <a:pt x="63" y="955"/>
                    <a:pt x="0" y="1544"/>
                  </a:cubicBezTo>
                  <a:cubicBezTo>
                    <a:pt x="36" y="1669"/>
                    <a:pt x="81" y="1794"/>
                    <a:pt x="161" y="1919"/>
                  </a:cubicBezTo>
                  <a:cubicBezTo>
                    <a:pt x="420" y="1856"/>
                    <a:pt x="687" y="1794"/>
                    <a:pt x="955" y="1713"/>
                  </a:cubicBezTo>
                  <a:cubicBezTo>
                    <a:pt x="955" y="1713"/>
                    <a:pt x="946" y="1704"/>
                    <a:pt x="946" y="1704"/>
                  </a:cubicBezTo>
                  <a:cubicBezTo>
                    <a:pt x="652" y="1009"/>
                    <a:pt x="1089" y="473"/>
                    <a:pt x="1651" y="18"/>
                  </a:cubicBezTo>
                  <a:lnTo>
                    <a:pt x="1651" y="18"/>
                  </a:lnTo>
                  <a:cubicBezTo>
                    <a:pt x="1348" y="27"/>
                    <a:pt x="1053" y="36"/>
                    <a:pt x="759" y="36"/>
                  </a:cubicBezTo>
                  <a:cubicBezTo>
                    <a:pt x="714" y="36"/>
                    <a:pt x="687" y="18"/>
                    <a:pt x="66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2186421" y="4795498"/>
              <a:ext cx="31280" cy="12780"/>
            </a:xfrm>
            <a:custGeom>
              <a:avLst/>
              <a:gdLst/>
              <a:ahLst/>
              <a:cxnLst/>
              <a:rect l="l" t="t" r="r" b="b"/>
              <a:pathLst>
                <a:path w="536" h="219" extrusionOk="0">
                  <a:moveTo>
                    <a:pt x="535" y="0"/>
                  </a:moveTo>
                  <a:lnTo>
                    <a:pt x="535" y="0"/>
                  </a:lnTo>
                  <a:cubicBezTo>
                    <a:pt x="357" y="45"/>
                    <a:pt x="179" y="89"/>
                    <a:pt x="0" y="134"/>
                  </a:cubicBezTo>
                  <a:cubicBezTo>
                    <a:pt x="68" y="193"/>
                    <a:pt x="142" y="218"/>
                    <a:pt x="213" y="218"/>
                  </a:cubicBezTo>
                  <a:cubicBezTo>
                    <a:pt x="346" y="218"/>
                    <a:pt x="471" y="128"/>
                    <a:pt x="535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2359743" y="4235850"/>
              <a:ext cx="137607" cy="578906"/>
            </a:xfrm>
            <a:custGeom>
              <a:avLst/>
              <a:gdLst/>
              <a:ahLst/>
              <a:cxnLst/>
              <a:rect l="l" t="t" r="r" b="b"/>
              <a:pathLst>
                <a:path w="2358" h="992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661" y="937"/>
                    <a:pt x="1232" y="1873"/>
                    <a:pt x="1232" y="2837"/>
                  </a:cubicBezTo>
                  <a:cubicBezTo>
                    <a:pt x="1241" y="3809"/>
                    <a:pt x="795" y="4523"/>
                    <a:pt x="179" y="5121"/>
                  </a:cubicBezTo>
                  <a:cubicBezTo>
                    <a:pt x="429" y="5370"/>
                    <a:pt x="670" y="5620"/>
                    <a:pt x="857" y="5906"/>
                  </a:cubicBezTo>
                  <a:cubicBezTo>
                    <a:pt x="1589" y="6994"/>
                    <a:pt x="2142" y="8511"/>
                    <a:pt x="1401" y="9733"/>
                  </a:cubicBezTo>
                  <a:cubicBezTo>
                    <a:pt x="1369" y="9789"/>
                    <a:pt x="1320" y="9812"/>
                    <a:pt x="1270" y="9812"/>
                  </a:cubicBezTo>
                  <a:cubicBezTo>
                    <a:pt x="1154" y="9812"/>
                    <a:pt x="1032" y="9686"/>
                    <a:pt x="1107" y="9554"/>
                  </a:cubicBezTo>
                  <a:cubicBezTo>
                    <a:pt x="1410" y="9073"/>
                    <a:pt x="1482" y="8537"/>
                    <a:pt x="1401" y="8002"/>
                  </a:cubicBezTo>
                  <a:lnTo>
                    <a:pt x="1401" y="8002"/>
                  </a:lnTo>
                  <a:cubicBezTo>
                    <a:pt x="1250" y="8091"/>
                    <a:pt x="1089" y="8181"/>
                    <a:pt x="920" y="8261"/>
                  </a:cubicBezTo>
                  <a:cubicBezTo>
                    <a:pt x="929" y="8413"/>
                    <a:pt x="929" y="8555"/>
                    <a:pt x="929" y="8707"/>
                  </a:cubicBezTo>
                  <a:cubicBezTo>
                    <a:pt x="929" y="8943"/>
                    <a:pt x="825" y="9093"/>
                    <a:pt x="950" y="9093"/>
                  </a:cubicBezTo>
                  <a:cubicBezTo>
                    <a:pt x="976" y="9093"/>
                    <a:pt x="1013" y="9087"/>
                    <a:pt x="1062" y="9073"/>
                  </a:cubicBezTo>
                  <a:lnTo>
                    <a:pt x="1062" y="9073"/>
                  </a:lnTo>
                  <a:cubicBezTo>
                    <a:pt x="679" y="9189"/>
                    <a:pt x="607" y="9849"/>
                    <a:pt x="1062" y="9911"/>
                  </a:cubicBezTo>
                  <a:cubicBezTo>
                    <a:pt x="1101" y="9917"/>
                    <a:pt x="1139" y="9919"/>
                    <a:pt x="1174" y="9919"/>
                  </a:cubicBezTo>
                  <a:cubicBezTo>
                    <a:pt x="2357" y="9919"/>
                    <a:pt x="1795" y="6984"/>
                    <a:pt x="1526" y="6361"/>
                  </a:cubicBezTo>
                  <a:cubicBezTo>
                    <a:pt x="1348" y="5950"/>
                    <a:pt x="1062" y="5522"/>
                    <a:pt x="741" y="5094"/>
                  </a:cubicBezTo>
                  <a:cubicBezTo>
                    <a:pt x="1143" y="4461"/>
                    <a:pt x="1437" y="3765"/>
                    <a:pt x="1526" y="3024"/>
                  </a:cubicBezTo>
                  <a:cubicBezTo>
                    <a:pt x="1678" y="1891"/>
                    <a:pt x="697" y="839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2303020" y="4462277"/>
              <a:ext cx="97924" cy="59933"/>
            </a:xfrm>
            <a:custGeom>
              <a:avLst/>
              <a:gdLst/>
              <a:ahLst/>
              <a:cxnLst/>
              <a:rect l="l" t="t" r="r" b="b"/>
              <a:pathLst>
                <a:path w="1678" h="1027" extrusionOk="0">
                  <a:moveTo>
                    <a:pt x="1678" y="1"/>
                  </a:moveTo>
                  <a:cubicBezTo>
                    <a:pt x="1570" y="36"/>
                    <a:pt x="1472" y="63"/>
                    <a:pt x="1365" y="81"/>
                  </a:cubicBezTo>
                  <a:cubicBezTo>
                    <a:pt x="1303" y="215"/>
                    <a:pt x="1240" y="340"/>
                    <a:pt x="1169" y="465"/>
                  </a:cubicBezTo>
                  <a:cubicBezTo>
                    <a:pt x="1098" y="366"/>
                    <a:pt x="1017" y="259"/>
                    <a:pt x="946" y="152"/>
                  </a:cubicBezTo>
                  <a:cubicBezTo>
                    <a:pt x="751" y="180"/>
                    <a:pt x="552" y="194"/>
                    <a:pt x="354" y="194"/>
                  </a:cubicBezTo>
                  <a:cubicBezTo>
                    <a:pt x="236" y="194"/>
                    <a:pt x="117" y="189"/>
                    <a:pt x="0" y="179"/>
                  </a:cubicBezTo>
                  <a:lnTo>
                    <a:pt x="0" y="179"/>
                  </a:lnTo>
                  <a:cubicBezTo>
                    <a:pt x="286" y="473"/>
                    <a:pt x="607" y="750"/>
                    <a:pt x="919" y="1027"/>
                  </a:cubicBezTo>
                  <a:cubicBezTo>
                    <a:pt x="1231" y="732"/>
                    <a:pt x="1508" y="393"/>
                    <a:pt x="16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2261878" y="4384720"/>
              <a:ext cx="83860" cy="69154"/>
            </a:xfrm>
            <a:custGeom>
              <a:avLst/>
              <a:gdLst/>
              <a:ahLst/>
              <a:cxnLst/>
              <a:rect l="l" t="t" r="r" b="b"/>
              <a:pathLst>
                <a:path w="1437" h="1185" extrusionOk="0">
                  <a:moveTo>
                    <a:pt x="1" y="0"/>
                  </a:moveTo>
                  <a:cubicBezTo>
                    <a:pt x="81" y="402"/>
                    <a:pt x="215" y="794"/>
                    <a:pt x="384" y="1151"/>
                  </a:cubicBezTo>
                  <a:cubicBezTo>
                    <a:pt x="384" y="1151"/>
                    <a:pt x="393" y="1160"/>
                    <a:pt x="393" y="1160"/>
                  </a:cubicBezTo>
                  <a:cubicBezTo>
                    <a:pt x="420" y="1142"/>
                    <a:pt x="447" y="1142"/>
                    <a:pt x="482" y="1142"/>
                  </a:cubicBezTo>
                  <a:cubicBezTo>
                    <a:pt x="678" y="1170"/>
                    <a:pt x="876" y="1184"/>
                    <a:pt x="1076" y="1184"/>
                  </a:cubicBezTo>
                  <a:cubicBezTo>
                    <a:pt x="1196" y="1184"/>
                    <a:pt x="1316" y="1179"/>
                    <a:pt x="1437" y="1169"/>
                  </a:cubicBezTo>
                  <a:cubicBezTo>
                    <a:pt x="1214" y="821"/>
                    <a:pt x="1027" y="482"/>
                    <a:pt x="893" y="134"/>
                  </a:cubicBezTo>
                  <a:cubicBezTo>
                    <a:pt x="598" y="108"/>
                    <a:pt x="295" y="72"/>
                    <a:pt x="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2257734" y="4311773"/>
              <a:ext cx="50538" cy="60517"/>
            </a:xfrm>
            <a:custGeom>
              <a:avLst/>
              <a:gdLst/>
              <a:ahLst/>
              <a:cxnLst/>
              <a:rect l="l" t="t" r="r" b="b"/>
              <a:pathLst>
                <a:path w="866" h="1037" extrusionOk="0">
                  <a:moveTo>
                    <a:pt x="182" y="1"/>
                  </a:moveTo>
                  <a:cubicBezTo>
                    <a:pt x="163" y="1"/>
                    <a:pt x="144" y="1"/>
                    <a:pt x="125" y="2"/>
                  </a:cubicBezTo>
                  <a:cubicBezTo>
                    <a:pt x="89" y="55"/>
                    <a:pt x="63" y="117"/>
                    <a:pt x="27" y="171"/>
                  </a:cubicBezTo>
                  <a:cubicBezTo>
                    <a:pt x="0" y="403"/>
                    <a:pt x="0" y="644"/>
                    <a:pt x="18" y="885"/>
                  </a:cubicBezTo>
                  <a:cubicBezTo>
                    <a:pt x="295" y="956"/>
                    <a:pt x="580" y="1001"/>
                    <a:pt x="866" y="1036"/>
                  </a:cubicBezTo>
                  <a:cubicBezTo>
                    <a:pt x="794" y="724"/>
                    <a:pt x="785" y="421"/>
                    <a:pt x="866" y="109"/>
                  </a:cubicBezTo>
                  <a:cubicBezTo>
                    <a:pt x="643" y="51"/>
                    <a:pt x="419" y="1"/>
                    <a:pt x="18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2114525" y="3992208"/>
              <a:ext cx="382242" cy="988868"/>
            </a:xfrm>
            <a:custGeom>
              <a:avLst/>
              <a:gdLst/>
              <a:ahLst/>
              <a:cxnLst/>
              <a:rect l="l" t="t" r="r" b="b"/>
              <a:pathLst>
                <a:path w="6550" h="16945" extrusionOk="0">
                  <a:moveTo>
                    <a:pt x="2222" y="946"/>
                  </a:moveTo>
                  <a:cubicBezTo>
                    <a:pt x="2436" y="946"/>
                    <a:pt x="2659" y="955"/>
                    <a:pt x="2891" y="963"/>
                  </a:cubicBezTo>
                  <a:cubicBezTo>
                    <a:pt x="3891" y="999"/>
                    <a:pt x="5015" y="1115"/>
                    <a:pt x="5826" y="1606"/>
                  </a:cubicBezTo>
                  <a:cubicBezTo>
                    <a:pt x="5844" y="1615"/>
                    <a:pt x="5862" y="1615"/>
                    <a:pt x="5880" y="1624"/>
                  </a:cubicBezTo>
                  <a:cubicBezTo>
                    <a:pt x="5755" y="1936"/>
                    <a:pt x="5594" y="2239"/>
                    <a:pt x="5407" y="2516"/>
                  </a:cubicBezTo>
                  <a:cubicBezTo>
                    <a:pt x="4631" y="2364"/>
                    <a:pt x="3801" y="2391"/>
                    <a:pt x="3070" y="2096"/>
                  </a:cubicBezTo>
                  <a:cubicBezTo>
                    <a:pt x="2990" y="2070"/>
                    <a:pt x="2900" y="2034"/>
                    <a:pt x="2820" y="1989"/>
                  </a:cubicBezTo>
                  <a:cubicBezTo>
                    <a:pt x="2793" y="1976"/>
                    <a:pt x="2766" y="1969"/>
                    <a:pt x="2741" y="1969"/>
                  </a:cubicBezTo>
                  <a:cubicBezTo>
                    <a:pt x="2715" y="1969"/>
                    <a:pt x="2691" y="1976"/>
                    <a:pt x="2668" y="1989"/>
                  </a:cubicBezTo>
                  <a:cubicBezTo>
                    <a:pt x="2472" y="1641"/>
                    <a:pt x="2312" y="1294"/>
                    <a:pt x="2222" y="946"/>
                  </a:cubicBezTo>
                  <a:close/>
                  <a:moveTo>
                    <a:pt x="2927" y="2409"/>
                  </a:moveTo>
                  <a:cubicBezTo>
                    <a:pt x="3016" y="2444"/>
                    <a:pt x="3105" y="2471"/>
                    <a:pt x="3195" y="2498"/>
                  </a:cubicBezTo>
                  <a:cubicBezTo>
                    <a:pt x="3837" y="2694"/>
                    <a:pt x="4524" y="2703"/>
                    <a:pt x="5184" y="2819"/>
                  </a:cubicBezTo>
                  <a:cubicBezTo>
                    <a:pt x="4890" y="3203"/>
                    <a:pt x="4533" y="3542"/>
                    <a:pt x="4131" y="3827"/>
                  </a:cubicBezTo>
                  <a:cubicBezTo>
                    <a:pt x="4096" y="3854"/>
                    <a:pt x="4051" y="3881"/>
                    <a:pt x="4007" y="3916"/>
                  </a:cubicBezTo>
                  <a:cubicBezTo>
                    <a:pt x="3908" y="3783"/>
                    <a:pt x="3810" y="3649"/>
                    <a:pt x="3712" y="3524"/>
                  </a:cubicBezTo>
                  <a:cubicBezTo>
                    <a:pt x="3436" y="3149"/>
                    <a:pt x="3168" y="2774"/>
                    <a:pt x="2927" y="2409"/>
                  </a:cubicBezTo>
                  <a:close/>
                  <a:moveTo>
                    <a:pt x="3935" y="4362"/>
                  </a:moveTo>
                  <a:cubicBezTo>
                    <a:pt x="4221" y="4773"/>
                    <a:pt x="4479" y="5183"/>
                    <a:pt x="4685" y="5602"/>
                  </a:cubicBezTo>
                  <a:cubicBezTo>
                    <a:pt x="4524" y="5593"/>
                    <a:pt x="4372" y="5567"/>
                    <a:pt x="4212" y="5531"/>
                  </a:cubicBezTo>
                  <a:cubicBezTo>
                    <a:pt x="3953" y="5460"/>
                    <a:pt x="3694" y="5362"/>
                    <a:pt x="3427" y="5281"/>
                  </a:cubicBezTo>
                  <a:cubicBezTo>
                    <a:pt x="3239" y="5219"/>
                    <a:pt x="3052" y="5174"/>
                    <a:pt x="2865" y="5147"/>
                  </a:cubicBezTo>
                  <a:cubicBezTo>
                    <a:pt x="3141" y="4880"/>
                    <a:pt x="3480" y="4657"/>
                    <a:pt x="3801" y="4452"/>
                  </a:cubicBezTo>
                  <a:cubicBezTo>
                    <a:pt x="3846" y="4425"/>
                    <a:pt x="3891" y="4389"/>
                    <a:pt x="3935" y="4362"/>
                  </a:cubicBezTo>
                  <a:close/>
                  <a:moveTo>
                    <a:pt x="2636" y="5477"/>
                  </a:moveTo>
                  <a:cubicBezTo>
                    <a:pt x="2873" y="5477"/>
                    <a:pt x="3097" y="5527"/>
                    <a:pt x="3320" y="5585"/>
                  </a:cubicBezTo>
                  <a:cubicBezTo>
                    <a:pt x="3703" y="5701"/>
                    <a:pt x="4078" y="5861"/>
                    <a:pt x="4479" y="5924"/>
                  </a:cubicBezTo>
                  <a:cubicBezTo>
                    <a:pt x="4595" y="5932"/>
                    <a:pt x="4711" y="5941"/>
                    <a:pt x="4836" y="5941"/>
                  </a:cubicBezTo>
                  <a:cubicBezTo>
                    <a:pt x="4899" y="6084"/>
                    <a:pt x="4943" y="6236"/>
                    <a:pt x="4988" y="6387"/>
                  </a:cubicBezTo>
                  <a:cubicBezTo>
                    <a:pt x="4952" y="6396"/>
                    <a:pt x="4916" y="6405"/>
                    <a:pt x="4890" y="6441"/>
                  </a:cubicBezTo>
                  <a:cubicBezTo>
                    <a:pt x="4854" y="6477"/>
                    <a:pt x="4809" y="6503"/>
                    <a:pt x="4756" y="6521"/>
                  </a:cubicBezTo>
                  <a:cubicBezTo>
                    <a:pt x="4634" y="6574"/>
                    <a:pt x="4467" y="6591"/>
                    <a:pt x="4295" y="6591"/>
                  </a:cubicBezTo>
                  <a:cubicBezTo>
                    <a:pt x="4027" y="6591"/>
                    <a:pt x="3745" y="6550"/>
                    <a:pt x="3587" y="6539"/>
                  </a:cubicBezTo>
                  <a:cubicBezTo>
                    <a:pt x="3498" y="6530"/>
                    <a:pt x="3409" y="6521"/>
                    <a:pt x="3320" y="6512"/>
                  </a:cubicBezTo>
                  <a:cubicBezTo>
                    <a:pt x="3034" y="6477"/>
                    <a:pt x="2749" y="6432"/>
                    <a:pt x="2472" y="6361"/>
                  </a:cubicBezTo>
                  <a:cubicBezTo>
                    <a:pt x="2427" y="6343"/>
                    <a:pt x="2374" y="6334"/>
                    <a:pt x="2320" y="6316"/>
                  </a:cubicBezTo>
                  <a:lnTo>
                    <a:pt x="2320" y="6307"/>
                  </a:lnTo>
                  <a:cubicBezTo>
                    <a:pt x="2320" y="6057"/>
                    <a:pt x="2383" y="5843"/>
                    <a:pt x="2481" y="5647"/>
                  </a:cubicBezTo>
                  <a:cubicBezTo>
                    <a:pt x="2517" y="5593"/>
                    <a:pt x="2543" y="5531"/>
                    <a:pt x="2579" y="5478"/>
                  </a:cubicBezTo>
                  <a:cubicBezTo>
                    <a:pt x="2598" y="5477"/>
                    <a:pt x="2617" y="5477"/>
                    <a:pt x="2636" y="5477"/>
                  </a:cubicBezTo>
                  <a:close/>
                  <a:moveTo>
                    <a:pt x="2356" y="6682"/>
                  </a:moveTo>
                  <a:cubicBezTo>
                    <a:pt x="2410" y="6700"/>
                    <a:pt x="2472" y="6718"/>
                    <a:pt x="2526" y="6726"/>
                  </a:cubicBezTo>
                  <a:cubicBezTo>
                    <a:pt x="2820" y="6798"/>
                    <a:pt x="3123" y="6834"/>
                    <a:pt x="3418" y="6860"/>
                  </a:cubicBezTo>
                  <a:cubicBezTo>
                    <a:pt x="3560" y="6878"/>
                    <a:pt x="3703" y="6887"/>
                    <a:pt x="3846" y="6896"/>
                  </a:cubicBezTo>
                  <a:cubicBezTo>
                    <a:pt x="3974" y="6905"/>
                    <a:pt x="4136" y="6917"/>
                    <a:pt x="4304" y="6917"/>
                  </a:cubicBezTo>
                  <a:cubicBezTo>
                    <a:pt x="4485" y="6917"/>
                    <a:pt x="4674" y="6902"/>
                    <a:pt x="4836" y="6851"/>
                  </a:cubicBezTo>
                  <a:cubicBezTo>
                    <a:pt x="4916" y="6825"/>
                    <a:pt x="4997" y="6789"/>
                    <a:pt x="5059" y="6735"/>
                  </a:cubicBezTo>
                  <a:cubicBezTo>
                    <a:pt x="5086" y="6923"/>
                    <a:pt x="5095" y="7110"/>
                    <a:pt x="5086" y="7297"/>
                  </a:cubicBezTo>
                  <a:cubicBezTo>
                    <a:pt x="5086" y="7422"/>
                    <a:pt x="5059" y="7538"/>
                    <a:pt x="5032" y="7654"/>
                  </a:cubicBezTo>
                  <a:cubicBezTo>
                    <a:pt x="4934" y="7690"/>
                    <a:pt x="4836" y="7726"/>
                    <a:pt x="4738" y="7752"/>
                  </a:cubicBezTo>
                  <a:cubicBezTo>
                    <a:pt x="4488" y="7824"/>
                    <a:pt x="4221" y="7868"/>
                    <a:pt x="3962" y="7895"/>
                  </a:cubicBezTo>
                  <a:cubicBezTo>
                    <a:pt x="3841" y="7905"/>
                    <a:pt x="3721" y="7910"/>
                    <a:pt x="3601" y="7910"/>
                  </a:cubicBezTo>
                  <a:cubicBezTo>
                    <a:pt x="3401" y="7910"/>
                    <a:pt x="3203" y="7896"/>
                    <a:pt x="3007" y="7868"/>
                  </a:cubicBezTo>
                  <a:cubicBezTo>
                    <a:pt x="2972" y="7868"/>
                    <a:pt x="2945" y="7868"/>
                    <a:pt x="2918" y="7886"/>
                  </a:cubicBezTo>
                  <a:cubicBezTo>
                    <a:pt x="2918" y="7886"/>
                    <a:pt x="2909" y="7877"/>
                    <a:pt x="2909" y="7877"/>
                  </a:cubicBezTo>
                  <a:cubicBezTo>
                    <a:pt x="2633" y="7529"/>
                    <a:pt x="2427" y="7146"/>
                    <a:pt x="2356" y="6682"/>
                  </a:cubicBezTo>
                  <a:close/>
                  <a:moveTo>
                    <a:pt x="4908" y="8056"/>
                  </a:moveTo>
                  <a:lnTo>
                    <a:pt x="4908" y="8056"/>
                  </a:lnTo>
                  <a:cubicBezTo>
                    <a:pt x="4738" y="8448"/>
                    <a:pt x="4461" y="8787"/>
                    <a:pt x="4149" y="9082"/>
                  </a:cubicBezTo>
                  <a:cubicBezTo>
                    <a:pt x="3837" y="8805"/>
                    <a:pt x="3516" y="8528"/>
                    <a:pt x="3230" y="8234"/>
                  </a:cubicBezTo>
                  <a:lnTo>
                    <a:pt x="3230" y="8234"/>
                  </a:lnTo>
                  <a:cubicBezTo>
                    <a:pt x="3347" y="8244"/>
                    <a:pt x="3466" y="8249"/>
                    <a:pt x="3584" y="8249"/>
                  </a:cubicBezTo>
                  <a:cubicBezTo>
                    <a:pt x="3782" y="8249"/>
                    <a:pt x="3981" y="8235"/>
                    <a:pt x="4176" y="8207"/>
                  </a:cubicBezTo>
                  <a:cubicBezTo>
                    <a:pt x="4319" y="8189"/>
                    <a:pt x="4453" y="8172"/>
                    <a:pt x="4595" y="8136"/>
                  </a:cubicBezTo>
                  <a:cubicBezTo>
                    <a:pt x="4702" y="8118"/>
                    <a:pt x="4800" y="8091"/>
                    <a:pt x="4908" y="8056"/>
                  </a:cubicBezTo>
                  <a:close/>
                  <a:moveTo>
                    <a:pt x="4149" y="9510"/>
                  </a:moveTo>
                  <a:cubicBezTo>
                    <a:pt x="4310" y="9688"/>
                    <a:pt x="4479" y="9876"/>
                    <a:pt x="4631" y="10072"/>
                  </a:cubicBezTo>
                  <a:cubicBezTo>
                    <a:pt x="4577" y="10099"/>
                    <a:pt x="4524" y="10108"/>
                    <a:pt x="4470" y="10125"/>
                  </a:cubicBezTo>
                  <a:cubicBezTo>
                    <a:pt x="4408" y="10134"/>
                    <a:pt x="4354" y="10143"/>
                    <a:pt x="4292" y="10152"/>
                  </a:cubicBezTo>
                  <a:cubicBezTo>
                    <a:pt x="4198" y="10161"/>
                    <a:pt x="4102" y="10163"/>
                    <a:pt x="4009" y="10163"/>
                  </a:cubicBezTo>
                  <a:cubicBezTo>
                    <a:pt x="3915" y="10163"/>
                    <a:pt x="3824" y="10161"/>
                    <a:pt x="3739" y="10161"/>
                  </a:cubicBezTo>
                  <a:cubicBezTo>
                    <a:pt x="3605" y="10161"/>
                    <a:pt x="3471" y="10152"/>
                    <a:pt x="3337" y="10152"/>
                  </a:cubicBezTo>
                  <a:cubicBezTo>
                    <a:pt x="3614" y="9947"/>
                    <a:pt x="3891" y="9742"/>
                    <a:pt x="4149" y="9510"/>
                  </a:cubicBezTo>
                  <a:close/>
                  <a:moveTo>
                    <a:pt x="4836" y="10348"/>
                  </a:moveTo>
                  <a:cubicBezTo>
                    <a:pt x="4970" y="10545"/>
                    <a:pt x="5095" y="10750"/>
                    <a:pt x="5202" y="10964"/>
                  </a:cubicBezTo>
                  <a:cubicBezTo>
                    <a:pt x="5113" y="10982"/>
                    <a:pt x="5032" y="11009"/>
                    <a:pt x="4952" y="11026"/>
                  </a:cubicBezTo>
                  <a:cubicBezTo>
                    <a:pt x="4310" y="11196"/>
                    <a:pt x="3650" y="11285"/>
                    <a:pt x="2990" y="11330"/>
                  </a:cubicBezTo>
                  <a:cubicBezTo>
                    <a:pt x="2579" y="11356"/>
                    <a:pt x="2178" y="11374"/>
                    <a:pt x="1776" y="11374"/>
                  </a:cubicBezTo>
                  <a:cubicBezTo>
                    <a:pt x="2044" y="11098"/>
                    <a:pt x="2347" y="10848"/>
                    <a:pt x="2668" y="10625"/>
                  </a:cubicBezTo>
                  <a:cubicBezTo>
                    <a:pt x="2731" y="10571"/>
                    <a:pt x="2802" y="10527"/>
                    <a:pt x="2874" y="10473"/>
                  </a:cubicBezTo>
                  <a:cubicBezTo>
                    <a:pt x="3213" y="10491"/>
                    <a:pt x="3587" y="10536"/>
                    <a:pt x="3962" y="10536"/>
                  </a:cubicBezTo>
                  <a:cubicBezTo>
                    <a:pt x="4203" y="10527"/>
                    <a:pt x="4444" y="10500"/>
                    <a:pt x="4658" y="10429"/>
                  </a:cubicBezTo>
                  <a:cubicBezTo>
                    <a:pt x="4720" y="10402"/>
                    <a:pt x="4774" y="10384"/>
                    <a:pt x="4836" y="10348"/>
                  </a:cubicBezTo>
                  <a:close/>
                  <a:moveTo>
                    <a:pt x="5345" y="11276"/>
                  </a:moveTo>
                  <a:cubicBezTo>
                    <a:pt x="5425" y="11463"/>
                    <a:pt x="5487" y="11651"/>
                    <a:pt x="5541" y="11838"/>
                  </a:cubicBezTo>
                  <a:cubicBezTo>
                    <a:pt x="5523" y="11847"/>
                    <a:pt x="5505" y="11847"/>
                    <a:pt x="5487" y="11856"/>
                  </a:cubicBezTo>
                  <a:cubicBezTo>
                    <a:pt x="5363" y="11927"/>
                    <a:pt x="5238" y="11990"/>
                    <a:pt x="5113" y="12061"/>
                  </a:cubicBezTo>
                  <a:cubicBezTo>
                    <a:pt x="4069" y="12623"/>
                    <a:pt x="2945" y="13087"/>
                    <a:pt x="1803" y="13408"/>
                  </a:cubicBezTo>
                  <a:cubicBezTo>
                    <a:pt x="1535" y="13480"/>
                    <a:pt x="1268" y="13542"/>
                    <a:pt x="1009" y="13605"/>
                  </a:cubicBezTo>
                  <a:cubicBezTo>
                    <a:pt x="947" y="13613"/>
                    <a:pt x="884" y="13631"/>
                    <a:pt x="831" y="13640"/>
                  </a:cubicBezTo>
                  <a:cubicBezTo>
                    <a:pt x="822" y="13497"/>
                    <a:pt x="831" y="13364"/>
                    <a:pt x="848" y="13230"/>
                  </a:cubicBezTo>
                  <a:cubicBezTo>
                    <a:pt x="911" y="12641"/>
                    <a:pt x="1152" y="12133"/>
                    <a:pt x="1509" y="11687"/>
                  </a:cubicBezTo>
                  <a:cubicBezTo>
                    <a:pt x="1535" y="11704"/>
                    <a:pt x="1562" y="11722"/>
                    <a:pt x="1607" y="11722"/>
                  </a:cubicBezTo>
                  <a:cubicBezTo>
                    <a:pt x="1901" y="11722"/>
                    <a:pt x="2196" y="11713"/>
                    <a:pt x="2499" y="11704"/>
                  </a:cubicBezTo>
                  <a:cubicBezTo>
                    <a:pt x="3355" y="11669"/>
                    <a:pt x="4221" y="11571"/>
                    <a:pt x="5050" y="11356"/>
                  </a:cubicBezTo>
                  <a:cubicBezTo>
                    <a:pt x="5148" y="11330"/>
                    <a:pt x="5247" y="11303"/>
                    <a:pt x="5345" y="11276"/>
                  </a:cubicBezTo>
                  <a:close/>
                  <a:moveTo>
                    <a:pt x="1767" y="0"/>
                  </a:moveTo>
                  <a:cubicBezTo>
                    <a:pt x="1723" y="598"/>
                    <a:pt x="1892" y="1178"/>
                    <a:pt x="2178" y="1749"/>
                  </a:cubicBezTo>
                  <a:cubicBezTo>
                    <a:pt x="2570" y="2534"/>
                    <a:pt x="3186" y="3310"/>
                    <a:pt x="3739" y="4086"/>
                  </a:cubicBezTo>
                  <a:cubicBezTo>
                    <a:pt x="3444" y="4282"/>
                    <a:pt x="3123" y="4478"/>
                    <a:pt x="2847" y="4710"/>
                  </a:cubicBezTo>
                  <a:cubicBezTo>
                    <a:pt x="2410" y="5067"/>
                    <a:pt x="2062" y="5486"/>
                    <a:pt x="1999" y="6093"/>
                  </a:cubicBezTo>
                  <a:cubicBezTo>
                    <a:pt x="1865" y="7449"/>
                    <a:pt x="2686" y="8234"/>
                    <a:pt x="3650" y="9046"/>
                  </a:cubicBezTo>
                  <a:lnTo>
                    <a:pt x="3659" y="9046"/>
                  </a:lnTo>
                  <a:cubicBezTo>
                    <a:pt x="3748" y="9126"/>
                    <a:pt x="3837" y="9206"/>
                    <a:pt x="3926" y="9287"/>
                  </a:cubicBezTo>
                  <a:cubicBezTo>
                    <a:pt x="3801" y="9403"/>
                    <a:pt x="3668" y="9501"/>
                    <a:pt x="3534" y="9599"/>
                  </a:cubicBezTo>
                  <a:cubicBezTo>
                    <a:pt x="3364" y="9733"/>
                    <a:pt x="3186" y="9858"/>
                    <a:pt x="3016" y="9974"/>
                  </a:cubicBezTo>
                  <a:cubicBezTo>
                    <a:pt x="2936" y="10027"/>
                    <a:pt x="2865" y="10081"/>
                    <a:pt x="2784" y="10134"/>
                  </a:cubicBezTo>
                  <a:lnTo>
                    <a:pt x="2740" y="10134"/>
                  </a:lnTo>
                  <a:cubicBezTo>
                    <a:pt x="2642" y="10134"/>
                    <a:pt x="2588" y="10206"/>
                    <a:pt x="2579" y="10277"/>
                  </a:cubicBezTo>
                  <a:cubicBezTo>
                    <a:pt x="1821" y="10812"/>
                    <a:pt x="1143" y="11392"/>
                    <a:pt x="741" y="12266"/>
                  </a:cubicBezTo>
                  <a:cubicBezTo>
                    <a:pt x="1" y="13899"/>
                    <a:pt x="786" y="16245"/>
                    <a:pt x="2463" y="16932"/>
                  </a:cubicBezTo>
                  <a:cubicBezTo>
                    <a:pt x="2485" y="16941"/>
                    <a:pt x="2506" y="16945"/>
                    <a:pt x="2525" y="16945"/>
                  </a:cubicBezTo>
                  <a:cubicBezTo>
                    <a:pt x="2684" y="16945"/>
                    <a:pt x="2736" y="16674"/>
                    <a:pt x="2552" y="16602"/>
                  </a:cubicBezTo>
                  <a:cubicBezTo>
                    <a:pt x="1482" y="16165"/>
                    <a:pt x="982" y="15077"/>
                    <a:pt x="857" y="13979"/>
                  </a:cubicBezTo>
                  <a:cubicBezTo>
                    <a:pt x="982" y="13961"/>
                    <a:pt x="1107" y="13926"/>
                    <a:pt x="1232" y="13899"/>
                  </a:cubicBezTo>
                  <a:cubicBezTo>
                    <a:pt x="1411" y="13854"/>
                    <a:pt x="1589" y="13810"/>
                    <a:pt x="1767" y="13765"/>
                  </a:cubicBezTo>
                  <a:cubicBezTo>
                    <a:pt x="2927" y="13453"/>
                    <a:pt x="4069" y="12998"/>
                    <a:pt x="5122" y="12436"/>
                  </a:cubicBezTo>
                  <a:cubicBezTo>
                    <a:pt x="5291" y="12356"/>
                    <a:pt x="5452" y="12266"/>
                    <a:pt x="5603" y="12177"/>
                  </a:cubicBezTo>
                  <a:lnTo>
                    <a:pt x="5603" y="12177"/>
                  </a:lnTo>
                  <a:cubicBezTo>
                    <a:pt x="5684" y="12712"/>
                    <a:pt x="5612" y="13248"/>
                    <a:pt x="5309" y="13729"/>
                  </a:cubicBezTo>
                  <a:cubicBezTo>
                    <a:pt x="5234" y="13861"/>
                    <a:pt x="5356" y="13987"/>
                    <a:pt x="5472" y="13987"/>
                  </a:cubicBezTo>
                  <a:cubicBezTo>
                    <a:pt x="5522" y="13987"/>
                    <a:pt x="5571" y="13964"/>
                    <a:pt x="5603" y="13908"/>
                  </a:cubicBezTo>
                  <a:cubicBezTo>
                    <a:pt x="6344" y="12686"/>
                    <a:pt x="5791" y="11169"/>
                    <a:pt x="5059" y="10081"/>
                  </a:cubicBezTo>
                  <a:cubicBezTo>
                    <a:pt x="4872" y="9795"/>
                    <a:pt x="4631" y="9545"/>
                    <a:pt x="4381" y="9296"/>
                  </a:cubicBezTo>
                  <a:cubicBezTo>
                    <a:pt x="4997" y="8698"/>
                    <a:pt x="5443" y="7984"/>
                    <a:pt x="5434" y="7012"/>
                  </a:cubicBezTo>
                  <a:cubicBezTo>
                    <a:pt x="5434" y="6048"/>
                    <a:pt x="4863" y="5112"/>
                    <a:pt x="4203" y="4184"/>
                  </a:cubicBezTo>
                  <a:cubicBezTo>
                    <a:pt x="4203" y="4184"/>
                    <a:pt x="4203" y="4184"/>
                    <a:pt x="4203" y="4175"/>
                  </a:cubicBezTo>
                  <a:cubicBezTo>
                    <a:pt x="4685" y="3845"/>
                    <a:pt x="5131" y="3479"/>
                    <a:pt x="5505" y="3006"/>
                  </a:cubicBezTo>
                  <a:cubicBezTo>
                    <a:pt x="6085" y="2284"/>
                    <a:pt x="6424" y="1365"/>
                    <a:pt x="6478" y="446"/>
                  </a:cubicBezTo>
                  <a:cubicBezTo>
                    <a:pt x="6549" y="375"/>
                    <a:pt x="6549" y="259"/>
                    <a:pt x="6487" y="196"/>
                  </a:cubicBezTo>
                  <a:cubicBezTo>
                    <a:pt x="6478" y="125"/>
                    <a:pt x="6478" y="62"/>
                    <a:pt x="6478" y="0"/>
                  </a:cubicBezTo>
                  <a:lnTo>
                    <a:pt x="6139" y="0"/>
                  </a:lnTo>
                  <a:cubicBezTo>
                    <a:pt x="6139" y="54"/>
                    <a:pt x="6148" y="98"/>
                    <a:pt x="6148" y="152"/>
                  </a:cubicBezTo>
                  <a:cubicBezTo>
                    <a:pt x="5719" y="152"/>
                    <a:pt x="5300" y="89"/>
                    <a:pt x="4881" y="0"/>
                  </a:cubicBezTo>
                  <a:lnTo>
                    <a:pt x="3453" y="0"/>
                  </a:lnTo>
                  <a:cubicBezTo>
                    <a:pt x="4346" y="196"/>
                    <a:pt x="5220" y="482"/>
                    <a:pt x="6139" y="491"/>
                  </a:cubicBezTo>
                  <a:cubicBezTo>
                    <a:pt x="6112" y="767"/>
                    <a:pt x="6067" y="1035"/>
                    <a:pt x="5987" y="1302"/>
                  </a:cubicBezTo>
                  <a:cubicBezTo>
                    <a:pt x="5131" y="794"/>
                    <a:pt x="3935" y="660"/>
                    <a:pt x="2882" y="624"/>
                  </a:cubicBezTo>
                  <a:cubicBezTo>
                    <a:pt x="2633" y="616"/>
                    <a:pt x="2401" y="607"/>
                    <a:pt x="2169" y="607"/>
                  </a:cubicBezTo>
                  <a:lnTo>
                    <a:pt x="2142" y="607"/>
                  </a:lnTo>
                  <a:cubicBezTo>
                    <a:pt x="2142" y="607"/>
                    <a:pt x="2142" y="598"/>
                    <a:pt x="2142" y="589"/>
                  </a:cubicBezTo>
                  <a:cubicBezTo>
                    <a:pt x="2115" y="393"/>
                    <a:pt x="2106" y="196"/>
                    <a:pt x="212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2217643" y="3902512"/>
              <a:ext cx="181725" cy="89754"/>
            </a:xfrm>
            <a:custGeom>
              <a:avLst/>
              <a:gdLst/>
              <a:ahLst/>
              <a:cxnLst/>
              <a:rect l="l" t="t" r="r" b="b"/>
              <a:pathLst>
                <a:path w="3114" h="1538" extrusionOk="0">
                  <a:moveTo>
                    <a:pt x="742" y="1"/>
                  </a:moveTo>
                  <a:cubicBezTo>
                    <a:pt x="690" y="1"/>
                    <a:pt x="638" y="22"/>
                    <a:pt x="598" y="74"/>
                  </a:cubicBezTo>
                  <a:cubicBezTo>
                    <a:pt x="223" y="574"/>
                    <a:pt x="45" y="1055"/>
                    <a:pt x="0" y="1537"/>
                  </a:cubicBezTo>
                  <a:lnTo>
                    <a:pt x="357" y="1537"/>
                  </a:lnTo>
                  <a:cubicBezTo>
                    <a:pt x="366" y="1475"/>
                    <a:pt x="375" y="1403"/>
                    <a:pt x="384" y="1341"/>
                  </a:cubicBezTo>
                  <a:lnTo>
                    <a:pt x="402" y="1350"/>
                  </a:lnTo>
                  <a:lnTo>
                    <a:pt x="491" y="1350"/>
                  </a:lnTo>
                  <a:cubicBezTo>
                    <a:pt x="714" y="1368"/>
                    <a:pt x="928" y="1394"/>
                    <a:pt x="1151" y="1430"/>
                  </a:cubicBezTo>
                  <a:cubicBezTo>
                    <a:pt x="1330" y="1457"/>
                    <a:pt x="1508" y="1492"/>
                    <a:pt x="1686" y="1537"/>
                  </a:cubicBezTo>
                  <a:lnTo>
                    <a:pt x="3114" y="1537"/>
                  </a:lnTo>
                  <a:cubicBezTo>
                    <a:pt x="2471" y="1394"/>
                    <a:pt x="1838" y="1207"/>
                    <a:pt x="1187" y="1091"/>
                  </a:cubicBezTo>
                  <a:cubicBezTo>
                    <a:pt x="982" y="1064"/>
                    <a:pt x="776" y="1037"/>
                    <a:pt x="571" y="1020"/>
                  </a:cubicBezTo>
                  <a:cubicBezTo>
                    <a:pt x="545" y="1020"/>
                    <a:pt x="509" y="1011"/>
                    <a:pt x="473" y="1011"/>
                  </a:cubicBezTo>
                  <a:cubicBezTo>
                    <a:pt x="545" y="814"/>
                    <a:pt x="643" y="618"/>
                    <a:pt x="768" y="422"/>
                  </a:cubicBezTo>
                  <a:cubicBezTo>
                    <a:pt x="803" y="359"/>
                    <a:pt x="848" y="306"/>
                    <a:pt x="892" y="243"/>
                  </a:cubicBezTo>
                  <a:cubicBezTo>
                    <a:pt x="937" y="181"/>
                    <a:pt x="928" y="127"/>
                    <a:pt x="901" y="83"/>
                  </a:cubicBezTo>
                  <a:cubicBezTo>
                    <a:pt x="867" y="34"/>
                    <a:pt x="805" y="1"/>
                    <a:pt x="74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23"/>
          <p:cNvGrpSpPr/>
          <p:nvPr/>
        </p:nvGrpSpPr>
        <p:grpSpPr>
          <a:xfrm rot="1050772" flipH="1">
            <a:off x="8218544" y="3424878"/>
            <a:ext cx="817408" cy="442333"/>
            <a:chOff x="4936850" y="4568865"/>
            <a:chExt cx="902327" cy="488286"/>
          </a:xfrm>
        </p:grpSpPr>
        <p:sp>
          <p:nvSpPr>
            <p:cNvPr id="2256" name="Google Shape;2256;p23"/>
            <p:cNvSpPr/>
            <p:nvPr/>
          </p:nvSpPr>
          <p:spPr>
            <a:xfrm>
              <a:off x="4974926" y="4959493"/>
              <a:ext cx="44127" cy="42943"/>
            </a:xfrm>
            <a:custGeom>
              <a:avLst/>
              <a:gdLst/>
              <a:ahLst/>
              <a:cxnLst/>
              <a:rect l="l" t="t" r="r" b="b"/>
              <a:pathLst>
                <a:path w="671" h="653" extrusionOk="0">
                  <a:moveTo>
                    <a:pt x="1" y="1"/>
                  </a:moveTo>
                  <a:cubicBezTo>
                    <a:pt x="99" y="295"/>
                    <a:pt x="358" y="509"/>
                    <a:pt x="670" y="652"/>
                  </a:cubicBezTo>
                  <a:cubicBezTo>
                    <a:pt x="429" y="465"/>
                    <a:pt x="197" y="242"/>
                    <a:pt x="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4938560" y="4568865"/>
              <a:ext cx="772118" cy="279819"/>
            </a:xfrm>
            <a:custGeom>
              <a:avLst/>
              <a:gdLst/>
              <a:ahLst/>
              <a:cxnLst/>
              <a:rect l="l" t="t" r="r" b="b"/>
              <a:pathLst>
                <a:path w="11741" h="4255" extrusionOk="0">
                  <a:moveTo>
                    <a:pt x="8871" y="0"/>
                  </a:moveTo>
                  <a:cubicBezTo>
                    <a:pt x="8173" y="0"/>
                    <a:pt x="7474" y="84"/>
                    <a:pt x="6834" y="178"/>
                  </a:cubicBezTo>
                  <a:cubicBezTo>
                    <a:pt x="4854" y="472"/>
                    <a:pt x="2936" y="1097"/>
                    <a:pt x="1223" y="2140"/>
                  </a:cubicBezTo>
                  <a:cubicBezTo>
                    <a:pt x="563" y="2533"/>
                    <a:pt x="108" y="3104"/>
                    <a:pt x="10" y="3871"/>
                  </a:cubicBezTo>
                  <a:cubicBezTo>
                    <a:pt x="1" y="4005"/>
                    <a:pt x="1" y="4130"/>
                    <a:pt x="28" y="4255"/>
                  </a:cubicBezTo>
                  <a:cubicBezTo>
                    <a:pt x="153" y="3702"/>
                    <a:pt x="590" y="3256"/>
                    <a:pt x="1125" y="2952"/>
                  </a:cubicBezTo>
                  <a:cubicBezTo>
                    <a:pt x="2142" y="2372"/>
                    <a:pt x="3293" y="2087"/>
                    <a:pt x="4417" y="1819"/>
                  </a:cubicBezTo>
                  <a:cubicBezTo>
                    <a:pt x="5407" y="1570"/>
                    <a:pt x="6433" y="1418"/>
                    <a:pt x="7441" y="1293"/>
                  </a:cubicBezTo>
                  <a:cubicBezTo>
                    <a:pt x="8360" y="1168"/>
                    <a:pt x="9243" y="963"/>
                    <a:pt x="10153" y="820"/>
                  </a:cubicBezTo>
                  <a:cubicBezTo>
                    <a:pt x="10492" y="765"/>
                    <a:pt x="10828" y="731"/>
                    <a:pt x="11151" y="731"/>
                  </a:cubicBezTo>
                  <a:cubicBezTo>
                    <a:pt x="11354" y="731"/>
                    <a:pt x="11551" y="745"/>
                    <a:pt x="11741" y="776"/>
                  </a:cubicBezTo>
                  <a:cubicBezTo>
                    <a:pt x="10918" y="181"/>
                    <a:pt x="9896" y="0"/>
                    <a:pt x="887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4936850" y="4616871"/>
              <a:ext cx="902327" cy="440280"/>
            </a:xfrm>
            <a:custGeom>
              <a:avLst/>
              <a:gdLst/>
              <a:ahLst/>
              <a:cxnLst/>
              <a:rect l="l" t="t" r="r" b="b"/>
              <a:pathLst>
                <a:path w="13721" h="6695" extrusionOk="0">
                  <a:moveTo>
                    <a:pt x="11278" y="309"/>
                  </a:moveTo>
                  <a:cubicBezTo>
                    <a:pt x="11753" y="309"/>
                    <a:pt x="12136" y="428"/>
                    <a:pt x="12436" y="661"/>
                  </a:cubicBezTo>
                  <a:cubicBezTo>
                    <a:pt x="12802" y="938"/>
                    <a:pt x="13043" y="1375"/>
                    <a:pt x="13168" y="1955"/>
                  </a:cubicBezTo>
                  <a:cubicBezTo>
                    <a:pt x="13578" y="3766"/>
                    <a:pt x="11633" y="4729"/>
                    <a:pt x="10215" y="5166"/>
                  </a:cubicBezTo>
                  <a:cubicBezTo>
                    <a:pt x="8930" y="5568"/>
                    <a:pt x="7592" y="5701"/>
                    <a:pt x="6281" y="5996"/>
                  </a:cubicBezTo>
                  <a:cubicBezTo>
                    <a:pt x="5527" y="6170"/>
                    <a:pt x="4732" y="6362"/>
                    <a:pt x="3952" y="6362"/>
                  </a:cubicBezTo>
                  <a:cubicBezTo>
                    <a:pt x="3494" y="6362"/>
                    <a:pt x="3041" y="6296"/>
                    <a:pt x="2605" y="6121"/>
                  </a:cubicBezTo>
                  <a:cubicBezTo>
                    <a:pt x="2578" y="6103"/>
                    <a:pt x="2543" y="6085"/>
                    <a:pt x="2498" y="6076"/>
                  </a:cubicBezTo>
                  <a:lnTo>
                    <a:pt x="2489" y="6076"/>
                  </a:lnTo>
                  <a:cubicBezTo>
                    <a:pt x="2480" y="6076"/>
                    <a:pt x="2480" y="6067"/>
                    <a:pt x="2471" y="6067"/>
                  </a:cubicBezTo>
                  <a:cubicBezTo>
                    <a:pt x="2444" y="6058"/>
                    <a:pt x="2427" y="6049"/>
                    <a:pt x="2400" y="6040"/>
                  </a:cubicBezTo>
                  <a:cubicBezTo>
                    <a:pt x="2375" y="6026"/>
                    <a:pt x="2351" y="6019"/>
                    <a:pt x="2328" y="6019"/>
                  </a:cubicBezTo>
                  <a:cubicBezTo>
                    <a:pt x="2309" y="6019"/>
                    <a:pt x="2291" y="6024"/>
                    <a:pt x="2275" y="6032"/>
                  </a:cubicBezTo>
                  <a:cubicBezTo>
                    <a:pt x="1365" y="5773"/>
                    <a:pt x="348" y="4658"/>
                    <a:pt x="339" y="3757"/>
                  </a:cubicBezTo>
                  <a:cubicBezTo>
                    <a:pt x="330" y="2820"/>
                    <a:pt x="1659" y="2303"/>
                    <a:pt x="2364" y="2035"/>
                  </a:cubicBezTo>
                  <a:cubicBezTo>
                    <a:pt x="4487" y="1232"/>
                    <a:pt x="6744" y="1116"/>
                    <a:pt x="8948" y="688"/>
                  </a:cubicBezTo>
                  <a:cubicBezTo>
                    <a:pt x="9635" y="554"/>
                    <a:pt x="10304" y="385"/>
                    <a:pt x="11000" y="322"/>
                  </a:cubicBezTo>
                  <a:cubicBezTo>
                    <a:pt x="11096" y="314"/>
                    <a:pt x="11189" y="309"/>
                    <a:pt x="11278" y="309"/>
                  </a:cubicBezTo>
                  <a:close/>
                  <a:moveTo>
                    <a:pt x="11177" y="1"/>
                  </a:moveTo>
                  <a:cubicBezTo>
                    <a:pt x="10854" y="1"/>
                    <a:pt x="10518" y="35"/>
                    <a:pt x="10179" y="90"/>
                  </a:cubicBezTo>
                  <a:cubicBezTo>
                    <a:pt x="9269" y="233"/>
                    <a:pt x="8386" y="438"/>
                    <a:pt x="7467" y="563"/>
                  </a:cubicBezTo>
                  <a:cubicBezTo>
                    <a:pt x="6459" y="688"/>
                    <a:pt x="5433" y="840"/>
                    <a:pt x="4443" y="1080"/>
                  </a:cubicBezTo>
                  <a:cubicBezTo>
                    <a:pt x="3319" y="1357"/>
                    <a:pt x="2168" y="1642"/>
                    <a:pt x="1151" y="2222"/>
                  </a:cubicBezTo>
                  <a:cubicBezTo>
                    <a:pt x="616" y="2526"/>
                    <a:pt x="179" y="2972"/>
                    <a:pt x="54" y="3525"/>
                  </a:cubicBezTo>
                  <a:cubicBezTo>
                    <a:pt x="0" y="3739"/>
                    <a:pt x="0" y="3971"/>
                    <a:pt x="54" y="4212"/>
                  </a:cubicBezTo>
                  <a:cubicBezTo>
                    <a:pt x="134" y="4551"/>
                    <a:pt x="321" y="4899"/>
                    <a:pt x="580" y="5211"/>
                  </a:cubicBezTo>
                  <a:cubicBezTo>
                    <a:pt x="776" y="5452"/>
                    <a:pt x="1008" y="5675"/>
                    <a:pt x="1249" y="5862"/>
                  </a:cubicBezTo>
                  <a:cubicBezTo>
                    <a:pt x="1615" y="6130"/>
                    <a:pt x="2007" y="6335"/>
                    <a:pt x="2382" y="6397"/>
                  </a:cubicBezTo>
                  <a:cubicBezTo>
                    <a:pt x="2893" y="6614"/>
                    <a:pt x="3420" y="6695"/>
                    <a:pt x="3953" y="6695"/>
                  </a:cubicBezTo>
                  <a:cubicBezTo>
                    <a:pt x="4760" y="6695"/>
                    <a:pt x="5580" y="6509"/>
                    <a:pt x="6370" y="6326"/>
                  </a:cubicBezTo>
                  <a:cubicBezTo>
                    <a:pt x="8118" y="5925"/>
                    <a:pt x="9938" y="5782"/>
                    <a:pt x="11580" y="5006"/>
                  </a:cubicBezTo>
                  <a:cubicBezTo>
                    <a:pt x="12882" y="4390"/>
                    <a:pt x="13721" y="3337"/>
                    <a:pt x="13498" y="1865"/>
                  </a:cubicBezTo>
                  <a:cubicBezTo>
                    <a:pt x="13328" y="697"/>
                    <a:pt x="12641" y="188"/>
                    <a:pt x="11767" y="46"/>
                  </a:cubicBezTo>
                  <a:cubicBezTo>
                    <a:pt x="11577" y="15"/>
                    <a:pt x="11380" y="1"/>
                    <a:pt x="1117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5201412" y="4705387"/>
              <a:ext cx="352092" cy="284357"/>
            </a:xfrm>
            <a:custGeom>
              <a:avLst/>
              <a:gdLst/>
              <a:ahLst/>
              <a:cxnLst/>
              <a:rect l="l" t="t" r="r" b="b"/>
              <a:pathLst>
                <a:path w="5354" h="4324" extrusionOk="0">
                  <a:moveTo>
                    <a:pt x="4407" y="350"/>
                  </a:moveTo>
                  <a:cubicBezTo>
                    <a:pt x="4434" y="582"/>
                    <a:pt x="4470" y="805"/>
                    <a:pt x="4497" y="1028"/>
                  </a:cubicBezTo>
                  <a:cubicBezTo>
                    <a:pt x="4604" y="1768"/>
                    <a:pt x="4746" y="2500"/>
                    <a:pt x="4970" y="3214"/>
                  </a:cubicBezTo>
                  <a:cubicBezTo>
                    <a:pt x="4372" y="3428"/>
                    <a:pt x="3729" y="3481"/>
                    <a:pt x="3114" y="3606"/>
                  </a:cubicBezTo>
                  <a:cubicBezTo>
                    <a:pt x="2498" y="3731"/>
                    <a:pt x="1883" y="3847"/>
                    <a:pt x="1267" y="3981"/>
                  </a:cubicBezTo>
                  <a:cubicBezTo>
                    <a:pt x="1160" y="3517"/>
                    <a:pt x="946" y="3071"/>
                    <a:pt x="830" y="2598"/>
                  </a:cubicBezTo>
                  <a:cubicBezTo>
                    <a:pt x="759" y="2304"/>
                    <a:pt x="732" y="2000"/>
                    <a:pt x="661" y="1697"/>
                  </a:cubicBezTo>
                  <a:cubicBezTo>
                    <a:pt x="607" y="1474"/>
                    <a:pt x="429" y="1260"/>
                    <a:pt x="366" y="1037"/>
                  </a:cubicBezTo>
                  <a:cubicBezTo>
                    <a:pt x="1241" y="912"/>
                    <a:pt x="2115" y="734"/>
                    <a:pt x="2989" y="582"/>
                  </a:cubicBezTo>
                  <a:cubicBezTo>
                    <a:pt x="3462" y="493"/>
                    <a:pt x="3935" y="412"/>
                    <a:pt x="4407" y="350"/>
                  </a:cubicBezTo>
                  <a:close/>
                  <a:moveTo>
                    <a:pt x="4530" y="1"/>
                  </a:moveTo>
                  <a:cubicBezTo>
                    <a:pt x="4522" y="1"/>
                    <a:pt x="4514" y="1"/>
                    <a:pt x="4506" y="2"/>
                  </a:cubicBezTo>
                  <a:cubicBezTo>
                    <a:pt x="3051" y="172"/>
                    <a:pt x="1624" y="519"/>
                    <a:pt x="170" y="725"/>
                  </a:cubicBezTo>
                  <a:cubicBezTo>
                    <a:pt x="116" y="734"/>
                    <a:pt x="81" y="760"/>
                    <a:pt x="63" y="796"/>
                  </a:cubicBezTo>
                  <a:cubicBezTo>
                    <a:pt x="27" y="823"/>
                    <a:pt x="0" y="867"/>
                    <a:pt x="9" y="921"/>
                  </a:cubicBezTo>
                  <a:cubicBezTo>
                    <a:pt x="18" y="1081"/>
                    <a:pt x="54" y="1206"/>
                    <a:pt x="134" y="1340"/>
                  </a:cubicBezTo>
                  <a:cubicBezTo>
                    <a:pt x="134" y="1358"/>
                    <a:pt x="143" y="1367"/>
                    <a:pt x="152" y="1385"/>
                  </a:cubicBezTo>
                  <a:cubicBezTo>
                    <a:pt x="313" y="1688"/>
                    <a:pt x="384" y="1991"/>
                    <a:pt x="447" y="2321"/>
                  </a:cubicBezTo>
                  <a:cubicBezTo>
                    <a:pt x="500" y="2616"/>
                    <a:pt x="554" y="2901"/>
                    <a:pt x="625" y="3196"/>
                  </a:cubicBezTo>
                  <a:cubicBezTo>
                    <a:pt x="705" y="3535"/>
                    <a:pt x="902" y="3847"/>
                    <a:pt x="964" y="4195"/>
                  </a:cubicBezTo>
                  <a:cubicBezTo>
                    <a:pt x="983" y="4280"/>
                    <a:pt x="1046" y="4317"/>
                    <a:pt x="1113" y="4317"/>
                  </a:cubicBezTo>
                  <a:cubicBezTo>
                    <a:pt x="1137" y="4317"/>
                    <a:pt x="1163" y="4312"/>
                    <a:pt x="1187" y="4302"/>
                  </a:cubicBezTo>
                  <a:cubicBezTo>
                    <a:pt x="1207" y="4315"/>
                    <a:pt x="1231" y="4323"/>
                    <a:pt x="1260" y="4323"/>
                  </a:cubicBezTo>
                  <a:cubicBezTo>
                    <a:pt x="1271" y="4323"/>
                    <a:pt x="1282" y="4322"/>
                    <a:pt x="1294" y="4320"/>
                  </a:cubicBezTo>
                  <a:cubicBezTo>
                    <a:pt x="2008" y="4168"/>
                    <a:pt x="2721" y="4034"/>
                    <a:pt x="3435" y="3892"/>
                  </a:cubicBezTo>
                  <a:cubicBezTo>
                    <a:pt x="4042" y="3767"/>
                    <a:pt x="4648" y="3704"/>
                    <a:pt x="5219" y="3481"/>
                  </a:cubicBezTo>
                  <a:cubicBezTo>
                    <a:pt x="5264" y="3463"/>
                    <a:pt x="5291" y="3437"/>
                    <a:pt x="5300" y="3410"/>
                  </a:cubicBezTo>
                  <a:cubicBezTo>
                    <a:pt x="5335" y="3374"/>
                    <a:pt x="5353" y="3321"/>
                    <a:pt x="5335" y="3258"/>
                  </a:cubicBezTo>
                  <a:cubicBezTo>
                    <a:pt x="5112" y="2589"/>
                    <a:pt x="4970" y="1902"/>
                    <a:pt x="4862" y="1206"/>
                  </a:cubicBezTo>
                  <a:cubicBezTo>
                    <a:pt x="4818" y="912"/>
                    <a:pt x="4782" y="609"/>
                    <a:pt x="4746" y="314"/>
                  </a:cubicBezTo>
                  <a:cubicBezTo>
                    <a:pt x="4746" y="279"/>
                    <a:pt x="4729" y="252"/>
                    <a:pt x="4711" y="225"/>
                  </a:cubicBezTo>
                  <a:cubicBezTo>
                    <a:pt x="4736" y="133"/>
                    <a:pt x="4658" y="1"/>
                    <a:pt x="453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5192271" y="4961532"/>
              <a:ext cx="33276" cy="24661"/>
            </a:xfrm>
            <a:custGeom>
              <a:avLst/>
              <a:gdLst/>
              <a:ahLst/>
              <a:cxnLst/>
              <a:rect l="l" t="t" r="r" b="b"/>
              <a:pathLst>
                <a:path w="506" h="375" extrusionOk="0">
                  <a:moveTo>
                    <a:pt x="259" y="1"/>
                  </a:moveTo>
                  <a:cubicBezTo>
                    <a:pt x="141" y="1"/>
                    <a:pt x="1" y="172"/>
                    <a:pt x="95" y="273"/>
                  </a:cubicBezTo>
                  <a:cubicBezTo>
                    <a:pt x="166" y="345"/>
                    <a:pt x="238" y="375"/>
                    <a:pt x="297" y="375"/>
                  </a:cubicBezTo>
                  <a:cubicBezTo>
                    <a:pt x="436" y="375"/>
                    <a:pt x="505" y="208"/>
                    <a:pt x="336" y="32"/>
                  </a:cubicBezTo>
                  <a:cubicBezTo>
                    <a:pt x="314" y="10"/>
                    <a:pt x="287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5126377" y="4954363"/>
              <a:ext cx="33144" cy="24529"/>
            </a:xfrm>
            <a:custGeom>
              <a:avLst/>
              <a:gdLst/>
              <a:ahLst/>
              <a:cxnLst/>
              <a:rect l="l" t="t" r="r" b="b"/>
              <a:pathLst>
                <a:path w="504" h="373" extrusionOk="0">
                  <a:moveTo>
                    <a:pt x="207" y="0"/>
                  </a:moveTo>
                  <a:cubicBezTo>
                    <a:pt x="68" y="0"/>
                    <a:pt x="0" y="169"/>
                    <a:pt x="169" y="338"/>
                  </a:cubicBezTo>
                  <a:cubicBezTo>
                    <a:pt x="192" y="362"/>
                    <a:pt x="220" y="373"/>
                    <a:pt x="248" y="373"/>
                  </a:cubicBezTo>
                  <a:cubicBezTo>
                    <a:pt x="366" y="373"/>
                    <a:pt x="503" y="199"/>
                    <a:pt x="410" y="106"/>
                  </a:cubicBezTo>
                  <a:cubicBezTo>
                    <a:pt x="338" y="31"/>
                    <a:pt x="266" y="0"/>
                    <a:pt x="207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5057984" y="4936082"/>
              <a:ext cx="33407" cy="24792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60" y="1"/>
                  </a:moveTo>
                  <a:cubicBezTo>
                    <a:pt x="138" y="1"/>
                    <a:pt x="1" y="176"/>
                    <a:pt x="94" y="277"/>
                  </a:cubicBezTo>
                  <a:cubicBezTo>
                    <a:pt x="165" y="347"/>
                    <a:pt x="235" y="376"/>
                    <a:pt x="294" y="376"/>
                  </a:cubicBezTo>
                  <a:cubicBezTo>
                    <a:pt x="435" y="376"/>
                    <a:pt x="508" y="206"/>
                    <a:pt x="344" y="36"/>
                  </a:cubicBezTo>
                  <a:cubicBezTo>
                    <a:pt x="319" y="11"/>
                    <a:pt x="290" y="1"/>
                    <a:pt x="26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5144527" y="4905305"/>
              <a:ext cx="33605" cy="24332"/>
            </a:xfrm>
            <a:custGeom>
              <a:avLst/>
              <a:gdLst/>
              <a:ahLst/>
              <a:cxnLst/>
              <a:rect l="l" t="t" r="r" b="b"/>
              <a:pathLst>
                <a:path w="511" h="370" extrusionOk="0">
                  <a:moveTo>
                    <a:pt x="212" y="1"/>
                  </a:moveTo>
                  <a:cubicBezTo>
                    <a:pt x="73" y="1"/>
                    <a:pt x="1" y="165"/>
                    <a:pt x="170" y="334"/>
                  </a:cubicBezTo>
                  <a:cubicBezTo>
                    <a:pt x="192" y="359"/>
                    <a:pt x="220" y="369"/>
                    <a:pt x="250" y="369"/>
                  </a:cubicBezTo>
                  <a:cubicBezTo>
                    <a:pt x="369" y="369"/>
                    <a:pt x="511" y="195"/>
                    <a:pt x="411" y="102"/>
                  </a:cubicBezTo>
                  <a:cubicBezTo>
                    <a:pt x="341" y="30"/>
                    <a:pt x="270" y="1"/>
                    <a:pt x="212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5169188" y="4850196"/>
              <a:ext cx="29330" cy="24595"/>
            </a:xfrm>
            <a:custGeom>
              <a:avLst/>
              <a:gdLst/>
              <a:ahLst/>
              <a:cxnLst/>
              <a:rect l="l" t="t" r="r" b="b"/>
              <a:pathLst>
                <a:path w="446" h="374" extrusionOk="0">
                  <a:moveTo>
                    <a:pt x="208" y="0"/>
                  </a:moveTo>
                  <a:cubicBezTo>
                    <a:pt x="69" y="0"/>
                    <a:pt x="0" y="167"/>
                    <a:pt x="169" y="343"/>
                  </a:cubicBezTo>
                  <a:cubicBezTo>
                    <a:pt x="191" y="364"/>
                    <a:pt x="218" y="374"/>
                    <a:pt x="245" y="374"/>
                  </a:cubicBezTo>
                  <a:cubicBezTo>
                    <a:pt x="319" y="374"/>
                    <a:pt x="402" y="307"/>
                    <a:pt x="428" y="235"/>
                  </a:cubicBezTo>
                  <a:cubicBezTo>
                    <a:pt x="446" y="200"/>
                    <a:pt x="446" y="164"/>
                    <a:pt x="437" y="137"/>
                  </a:cubicBezTo>
                  <a:cubicBezTo>
                    <a:pt x="428" y="119"/>
                    <a:pt x="419" y="111"/>
                    <a:pt x="410" y="102"/>
                  </a:cubicBezTo>
                  <a:cubicBezTo>
                    <a:pt x="339" y="30"/>
                    <a:pt x="267" y="0"/>
                    <a:pt x="208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5130323" y="4794166"/>
              <a:ext cx="33276" cy="24595"/>
            </a:xfrm>
            <a:custGeom>
              <a:avLst/>
              <a:gdLst/>
              <a:ahLst/>
              <a:cxnLst/>
              <a:rect l="l" t="t" r="r" b="b"/>
              <a:pathLst>
                <a:path w="506" h="374" extrusionOk="0">
                  <a:moveTo>
                    <a:pt x="209" y="1"/>
                  </a:moveTo>
                  <a:cubicBezTo>
                    <a:pt x="70" y="1"/>
                    <a:pt x="0" y="169"/>
                    <a:pt x="163" y="338"/>
                  </a:cubicBezTo>
                  <a:cubicBezTo>
                    <a:pt x="187" y="363"/>
                    <a:pt x="216" y="373"/>
                    <a:pt x="246" y="373"/>
                  </a:cubicBezTo>
                  <a:cubicBezTo>
                    <a:pt x="368" y="373"/>
                    <a:pt x="506" y="199"/>
                    <a:pt x="412" y="106"/>
                  </a:cubicBezTo>
                  <a:cubicBezTo>
                    <a:pt x="340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5116052" y="4879789"/>
              <a:ext cx="33342" cy="24266"/>
            </a:xfrm>
            <a:custGeom>
              <a:avLst/>
              <a:gdLst/>
              <a:ahLst/>
              <a:cxnLst/>
              <a:rect l="l" t="t" r="r" b="b"/>
              <a:pathLst>
                <a:path w="507" h="369" extrusionOk="0">
                  <a:moveTo>
                    <a:pt x="260" y="0"/>
                  </a:moveTo>
                  <a:cubicBezTo>
                    <a:pt x="138" y="0"/>
                    <a:pt x="1" y="174"/>
                    <a:pt x="94" y="267"/>
                  </a:cubicBezTo>
                  <a:cubicBezTo>
                    <a:pt x="166" y="339"/>
                    <a:pt x="238" y="369"/>
                    <a:pt x="297" y="369"/>
                  </a:cubicBezTo>
                  <a:cubicBezTo>
                    <a:pt x="437" y="369"/>
                    <a:pt x="507" y="204"/>
                    <a:pt x="344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5050553" y="4896756"/>
              <a:ext cx="33539" cy="24332"/>
            </a:xfrm>
            <a:custGeom>
              <a:avLst/>
              <a:gdLst/>
              <a:ahLst/>
              <a:cxnLst/>
              <a:rect l="l" t="t" r="r" b="b"/>
              <a:pathLst>
                <a:path w="510" h="370" extrusionOk="0">
                  <a:moveTo>
                    <a:pt x="259" y="0"/>
                  </a:moveTo>
                  <a:cubicBezTo>
                    <a:pt x="139" y="0"/>
                    <a:pt x="0" y="168"/>
                    <a:pt x="100" y="268"/>
                  </a:cubicBezTo>
                  <a:cubicBezTo>
                    <a:pt x="169" y="340"/>
                    <a:pt x="240" y="370"/>
                    <a:pt x="299" y="370"/>
                  </a:cubicBezTo>
                  <a:cubicBezTo>
                    <a:pt x="437" y="370"/>
                    <a:pt x="510" y="205"/>
                    <a:pt x="341" y="36"/>
                  </a:cubicBezTo>
                  <a:cubicBezTo>
                    <a:pt x="317" y="11"/>
                    <a:pt x="289" y="0"/>
                    <a:pt x="25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5077516" y="4828429"/>
              <a:ext cx="33670" cy="24661"/>
            </a:xfrm>
            <a:custGeom>
              <a:avLst/>
              <a:gdLst/>
              <a:ahLst/>
              <a:cxnLst/>
              <a:rect l="l" t="t" r="r" b="b"/>
              <a:pathLst>
                <a:path w="512" h="375" extrusionOk="0">
                  <a:moveTo>
                    <a:pt x="257" y="1"/>
                  </a:moveTo>
                  <a:cubicBezTo>
                    <a:pt x="124" y="1"/>
                    <a:pt x="0" y="172"/>
                    <a:pt x="118" y="290"/>
                  </a:cubicBezTo>
                  <a:lnTo>
                    <a:pt x="154" y="326"/>
                  </a:lnTo>
                  <a:cubicBezTo>
                    <a:pt x="188" y="360"/>
                    <a:pt x="228" y="375"/>
                    <a:pt x="266" y="375"/>
                  </a:cubicBezTo>
                  <a:cubicBezTo>
                    <a:pt x="395" y="375"/>
                    <a:pt x="512" y="209"/>
                    <a:pt x="395" y="85"/>
                  </a:cubicBezTo>
                  <a:lnTo>
                    <a:pt x="368" y="49"/>
                  </a:lnTo>
                  <a:cubicBezTo>
                    <a:pt x="334" y="15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5014844" y="4860126"/>
              <a:ext cx="33210" cy="24661"/>
            </a:xfrm>
            <a:custGeom>
              <a:avLst/>
              <a:gdLst/>
              <a:ahLst/>
              <a:cxnLst/>
              <a:rect l="l" t="t" r="r" b="b"/>
              <a:pathLst>
                <a:path w="505" h="375" extrusionOk="0">
                  <a:moveTo>
                    <a:pt x="209" y="1"/>
                  </a:moveTo>
                  <a:cubicBezTo>
                    <a:pt x="69" y="1"/>
                    <a:pt x="1" y="168"/>
                    <a:pt x="170" y="343"/>
                  </a:cubicBezTo>
                  <a:cubicBezTo>
                    <a:pt x="192" y="365"/>
                    <a:pt x="219" y="375"/>
                    <a:pt x="247" y="375"/>
                  </a:cubicBezTo>
                  <a:cubicBezTo>
                    <a:pt x="365" y="375"/>
                    <a:pt x="505" y="203"/>
                    <a:pt x="411" y="102"/>
                  </a:cubicBezTo>
                  <a:cubicBezTo>
                    <a:pt x="339" y="31"/>
                    <a:pt x="268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3"/>
            <p:cNvSpPr/>
            <p:nvPr/>
          </p:nvSpPr>
          <p:spPr>
            <a:xfrm>
              <a:off x="5030693" y="4796468"/>
              <a:ext cx="33539" cy="24398"/>
            </a:xfrm>
            <a:custGeom>
              <a:avLst/>
              <a:gdLst/>
              <a:ahLst/>
              <a:cxnLst/>
              <a:rect l="l" t="t" r="r" b="b"/>
              <a:pathLst>
                <a:path w="510" h="371" extrusionOk="0">
                  <a:moveTo>
                    <a:pt x="243" y="0"/>
                  </a:moveTo>
                  <a:cubicBezTo>
                    <a:pt x="115" y="0"/>
                    <a:pt x="0" y="169"/>
                    <a:pt x="116" y="285"/>
                  </a:cubicBezTo>
                  <a:lnTo>
                    <a:pt x="143" y="321"/>
                  </a:lnTo>
                  <a:cubicBezTo>
                    <a:pt x="180" y="356"/>
                    <a:pt x="221" y="370"/>
                    <a:pt x="260" y="370"/>
                  </a:cubicBezTo>
                  <a:cubicBezTo>
                    <a:pt x="393" y="370"/>
                    <a:pt x="510" y="204"/>
                    <a:pt x="393" y="80"/>
                  </a:cubicBezTo>
                  <a:lnTo>
                    <a:pt x="357" y="53"/>
                  </a:lnTo>
                  <a:cubicBezTo>
                    <a:pt x="322" y="16"/>
                    <a:pt x="282" y="0"/>
                    <a:pt x="24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3"/>
            <p:cNvSpPr/>
            <p:nvPr/>
          </p:nvSpPr>
          <p:spPr>
            <a:xfrm>
              <a:off x="5575665" y="4906620"/>
              <a:ext cx="33736" cy="24529"/>
            </a:xfrm>
            <a:custGeom>
              <a:avLst/>
              <a:gdLst/>
              <a:ahLst/>
              <a:cxnLst/>
              <a:rect l="l" t="t" r="r" b="b"/>
              <a:pathLst>
                <a:path w="513" h="373" extrusionOk="0">
                  <a:moveTo>
                    <a:pt x="216" y="0"/>
                  </a:moveTo>
                  <a:cubicBezTo>
                    <a:pt x="75" y="0"/>
                    <a:pt x="0" y="171"/>
                    <a:pt x="171" y="341"/>
                  </a:cubicBezTo>
                  <a:cubicBezTo>
                    <a:pt x="193" y="363"/>
                    <a:pt x="220" y="372"/>
                    <a:pt x="248" y="372"/>
                  </a:cubicBezTo>
                  <a:cubicBezTo>
                    <a:pt x="368" y="372"/>
                    <a:pt x="513" y="201"/>
                    <a:pt x="411" y="100"/>
                  </a:cubicBezTo>
                  <a:cubicBezTo>
                    <a:pt x="344" y="30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3"/>
            <p:cNvSpPr/>
            <p:nvPr/>
          </p:nvSpPr>
          <p:spPr>
            <a:xfrm>
              <a:off x="5572180" y="4838688"/>
              <a:ext cx="31632" cy="22293"/>
            </a:xfrm>
            <a:custGeom>
              <a:avLst/>
              <a:gdLst/>
              <a:ahLst/>
              <a:cxnLst/>
              <a:rect l="l" t="t" r="r" b="b"/>
              <a:pathLst>
                <a:path w="481" h="339" extrusionOk="0">
                  <a:moveTo>
                    <a:pt x="243" y="1"/>
                  </a:moveTo>
                  <a:cubicBezTo>
                    <a:pt x="115" y="1"/>
                    <a:pt x="0" y="169"/>
                    <a:pt x="117" y="286"/>
                  </a:cubicBezTo>
                  <a:cubicBezTo>
                    <a:pt x="152" y="323"/>
                    <a:pt x="193" y="339"/>
                    <a:pt x="232" y="339"/>
                  </a:cubicBezTo>
                  <a:cubicBezTo>
                    <a:pt x="362" y="339"/>
                    <a:pt x="481" y="170"/>
                    <a:pt x="357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3"/>
            <p:cNvSpPr/>
            <p:nvPr/>
          </p:nvSpPr>
          <p:spPr>
            <a:xfrm>
              <a:off x="5628801" y="4864138"/>
              <a:ext cx="33210" cy="24661"/>
            </a:xfrm>
            <a:custGeom>
              <a:avLst/>
              <a:gdLst/>
              <a:ahLst/>
              <a:cxnLst/>
              <a:rect l="l" t="t" r="r" b="b"/>
              <a:pathLst>
                <a:path w="505" h="375" extrusionOk="0">
                  <a:moveTo>
                    <a:pt x="259" y="1"/>
                  </a:moveTo>
                  <a:cubicBezTo>
                    <a:pt x="140" y="1"/>
                    <a:pt x="0" y="172"/>
                    <a:pt x="94" y="273"/>
                  </a:cubicBezTo>
                  <a:cubicBezTo>
                    <a:pt x="166" y="345"/>
                    <a:pt x="237" y="375"/>
                    <a:pt x="296" y="375"/>
                  </a:cubicBezTo>
                  <a:cubicBezTo>
                    <a:pt x="436" y="375"/>
                    <a:pt x="504" y="208"/>
                    <a:pt x="335" y="32"/>
                  </a:cubicBezTo>
                  <a:cubicBezTo>
                    <a:pt x="313" y="10"/>
                    <a:pt x="286" y="1"/>
                    <a:pt x="25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3"/>
            <p:cNvSpPr/>
            <p:nvPr/>
          </p:nvSpPr>
          <p:spPr>
            <a:xfrm>
              <a:off x="5638468" y="4814421"/>
              <a:ext cx="33210" cy="24595"/>
            </a:xfrm>
            <a:custGeom>
              <a:avLst/>
              <a:gdLst/>
              <a:ahLst/>
              <a:cxnLst/>
              <a:rect l="l" t="t" r="r" b="b"/>
              <a:pathLst>
                <a:path w="505" h="374" extrusionOk="0">
                  <a:moveTo>
                    <a:pt x="209" y="0"/>
                  </a:moveTo>
                  <a:cubicBezTo>
                    <a:pt x="70" y="0"/>
                    <a:pt x="1" y="167"/>
                    <a:pt x="170" y="342"/>
                  </a:cubicBezTo>
                  <a:cubicBezTo>
                    <a:pt x="192" y="364"/>
                    <a:pt x="219" y="374"/>
                    <a:pt x="247" y="374"/>
                  </a:cubicBezTo>
                  <a:cubicBezTo>
                    <a:pt x="365" y="374"/>
                    <a:pt x="505" y="203"/>
                    <a:pt x="411" y="101"/>
                  </a:cubicBezTo>
                  <a:cubicBezTo>
                    <a:pt x="339" y="30"/>
                    <a:pt x="268" y="0"/>
                    <a:pt x="209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3"/>
            <p:cNvSpPr/>
            <p:nvPr/>
          </p:nvSpPr>
          <p:spPr>
            <a:xfrm>
              <a:off x="5690684" y="4832243"/>
              <a:ext cx="31763" cy="22293"/>
            </a:xfrm>
            <a:custGeom>
              <a:avLst/>
              <a:gdLst/>
              <a:ahLst/>
              <a:cxnLst/>
              <a:rect l="l" t="t" r="r" b="b"/>
              <a:pathLst>
                <a:path w="483" h="339" extrusionOk="0">
                  <a:moveTo>
                    <a:pt x="251" y="0"/>
                  </a:moveTo>
                  <a:cubicBezTo>
                    <a:pt x="120" y="0"/>
                    <a:pt x="0" y="169"/>
                    <a:pt x="117" y="285"/>
                  </a:cubicBezTo>
                  <a:cubicBezTo>
                    <a:pt x="154" y="323"/>
                    <a:pt x="196" y="339"/>
                    <a:pt x="236" y="339"/>
                  </a:cubicBezTo>
                  <a:cubicBezTo>
                    <a:pt x="368" y="339"/>
                    <a:pt x="483" y="170"/>
                    <a:pt x="366" y="53"/>
                  </a:cubicBezTo>
                  <a:cubicBezTo>
                    <a:pt x="331" y="16"/>
                    <a:pt x="290" y="0"/>
                    <a:pt x="251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3"/>
            <p:cNvSpPr/>
            <p:nvPr/>
          </p:nvSpPr>
          <p:spPr>
            <a:xfrm>
              <a:off x="5743425" y="4774043"/>
              <a:ext cx="29462" cy="24792"/>
            </a:xfrm>
            <a:custGeom>
              <a:avLst/>
              <a:gdLst/>
              <a:ahLst/>
              <a:cxnLst/>
              <a:rect l="l" t="t" r="r" b="b"/>
              <a:pathLst>
                <a:path w="448" h="377" extrusionOk="0">
                  <a:moveTo>
                    <a:pt x="216" y="0"/>
                  </a:moveTo>
                  <a:cubicBezTo>
                    <a:pt x="76" y="0"/>
                    <a:pt x="1" y="170"/>
                    <a:pt x="171" y="341"/>
                  </a:cubicBezTo>
                  <a:cubicBezTo>
                    <a:pt x="198" y="376"/>
                    <a:pt x="242" y="376"/>
                    <a:pt x="278" y="376"/>
                  </a:cubicBezTo>
                  <a:cubicBezTo>
                    <a:pt x="349" y="359"/>
                    <a:pt x="430" y="287"/>
                    <a:pt x="439" y="207"/>
                  </a:cubicBezTo>
                  <a:cubicBezTo>
                    <a:pt x="448" y="171"/>
                    <a:pt x="448" y="136"/>
                    <a:pt x="412" y="100"/>
                  </a:cubicBezTo>
                  <a:cubicBezTo>
                    <a:pt x="344" y="29"/>
                    <a:pt x="274" y="0"/>
                    <a:pt x="216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3"/>
            <p:cNvSpPr/>
            <p:nvPr/>
          </p:nvSpPr>
          <p:spPr>
            <a:xfrm>
              <a:off x="5676479" y="4777134"/>
              <a:ext cx="33342" cy="24595"/>
            </a:xfrm>
            <a:custGeom>
              <a:avLst/>
              <a:gdLst/>
              <a:ahLst/>
              <a:cxnLst/>
              <a:rect l="l" t="t" r="r" b="b"/>
              <a:pathLst>
                <a:path w="507" h="374" extrusionOk="0">
                  <a:moveTo>
                    <a:pt x="209" y="1"/>
                  </a:moveTo>
                  <a:cubicBezTo>
                    <a:pt x="70" y="1"/>
                    <a:pt x="1" y="170"/>
                    <a:pt x="163" y="338"/>
                  </a:cubicBezTo>
                  <a:cubicBezTo>
                    <a:pt x="188" y="363"/>
                    <a:pt x="217" y="373"/>
                    <a:pt x="247" y="373"/>
                  </a:cubicBezTo>
                  <a:cubicBezTo>
                    <a:pt x="369" y="373"/>
                    <a:pt x="506" y="200"/>
                    <a:pt x="413" y="106"/>
                  </a:cubicBezTo>
                  <a:cubicBezTo>
                    <a:pt x="341" y="32"/>
                    <a:pt x="269" y="1"/>
                    <a:pt x="209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3"/>
            <p:cNvSpPr/>
            <p:nvPr/>
          </p:nvSpPr>
          <p:spPr>
            <a:xfrm>
              <a:off x="5694235" y="4707689"/>
              <a:ext cx="25845" cy="26502"/>
            </a:xfrm>
            <a:custGeom>
              <a:avLst/>
              <a:gdLst/>
              <a:ahLst/>
              <a:cxnLst/>
              <a:rect l="l" t="t" r="r" b="b"/>
              <a:pathLst>
                <a:path w="393" h="403" extrusionOk="0">
                  <a:moveTo>
                    <a:pt x="178" y="1"/>
                  </a:moveTo>
                  <a:cubicBezTo>
                    <a:pt x="152" y="1"/>
                    <a:pt x="125" y="7"/>
                    <a:pt x="98" y="21"/>
                  </a:cubicBezTo>
                  <a:cubicBezTo>
                    <a:pt x="36" y="56"/>
                    <a:pt x="0" y="137"/>
                    <a:pt x="18" y="217"/>
                  </a:cubicBezTo>
                  <a:cubicBezTo>
                    <a:pt x="12" y="312"/>
                    <a:pt x="100" y="402"/>
                    <a:pt x="193" y="402"/>
                  </a:cubicBezTo>
                  <a:cubicBezTo>
                    <a:pt x="231" y="402"/>
                    <a:pt x="270" y="387"/>
                    <a:pt x="303" y="351"/>
                  </a:cubicBezTo>
                  <a:cubicBezTo>
                    <a:pt x="366" y="279"/>
                    <a:pt x="393" y="172"/>
                    <a:pt x="330" y="83"/>
                  </a:cubicBezTo>
                  <a:cubicBezTo>
                    <a:pt x="293" y="33"/>
                    <a:pt x="238" y="1"/>
                    <a:pt x="178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3"/>
            <p:cNvSpPr/>
            <p:nvPr/>
          </p:nvSpPr>
          <p:spPr>
            <a:xfrm>
              <a:off x="5629656" y="4673229"/>
              <a:ext cx="31171" cy="22293"/>
            </a:xfrm>
            <a:custGeom>
              <a:avLst/>
              <a:gdLst/>
              <a:ahLst/>
              <a:cxnLst/>
              <a:rect l="l" t="t" r="r" b="b"/>
              <a:pathLst>
                <a:path w="474" h="339" extrusionOk="0">
                  <a:moveTo>
                    <a:pt x="243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2" y="323"/>
                    <a:pt x="192" y="339"/>
                    <a:pt x="231" y="339"/>
                  </a:cubicBezTo>
                  <a:cubicBezTo>
                    <a:pt x="359" y="339"/>
                    <a:pt x="474" y="170"/>
                    <a:pt x="358" y="54"/>
                  </a:cubicBezTo>
                  <a:cubicBezTo>
                    <a:pt x="322" y="16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3"/>
            <p:cNvSpPr/>
            <p:nvPr/>
          </p:nvSpPr>
          <p:spPr>
            <a:xfrm>
              <a:off x="5626697" y="4754183"/>
              <a:ext cx="31237" cy="22359"/>
            </a:xfrm>
            <a:custGeom>
              <a:avLst/>
              <a:gdLst/>
              <a:ahLst/>
              <a:cxnLst/>
              <a:rect l="l" t="t" r="r" b="b"/>
              <a:pathLst>
                <a:path w="475" h="340" extrusionOk="0">
                  <a:moveTo>
                    <a:pt x="244" y="1"/>
                  </a:moveTo>
                  <a:cubicBezTo>
                    <a:pt x="115" y="1"/>
                    <a:pt x="1" y="170"/>
                    <a:pt x="117" y="286"/>
                  </a:cubicBezTo>
                  <a:cubicBezTo>
                    <a:pt x="153" y="323"/>
                    <a:pt x="193" y="339"/>
                    <a:pt x="232" y="339"/>
                  </a:cubicBezTo>
                  <a:cubicBezTo>
                    <a:pt x="360" y="339"/>
                    <a:pt x="474" y="170"/>
                    <a:pt x="358" y="54"/>
                  </a:cubicBezTo>
                  <a:cubicBezTo>
                    <a:pt x="323" y="17"/>
                    <a:pt x="282" y="1"/>
                    <a:pt x="244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3"/>
            <p:cNvSpPr/>
            <p:nvPr/>
          </p:nvSpPr>
          <p:spPr>
            <a:xfrm>
              <a:off x="5581452" y="4791799"/>
              <a:ext cx="33210" cy="24595"/>
            </a:xfrm>
            <a:custGeom>
              <a:avLst/>
              <a:gdLst/>
              <a:ahLst/>
              <a:cxnLst/>
              <a:rect l="l" t="t" r="r" b="b"/>
              <a:pathLst>
                <a:path w="505" h="374" extrusionOk="0">
                  <a:moveTo>
                    <a:pt x="206" y="1"/>
                  </a:moveTo>
                  <a:cubicBezTo>
                    <a:pt x="70" y="1"/>
                    <a:pt x="0" y="170"/>
                    <a:pt x="163" y="338"/>
                  </a:cubicBezTo>
                  <a:cubicBezTo>
                    <a:pt x="187" y="363"/>
                    <a:pt x="217" y="373"/>
                    <a:pt x="246" y="373"/>
                  </a:cubicBezTo>
                  <a:cubicBezTo>
                    <a:pt x="368" y="373"/>
                    <a:pt x="504" y="200"/>
                    <a:pt x="404" y="106"/>
                  </a:cubicBezTo>
                  <a:cubicBezTo>
                    <a:pt x="334" y="32"/>
                    <a:pt x="264" y="1"/>
                    <a:pt x="206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3"/>
            <p:cNvSpPr/>
            <p:nvPr/>
          </p:nvSpPr>
          <p:spPr>
            <a:xfrm>
              <a:off x="5580203" y="4714791"/>
              <a:ext cx="33407" cy="24727"/>
            </a:xfrm>
            <a:custGeom>
              <a:avLst/>
              <a:gdLst/>
              <a:ahLst/>
              <a:cxnLst/>
              <a:rect l="l" t="t" r="r" b="b"/>
              <a:pathLst>
                <a:path w="508" h="376" extrusionOk="0">
                  <a:moveTo>
                    <a:pt x="214" y="0"/>
                  </a:moveTo>
                  <a:cubicBezTo>
                    <a:pt x="72" y="0"/>
                    <a:pt x="0" y="170"/>
                    <a:pt x="164" y="341"/>
                  </a:cubicBezTo>
                  <a:cubicBezTo>
                    <a:pt x="189" y="365"/>
                    <a:pt x="217" y="376"/>
                    <a:pt x="247" y="376"/>
                  </a:cubicBezTo>
                  <a:cubicBezTo>
                    <a:pt x="370" y="376"/>
                    <a:pt x="507" y="200"/>
                    <a:pt x="414" y="100"/>
                  </a:cubicBezTo>
                  <a:cubicBezTo>
                    <a:pt x="343" y="29"/>
                    <a:pt x="273" y="0"/>
                    <a:pt x="214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3"/>
            <p:cNvSpPr/>
            <p:nvPr/>
          </p:nvSpPr>
          <p:spPr>
            <a:xfrm>
              <a:off x="5540351" y="4753920"/>
              <a:ext cx="33210" cy="24332"/>
            </a:xfrm>
            <a:custGeom>
              <a:avLst/>
              <a:gdLst/>
              <a:ahLst/>
              <a:cxnLst/>
              <a:rect l="l" t="t" r="r" b="b"/>
              <a:pathLst>
                <a:path w="505" h="370" extrusionOk="0">
                  <a:moveTo>
                    <a:pt x="207" y="1"/>
                  </a:moveTo>
                  <a:cubicBezTo>
                    <a:pt x="71" y="1"/>
                    <a:pt x="1" y="166"/>
                    <a:pt x="163" y="335"/>
                  </a:cubicBezTo>
                  <a:cubicBezTo>
                    <a:pt x="188" y="359"/>
                    <a:pt x="217" y="370"/>
                    <a:pt x="247" y="370"/>
                  </a:cubicBezTo>
                  <a:cubicBezTo>
                    <a:pt x="369" y="370"/>
                    <a:pt x="505" y="196"/>
                    <a:pt x="404" y="103"/>
                  </a:cubicBezTo>
                  <a:cubicBezTo>
                    <a:pt x="335" y="31"/>
                    <a:pt x="265" y="1"/>
                    <a:pt x="20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3"/>
            <p:cNvSpPr/>
            <p:nvPr/>
          </p:nvSpPr>
          <p:spPr>
            <a:xfrm>
              <a:off x="5522069" y="4686777"/>
              <a:ext cx="33407" cy="24727"/>
            </a:xfrm>
            <a:custGeom>
              <a:avLst/>
              <a:gdLst/>
              <a:ahLst/>
              <a:cxnLst/>
              <a:rect l="l" t="t" r="r" b="b"/>
              <a:pathLst>
                <a:path w="508" h="376" extrusionOk="0">
                  <a:moveTo>
                    <a:pt x="260" y="0"/>
                  </a:moveTo>
                  <a:cubicBezTo>
                    <a:pt x="138" y="0"/>
                    <a:pt x="0" y="176"/>
                    <a:pt x="94" y="276"/>
                  </a:cubicBezTo>
                  <a:cubicBezTo>
                    <a:pt x="164" y="347"/>
                    <a:pt x="235" y="376"/>
                    <a:pt x="293" y="376"/>
                  </a:cubicBezTo>
                  <a:cubicBezTo>
                    <a:pt x="435" y="376"/>
                    <a:pt x="507" y="206"/>
                    <a:pt x="343" y="35"/>
                  </a:cubicBezTo>
                  <a:cubicBezTo>
                    <a:pt x="319" y="11"/>
                    <a:pt x="290" y="0"/>
                    <a:pt x="260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23"/>
          <p:cNvGrpSpPr/>
          <p:nvPr/>
        </p:nvGrpSpPr>
        <p:grpSpPr>
          <a:xfrm flipH="1">
            <a:off x="7770764" y="606141"/>
            <a:ext cx="400173" cy="396657"/>
            <a:chOff x="1609325" y="4271641"/>
            <a:chExt cx="400173" cy="396657"/>
          </a:xfrm>
        </p:grpSpPr>
        <p:sp>
          <p:nvSpPr>
            <p:cNvPr id="2286" name="Google Shape;2286;p23"/>
            <p:cNvSpPr/>
            <p:nvPr/>
          </p:nvSpPr>
          <p:spPr>
            <a:xfrm>
              <a:off x="1852202" y="4362996"/>
              <a:ext cx="91857" cy="29179"/>
            </a:xfrm>
            <a:custGeom>
              <a:avLst/>
              <a:gdLst/>
              <a:ahLst/>
              <a:cxnLst/>
              <a:rect l="l" t="t" r="r" b="b"/>
              <a:pathLst>
                <a:path w="1829" h="581" extrusionOk="0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3"/>
            <p:cNvSpPr/>
            <p:nvPr/>
          </p:nvSpPr>
          <p:spPr>
            <a:xfrm>
              <a:off x="1758185" y="4310463"/>
              <a:ext cx="229818" cy="320018"/>
            </a:xfrm>
            <a:custGeom>
              <a:avLst/>
              <a:gdLst/>
              <a:ahLst/>
              <a:cxnLst/>
              <a:rect l="l" t="t" r="r" b="b"/>
              <a:pathLst>
                <a:path w="4576" h="6372" extrusionOk="0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3"/>
            <p:cNvSpPr/>
            <p:nvPr/>
          </p:nvSpPr>
          <p:spPr>
            <a:xfrm>
              <a:off x="1970477" y="4374145"/>
              <a:ext cx="26919" cy="57856"/>
            </a:xfrm>
            <a:custGeom>
              <a:avLst/>
              <a:gdLst/>
              <a:ahLst/>
              <a:cxnLst/>
              <a:rect l="l" t="t" r="r" b="b"/>
              <a:pathLst>
                <a:path w="536" h="1152" extrusionOk="0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3"/>
            <p:cNvSpPr/>
            <p:nvPr/>
          </p:nvSpPr>
          <p:spPr>
            <a:xfrm>
              <a:off x="1609325" y="4271641"/>
              <a:ext cx="400173" cy="396657"/>
            </a:xfrm>
            <a:custGeom>
              <a:avLst/>
              <a:gdLst/>
              <a:ahLst/>
              <a:cxnLst/>
              <a:rect l="l" t="t" r="r" b="b"/>
              <a:pathLst>
                <a:path w="7968" h="7898" extrusionOk="0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0" name="Google Shape;2290;p23"/>
          <p:cNvGrpSpPr/>
          <p:nvPr/>
        </p:nvGrpSpPr>
        <p:grpSpPr>
          <a:xfrm flipH="1">
            <a:off x="296512" y="1269407"/>
            <a:ext cx="525467" cy="520851"/>
            <a:chOff x="1609325" y="4271641"/>
            <a:chExt cx="400173" cy="396657"/>
          </a:xfrm>
        </p:grpSpPr>
        <p:sp>
          <p:nvSpPr>
            <p:cNvPr id="2291" name="Google Shape;2291;p23"/>
            <p:cNvSpPr/>
            <p:nvPr/>
          </p:nvSpPr>
          <p:spPr>
            <a:xfrm>
              <a:off x="1852202" y="4362996"/>
              <a:ext cx="91857" cy="29179"/>
            </a:xfrm>
            <a:custGeom>
              <a:avLst/>
              <a:gdLst/>
              <a:ahLst/>
              <a:cxnLst/>
              <a:rect l="l" t="t" r="r" b="b"/>
              <a:pathLst>
                <a:path w="1829" h="581" extrusionOk="0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3"/>
            <p:cNvSpPr/>
            <p:nvPr/>
          </p:nvSpPr>
          <p:spPr>
            <a:xfrm>
              <a:off x="1758185" y="4310463"/>
              <a:ext cx="229818" cy="320018"/>
            </a:xfrm>
            <a:custGeom>
              <a:avLst/>
              <a:gdLst/>
              <a:ahLst/>
              <a:cxnLst/>
              <a:rect l="l" t="t" r="r" b="b"/>
              <a:pathLst>
                <a:path w="4576" h="6372" extrusionOk="0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3"/>
            <p:cNvSpPr/>
            <p:nvPr/>
          </p:nvSpPr>
          <p:spPr>
            <a:xfrm>
              <a:off x="1970477" y="4374145"/>
              <a:ext cx="26919" cy="57856"/>
            </a:xfrm>
            <a:custGeom>
              <a:avLst/>
              <a:gdLst/>
              <a:ahLst/>
              <a:cxnLst/>
              <a:rect l="l" t="t" r="r" b="b"/>
              <a:pathLst>
                <a:path w="536" h="1152" extrusionOk="0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3"/>
            <p:cNvSpPr/>
            <p:nvPr/>
          </p:nvSpPr>
          <p:spPr>
            <a:xfrm>
              <a:off x="1609325" y="4271641"/>
              <a:ext cx="400173" cy="396657"/>
            </a:xfrm>
            <a:custGeom>
              <a:avLst/>
              <a:gdLst/>
              <a:ahLst/>
              <a:cxnLst/>
              <a:rect l="l" t="t" r="r" b="b"/>
              <a:pathLst>
                <a:path w="7968" h="7898" extrusionOk="0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23"/>
          <p:cNvGrpSpPr/>
          <p:nvPr/>
        </p:nvGrpSpPr>
        <p:grpSpPr>
          <a:xfrm flipH="1">
            <a:off x="670889" y="3691891"/>
            <a:ext cx="400173" cy="396657"/>
            <a:chOff x="1609325" y="4271641"/>
            <a:chExt cx="400173" cy="396657"/>
          </a:xfrm>
        </p:grpSpPr>
        <p:sp>
          <p:nvSpPr>
            <p:cNvPr id="2296" name="Google Shape;2296;p23"/>
            <p:cNvSpPr/>
            <p:nvPr/>
          </p:nvSpPr>
          <p:spPr>
            <a:xfrm>
              <a:off x="1852202" y="4362996"/>
              <a:ext cx="91857" cy="29179"/>
            </a:xfrm>
            <a:custGeom>
              <a:avLst/>
              <a:gdLst/>
              <a:ahLst/>
              <a:cxnLst/>
              <a:rect l="l" t="t" r="r" b="b"/>
              <a:pathLst>
                <a:path w="1829" h="581" extrusionOk="0">
                  <a:moveTo>
                    <a:pt x="1573" y="0"/>
                  </a:moveTo>
                  <a:cubicBezTo>
                    <a:pt x="1067" y="0"/>
                    <a:pt x="494" y="181"/>
                    <a:pt x="0" y="356"/>
                  </a:cubicBezTo>
                  <a:cubicBezTo>
                    <a:pt x="18" y="437"/>
                    <a:pt x="45" y="508"/>
                    <a:pt x="80" y="579"/>
                  </a:cubicBezTo>
                  <a:cubicBezTo>
                    <a:pt x="98" y="580"/>
                    <a:pt x="116" y="580"/>
                    <a:pt x="133" y="580"/>
                  </a:cubicBezTo>
                  <a:cubicBezTo>
                    <a:pt x="707" y="580"/>
                    <a:pt x="1327" y="303"/>
                    <a:pt x="1829" y="17"/>
                  </a:cubicBezTo>
                  <a:cubicBezTo>
                    <a:pt x="1746" y="5"/>
                    <a:pt x="1660" y="0"/>
                    <a:pt x="1573" y="0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1758185" y="4310463"/>
              <a:ext cx="229818" cy="320018"/>
            </a:xfrm>
            <a:custGeom>
              <a:avLst/>
              <a:gdLst/>
              <a:ahLst/>
              <a:cxnLst/>
              <a:rect l="l" t="t" r="r" b="b"/>
              <a:pathLst>
                <a:path w="4576" h="6372" extrusionOk="0">
                  <a:moveTo>
                    <a:pt x="657" y="1"/>
                  </a:moveTo>
                  <a:cubicBezTo>
                    <a:pt x="303" y="1"/>
                    <a:pt x="1" y="374"/>
                    <a:pt x="213" y="724"/>
                  </a:cubicBezTo>
                  <a:cubicBezTo>
                    <a:pt x="516" y="1197"/>
                    <a:pt x="766" y="1679"/>
                    <a:pt x="935" y="2223"/>
                  </a:cubicBezTo>
                  <a:cubicBezTo>
                    <a:pt x="995" y="2416"/>
                    <a:pt x="1190" y="2584"/>
                    <a:pt x="1397" y="2584"/>
                  </a:cubicBezTo>
                  <a:cubicBezTo>
                    <a:pt x="1439" y="2584"/>
                    <a:pt x="1482" y="2577"/>
                    <a:pt x="1524" y="2562"/>
                  </a:cubicBezTo>
                  <a:cubicBezTo>
                    <a:pt x="1979" y="2401"/>
                    <a:pt x="2407" y="2187"/>
                    <a:pt x="2862" y="2045"/>
                  </a:cubicBezTo>
                  <a:cubicBezTo>
                    <a:pt x="2987" y="2002"/>
                    <a:pt x="3118" y="1974"/>
                    <a:pt x="3250" y="1974"/>
                  </a:cubicBezTo>
                  <a:cubicBezTo>
                    <a:pt x="3364" y="1974"/>
                    <a:pt x="3477" y="1995"/>
                    <a:pt x="3585" y="2045"/>
                  </a:cubicBezTo>
                  <a:cubicBezTo>
                    <a:pt x="4085" y="2268"/>
                    <a:pt x="3469" y="2607"/>
                    <a:pt x="3255" y="2687"/>
                  </a:cubicBezTo>
                  <a:cubicBezTo>
                    <a:pt x="2764" y="2865"/>
                    <a:pt x="1988" y="2990"/>
                    <a:pt x="1658" y="3445"/>
                  </a:cubicBezTo>
                  <a:cubicBezTo>
                    <a:pt x="1628" y="3436"/>
                    <a:pt x="1598" y="3431"/>
                    <a:pt x="1567" y="3431"/>
                  </a:cubicBezTo>
                  <a:cubicBezTo>
                    <a:pt x="1398" y="3431"/>
                    <a:pt x="1239" y="3572"/>
                    <a:pt x="1292" y="3784"/>
                  </a:cubicBezTo>
                  <a:cubicBezTo>
                    <a:pt x="1471" y="4659"/>
                    <a:pt x="1810" y="5568"/>
                    <a:pt x="2229" y="6371"/>
                  </a:cubicBezTo>
                  <a:cubicBezTo>
                    <a:pt x="2283" y="6345"/>
                    <a:pt x="2345" y="6327"/>
                    <a:pt x="2398" y="6300"/>
                  </a:cubicBezTo>
                  <a:cubicBezTo>
                    <a:pt x="2782" y="6113"/>
                    <a:pt x="2898" y="5952"/>
                    <a:pt x="2720" y="5533"/>
                  </a:cubicBezTo>
                  <a:cubicBezTo>
                    <a:pt x="2532" y="5051"/>
                    <a:pt x="2256" y="4596"/>
                    <a:pt x="2140" y="4096"/>
                  </a:cubicBezTo>
                  <a:cubicBezTo>
                    <a:pt x="2131" y="4079"/>
                    <a:pt x="2122" y="4061"/>
                    <a:pt x="2113" y="4043"/>
                  </a:cubicBezTo>
                  <a:cubicBezTo>
                    <a:pt x="2122" y="4034"/>
                    <a:pt x="2122" y="4034"/>
                    <a:pt x="2131" y="4034"/>
                  </a:cubicBezTo>
                  <a:cubicBezTo>
                    <a:pt x="2113" y="3945"/>
                    <a:pt x="2095" y="3865"/>
                    <a:pt x="2095" y="3775"/>
                  </a:cubicBezTo>
                  <a:cubicBezTo>
                    <a:pt x="2083" y="3668"/>
                    <a:pt x="2159" y="3614"/>
                    <a:pt x="2243" y="3614"/>
                  </a:cubicBezTo>
                  <a:cubicBezTo>
                    <a:pt x="2278" y="3614"/>
                    <a:pt x="2314" y="3623"/>
                    <a:pt x="2345" y="3642"/>
                  </a:cubicBezTo>
                  <a:cubicBezTo>
                    <a:pt x="3085" y="3365"/>
                    <a:pt x="3799" y="3026"/>
                    <a:pt x="4575" y="2856"/>
                  </a:cubicBezTo>
                  <a:cubicBezTo>
                    <a:pt x="4352" y="2357"/>
                    <a:pt x="4138" y="1839"/>
                    <a:pt x="3888" y="1349"/>
                  </a:cubicBezTo>
                  <a:cubicBezTo>
                    <a:pt x="3334" y="1665"/>
                    <a:pt x="2650" y="1965"/>
                    <a:pt x="2007" y="1965"/>
                  </a:cubicBezTo>
                  <a:cubicBezTo>
                    <a:pt x="1998" y="1965"/>
                    <a:pt x="1989" y="1964"/>
                    <a:pt x="1979" y="1964"/>
                  </a:cubicBezTo>
                  <a:cubicBezTo>
                    <a:pt x="1944" y="1999"/>
                    <a:pt x="1895" y="2021"/>
                    <a:pt x="1847" y="2021"/>
                  </a:cubicBezTo>
                  <a:cubicBezTo>
                    <a:pt x="1796" y="2021"/>
                    <a:pt x="1748" y="1997"/>
                    <a:pt x="1720" y="1938"/>
                  </a:cubicBezTo>
                  <a:cubicBezTo>
                    <a:pt x="1551" y="1616"/>
                    <a:pt x="1524" y="1251"/>
                    <a:pt x="1435" y="903"/>
                  </a:cubicBezTo>
                  <a:cubicBezTo>
                    <a:pt x="1390" y="814"/>
                    <a:pt x="1346" y="715"/>
                    <a:pt x="1292" y="626"/>
                  </a:cubicBezTo>
                  <a:cubicBezTo>
                    <a:pt x="1301" y="582"/>
                    <a:pt x="1310" y="537"/>
                    <a:pt x="1310" y="501"/>
                  </a:cubicBezTo>
                  <a:cubicBezTo>
                    <a:pt x="1274" y="394"/>
                    <a:pt x="1239" y="287"/>
                    <a:pt x="1203" y="180"/>
                  </a:cubicBezTo>
                  <a:cubicBezTo>
                    <a:pt x="1158" y="127"/>
                    <a:pt x="1087" y="82"/>
                    <a:pt x="1007" y="64"/>
                  </a:cubicBezTo>
                  <a:cubicBezTo>
                    <a:pt x="927" y="46"/>
                    <a:pt x="846" y="29"/>
                    <a:pt x="757" y="11"/>
                  </a:cubicBezTo>
                  <a:cubicBezTo>
                    <a:pt x="723" y="4"/>
                    <a:pt x="690" y="1"/>
                    <a:pt x="657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1970477" y="4374145"/>
              <a:ext cx="26919" cy="57856"/>
            </a:xfrm>
            <a:custGeom>
              <a:avLst/>
              <a:gdLst/>
              <a:ahLst/>
              <a:cxnLst/>
              <a:rect l="l" t="t" r="r" b="b"/>
              <a:pathLst>
                <a:path w="536" h="1152" extrusionOk="0">
                  <a:moveTo>
                    <a:pt x="0" y="1"/>
                  </a:moveTo>
                  <a:cubicBezTo>
                    <a:pt x="188" y="375"/>
                    <a:pt x="357" y="768"/>
                    <a:pt x="527" y="1151"/>
                  </a:cubicBezTo>
                  <a:cubicBezTo>
                    <a:pt x="536" y="1044"/>
                    <a:pt x="536" y="937"/>
                    <a:pt x="509" y="821"/>
                  </a:cubicBezTo>
                  <a:cubicBezTo>
                    <a:pt x="411" y="420"/>
                    <a:pt x="232" y="161"/>
                    <a:pt x="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1609325" y="4271641"/>
              <a:ext cx="400173" cy="396657"/>
            </a:xfrm>
            <a:custGeom>
              <a:avLst/>
              <a:gdLst/>
              <a:ahLst/>
              <a:cxnLst/>
              <a:rect l="l" t="t" r="r" b="b"/>
              <a:pathLst>
                <a:path w="7968" h="7898" extrusionOk="0">
                  <a:moveTo>
                    <a:pt x="3674" y="370"/>
                  </a:moveTo>
                  <a:cubicBezTo>
                    <a:pt x="3828" y="370"/>
                    <a:pt x="3921" y="455"/>
                    <a:pt x="4042" y="659"/>
                  </a:cubicBezTo>
                  <a:cubicBezTo>
                    <a:pt x="4096" y="748"/>
                    <a:pt x="4131" y="846"/>
                    <a:pt x="4167" y="953"/>
                  </a:cubicBezTo>
                  <a:cubicBezTo>
                    <a:pt x="4203" y="1060"/>
                    <a:pt x="4238" y="1167"/>
                    <a:pt x="4274" y="1274"/>
                  </a:cubicBezTo>
                  <a:cubicBezTo>
                    <a:pt x="4292" y="1319"/>
                    <a:pt x="4310" y="1372"/>
                    <a:pt x="4328" y="1417"/>
                  </a:cubicBezTo>
                  <a:cubicBezTo>
                    <a:pt x="4354" y="1506"/>
                    <a:pt x="4381" y="1595"/>
                    <a:pt x="4399" y="1676"/>
                  </a:cubicBezTo>
                  <a:cubicBezTo>
                    <a:pt x="4488" y="2024"/>
                    <a:pt x="4515" y="2389"/>
                    <a:pt x="4684" y="2711"/>
                  </a:cubicBezTo>
                  <a:cubicBezTo>
                    <a:pt x="4712" y="2770"/>
                    <a:pt x="4760" y="2794"/>
                    <a:pt x="4811" y="2794"/>
                  </a:cubicBezTo>
                  <a:cubicBezTo>
                    <a:pt x="4859" y="2794"/>
                    <a:pt x="4908" y="2772"/>
                    <a:pt x="4943" y="2737"/>
                  </a:cubicBezTo>
                  <a:cubicBezTo>
                    <a:pt x="4953" y="2737"/>
                    <a:pt x="4962" y="2738"/>
                    <a:pt x="4971" y="2738"/>
                  </a:cubicBezTo>
                  <a:cubicBezTo>
                    <a:pt x="5614" y="2738"/>
                    <a:pt x="6298" y="2438"/>
                    <a:pt x="6852" y="2122"/>
                  </a:cubicBezTo>
                  <a:cubicBezTo>
                    <a:pt x="7102" y="2612"/>
                    <a:pt x="7316" y="3130"/>
                    <a:pt x="7539" y="3629"/>
                  </a:cubicBezTo>
                  <a:cubicBezTo>
                    <a:pt x="6763" y="3799"/>
                    <a:pt x="6049" y="4138"/>
                    <a:pt x="5309" y="4415"/>
                  </a:cubicBezTo>
                  <a:cubicBezTo>
                    <a:pt x="5278" y="4396"/>
                    <a:pt x="5242" y="4387"/>
                    <a:pt x="5207" y="4387"/>
                  </a:cubicBezTo>
                  <a:cubicBezTo>
                    <a:pt x="5123" y="4387"/>
                    <a:pt x="5047" y="4441"/>
                    <a:pt x="5059" y="4548"/>
                  </a:cubicBezTo>
                  <a:cubicBezTo>
                    <a:pt x="5059" y="4638"/>
                    <a:pt x="5077" y="4718"/>
                    <a:pt x="5095" y="4807"/>
                  </a:cubicBezTo>
                  <a:cubicBezTo>
                    <a:pt x="5095" y="4825"/>
                    <a:pt x="5104" y="4843"/>
                    <a:pt x="5104" y="4869"/>
                  </a:cubicBezTo>
                  <a:cubicBezTo>
                    <a:pt x="5220" y="5369"/>
                    <a:pt x="5496" y="5824"/>
                    <a:pt x="5684" y="6306"/>
                  </a:cubicBezTo>
                  <a:cubicBezTo>
                    <a:pt x="5862" y="6725"/>
                    <a:pt x="5746" y="6886"/>
                    <a:pt x="5362" y="7073"/>
                  </a:cubicBezTo>
                  <a:cubicBezTo>
                    <a:pt x="5309" y="7100"/>
                    <a:pt x="5247" y="7118"/>
                    <a:pt x="5193" y="7144"/>
                  </a:cubicBezTo>
                  <a:cubicBezTo>
                    <a:pt x="4836" y="7305"/>
                    <a:pt x="4470" y="7421"/>
                    <a:pt x="4096" y="7519"/>
                  </a:cubicBezTo>
                  <a:cubicBezTo>
                    <a:pt x="3971" y="7100"/>
                    <a:pt x="3882" y="6680"/>
                    <a:pt x="3748" y="6261"/>
                  </a:cubicBezTo>
                  <a:cubicBezTo>
                    <a:pt x="3605" y="5833"/>
                    <a:pt x="3364" y="5449"/>
                    <a:pt x="3230" y="5012"/>
                  </a:cubicBezTo>
                  <a:cubicBezTo>
                    <a:pt x="3221" y="4968"/>
                    <a:pt x="3186" y="4932"/>
                    <a:pt x="3150" y="4914"/>
                  </a:cubicBezTo>
                  <a:cubicBezTo>
                    <a:pt x="3130" y="4867"/>
                    <a:pt x="3089" y="4830"/>
                    <a:pt x="3032" y="4830"/>
                  </a:cubicBezTo>
                  <a:cubicBezTo>
                    <a:pt x="3014" y="4830"/>
                    <a:pt x="2994" y="4834"/>
                    <a:pt x="2972" y="4843"/>
                  </a:cubicBezTo>
                  <a:cubicBezTo>
                    <a:pt x="2383" y="5057"/>
                    <a:pt x="1865" y="5405"/>
                    <a:pt x="1277" y="5601"/>
                  </a:cubicBezTo>
                  <a:cubicBezTo>
                    <a:pt x="1192" y="5628"/>
                    <a:pt x="1118" y="5640"/>
                    <a:pt x="1053" y="5640"/>
                  </a:cubicBezTo>
                  <a:cubicBezTo>
                    <a:pt x="690" y="5640"/>
                    <a:pt x="627" y="5251"/>
                    <a:pt x="634" y="4887"/>
                  </a:cubicBezTo>
                  <a:cubicBezTo>
                    <a:pt x="634" y="4548"/>
                    <a:pt x="438" y="4263"/>
                    <a:pt x="367" y="3942"/>
                  </a:cubicBezTo>
                  <a:cubicBezTo>
                    <a:pt x="1134" y="3728"/>
                    <a:pt x="1901" y="3549"/>
                    <a:pt x="2624" y="3228"/>
                  </a:cubicBezTo>
                  <a:cubicBezTo>
                    <a:pt x="2645" y="3235"/>
                    <a:pt x="2667" y="3239"/>
                    <a:pt x="2689" y="3239"/>
                  </a:cubicBezTo>
                  <a:cubicBezTo>
                    <a:pt x="2773" y="3239"/>
                    <a:pt x="2847" y="3183"/>
                    <a:pt x="2847" y="3076"/>
                  </a:cubicBezTo>
                  <a:cubicBezTo>
                    <a:pt x="2811" y="2497"/>
                    <a:pt x="2588" y="1988"/>
                    <a:pt x="2427" y="1444"/>
                  </a:cubicBezTo>
                  <a:cubicBezTo>
                    <a:pt x="2187" y="632"/>
                    <a:pt x="2874" y="578"/>
                    <a:pt x="3453" y="409"/>
                  </a:cubicBezTo>
                  <a:cubicBezTo>
                    <a:pt x="3540" y="383"/>
                    <a:pt x="3612" y="370"/>
                    <a:pt x="3674" y="370"/>
                  </a:cubicBezTo>
                  <a:close/>
                  <a:moveTo>
                    <a:pt x="3731" y="1"/>
                  </a:moveTo>
                  <a:cubicBezTo>
                    <a:pt x="3626" y="1"/>
                    <a:pt x="3506" y="26"/>
                    <a:pt x="3364" y="79"/>
                  </a:cubicBezTo>
                  <a:cubicBezTo>
                    <a:pt x="2963" y="222"/>
                    <a:pt x="2240" y="248"/>
                    <a:pt x="2080" y="757"/>
                  </a:cubicBezTo>
                  <a:cubicBezTo>
                    <a:pt x="1848" y="1462"/>
                    <a:pt x="2383" y="2211"/>
                    <a:pt x="2490" y="2925"/>
                  </a:cubicBezTo>
                  <a:lnTo>
                    <a:pt x="2472" y="2934"/>
                  </a:lnTo>
                  <a:cubicBezTo>
                    <a:pt x="1723" y="3264"/>
                    <a:pt x="920" y="3433"/>
                    <a:pt x="135" y="3647"/>
                  </a:cubicBezTo>
                  <a:cubicBezTo>
                    <a:pt x="63" y="3665"/>
                    <a:pt x="1" y="3737"/>
                    <a:pt x="10" y="3817"/>
                  </a:cubicBezTo>
                  <a:cubicBezTo>
                    <a:pt x="37" y="4058"/>
                    <a:pt x="108" y="4263"/>
                    <a:pt x="197" y="4495"/>
                  </a:cubicBezTo>
                  <a:cubicBezTo>
                    <a:pt x="304" y="4745"/>
                    <a:pt x="286" y="4994"/>
                    <a:pt x="295" y="5253"/>
                  </a:cubicBezTo>
                  <a:cubicBezTo>
                    <a:pt x="313" y="5539"/>
                    <a:pt x="438" y="5895"/>
                    <a:pt x="759" y="5967"/>
                  </a:cubicBezTo>
                  <a:cubicBezTo>
                    <a:pt x="842" y="5985"/>
                    <a:pt x="926" y="5993"/>
                    <a:pt x="1009" y="5993"/>
                  </a:cubicBezTo>
                  <a:cubicBezTo>
                    <a:pt x="1676" y="5993"/>
                    <a:pt x="2342" y="5471"/>
                    <a:pt x="2945" y="5217"/>
                  </a:cubicBezTo>
                  <a:cubicBezTo>
                    <a:pt x="3079" y="5601"/>
                    <a:pt x="3293" y="5958"/>
                    <a:pt x="3418" y="6350"/>
                  </a:cubicBezTo>
                  <a:cubicBezTo>
                    <a:pt x="3560" y="6823"/>
                    <a:pt x="3659" y="7305"/>
                    <a:pt x="3810" y="7769"/>
                  </a:cubicBezTo>
                  <a:cubicBezTo>
                    <a:pt x="3841" y="7846"/>
                    <a:pt x="3906" y="7897"/>
                    <a:pt x="3987" y="7897"/>
                  </a:cubicBezTo>
                  <a:cubicBezTo>
                    <a:pt x="3999" y="7897"/>
                    <a:pt x="4012" y="7896"/>
                    <a:pt x="4024" y="7894"/>
                  </a:cubicBezTo>
                  <a:cubicBezTo>
                    <a:pt x="4488" y="7778"/>
                    <a:pt x="4908" y="7608"/>
                    <a:pt x="5345" y="7439"/>
                  </a:cubicBezTo>
                  <a:cubicBezTo>
                    <a:pt x="5443" y="7403"/>
                    <a:pt x="5550" y="7358"/>
                    <a:pt x="5648" y="7323"/>
                  </a:cubicBezTo>
                  <a:cubicBezTo>
                    <a:pt x="5817" y="7269"/>
                    <a:pt x="6049" y="7144"/>
                    <a:pt x="6094" y="6957"/>
                  </a:cubicBezTo>
                  <a:cubicBezTo>
                    <a:pt x="6272" y="6181"/>
                    <a:pt x="5577" y="5476"/>
                    <a:pt x="5425" y="4736"/>
                  </a:cubicBezTo>
                  <a:cubicBezTo>
                    <a:pt x="5755" y="4611"/>
                    <a:pt x="6076" y="4477"/>
                    <a:pt x="6406" y="4343"/>
                  </a:cubicBezTo>
                  <a:cubicBezTo>
                    <a:pt x="6594" y="4272"/>
                    <a:pt x="6781" y="4209"/>
                    <a:pt x="6968" y="4138"/>
                  </a:cubicBezTo>
                  <a:cubicBezTo>
                    <a:pt x="7245" y="4049"/>
                    <a:pt x="7530" y="3968"/>
                    <a:pt x="7825" y="3924"/>
                  </a:cubicBezTo>
                  <a:cubicBezTo>
                    <a:pt x="7941" y="3897"/>
                    <a:pt x="7967" y="3763"/>
                    <a:pt x="7923" y="3674"/>
                  </a:cubicBezTo>
                  <a:cubicBezTo>
                    <a:pt x="7851" y="3513"/>
                    <a:pt x="7780" y="3353"/>
                    <a:pt x="7718" y="3192"/>
                  </a:cubicBezTo>
                  <a:cubicBezTo>
                    <a:pt x="7548" y="2809"/>
                    <a:pt x="7379" y="2416"/>
                    <a:pt x="7191" y="2042"/>
                  </a:cubicBezTo>
                  <a:cubicBezTo>
                    <a:pt x="7156" y="1961"/>
                    <a:pt x="7120" y="1881"/>
                    <a:pt x="7075" y="1801"/>
                  </a:cubicBezTo>
                  <a:cubicBezTo>
                    <a:pt x="7045" y="1747"/>
                    <a:pt x="6983" y="1717"/>
                    <a:pt x="6923" y="1717"/>
                  </a:cubicBezTo>
                  <a:cubicBezTo>
                    <a:pt x="6895" y="1717"/>
                    <a:pt x="6867" y="1724"/>
                    <a:pt x="6843" y="1738"/>
                  </a:cubicBezTo>
                  <a:cubicBezTo>
                    <a:pt x="6781" y="1774"/>
                    <a:pt x="6727" y="1810"/>
                    <a:pt x="6665" y="1836"/>
                  </a:cubicBezTo>
                  <a:cubicBezTo>
                    <a:pt x="6163" y="2122"/>
                    <a:pt x="5543" y="2399"/>
                    <a:pt x="4969" y="2399"/>
                  </a:cubicBezTo>
                  <a:cubicBezTo>
                    <a:pt x="4952" y="2399"/>
                    <a:pt x="4934" y="2399"/>
                    <a:pt x="4916" y="2398"/>
                  </a:cubicBezTo>
                  <a:cubicBezTo>
                    <a:pt x="4881" y="2327"/>
                    <a:pt x="4854" y="2256"/>
                    <a:pt x="4836" y="2175"/>
                  </a:cubicBezTo>
                  <a:cubicBezTo>
                    <a:pt x="4667" y="1667"/>
                    <a:pt x="4622" y="1105"/>
                    <a:pt x="4399" y="614"/>
                  </a:cubicBezTo>
                  <a:cubicBezTo>
                    <a:pt x="4207" y="216"/>
                    <a:pt x="4034" y="1"/>
                    <a:pt x="3731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28"/>
          <p:cNvSpPr txBox="1">
            <a:spLocks noGrp="1"/>
          </p:cNvSpPr>
          <p:nvPr>
            <p:ph type="ctrTitle"/>
          </p:nvPr>
        </p:nvSpPr>
        <p:spPr>
          <a:xfrm>
            <a:off x="2082450" y="1032725"/>
            <a:ext cx="4979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>
                <a:solidFill>
                  <a:schemeClr val="dk1"/>
                </a:solidFill>
              </a:rPr>
              <a:t>Tekanan Darah</a:t>
            </a:r>
            <a:endParaRPr dirty="0"/>
          </a:p>
        </p:txBody>
      </p:sp>
      <p:sp>
        <p:nvSpPr>
          <p:cNvPr id="2391" name="Google Shape;2391;p28"/>
          <p:cNvSpPr txBox="1">
            <a:spLocks noGrp="1"/>
          </p:cNvSpPr>
          <p:nvPr>
            <p:ph type="subTitle" idx="1"/>
          </p:nvPr>
        </p:nvSpPr>
        <p:spPr>
          <a:xfrm>
            <a:off x="1924500" y="3318175"/>
            <a:ext cx="529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Wendi Genta Perkasa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26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30"/>
          <p:cNvSpPr txBox="1">
            <a:spLocks noGrp="1"/>
          </p:cNvSpPr>
          <p:nvPr>
            <p:ph type="title"/>
          </p:nvPr>
        </p:nvSpPr>
        <p:spPr>
          <a:xfrm>
            <a:off x="719950" y="5010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 yang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gula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06" name="Google Shape;2406;p30"/>
          <p:cNvSpPr txBox="1">
            <a:spLocks noGrp="1"/>
          </p:cNvSpPr>
          <p:nvPr>
            <p:ph type="subTitle" idx="1"/>
          </p:nvPr>
        </p:nvSpPr>
        <p:spPr>
          <a:xfrm>
            <a:off x="542925" y="2220942"/>
            <a:ext cx="2594300" cy="68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berlebih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gula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endParaRPr sz="1100" b="1" dirty="0"/>
          </a:p>
        </p:txBody>
      </p:sp>
      <p:sp>
        <p:nvSpPr>
          <p:cNvPr id="2407" name="Google Shape;2407;p30"/>
          <p:cNvSpPr txBox="1">
            <a:spLocks noGrp="1"/>
          </p:cNvSpPr>
          <p:nvPr>
            <p:ph type="title" idx="2"/>
          </p:nvPr>
        </p:nvSpPr>
        <p:spPr>
          <a:xfrm>
            <a:off x="720000" y="1938175"/>
            <a:ext cx="22359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Berat Badan</a:t>
            </a:r>
            <a:endParaRPr dirty="0"/>
          </a:p>
        </p:txBody>
      </p:sp>
      <p:sp>
        <p:nvSpPr>
          <p:cNvPr id="2408" name="Google Shape;2408;p30"/>
          <p:cNvSpPr txBox="1">
            <a:spLocks noGrp="1"/>
          </p:cNvSpPr>
          <p:nvPr>
            <p:ph type="title" idx="3"/>
          </p:nvPr>
        </p:nvSpPr>
        <p:spPr>
          <a:xfrm>
            <a:off x="1456516" y="1416952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09" name="Google Shape;2409;p30"/>
          <p:cNvSpPr txBox="1">
            <a:spLocks noGrp="1"/>
          </p:cNvSpPr>
          <p:nvPr>
            <p:ph type="subTitle" idx="4"/>
          </p:nvPr>
        </p:nvSpPr>
        <p:spPr>
          <a:xfrm>
            <a:off x="3352900" y="2243538"/>
            <a:ext cx="26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Frekuensi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jumlah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berlebih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kadar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gula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endParaRPr lang="en-US" dirty="0"/>
          </a:p>
        </p:txBody>
      </p:sp>
      <p:sp>
        <p:nvSpPr>
          <p:cNvPr id="2410" name="Google Shape;2410;p30"/>
          <p:cNvSpPr txBox="1">
            <a:spLocks noGrp="1"/>
          </p:cNvSpPr>
          <p:nvPr>
            <p:ph type="title" idx="5"/>
          </p:nvPr>
        </p:nvSpPr>
        <p:spPr>
          <a:xfrm>
            <a:off x="3534755" y="1938169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Pola Makan</a:t>
            </a:r>
            <a:endParaRPr dirty="0"/>
          </a:p>
        </p:txBody>
      </p:sp>
      <p:sp>
        <p:nvSpPr>
          <p:cNvPr id="2411" name="Google Shape;2411;p30"/>
          <p:cNvSpPr txBox="1">
            <a:spLocks noGrp="1"/>
          </p:cNvSpPr>
          <p:nvPr>
            <p:ph type="title" idx="6"/>
          </p:nvPr>
        </p:nvSpPr>
        <p:spPr>
          <a:xfrm>
            <a:off x="4184400" y="1416950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412" name="Google Shape;2412;p30"/>
          <p:cNvSpPr txBox="1">
            <a:spLocks noGrp="1"/>
          </p:cNvSpPr>
          <p:nvPr>
            <p:ph type="subTitle" idx="7"/>
          </p:nvPr>
        </p:nvSpPr>
        <p:spPr>
          <a:xfrm>
            <a:off x="6005799" y="2298225"/>
            <a:ext cx="29524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berlebih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kortisol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kortisol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hormon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melawan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efek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insulin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glukosa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endParaRPr sz="1100" dirty="0"/>
          </a:p>
        </p:txBody>
      </p:sp>
      <p:sp>
        <p:nvSpPr>
          <p:cNvPr id="2413" name="Google Shape;2413;p30"/>
          <p:cNvSpPr txBox="1">
            <a:spLocks noGrp="1"/>
          </p:cNvSpPr>
          <p:nvPr>
            <p:ph type="title" idx="8"/>
          </p:nvPr>
        </p:nvSpPr>
        <p:spPr>
          <a:xfrm>
            <a:off x="6099550" y="1938175"/>
            <a:ext cx="23244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Stress</a:t>
            </a:r>
            <a:endParaRPr dirty="0"/>
          </a:p>
        </p:txBody>
      </p:sp>
      <p:sp>
        <p:nvSpPr>
          <p:cNvPr id="2414" name="Google Shape;2414;p30"/>
          <p:cNvSpPr txBox="1">
            <a:spLocks noGrp="1"/>
          </p:cNvSpPr>
          <p:nvPr>
            <p:ph type="title" idx="9"/>
          </p:nvPr>
        </p:nvSpPr>
        <p:spPr>
          <a:xfrm>
            <a:off x="6874300" y="1416963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15" name="Google Shape;2415;p30"/>
          <p:cNvSpPr txBox="1">
            <a:spLocks noGrp="1"/>
          </p:cNvSpPr>
          <p:nvPr>
            <p:ph type="subTitle" idx="13"/>
          </p:nvPr>
        </p:nvSpPr>
        <p:spPr>
          <a:xfrm>
            <a:off x="625025" y="4030800"/>
            <a:ext cx="25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aktivitas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otot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glukosa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disimpannya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sz="1200" dirty="0"/>
          </a:p>
        </p:txBody>
      </p:sp>
      <p:sp>
        <p:nvSpPr>
          <p:cNvPr id="2416" name="Google Shape;2416;p30"/>
          <p:cNvSpPr txBox="1">
            <a:spLocks noGrp="1"/>
          </p:cNvSpPr>
          <p:nvPr>
            <p:ph type="title" idx="14"/>
          </p:nvPr>
        </p:nvSpPr>
        <p:spPr>
          <a:xfrm>
            <a:off x="806875" y="3735300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Aktivitas Fisik</a:t>
            </a:r>
            <a:endParaRPr dirty="0"/>
          </a:p>
        </p:txBody>
      </p:sp>
      <p:sp>
        <p:nvSpPr>
          <p:cNvPr id="2417" name="Google Shape;2417;p30"/>
          <p:cNvSpPr txBox="1">
            <a:spLocks noGrp="1"/>
          </p:cNvSpPr>
          <p:nvPr>
            <p:ph type="title" idx="15"/>
          </p:nvPr>
        </p:nvSpPr>
        <p:spPr>
          <a:xfrm>
            <a:off x="1456525" y="3204225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418" name="Google Shape;2418;p30"/>
          <p:cNvSpPr txBox="1">
            <a:spLocks noGrp="1"/>
          </p:cNvSpPr>
          <p:nvPr>
            <p:ph type="subTitle" idx="16"/>
          </p:nvPr>
        </p:nvSpPr>
        <p:spPr>
          <a:xfrm>
            <a:off x="3149672" y="3845869"/>
            <a:ext cx="33135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pada </a:t>
            </a:r>
            <a:r>
              <a:rPr lang="en-US" dirty="0" err="1"/>
              <a:t>usia</a:t>
            </a:r>
            <a:r>
              <a:rPr lang="en-US" dirty="0"/>
              <a:t> 50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gula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pada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intolenransi</a:t>
            </a:r>
            <a:r>
              <a:rPr lang="en-US" dirty="0"/>
              <a:t> </a:t>
            </a:r>
            <a:r>
              <a:rPr lang="en-US" dirty="0" err="1"/>
              <a:t>glukosa</a:t>
            </a:r>
            <a:endParaRPr dirty="0"/>
          </a:p>
        </p:txBody>
      </p:sp>
      <p:sp>
        <p:nvSpPr>
          <p:cNvPr id="2419" name="Google Shape;2419;p30"/>
          <p:cNvSpPr txBox="1">
            <a:spLocks noGrp="1"/>
          </p:cNvSpPr>
          <p:nvPr>
            <p:ph type="title" idx="17"/>
          </p:nvPr>
        </p:nvSpPr>
        <p:spPr>
          <a:xfrm>
            <a:off x="3534700" y="3627990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Usia</a:t>
            </a:r>
            <a:endParaRPr dirty="0"/>
          </a:p>
        </p:txBody>
      </p:sp>
      <p:sp>
        <p:nvSpPr>
          <p:cNvPr id="2420" name="Google Shape;2420;p30"/>
          <p:cNvSpPr txBox="1">
            <a:spLocks noGrp="1"/>
          </p:cNvSpPr>
          <p:nvPr>
            <p:ph type="title" idx="18"/>
          </p:nvPr>
        </p:nvSpPr>
        <p:spPr>
          <a:xfrm>
            <a:off x="4184400" y="3111769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422" name="Google Shape;2422;p30"/>
          <p:cNvSpPr txBox="1">
            <a:spLocks noGrp="1"/>
          </p:cNvSpPr>
          <p:nvPr>
            <p:ph type="title" idx="20"/>
          </p:nvPr>
        </p:nvSpPr>
        <p:spPr>
          <a:xfrm>
            <a:off x="6262613" y="4292831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Keturunan</a:t>
            </a:r>
            <a:endParaRPr dirty="0"/>
          </a:p>
        </p:txBody>
      </p:sp>
      <p:sp>
        <p:nvSpPr>
          <p:cNvPr id="2423" name="Google Shape;2423;p30"/>
          <p:cNvSpPr txBox="1">
            <a:spLocks noGrp="1"/>
          </p:cNvSpPr>
          <p:nvPr>
            <p:ph type="title" idx="21"/>
          </p:nvPr>
        </p:nvSpPr>
        <p:spPr>
          <a:xfrm>
            <a:off x="6874300" y="3775740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2424" name="Google Shape;2424;p30"/>
          <p:cNvSpPr/>
          <p:nvPr/>
        </p:nvSpPr>
        <p:spPr>
          <a:xfrm>
            <a:off x="1457002" y="1398869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30"/>
          <p:cNvSpPr/>
          <p:nvPr/>
        </p:nvSpPr>
        <p:spPr>
          <a:xfrm>
            <a:off x="4184877" y="1398869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0"/>
          <p:cNvSpPr/>
          <p:nvPr/>
        </p:nvSpPr>
        <p:spPr>
          <a:xfrm>
            <a:off x="6874777" y="1398869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30"/>
          <p:cNvSpPr/>
          <p:nvPr/>
        </p:nvSpPr>
        <p:spPr>
          <a:xfrm>
            <a:off x="1457002" y="3186144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30"/>
          <p:cNvSpPr/>
          <p:nvPr/>
        </p:nvSpPr>
        <p:spPr>
          <a:xfrm>
            <a:off x="4184397" y="3093686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30"/>
          <p:cNvSpPr/>
          <p:nvPr/>
        </p:nvSpPr>
        <p:spPr>
          <a:xfrm>
            <a:off x="6874300" y="3793315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30D46A7-4BE0-BC87-3F84-6CB19311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Tanda dan </a:t>
            </a:r>
            <a:r>
              <a:rPr lang="en-US" dirty="0" err="1"/>
              <a:t>Gejala</a:t>
            </a:r>
            <a:endParaRPr lang="en-US" dirty="0"/>
          </a:p>
        </p:txBody>
      </p:sp>
      <p:pic>
        <p:nvPicPr>
          <p:cNvPr id="4" name="Google Shape;464;p42">
            <a:extLst>
              <a:ext uri="{FF2B5EF4-FFF2-40B4-BE49-F238E27FC236}">
                <a16:creationId xmlns:a16="http://schemas.microsoft.com/office/drawing/2014/main" id="{E188FC12-1F46-5918-AEC3-FEB5B31249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41288" y="1112700"/>
            <a:ext cx="3682576" cy="40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8DEE9507-C0FD-007E-C39D-281812A56226}"/>
              </a:ext>
            </a:extLst>
          </p:cNvPr>
          <p:cNvSpPr txBox="1"/>
          <p:nvPr/>
        </p:nvSpPr>
        <p:spPr>
          <a:xfrm>
            <a:off x="1841288" y="1453701"/>
            <a:ext cx="6181835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  <a:tabLst>
                <a:tab pos="2286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5BD1D1-EC46-ABB2-5193-389C40CDB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572555"/>
              </p:ext>
            </p:extLst>
          </p:nvPr>
        </p:nvGraphicFramePr>
        <p:xfrm>
          <a:off x="1393876" y="1960366"/>
          <a:ext cx="6356248" cy="296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970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30D46A7-4BE0-BC87-3F84-6CB19311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Tanda dan </a:t>
            </a:r>
            <a:r>
              <a:rPr lang="en-US" dirty="0" err="1"/>
              <a:t>Gejala</a:t>
            </a:r>
            <a:endParaRPr lang="en-US" dirty="0"/>
          </a:p>
        </p:txBody>
      </p:sp>
      <p:pic>
        <p:nvPicPr>
          <p:cNvPr id="4" name="Google Shape;464;p42">
            <a:extLst>
              <a:ext uri="{FF2B5EF4-FFF2-40B4-BE49-F238E27FC236}">
                <a16:creationId xmlns:a16="http://schemas.microsoft.com/office/drawing/2014/main" id="{E188FC12-1F46-5918-AEC3-FEB5B31249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41288" y="1112700"/>
            <a:ext cx="3682576" cy="40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8DEE9507-C0FD-007E-C39D-281812A56226}"/>
              </a:ext>
            </a:extLst>
          </p:cNvPr>
          <p:cNvSpPr txBox="1"/>
          <p:nvPr/>
        </p:nvSpPr>
        <p:spPr>
          <a:xfrm>
            <a:off x="1841288" y="1453701"/>
            <a:ext cx="6181835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  <a:tabLst>
                <a:tab pos="2286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5BD1D1-EC46-ABB2-5193-389C40CDB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207440"/>
              </p:ext>
            </p:extLst>
          </p:nvPr>
        </p:nvGraphicFramePr>
        <p:xfrm>
          <a:off x="1917445" y="1887409"/>
          <a:ext cx="5316640" cy="296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6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31"/>
          <p:cNvSpPr txBox="1">
            <a:spLocks noGrp="1"/>
          </p:cNvSpPr>
          <p:nvPr>
            <p:ph type="title"/>
          </p:nvPr>
        </p:nvSpPr>
        <p:spPr>
          <a:xfrm>
            <a:off x="1356299" y="616163"/>
            <a:ext cx="3215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CekGula Darah</a:t>
            </a:r>
            <a:endParaRPr dirty="0"/>
          </a:p>
        </p:txBody>
      </p:sp>
      <p:pic>
        <p:nvPicPr>
          <p:cNvPr id="2435" name="Google Shape;2435;p31"/>
          <p:cNvPicPr preferRelativeResize="0"/>
          <p:nvPr/>
        </p:nvPicPr>
        <p:blipFill rotWithShape="1">
          <a:blip r:embed="rId3">
            <a:alphaModFix/>
          </a:blip>
          <a:srcRect l="2116" r="2107"/>
          <a:stretch/>
        </p:blipFill>
        <p:spPr>
          <a:xfrm>
            <a:off x="4572000" y="560900"/>
            <a:ext cx="3852000" cy="402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36" name="Google Shape;2436;p31"/>
          <p:cNvSpPr/>
          <p:nvPr/>
        </p:nvSpPr>
        <p:spPr>
          <a:xfrm>
            <a:off x="1664741" y="4614815"/>
            <a:ext cx="23973" cy="17413"/>
          </a:xfrm>
          <a:custGeom>
            <a:avLst/>
            <a:gdLst/>
            <a:ahLst/>
            <a:cxnLst/>
            <a:rect l="l" t="t" r="r" b="b"/>
            <a:pathLst>
              <a:path w="508" h="369" extrusionOk="0">
                <a:moveTo>
                  <a:pt x="169" y="1"/>
                </a:moveTo>
                <a:lnTo>
                  <a:pt x="169" y="1"/>
                </a:lnTo>
                <a:cubicBezTo>
                  <a:pt x="1" y="177"/>
                  <a:pt x="220" y="369"/>
                  <a:pt x="462" y="369"/>
                </a:cubicBezTo>
                <a:cubicBezTo>
                  <a:pt x="477" y="369"/>
                  <a:pt x="492" y="368"/>
                  <a:pt x="508" y="366"/>
                </a:cubicBezTo>
                <a:cubicBezTo>
                  <a:pt x="410" y="295"/>
                  <a:pt x="320" y="215"/>
                  <a:pt x="231" y="126"/>
                </a:cubicBezTo>
                <a:cubicBezTo>
                  <a:pt x="195" y="90"/>
                  <a:pt x="178" y="45"/>
                  <a:pt x="169" y="1"/>
                </a:cubicBezTo>
                <a:close/>
              </a:path>
            </a:pathLst>
          </a:cu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31"/>
          <p:cNvSpPr/>
          <p:nvPr/>
        </p:nvSpPr>
        <p:spPr>
          <a:xfrm>
            <a:off x="4380275" y="422250"/>
            <a:ext cx="4207259" cy="4105087"/>
          </a:xfrm>
          <a:custGeom>
            <a:avLst/>
            <a:gdLst/>
            <a:ahLst/>
            <a:cxnLst/>
            <a:rect l="l" t="t" r="r" b="b"/>
            <a:pathLst>
              <a:path w="144741" h="141226" fill="none" extrusionOk="0">
                <a:moveTo>
                  <a:pt x="79686" y="3855"/>
                </a:moveTo>
                <a:cubicBezTo>
                  <a:pt x="77313" y="3355"/>
                  <a:pt x="70693" y="2802"/>
                  <a:pt x="68231" y="2606"/>
                </a:cubicBezTo>
                <a:cubicBezTo>
                  <a:pt x="66821" y="2481"/>
                  <a:pt x="65412" y="2427"/>
                  <a:pt x="64038" y="2427"/>
                </a:cubicBezTo>
                <a:cubicBezTo>
                  <a:pt x="50281" y="2427"/>
                  <a:pt x="37970" y="8512"/>
                  <a:pt x="27871" y="18165"/>
                </a:cubicBezTo>
                <a:cubicBezTo>
                  <a:pt x="6799" y="38541"/>
                  <a:pt x="1" y="70640"/>
                  <a:pt x="11420" y="97618"/>
                </a:cubicBezTo>
                <a:cubicBezTo>
                  <a:pt x="22589" y="123846"/>
                  <a:pt x="48657" y="141225"/>
                  <a:pt x="76813" y="141225"/>
                </a:cubicBezTo>
                <a:cubicBezTo>
                  <a:pt x="79186" y="141225"/>
                  <a:pt x="81595" y="141100"/>
                  <a:pt x="83986" y="140850"/>
                </a:cubicBezTo>
                <a:cubicBezTo>
                  <a:pt x="114711" y="137585"/>
                  <a:pt x="136568" y="113070"/>
                  <a:pt x="140494" y="83147"/>
                </a:cubicBezTo>
                <a:cubicBezTo>
                  <a:pt x="144740" y="50656"/>
                  <a:pt x="124542" y="19092"/>
                  <a:pt x="93639" y="7584"/>
                </a:cubicBezTo>
                <a:cubicBezTo>
                  <a:pt x="87037" y="5122"/>
                  <a:pt x="76135" y="1"/>
                  <a:pt x="57079" y="2749"/>
                </a:cubicBezTo>
              </a:path>
            </a:pathLst>
          </a:custGeom>
          <a:noFill/>
          <a:ln w="114300" cap="rnd" cmpd="sng">
            <a:solidFill>
              <a:schemeClr val="accent5"/>
            </a:solidFill>
            <a:prstDash val="solid"/>
            <a:miter lim="178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EF7F7A-838E-9009-97C6-F1369B590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797677"/>
              </p:ext>
            </p:extLst>
          </p:nvPr>
        </p:nvGraphicFramePr>
        <p:xfrm>
          <a:off x="556465" y="1530534"/>
          <a:ext cx="4015534" cy="311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33"/>
          <p:cNvSpPr txBox="1">
            <a:spLocks noGrp="1"/>
          </p:cNvSpPr>
          <p:nvPr>
            <p:ph type="title"/>
          </p:nvPr>
        </p:nvSpPr>
        <p:spPr>
          <a:xfrm>
            <a:off x="2236650" y="570176"/>
            <a:ext cx="46707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Nilai Gula Darah</a:t>
            </a:r>
            <a:endParaRPr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AE5EF15-417E-AAD7-F318-258B85C65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06404"/>
              </p:ext>
            </p:extLst>
          </p:nvPr>
        </p:nvGraphicFramePr>
        <p:xfrm>
          <a:off x="2157412" y="1676209"/>
          <a:ext cx="5457825" cy="2625092"/>
        </p:xfrm>
        <a:graphic>
          <a:graphicData uri="http://schemas.openxmlformats.org/drawingml/2006/table">
            <a:tbl>
              <a:tblPr firstRow="1" firstCol="1" bandRow="1">
                <a:tableStyleId>{EC63F1F0-9168-4B09-A4E5-123C7592BDD6}</a:tableStyleId>
              </a:tblPr>
              <a:tblGrid>
                <a:gridCol w="1214438">
                  <a:extLst>
                    <a:ext uri="{9D8B030D-6E8A-4147-A177-3AD203B41FA5}">
                      <a16:colId xmlns:a16="http://schemas.microsoft.com/office/drawing/2014/main" val="3841138049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202331105"/>
                    </a:ext>
                  </a:extLst>
                </a:gridCol>
                <a:gridCol w="1307306">
                  <a:extLst>
                    <a:ext uri="{9D8B030D-6E8A-4147-A177-3AD203B41FA5}">
                      <a16:colId xmlns:a16="http://schemas.microsoft.com/office/drawing/2014/main" val="680041854"/>
                    </a:ext>
                  </a:extLst>
                </a:gridCol>
                <a:gridCol w="1464468">
                  <a:extLst>
                    <a:ext uri="{9D8B030D-6E8A-4147-A177-3AD203B41FA5}">
                      <a16:colId xmlns:a16="http://schemas.microsoft.com/office/drawing/2014/main" val="33923977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Kriteria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Gula </a:t>
                      </a:r>
                      <a:r>
                        <a:rPr lang="en-US" sz="1200" dirty="0" err="1">
                          <a:effectLst/>
                        </a:rPr>
                        <a:t>darah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sewaktu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Gula </a:t>
                      </a:r>
                      <a:r>
                        <a:rPr lang="en-US" sz="1200" dirty="0" err="1">
                          <a:effectLst/>
                        </a:rPr>
                        <a:t>darah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puasa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Gula </a:t>
                      </a:r>
                      <a:r>
                        <a:rPr lang="en-US" sz="1200" dirty="0" err="1">
                          <a:effectLst/>
                        </a:rPr>
                        <a:t>darah</a:t>
                      </a:r>
                      <a:r>
                        <a:rPr lang="en-US" sz="1200" dirty="0">
                          <a:effectLst/>
                        </a:rPr>
                        <a:t> 2 jam PP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885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Normal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Kurang </a:t>
                      </a:r>
                      <a:r>
                        <a:rPr lang="en-US" sz="1200" dirty="0" err="1">
                          <a:effectLst/>
                        </a:rPr>
                        <a:t>dari</a:t>
                      </a:r>
                      <a:r>
                        <a:rPr lang="en-US" sz="1200" dirty="0">
                          <a:effectLst/>
                        </a:rPr>
                        <a:t> 110 mg/dL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70-99 mg/dL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</a:rPr>
                        <a:t>Kurang dari 140 mg/dL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505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Pra</a:t>
                      </a:r>
                      <a:r>
                        <a:rPr lang="en-US" sz="1200" dirty="0">
                          <a:effectLst/>
                        </a:rPr>
                        <a:t>-Diabetes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110-199 mg/dL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100-125 mg/dL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140-199 mg/dL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654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>
                          <a:effectLst/>
                        </a:rPr>
                        <a:t>Diabetes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Lebih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dari</a:t>
                      </a:r>
                      <a:r>
                        <a:rPr lang="en-US" sz="1200" dirty="0">
                          <a:effectLst/>
                        </a:rPr>
                        <a:t> 200 mg/dL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286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Lebih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dari</a:t>
                      </a:r>
                      <a:r>
                        <a:rPr lang="en-US" sz="1200" dirty="0">
                          <a:effectLst/>
                        </a:rPr>
                        <a:t> 126 mg/dL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Lebih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dari</a:t>
                      </a:r>
                      <a:r>
                        <a:rPr lang="en-US" sz="1200" dirty="0">
                          <a:effectLst/>
                        </a:rPr>
                        <a:t> 200 mg/dL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010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menjaga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gula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3" name="Google Shape;2563;p37"/>
          <p:cNvSpPr txBox="1">
            <a:spLocks noGrp="1"/>
          </p:cNvSpPr>
          <p:nvPr>
            <p:ph type="subTitle" idx="4294967295"/>
          </p:nvPr>
        </p:nvSpPr>
        <p:spPr>
          <a:xfrm flipH="1">
            <a:off x="901092" y="1382849"/>
            <a:ext cx="26910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dan </a:t>
            </a:r>
            <a:r>
              <a:rPr lang="en-US" dirty="0" err="1"/>
              <a:t>sayuran</a:t>
            </a:r>
            <a:endParaRPr lang="en-US" dirty="0"/>
          </a:p>
        </p:txBody>
      </p:sp>
      <p:grpSp>
        <p:nvGrpSpPr>
          <p:cNvPr id="2572" name="Google Shape;2572;p37"/>
          <p:cNvGrpSpPr/>
          <p:nvPr/>
        </p:nvGrpSpPr>
        <p:grpSpPr>
          <a:xfrm>
            <a:off x="3124338" y="1625123"/>
            <a:ext cx="2977618" cy="3902391"/>
            <a:chOff x="3124338" y="1625123"/>
            <a:chExt cx="2977618" cy="3902391"/>
          </a:xfrm>
        </p:grpSpPr>
        <p:grpSp>
          <p:nvGrpSpPr>
            <p:cNvPr id="2573" name="Google Shape;2573;p37"/>
            <p:cNvGrpSpPr/>
            <p:nvPr/>
          </p:nvGrpSpPr>
          <p:grpSpPr>
            <a:xfrm flipH="1">
              <a:off x="4059881" y="1696227"/>
              <a:ext cx="953339" cy="729875"/>
              <a:chOff x="7579650" y="535300"/>
              <a:chExt cx="856318" cy="655596"/>
            </a:xfrm>
          </p:grpSpPr>
          <p:sp>
            <p:nvSpPr>
              <p:cNvPr id="2574" name="Google Shape;2574;p37"/>
              <p:cNvSpPr/>
              <p:nvPr/>
            </p:nvSpPr>
            <p:spPr>
              <a:xfrm>
                <a:off x="8120303" y="803667"/>
                <a:ext cx="315665" cy="186674"/>
              </a:xfrm>
              <a:custGeom>
                <a:avLst/>
                <a:gdLst/>
                <a:ahLst/>
                <a:cxnLst/>
                <a:rect l="l" t="t" r="r" b="b"/>
                <a:pathLst>
                  <a:path w="7574" h="4479" extrusionOk="0">
                    <a:moveTo>
                      <a:pt x="6495" y="0"/>
                    </a:moveTo>
                    <a:lnTo>
                      <a:pt x="6495" y="0"/>
                    </a:lnTo>
                    <a:cubicBezTo>
                      <a:pt x="6352" y="197"/>
                      <a:pt x="6164" y="375"/>
                      <a:pt x="5924" y="527"/>
                    </a:cubicBezTo>
                    <a:lnTo>
                      <a:pt x="5906" y="536"/>
                    </a:lnTo>
                    <a:lnTo>
                      <a:pt x="5897" y="554"/>
                    </a:lnTo>
                    <a:cubicBezTo>
                      <a:pt x="5718" y="964"/>
                      <a:pt x="5299" y="1374"/>
                      <a:pt x="4817" y="1401"/>
                    </a:cubicBezTo>
                    <a:cubicBezTo>
                      <a:pt x="4670" y="1408"/>
                      <a:pt x="4457" y="1459"/>
                      <a:pt x="4269" y="1459"/>
                    </a:cubicBezTo>
                    <a:cubicBezTo>
                      <a:pt x="4217" y="1459"/>
                      <a:pt x="4168" y="1455"/>
                      <a:pt x="4122" y="1446"/>
                    </a:cubicBezTo>
                    <a:cubicBezTo>
                      <a:pt x="4041" y="1642"/>
                      <a:pt x="3872" y="1829"/>
                      <a:pt x="3613" y="1981"/>
                    </a:cubicBezTo>
                    <a:cubicBezTo>
                      <a:pt x="3355" y="2124"/>
                      <a:pt x="3068" y="2256"/>
                      <a:pt x="2771" y="2256"/>
                    </a:cubicBezTo>
                    <a:cubicBezTo>
                      <a:pt x="2698" y="2256"/>
                      <a:pt x="2625" y="2248"/>
                      <a:pt x="2551" y="2231"/>
                    </a:cubicBezTo>
                    <a:cubicBezTo>
                      <a:pt x="2106" y="2124"/>
                      <a:pt x="1725" y="1864"/>
                      <a:pt x="1294" y="1864"/>
                    </a:cubicBezTo>
                    <a:cubicBezTo>
                      <a:pt x="1146" y="1864"/>
                      <a:pt x="993" y="1895"/>
                      <a:pt x="830" y="1972"/>
                    </a:cubicBezTo>
                    <a:cubicBezTo>
                      <a:pt x="856" y="2141"/>
                      <a:pt x="821" y="2329"/>
                      <a:pt x="696" y="2516"/>
                    </a:cubicBezTo>
                    <a:cubicBezTo>
                      <a:pt x="946" y="2837"/>
                      <a:pt x="1392" y="3346"/>
                      <a:pt x="1088" y="3729"/>
                    </a:cubicBezTo>
                    <a:cubicBezTo>
                      <a:pt x="892" y="3970"/>
                      <a:pt x="669" y="4077"/>
                      <a:pt x="366" y="4122"/>
                    </a:cubicBezTo>
                    <a:cubicBezTo>
                      <a:pt x="80" y="4175"/>
                      <a:pt x="18" y="4309"/>
                      <a:pt x="0" y="4479"/>
                    </a:cubicBezTo>
                    <a:cubicBezTo>
                      <a:pt x="624" y="4229"/>
                      <a:pt x="1231" y="4398"/>
                      <a:pt x="1891" y="4202"/>
                    </a:cubicBezTo>
                    <a:cubicBezTo>
                      <a:pt x="2543" y="4006"/>
                      <a:pt x="2632" y="3685"/>
                      <a:pt x="2980" y="3150"/>
                    </a:cubicBezTo>
                    <a:cubicBezTo>
                      <a:pt x="3078" y="3007"/>
                      <a:pt x="3176" y="2828"/>
                      <a:pt x="3328" y="2739"/>
                    </a:cubicBezTo>
                    <a:cubicBezTo>
                      <a:pt x="3899" y="2427"/>
                      <a:pt x="4577" y="2463"/>
                      <a:pt x="5174" y="2213"/>
                    </a:cubicBezTo>
                    <a:cubicBezTo>
                      <a:pt x="5799" y="1963"/>
                      <a:pt x="7574" y="759"/>
                      <a:pt x="6495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7"/>
              <p:cNvSpPr/>
              <p:nvPr/>
            </p:nvSpPr>
            <p:spPr>
              <a:xfrm>
                <a:off x="8307314" y="812586"/>
                <a:ext cx="46137" cy="39093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938" extrusionOk="0">
                    <a:moveTo>
                      <a:pt x="1089" y="1"/>
                    </a:moveTo>
                    <a:cubicBezTo>
                      <a:pt x="866" y="152"/>
                      <a:pt x="669" y="340"/>
                      <a:pt x="473" y="536"/>
                    </a:cubicBezTo>
                    <a:cubicBezTo>
                      <a:pt x="330" y="687"/>
                      <a:pt x="170" y="821"/>
                      <a:pt x="0" y="937"/>
                    </a:cubicBezTo>
                    <a:cubicBezTo>
                      <a:pt x="393" y="866"/>
                      <a:pt x="973" y="500"/>
                      <a:pt x="1026" y="366"/>
                    </a:cubicBezTo>
                    <a:cubicBezTo>
                      <a:pt x="1098" y="215"/>
                      <a:pt x="1107" y="99"/>
                      <a:pt x="1089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7"/>
              <p:cNvSpPr/>
              <p:nvPr/>
            </p:nvSpPr>
            <p:spPr>
              <a:xfrm>
                <a:off x="7881944" y="969505"/>
                <a:ext cx="55056" cy="16671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400" extrusionOk="0">
                    <a:moveTo>
                      <a:pt x="1178" y="0"/>
                    </a:moveTo>
                    <a:cubicBezTo>
                      <a:pt x="804" y="0"/>
                      <a:pt x="420" y="54"/>
                      <a:pt x="117" y="277"/>
                    </a:cubicBezTo>
                    <a:cubicBezTo>
                      <a:pt x="72" y="303"/>
                      <a:pt x="36" y="339"/>
                      <a:pt x="1" y="366"/>
                    </a:cubicBezTo>
                    <a:cubicBezTo>
                      <a:pt x="27" y="375"/>
                      <a:pt x="45" y="384"/>
                      <a:pt x="72" y="384"/>
                    </a:cubicBezTo>
                    <a:cubicBezTo>
                      <a:pt x="119" y="394"/>
                      <a:pt x="187" y="400"/>
                      <a:pt x="266" y="400"/>
                    </a:cubicBezTo>
                    <a:cubicBezTo>
                      <a:pt x="605" y="400"/>
                      <a:pt x="1162" y="297"/>
                      <a:pt x="1321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7"/>
              <p:cNvSpPr/>
              <p:nvPr/>
            </p:nvSpPr>
            <p:spPr>
              <a:xfrm>
                <a:off x="7752949" y="1012183"/>
                <a:ext cx="57640" cy="20047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81" extrusionOk="0">
                    <a:moveTo>
                      <a:pt x="1113" y="1"/>
                    </a:moveTo>
                    <a:cubicBezTo>
                      <a:pt x="684" y="1"/>
                      <a:pt x="310" y="131"/>
                      <a:pt x="0" y="341"/>
                    </a:cubicBezTo>
                    <a:cubicBezTo>
                      <a:pt x="220" y="439"/>
                      <a:pt x="406" y="481"/>
                      <a:pt x="566" y="481"/>
                    </a:cubicBezTo>
                    <a:cubicBezTo>
                      <a:pt x="932" y="481"/>
                      <a:pt x="1166" y="265"/>
                      <a:pt x="1383" y="11"/>
                    </a:cubicBezTo>
                    <a:cubicBezTo>
                      <a:pt x="1320" y="2"/>
                      <a:pt x="1258" y="2"/>
                      <a:pt x="1195" y="2"/>
                    </a:cubicBezTo>
                    <a:cubicBezTo>
                      <a:pt x="1168" y="1"/>
                      <a:pt x="1140" y="1"/>
                      <a:pt x="1113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7"/>
              <p:cNvSpPr/>
              <p:nvPr/>
            </p:nvSpPr>
            <p:spPr>
              <a:xfrm>
                <a:off x="7700517" y="982508"/>
                <a:ext cx="527262" cy="208388"/>
              </a:xfrm>
              <a:custGeom>
                <a:avLst/>
                <a:gdLst/>
                <a:ahLst/>
                <a:cxnLst/>
                <a:rect l="l" t="t" r="r" b="b"/>
                <a:pathLst>
                  <a:path w="12651" h="5000" extrusionOk="0">
                    <a:moveTo>
                      <a:pt x="12650" y="0"/>
                    </a:moveTo>
                    <a:cubicBezTo>
                      <a:pt x="11865" y="473"/>
                      <a:pt x="10848" y="134"/>
                      <a:pt x="10036" y="571"/>
                    </a:cubicBezTo>
                    <a:lnTo>
                      <a:pt x="10036" y="580"/>
                    </a:lnTo>
                    <a:cubicBezTo>
                      <a:pt x="9974" y="794"/>
                      <a:pt x="9546" y="1080"/>
                      <a:pt x="9394" y="1178"/>
                    </a:cubicBezTo>
                    <a:cubicBezTo>
                      <a:pt x="9109" y="1374"/>
                      <a:pt x="8868" y="1490"/>
                      <a:pt x="8520" y="1490"/>
                    </a:cubicBezTo>
                    <a:cubicBezTo>
                      <a:pt x="8503" y="1491"/>
                      <a:pt x="8486" y="1491"/>
                      <a:pt x="8470" y="1491"/>
                    </a:cubicBezTo>
                    <a:cubicBezTo>
                      <a:pt x="8225" y="1491"/>
                      <a:pt x="8026" y="1430"/>
                      <a:pt x="7851" y="1330"/>
                    </a:cubicBezTo>
                    <a:cubicBezTo>
                      <a:pt x="7833" y="1347"/>
                      <a:pt x="7815" y="1365"/>
                      <a:pt x="7788" y="1383"/>
                    </a:cubicBezTo>
                    <a:cubicBezTo>
                      <a:pt x="7155" y="1651"/>
                      <a:pt x="7199" y="2507"/>
                      <a:pt x="7083" y="3078"/>
                    </a:cubicBezTo>
                    <a:cubicBezTo>
                      <a:pt x="6950" y="3703"/>
                      <a:pt x="6441" y="4158"/>
                      <a:pt x="6209" y="4729"/>
                    </a:cubicBezTo>
                    <a:cubicBezTo>
                      <a:pt x="6174" y="4800"/>
                      <a:pt x="6120" y="4853"/>
                      <a:pt x="6040" y="4853"/>
                    </a:cubicBezTo>
                    <a:lnTo>
                      <a:pt x="5995" y="4853"/>
                    </a:lnTo>
                    <a:cubicBezTo>
                      <a:pt x="5784" y="4845"/>
                      <a:pt x="5781" y="4514"/>
                      <a:pt x="5987" y="4514"/>
                    </a:cubicBezTo>
                    <a:cubicBezTo>
                      <a:pt x="5990" y="4514"/>
                      <a:pt x="5992" y="4514"/>
                      <a:pt x="5995" y="4514"/>
                    </a:cubicBezTo>
                    <a:cubicBezTo>
                      <a:pt x="5861" y="4506"/>
                      <a:pt x="5933" y="4443"/>
                      <a:pt x="6004" y="4345"/>
                    </a:cubicBezTo>
                    <a:cubicBezTo>
                      <a:pt x="6165" y="4149"/>
                      <a:pt x="6307" y="3881"/>
                      <a:pt x="6441" y="3658"/>
                    </a:cubicBezTo>
                    <a:cubicBezTo>
                      <a:pt x="6709" y="3230"/>
                      <a:pt x="6753" y="2882"/>
                      <a:pt x="6843" y="2409"/>
                    </a:cubicBezTo>
                    <a:cubicBezTo>
                      <a:pt x="6896" y="2133"/>
                      <a:pt x="6959" y="1847"/>
                      <a:pt x="7083" y="1606"/>
                    </a:cubicBezTo>
                    <a:cubicBezTo>
                      <a:pt x="6798" y="1446"/>
                      <a:pt x="6593" y="1223"/>
                      <a:pt x="6334" y="1107"/>
                    </a:cubicBezTo>
                    <a:cubicBezTo>
                      <a:pt x="6334" y="1160"/>
                      <a:pt x="6307" y="1223"/>
                      <a:pt x="6254" y="1258"/>
                    </a:cubicBezTo>
                    <a:cubicBezTo>
                      <a:pt x="5692" y="1633"/>
                      <a:pt x="5745" y="2302"/>
                      <a:pt x="5674" y="2891"/>
                    </a:cubicBezTo>
                    <a:cubicBezTo>
                      <a:pt x="5629" y="3283"/>
                      <a:pt x="5165" y="3943"/>
                      <a:pt x="5380" y="4300"/>
                    </a:cubicBezTo>
                    <a:cubicBezTo>
                      <a:pt x="5460" y="4430"/>
                      <a:pt x="5343" y="4551"/>
                      <a:pt x="5226" y="4551"/>
                    </a:cubicBezTo>
                    <a:cubicBezTo>
                      <a:pt x="5173" y="4551"/>
                      <a:pt x="5121" y="4527"/>
                      <a:pt x="5085" y="4470"/>
                    </a:cubicBezTo>
                    <a:cubicBezTo>
                      <a:pt x="4916" y="4193"/>
                      <a:pt x="4978" y="3863"/>
                      <a:pt x="5085" y="3533"/>
                    </a:cubicBezTo>
                    <a:lnTo>
                      <a:pt x="5085" y="3533"/>
                    </a:lnTo>
                    <a:cubicBezTo>
                      <a:pt x="4146" y="3567"/>
                      <a:pt x="3374" y="4104"/>
                      <a:pt x="2498" y="4104"/>
                    </a:cubicBezTo>
                    <a:cubicBezTo>
                      <a:pt x="2225" y="4104"/>
                      <a:pt x="1942" y="4052"/>
                      <a:pt x="1642" y="3917"/>
                    </a:cubicBezTo>
                    <a:cubicBezTo>
                      <a:pt x="1026" y="3631"/>
                      <a:pt x="295" y="3105"/>
                      <a:pt x="72" y="2427"/>
                    </a:cubicBezTo>
                    <a:cubicBezTo>
                      <a:pt x="9" y="2632"/>
                      <a:pt x="0" y="2846"/>
                      <a:pt x="54" y="3051"/>
                    </a:cubicBezTo>
                    <a:cubicBezTo>
                      <a:pt x="268" y="3863"/>
                      <a:pt x="1017" y="4059"/>
                      <a:pt x="1775" y="4158"/>
                    </a:cubicBezTo>
                    <a:cubicBezTo>
                      <a:pt x="2017" y="4186"/>
                      <a:pt x="2283" y="4221"/>
                      <a:pt x="2542" y="4221"/>
                    </a:cubicBezTo>
                    <a:cubicBezTo>
                      <a:pt x="2695" y="4221"/>
                      <a:pt x="2846" y="4209"/>
                      <a:pt x="2989" y="4175"/>
                    </a:cubicBezTo>
                    <a:cubicBezTo>
                      <a:pt x="3269" y="4111"/>
                      <a:pt x="3481" y="4053"/>
                      <a:pt x="3672" y="4053"/>
                    </a:cubicBezTo>
                    <a:cubicBezTo>
                      <a:pt x="3907" y="4053"/>
                      <a:pt x="4111" y="4141"/>
                      <a:pt x="4371" y="4416"/>
                    </a:cubicBezTo>
                    <a:cubicBezTo>
                      <a:pt x="4738" y="4793"/>
                      <a:pt x="5167" y="5000"/>
                      <a:pt x="5611" y="5000"/>
                    </a:cubicBezTo>
                    <a:cubicBezTo>
                      <a:pt x="5913" y="5000"/>
                      <a:pt x="6222" y="4904"/>
                      <a:pt x="6521" y="4702"/>
                    </a:cubicBezTo>
                    <a:cubicBezTo>
                      <a:pt x="7360" y="4131"/>
                      <a:pt x="7306" y="3185"/>
                      <a:pt x="7440" y="2302"/>
                    </a:cubicBezTo>
                    <a:cubicBezTo>
                      <a:pt x="7497" y="1940"/>
                      <a:pt x="7644" y="1887"/>
                      <a:pt x="7844" y="1887"/>
                    </a:cubicBezTo>
                    <a:cubicBezTo>
                      <a:pt x="7928" y="1887"/>
                      <a:pt x="8021" y="1896"/>
                      <a:pt x="8121" y="1896"/>
                    </a:cubicBezTo>
                    <a:cubicBezTo>
                      <a:pt x="8194" y="1896"/>
                      <a:pt x="8271" y="1891"/>
                      <a:pt x="8350" y="1874"/>
                    </a:cubicBezTo>
                    <a:cubicBezTo>
                      <a:pt x="8538" y="1838"/>
                      <a:pt x="8707" y="1767"/>
                      <a:pt x="8886" y="1695"/>
                    </a:cubicBezTo>
                    <a:cubicBezTo>
                      <a:pt x="9323" y="1508"/>
                      <a:pt x="9733" y="1490"/>
                      <a:pt x="10188" y="1401"/>
                    </a:cubicBezTo>
                    <a:cubicBezTo>
                      <a:pt x="11151" y="1205"/>
                      <a:pt x="11821" y="937"/>
                      <a:pt x="12472" y="179"/>
                    </a:cubicBezTo>
                    <a:cubicBezTo>
                      <a:pt x="12525" y="116"/>
                      <a:pt x="12588" y="63"/>
                      <a:pt x="12650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7"/>
              <p:cNvSpPr/>
              <p:nvPr/>
            </p:nvSpPr>
            <p:spPr>
              <a:xfrm>
                <a:off x="8241128" y="805542"/>
                <a:ext cx="193759" cy="16621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3988" extrusionOk="0">
                    <a:moveTo>
                      <a:pt x="4104" y="0"/>
                    </a:moveTo>
                    <a:lnTo>
                      <a:pt x="4104" y="0"/>
                    </a:lnTo>
                    <a:cubicBezTo>
                      <a:pt x="4648" y="856"/>
                      <a:pt x="3417" y="2070"/>
                      <a:pt x="2596" y="2400"/>
                    </a:cubicBezTo>
                    <a:cubicBezTo>
                      <a:pt x="2061" y="2623"/>
                      <a:pt x="1526" y="2650"/>
                      <a:pt x="982" y="2828"/>
                    </a:cubicBezTo>
                    <a:cubicBezTo>
                      <a:pt x="420" y="3006"/>
                      <a:pt x="348" y="3613"/>
                      <a:pt x="0" y="3988"/>
                    </a:cubicBezTo>
                    <a:cubicBezTo>
                      <a:pt x="821" y="3408"/>
                      <a:pt x="1972" y="3140"/>
                      <a:pt x="2828" y="2694"/>
                    </a:cubicBezTo>
                    <a:cubicBezTo>
                      <a:pt x="3453" y="2373"/>
                      <a:pt x="4077" y="1882"/>
                      <a:pt x="4318" y="1195"/>
                    </a:cubicBezTo>
                    <a:cubicBezTo>
                      <a:pt x="4452" y="821"/>
                      <a:pt x="4470" y="241"/>
                      <a:pt x="4104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7"/>
              <p:cNvSpPr/>
              <p:nvPr/>
            </p:nvSpPr>
            <p:spPr>
              <a:xfrm>
                <a:off x="7830638" y="983634"/>
                <a:ext cx="185590" cy="53931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1294" extrusionOk="0">
                    <a:moveTo>
                      <a:pt x="2614" y="0"/>
                    </a:moveTo>
                    <a:cubicBezTo>
                      <a:pt x="2481" y="143"/>
                      <a:pt x="2320" y="250"/>
                      <a:pt x="2150" y="339"/>
                    </a:cubicBezTo>
                    <a:cubicBezTo>
                      <a:pt x="2005" y="412"/>
                      <a:pt x="1843" y="441"/>
                      <a:pt x="1679" y="441"/>
                    </a:cubicBezTo>
                    <a:cubicBezTo>
                      <a:pt x="1522" y="441"/>
                      <a:pt x="1362" y="414"/>
                      <a:pt x="1214" y="375"/>
                    </a:cubicBezTo>
                    <a:cubicBezTo>
                      <a:pt x="1107" y="348"/>
                      <a:pt x="1018" y="330"/>
                      <a:pt x="928" y="330"/>
                    </a:cubicBezTo>
                    <a:cubicBezTo>
                      <a:pt x="884" y="375"/>
                      <a:pt x="848" y="419"/>
                      <a:pt x="803" y="464"/>
                    </a:cubicBezTo>
                    <a:cubicBezTo>
                      <a:pt x="607" y="678"/>
                      <a:pt x="348" y="732"/>
                      <a:pt x="81" y="732"/>
                    </a:cubicBezTo>
                    <a:cubicBezTo>
                      <a:pt x="54" y="758"/>
                      <a:pt x="27" y="785"/>
                      <a:pt x="1" y="812"/>
                    </a:cubicBezTo>
                    <a:cubicBezTo>
                      <a:pt x="271" y="940"/>
                      <a:pt x="558" y="987"/>
                      <a:pt x="851" y="987"/>
                    </a:cubicBezTo>
                    <a:cubicBezTo>
                      <a:pt x="1459" y="987"/>
                      <a:pt x="2093" y="784"/>
                      <a:pt x="2659" y="669"/>
                    </a:cubicBezTo>
                    <a:cubicBezTo>
                      <a:pt x="2736" y="653"/>
                      <a:pt x="2808" y="646"/>
                      <a:pt x="2877" y="646"/>
                    </a:cubicBezTo>
                    <a:cubicBezTo>
                      <a:pt x="3393" y="646"/>
                      <a:pt x="3709" y="1050"/>
                      <a:pt x="4158" y="1294"/>
                    </a:cubicBezTo>
                    <a:cubicBezTo>
                      <a:pt x="4238" y="1213"/>
                      <a:pt x="4336" y="1142"/>
                      <a:pt x="4452" y="1089"/>
                    </a:cubicBezTo>
                    <a:cubicBezTo>
                      <a:pt x="4283" y="919"/>
                      <a:pt x="4140" y="705"/>
                      <a:pt x="4006" y="491"/>
                    </a:cubicBezTo>
                    <a:cubicBezTo>
                      <a:pt x="3997" y="473"/>
                      <a:pt x="3988" y="455"/>
                      <a:pt x="3988" y="437"/>
                    </a:cubicBezTo>
                    <a:cubicBezTo>
                      <a:pt x="3944" y="428"/>
                      <a:pt x="3899" y="428"/>
                      <a:pt x="3863" y="419"/>
                    </a:cubicBezTo>
                    <a:cubicBezTo>
                      <a:pt x="3444" y="330"/>
                      <a:pt x="3087" y="72"/>
                      <a:pt x="2668" y="18"/>
                    </a:cubicBezTo>
                    <a:cubicBezTo>
                      <a:pt x="2641" y="18"/>
                      <a:pt x="2632" y="9"/>
                      <a:pt x="2614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7"/>
              <p:cNvSpPr/>
              <p:nvPr/>
            </p:nvSpPr>
            <p:spPr>
              <a:xfrm>
                <a:off x="8157855" y="849721"/>
                <a:ext cx="115280" cy="32842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788" extrusionOk="0">
                    <a:moveTo>
                      <a:pt x="902" y="1"/>
                    </a:moveTo>
                    <a:cubicBezTo>
                      <a:pt x="494" y="1"/>
                      <a:pt x="214" y="201"/>
                      <a:pt x="0" y="483"/>
                    </a:cubicBezTo>
                    <a:cubicBezTo>
                      <a:pt x="137" y="442"/>
                      <a:pt x="267" y="423"/>
                      <a:pt x="395" y="423"/>
                    </a:cubicBezTo>
                    <a:cubicBezTo>
                      <a:pt x="652" y="423"/>
                      <a:pt x="904" y="498"/>
                      <a:pt x="1195" y="617"/>
                    </a:cubicBezTo>
                    <a:cubicBezTo>
                      <a:pt x="1439" y="713"/>
                      <a:pt x="1680" y="788"/>
                      <a:pt x="1918" y="788"/>
                    </a:cubicBezTo>
                    <a:cubicBezTo>
                      <a:pt x="2125" y="788"/>
                      <a:pt x="2330" y="731"/>
                      <a:pt x="2534" y="581"/>
                    </a:cubicBezTo>
                    <a:cubicBezTo>
                      <a:pt x="2632" y="510"/>
                      <a:pt x="2712" y="439"/>
                      <a:pt x="2766" y="367"/>
                    </a:cubicBezTo>
                    <a:lnTo>
                      <a:pt x="2766" y="367"/>
                    </a:lnTo>
                    <a:cubicBezTo>
                      <a:pt x="2718" y="373"/>
                      <a:pt x="2670" y="376"/>
                      <a:pt x="2623" y="376"/>
                    </a:cubicBezTo>
                    <a:cubicBezTo>
                      <a:pt x="2528" y="376"/>
                      <a:pt x="2433" y="364"/>
                      <a:pt x="2337" y="341"/>
                    </a:cubicBezTo>
                    <a:cubicBezTo>
                      <a:pt x="1865" y="234"/>
                      <a:pt x="1445" y="37"/>
                      <a:pt x="955" y="2"/>
                    </a:cubicBezTo>
                    <a:cubicBezTo>
                      <a:pt x="937" y="1"/>
                      <a:pt x="919" y="1"/>
                      <a:pt x="902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7"/>
              <p:cNvSpPr/>
              <p:nvPr/>
            </p:nvSpPr>
            <p:spPr>
              <a:xfrm>
                <a:off x="7947754" y="893275"/>
                <a:ext cx="104152" cy="938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251" extrusionOk="0">
                    <a:moveTo>
                      <a:pt x="2195" y="0"/>
                    </a:moveTo>
                    <a:cubicBezTo>
                      <a:pt x="2142" y="0"/>
                      <a:pt x="2088" y="9"/>
                      <a:pt x="2035" y="9"/>
                    </a:cubicBezTo>
                    <a:cubicBezTo>
                      <a:pt x="1508" y="429"/>
                      <a:pt x="2213" y="1374"/>
                      <a:pt x="1660" y="1749"/>
                    </a:cubicBezTo>
                    <a:cubicBezTo>
                      <a:pt x="1461" y="1880"/>
                      <a:pt x="1181" y="1920"/>
                      <a:pt x="882" y="1920"/>
                    </a:cubicBezTo>
                    <a:cubicBezTo>
                      <a:pt x="592" y="1920"/>
                      <a:pt x="282" y="1882"/>
                      <a:pt x="10" y="1856"/>
                    </a:cubicBezTo>
                    <a:cubicBezTo>
                      <a:pt x="10" y="1856"/>
                      <a:pt x="10" y="1865"/>
                      <a:pt x="1" y="1874"/>
                    </a:cubicBezTo>
                    <a:cubicBezTo>
                      <a:pt x="428" y="1972"/>
                      <a:pt x="851" y="2250"/>
                      <a:pt x="1272" y="2250"/>
                    </a:cubicBezTo>
                    <a:cubicBezTo>
                      <a:pt x="1422" y="2250"/>
                      <a:pt x="1572" y="2215"/>
                      <a:pt x="1722" y="2124"/>
                    </a:cubicBezTo>
                    <a:cubicBezTo>
                      <a:pt x="2240" y="1811"/>
                      <a:pt x="2499" y="1428"/>
                      <a:pt x="2249" y="821"/>
                    </a:cubicBezTo>
                    <a:cubicBezTo>
                      <a:pt x="2124" y="509"/>
                      <a:pt x="2213" y="339"/>
                      <a:pt x="2195" y="18"/>
                    </a:cubicBezTo>
                    <a:lnTo>
                      <a:pt x="2195" y="0"/>
                    </a:ln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7"/>
              <p:cNvSpPr/>
              <p:nvPr/>
            </p:nvSpPr>
            <p:spPr>
              <a:xfrm>
                <a:off x="8012064" y="894776"/>
                <a:ext cx="150622" cy="135035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240" extrusionOk="0">
                    <a:moveTo>
                      <a:pt x="991" y="0"/>
                    </a:moveTo>
                    <a:lnTo>
                      <a:pt x="991" y="0"/>
                    </a:lnTo>
                    <a:cubicBezTo>
                      <a:pt x="1009" y="303"/>
                      <a:pt x="982" y="535"/>
                      <a:pt x="1098" y="839"/>
                    </a:cubicBezTo>
                    <a:cubicBezTo>
                      <a:pt x="1170" y="1017"/>
                      <a:pt x="1232" y="1178"/>
                      <a:pt x="1187" y="1374"/>
                    </a:cubicBezTo>
                    <a:cubicBezTo>
                      <a:pt x="1089" y="1713"/>
                      <a:pt x="893" y="2007"/>
                      <a:pt x="608" y="2212"/>
                    </a:cubicBezTo>
                    <a:cubicBezTo>
                      <a:pt x="420" y="2346"/>
                      <a:pt x="215" y="2462"/>
                      <a:pt x="1" y="2525"/>
                    </a:cubicBezTo>
                    <a:cubicBezTo>
                      <a:pt x="282" y="2948"/>
                      <a:pt x="664" y="3240"/>
                      <a:pt x="1085" y="3240"/>
                    </a:cubicBezTo>
                    <a:cubicBezTo>
                      <a:pt x="1347" y="3240"/>
                      <a:pt x="1624" y="3127"/>
                      <a:pt x="1901" y="2864"/>
                    </a:cubicBezTo>
                    <a:cubicBezTo>
                      <a:pt x="2240" y="2534"/>
                      <a:pt x="2142" y="2239"/>
                      <a:pt x="2320" y="1873"/>
                    </a:cubicBezTo>
                    <a:cubicBezTo>
                      <a:pt x="2410" y="1677"/>
                      <a:pt x="2695" y="1642"/>
                      <a:pt x="2874" y="1615"/>
                    </a:cubicBezTo>
                    <a:cubicBezTo>
                      <a:pt x="3614" y="1472"/>
                      <a:pt x="3284" y="928"/>
                      <a:pt x="2998" y="517"/>
                    </a:cubicBezTo>
                    <a:lnTo>
                      <a:pt x="2998" y="517"/>
                    </a:lnTo>
                    <a:cubicBezTo>
                      <a:pt x="2941" y="529"/>
                      <a:pt x="2879" y="534"/>
                      <a:pt x="2818" y="534"/>
                    </a:cubicBezTo>
                    <a:cubicBezTo>
                      <a:pt x="2688" y="534"/>
                      <a:pt x="2557" y="512"/>
                      <a:pt x="2454" y="482"/>
                    </a:cubicBezTo>
                    <a:cubicBezTo>
                      <a:pt x="1901" y="330"/>
                      <a:pt x="1455" y="80"/>
                      <a:pt x="991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7"/>
              <p:cNvSpPr/>
              <p:nvPr/>
            </p:nvSpPr>
            <p:spPr>
              <a:xfrm>
                <a:off x="7627997" y="829299"/>
                <a:ext cx="13420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143" extrusionOk="0">
                    <a:moveTo>
                      <a:pt x="1" y="1"/>
                    </a:moveTo>
                    <a:lnTo>
                      <a:pt x="1" y="1143"/>
                    </a:lnTo>
                    <a:cubicBezTo>
                      <a:pt x="143" y="991"/>
                      <a:pt x="232" y="831"/>
                      <a:pt x="286" y="617"/>
                    </a:cubicBezTo>
                    <a:cubicBezTo>
                      <a:pt x="322" y="465"/>
                      <a:pt x="232" y="269"/>
                      <a:pt x="134" y="162"/>
                    </a:cubicBezTo>
                    <a:cubicBezTo>
                      <a:pt x="99" y="117"/>
                      <a:pt x="45" y="63"/>
                      <a:pt x="1" y="1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7"/>
              <p:cNvSpPr/>
              <p:nvPr/>
            </p:nvSpPr>
            <p:spPr>
              <a:xfrm>
                <a:off x="7626121" y="535300"/>
                <a:ext cx="809836" cy="649502"/>
              </a:xfrm>
              <a:custGeom>
                <a:avLst/>
                <a:gdLst/>
                <a:ahLst/>
                <a:cxnLst/>
                <a:rect l="l" t="t" r="r" b="b"/>
                <a:pathLst>
                  <a:path w="19431" h="15584" extrusionOk="0">
                    <a:moveTo>
                      <a:pt x="11986" y="357"/>
                    </a:moveTo>
                    <a:cubicBezTo>
                      <a:pt x="12329" y="357"/>
                      <a:pt x="12690" y="461"/>
                      <a:pt x="13017" y="632"/>
                    </a:cubicBezTo>
                    <a:cubicBezTo>
                      <a:pt x="13383" y="819"/>
                      <a:pt x="13641" y="1096"/>
                      <a:pt x="13802" y="1461"/>
                    </a:cubicBezTo>
                    <a:cubicBezTo>
                      <a:pt x="13882" y="1640"/>
                      <a:pt x="14007" y="1854"/>
                      <a:pt x="14185" y="1943"/>
                    </a:cubicBezTo>
                    <a:cubicBezTo>
                      <a:pt x="14694" y="2175"/>
                      <a:pt x="15256" y="2184"/>
                      <a:pt x="15773" y="2434"/>
                    </a:cubicBezTo>
                    <a:cubicBezTo>
                      <a:pt x="16362" y="2719"/>
                      <a:pt x="16523" y="3558"/>
                      <a:pt x="15684" y="3611"/>
                    </a:cubicBezTo>
                    <a:cubicBezTo>
                      <a:pt x="15524" y="3620"/>
                      <a:pt x="15381" y="3638"/>
                      <a:pt x="15238" y="3701"/>
                    </a:cubicBezTo>
                    <a:cubicBezTo>
                      <a:pt x="15176" y="3620"/>
                      <a:pt x="15095" y="3531"/>
                      <a:pt x="15024" y="3460"/>
                    </a:cubicBezTo>
                    <a:cubicBezTo>
                      <a:pt x="14804" y="3230"/>
                      <a:pt x="14546" y="3136"/>
                      <a:pt x="14283" y="3136"/>
                    </a:cubicBezTo>
                    <a:cubicBezTo>
                      <a:pt x="13842" y="3136"/>
                      <a:pt x="13390" y="3401"/>
                      <a:pt x="13088" y="3736"/>
                    </a:cubicBezTo>
                    <a:cubicBezTo>
                      <a:pt x="12846" y="3622"/>
                      <a:pt x="12619" y="3576"/>
                      <a:pt x="12400" y="3576"/>
                    </a:cubicBezTo>
                    <a:cubicBezTo>
                      <a:pt x="11932" y="3576"/>
                      <a:pt x="11504" y="3788"/>
                      <a:pt x="11054" y="4013"/>
                    </a:cubicBezTo>
                    <a:cubicBezTo>
                      <a:pt x="11045" y="4011"/>
                      <a:pt x="11036" y="4011"/>
                      <a:pt x="11027" y="4011"/>
                    </a:cubicBezTo>
                    <a:cubicBezTo>
                      <a:pt x="10986" y="4011"/>
                      <a:pt x="10950" y="4028"/>
                      <a:pt x="10920" y="4058"/>
                    </a:cubicBezTo>
                    <a:cubicBezTo>
                      <a:pt x="10778" y="3826"/>
                      <a:pt x="10697" y="3585"/>
                      <a:pt x="10760" y="3264"/>
                    </a:cubicBezTo>
                    <a:cubicBezTo>
                      <a:pt x="10822" y="2942"/>
                      <a:pt x="11072" y="2675"/>
                      <a:pt x="11117" y="2345"/>
                    </a:cubicBezTo>
                    <a:cubicBezTo>
                      <a:pt x="11125" y="2273"/>
                      <a:pt x="11125" y="2202"/>
                      <a:pt x="11125" y="2131"/>
                    </a:cubicBezTo>
                    <a:lnTo>
                      <a:pt x="11143" y="2122"/>
                    </a:lnTo>
                    <a:cubicBezTo>
                      <a:pt x="11438" y="1908"/>
                      <a:pt x="11768" y="1756"/>
                      <a:pt x="12116" y="1676"/>
                    </a:cubicBezTo>
                    <a:cubicBezTo>
                      <a:pt x="12181" y="1662"/>
                      <a:pt x="12247" y="1655"/>
                      <a:pt x="12312" y="1655"/>
                    </a:cubicBezTo>
                    <a:cubicBezTo>
                      <a:pt x="12459" y="1655"/>
                      <a:pt x="12601" y="1691"/>
                      <a:pt x="12731" y="1765"/>
                    </a:cubicBezTo>
                    <a:cubicBezTo>
                      <a:pt x="12874" y="1845"/>
                      <a:pt x="13044" y="2113"/>
                      <a:pt x="12972" y="2282"/>
                    </a:cubicBezTo>
                    <a:cubicBezTo>
                      <a:pt x="12865" y="2505"/>
                      <a:pt x="12437" y="2568"/>
                      <a:pt x="12223" y="2630"/>
                    </a:cubicBezTo>
                    <a:cubicBezTo>
                      <a:pt x="12000" y="2684"/>
                      <a:pt x="11750" y="2746"/>
                      <a:pt x="11572" y="2916"/>
                    </a:cubicBezTo>
                    <a:cubicBezTo>
                      <a:pt x="11454" y="3033"/>
                      <a:pt x="11573" y="3205"/>
                      <a:pt x="11702" y="3205"/>
                    </a:cubicBezTo>
                    <a:cubicBezTo>
                      <a:pt x="11740" y="3205"/>
                      <a:pt x="11778" y="3190"/>
                      <a:pt x="11812" y="3156"/>
                    </a:cubicBezTo>
                    <a:cubicBezTo>
                      <a:pt x="12241" y="2737"/>
                      <a:pt x="13463" y="2969"/>
                      <a:pt x="13311" y="2059"/>
                    </a:cubicBezTo>
                    <a:cubicBezTo>
                      <a:pt x="13231" y="1586"/>
                      <a:pt x="12767" y="1328"/>
                      <a:pt x="12339" y="1319"/>
                    </a:cubicBezTo>
                    <a:cubicBezTo>
                      <a:pt x="12322" y="1318"/>
                      <a:pt x="12304" y="1318"/>
                      <a:pt x="12287" y="1318"/>
                    </a:cubicBezTo>
                    <a:cubicBezTo>
                      <a:pt x="11866" y="1318"/>
                      <a:pt x="11432" y="1524"/>
                      <a:pt x="11081" y="1756"/>
                    </a:cubicBezTo>
                    <a:cubicBezTo>
                      <a:pt x="11018" y="1515"/>
                      <a:pt x="10911" y="1292"/>
                      <a:pt x="10769" y="1087"/>
                    </a:cubicBezTo>
                    <a:lnTo>
                      <a:pt x="10778" y="1078"/>
                    </a:lnTo>
                    <a:cubicBezTo>
                      <a:pt x="11054" y="562"/>
                      <a:pt x="11503" y="357"/>
                      <a:pt x="11986" y="357"/>
                    </a:cubicBezTo>
                    <a:close/>
                    <a:moveTo>
                      <a:pt x="6100" y="1292"/>
                    </a:moveTo>
                    <a:cubicBezTo>
                      <a:pt x="6320" y="1292"/>
                      <a:pt x="6559" y="1414"/>
                      <a:pt x="6772" y="1711"/>
                    </a:cubicBezTo>
                    <a:cubicBezTo>
                      <a:pt x="6885" y="1870"/>
                      <a:pt x="7048" y="1920"/>
                      <a:pt x="7221" y="1920"/>
                    </a:cubicBezTo>
                    <a:cubicBezTo>
                      <a:pt x="7348" y="1920"/>
                      <a:pt x="7481" y="1893"/>
                      <a:pt x="7602" y="1863"/>
                    </a:cubicBezTo>
                    <a:cubicBezTo>
                      <a:pt x="7860" y="1800"/>
                      <a:pt x="8073" y="1747"/>
                      <a:pt x="8292" y="1747"/>
                    </a:cubicBezTo>
                    <a:cubicBezTo>
                      <a:pt x="8475" y="1747"/>
                      <a:pt x="8663" y="1784"/>
                      <a:pt x="8886" y="1881"/>
                    </a:cubicBezTo>
                    <a:cubicBezTo>
                      <a:pt x="9671" y="2229"/>
                      <a:pt x="9216" y="2782"/>
                      <a:pt x="9065" y="3165"/>
                    </a:cubicBezTo>
                    <a:cubicBezTo>
                      <a:pt x="8993" y="3326"/>
                      <a:pt x="9020" y="3478"/>
                      <a:pt x="9038" y="3638"/>
                    </a:cubicBezTo>
                    <a:cubicBezTo>
                      <a:pt x="9065" y="3808"/>
                      <a:pt x="9083" y="3977"/>
                      <a:pt x="9100" y="4138"/>
                    </a:cubicBezTo>
                    <a:cubicBezTo>
                      <a:pt x="9007" y="4580"/>
                      <a:pt x="8781" y="4755"/>
                      <a:pt x="8551" y="4755"/>
                    </a:cubicBezTo>
                    <a:cubicBezTo>
                      <a:pt x="8277" y="4755"/>
                      <a:pt x="7999" y="4505"/>
                      <a:pt x="7941" y="4165"/>
                    </a:cubicBezTo>
                    <a:cubicBezTo>
                      <a:pt x="7718" y="3504"/>
                      <a:pt x="7548" y="2880"/>
                      <a:pt x="6781" y="2737"/>
                    </a:cubicBezTo>
                    <a:cubicBezTo>
                      <a:pt x="6210" y="2630"/>
                      <a:pt x="5773" y="2523"/>
                      <a:pt x="5264" y="2264"/>
                    </a:cubicBezTo>
                    <a:cubicBezTo>
                      <a:pt x="5273" y="2255"/>
                      <a:pt x="5282" y="2247"/>
                      <a:pt x="5291" y="2229"/>
                    </a:cubicBezTo>
                    <a:cubicBezTo>
                      <a:pt x="5345" y="2095"/>
                      <a:pt x="5371" y="2024"/>
                      <a:pt x="5416" y="1890"/>
                    </a:cubicBezTo>
                    <a:cubicBezTo>
                      <a:pt x="5511" y="1543"/>
                      <a:pt x="5785" y="1292"/>
                      <a:pt x="6100" y="1292"/>
                    </a:cubicBezTo>
                    <a:close/>
                    <a:moveTo>
                      <a:pt x="9032" y="459"/>
                    </a:moveTo>
                    <a:cubicBezTo>
                      <a:pt x="9463" y="459"/>
                      <a:pt x="9897" y="623"/>
                      <a:pt x="10296" y="1015"/>
                    </a:cubicBezTo>
                    <a:cubicBezTo>
                      <a:pt x="10894" y="1604"/>
                      <a:pt x="10778" y="2229"/>
                      <a:pt x="10510" y="2951"/>
                    </a:cubicBezTo>
                    <a:cubicBezTo>
                      <a:pt x="10430" y="3165"/>
                      <a:pt x="10340" y="3415"/>
                      <a:pt x="10385" y="3647"/>
                    </a:cubicBezTo>
                    <a:cubicBezTo>
                      <a:pt x="10483" y="4147"/>
                      <a:pt x="10831" y="4504"/>
                      <a:pt x="11099" y="4905"/>
                    </a:cubicBezTo>
                    <a:cubicBezTo>
                      <a:pt x="11482" y="5467"/>
                      <a:pt x="10626" y="5726"/>
                      <a:pt x="10269" y="5815"/>
                    </a:cubicBezTo>
                    <a:cubicBezTo>
                      <a:pt x="10119" y="5855"/>
                      <a:pt x="9967" y="5876"/>
                      <a:pt x="9821" y="5876"/>
                    </a:cubicBezTo>
                    <a:cubicBezTo>
                      <a:pt x="9352" y="5876"/>
                      <a:pt x="8936" y="5658"/>
                      <a:pt x="8779" y="5155"/>
                    </a:cubicBezTo>
                    <a:cubicBezTo>
                      <a:pt x="8815" y="5146"/>
                      <a:pt x="8860" y="5128"/>
                      <a:pt x="8895" y="5110"/>
                    </a:cubicBezTo>
                    <a:cubicBezTo>
                      <a:pt x="9341" y="4816"/>
                      <a:pt x="9502" y="4370"/>
                      <a:pt x="9413" y="3843"/>
                    </a:cubicBezTo>
                    <a:cubicBezTo>
                      <a:pt x="9288" y="3076"/>
                      <a:pt x="9975" y="2639"/>
                      <a:pt x="9475" y="1925"/>
                    </a:cubicBezTo>
                    <a:cubicBezTo>
                      <a:pt x="9239" y="1586"/>
                      <a:pt x="8715" y="1381"/>
                      <a:pt x="8269" y="1381"/>
                    </a:cubicBezTo>
                    <a:cubicBezTo>
                      <a:pt x="8176" y="1381"/>
                      <a:pt x="8086" y="1390"/>
                      <a:pt x="8003" y="1408"/>
                    </a:cubicBezTo>
                    <a:cubicBezTo>
                      <a:pt x="7852" y="1443"/>
                      <a:pt x="7711" y="1460"/>
                      <a:pt x="7578" y="1460"/>
                    </a:cubicBezTo>
                    <a:cubicBezTo>
                      <a:pt x="7437" y="1460"/>
                      <a:pt x="7306" y="1440"/>
                      <a:pt x="7182" y="1399"/>
                    </a:cubicBezTo>
                    <a:cubicBezTo>
                      <a:pt x="7703" y="852"/>
                      <a:pt x="8364" y="459"/>
                      <a:pt x="9032" y="459"/>
                    </a:cubicBezTo>
                    <a:close/>
                    <a:moveTo>
                      <a:pt x="2918" y="3067"/>
                    </a:moveTo>
                    <a:cubicBezTo>
                      <a:pt x="3105" y="3317"/>
                      <a:pt x="3364" y="3549"/>
                      <a:pt x="3480" y="3629"/>
                    </a:cubicBezTo>
                    <a:cubicBezTo>
                      <a:pt x="3721" y="3772"/>
                      <a:pt x="3926" y="3817"/>
                      <a:pt x="4203" y="3843"/>
                    </a:cubicBezTo>
                    <a:lnTo>
                      <a:pt x="4310" y="3843"/>
                    </a:lnTo>
                    <a:cubicBezTo>
                      <a:pt x="3971" y="4459"/>
                      <a:pt x="4131" y="5039"/>
                      <a:pt x="4328" y="5690"/>
                    </a:cubicBezTo>
                    <a:cubicBezTo>
                      <a:pt x="4422" y="5990"/>
                      <a:pt x="4115" y="6318"/>
                      <a:pt x="3851" y="6318"/>
                    </a:cubicBezTo>
                    <a:cubicBezTo>
                      <a:pt x="3691" y="6318"/>
                      <a:pt x="3546" y="6197"/>
                      <a:pt x="3516" y="5877"/>
                    </a:cubicBezTo>
                    <a:cubicBezTo>
                      <a:pt x="3498" y="5690"/>
                      <a:pt x="3596" y="5440"/>
                      <a:pt x="3632" y="5262"/>
                    </a:cubicBezTo>
                    <a:cubicBezTo>
                      <a:pt x="3685" y="5012"/>
                      <a:pt x="3694" y="4798"/>
                      <a:pt x="3596" y="4566"/>
                    </a:cubicBezTo>
                    <a:cubicBezTo>
                      <a:pt x="3497" y="4346"/>
                      <a:pt x="3287" y="4277"/>
                      <a:pt x="3069" y="4277"/>
                    </a:cubicBezTo>
                    <a:cubicBezTo>
                      <a:pt x="2915" y="4277"/>
                      <a:pt x="2758" y="4311"/>
                      <a:pt x="2633" y="4352"/>
                    </a:cubicBezTo>
                    <a:cubicBezTo>
                      <a:pt x="2410" y="4423"/>
                      <a:pt x="2196" y="4548"/>
                      <a:pt x="1955" y="4566"/>
                    </a:cubicBezTo>
                    <a:cubicBezTo>
                      <a:pt x="1946" y="4567"/>
                      <a:pt x="1938" y="4567"/>
                      <a:pt x="1930" y="4567"/>
                    </a:cubicBezTo>
                    <a:cubicBezTo>
                      <a:pt x="1649" y="4567"/>
                      <a:pt x="1759" y="3974"/>
                      <a:pt x="1785" y="3852"/>
                    </a:cubicBezTo>
                    <a:cubicBezTo>
                      <a:pt x="1883" y="3344"/>
                      <a:pt x="2436" y="3085"/>
                      <a:pt x="2891" y="3076"/>
                    </a:cubicBezTo>
                    <a:lnTo>
                      <a:pt x="2918" y="3067"/>
                    </a:lnTo>
                    <a:close/>
                    <a:moveTo>
                      <a:pt x="17825" y="4834"/>
                    </a:moveTo>
                    <a:cubicBezTo>
                      <a:pt x="18432" y="5315"/>
                      <a:pt x="18396" y="5949"/>
                      <a:pt x="17923" y="6422"/>
                    </a:cubicBezTo>
                    <a:cubicBezTo>
                      <a:pt x="17888" y="6457"/>
                      <a:pt x="17843" y="6493"/>
                      <a:pt x="17798" y="6538"/>
                    </a:cubicBezTo>
                    <a:cubicBezTo>
                      <a:pt x="17790" y="6511"/>
                      <a:pt x="17781" y="6493"/>
                      <a:pt x="17772" y="6475"/>
                    </a:cubicBezTo>
                    <a:cubicBezTo>
                      <a:pt x="17602" y="6109"/>
                      <a:pt x="17013" y="5949"/>
                      <a:pt x="16657" y="5788"/>
                    </a:cubicBezTo>
                    <a:cubicBezTo>
                      <a:pt x="16484" y="5706"/>
                      <a:pt x="16106" y="5115"/>
                      <a:pt x="16343" y="5115"/>
                    </a:cubicBezTo>
                    <a:cubicBezTo>
                      <a:pt x="16362" y="5115"/>
                      <a:pt x="16387" y="5119"/>
                      <a:pt x="16416" y="5128"/>
                    </a:cubicBezTo>
                    <a:cubicBezTo>
                      <a:pt x="16621" y="5190"/>
                      <a:pt x="16799" y="5298"/>
                      <a:pt x="17013" y="5360"/>
                    </a:cubicBezTo>
                    <a:cubicBezTo>
                      <a:pt x="17066" y="5373"/>
                      <a:pt x="17116" y="5379"/>
                      <a:pt x="17164" y="5379"/>
                    </a:cubicBezTo>
                    <a:cubicBezTo>
                      <a:pt x="17418" y="5379"/>
                      <a:pt x="17611" y="5212"/>
                      <a:pt x="17754" y="4994"/>
                    </a:cubicBezTo>
                    <a:cubicBezTo>
                      <a:pt x="17781" y="4950"/>
                      <a:pt x="17807" y="4896"/>
                      <a:pt x="17825" y="4834"/>
                    </a:cubicBezTo>
                    <a:close/>
                    <a:moveTo>
                      <a:pt x="16541" y="3540"/>
                    </a:moveTo>
                    <a:lnTo>
                      <a:pt x="16541" y="3549"/>
                    </a:lnTo>
                    <a:cubicBezTo>
                      <a:pt x="17647" y="3574"/>
                      <a:pt x="17650" y="5008"/>
                      <a:pt x="17079" y="5008"/>
                    </a:cubicBezTo>
                    <a:cubicBezTo>
                      <a:pt x="17047" y="5008"/>
                      <a:pt x="17013" y="5004"/>
                      <a:pt x="16978" y="4994"/>
                    </a:cubicBezTo>
                    <a:cubicBezTo>
                      <a:pt x="16764" y="4941"/>
                      <a:pt x="16576" y="4780"/>
                      <a:pt x="16353" y="4762"/>
                    </a:cubicBezTo>
                    <a:cubicBezTo>
                      <a:pt x="16335" y="4761"/>
                      <a:pt x="16317" y="4760"/>
                      <a:pt x="16300" y="4760"/>
                    </a:cubicBezTo>
                    <a:cubicBezTo>
                      <a:pt x="15963" y="4760"/>
                      <a:pt x="15899" y="5089"/>
                      <a:pt x="15916" y="5387"/>
                    </a:cubicBezTo>
                    <a:cubicBezTo>
                      <a:pt x="15934" y="5779"/>
                      <a:pt x="16326" y="6020"/>
                      <a:pt x="16648" y="6154"/>
                    </a:cubicBezTo>
                    <a:cubicBezTo>
                      <a:pt x="16960" y="6279"/>
                      <a:pt x="17379" y="6350"/>
                      <a:pt x="17433" y="6654"/>
                    </a:cubicBezTo>
                    <a:cubicBezTo>
                      <a:pt x="17451" y="6752"/>
                      <a:pt x="17442" y="6868"/>
                      <a:pt x="17370" y="7019"/>
                    </a:cubicBezTo>
                    <a:cubicBezTo>
                      <a:pt x="17317" y="7153"/>
                      <a:pt x="16737" y="7519"/>
                      <a:pt x="16344" y="7590"/>
                    </a:cubicBezTo>
                    <a:cubicBezTo>
                      <a:pt x="16294" y="7600"/>
                      <a:pt x="16248" y="7605"/>
                      <a:pt x="16206" y="7605"/>
                    </a:cubicBezTo>
                    <a:cubicBezTo>
                      <a:pt x="16136" y="7605"/>
                      <a:pt x="16080" y="7591"/>
                      <a:pt x="16041" y="7563"/>
                    </a:cubicBezTo>
                    <a:cubicBezTo>
                      <a:pt x="16032" y="7305"/>
                      <a:pt x="15907" y="7037"/>
                      <a:pt x="15666" y="6796"/>
                    </a:cubicBezTo>
                    <a:cubicBezTo>
                      <a:pt x="15131" y="6270"/>
                      <a:pt x="15684" y="5324"/>
                      <a:pt x="15657" y="4655"/>
                    </a:cubicBezTo>
                    <a:cubicBezTo>
                      <a:pt x="15640" y="4432"/>
                      <a:pt x="15568" y="4218"/>
                      <a:pt x="15461" y="4022"/>
                    </a:cubicBezTo>
                    <a:cubicBezTo>
                      <a:pt x="15479" y="3996"/>
                      <a:pt x="15487" y="3970"/>
                      <a:pt x="15480" y="3927"/>
                    </a:cubicBezTo>
                    <a:lnTo>
                      <a:pt x="15480" y="3927"/>
                    </a:lnTo>
                    <a:cubicBezTo>
                      <a:pt x="15486" y="3953"/>
                      <a:pt x="15525" y="3966"/>
                      <a:pt x="15586" y="3966"/>
                    </a:cubicBezTo>
                    <a:cubicBezTo>
                      <a:pt x="15799" y="3966"/>
                      <a:pt x="16279" y="3809"/>
                      <a:pt x="16541" y="3540"/>
                    </a:cubicBezTo>
                    <a:close/>
                    <a:moveTo>
                      <a:pt x="3801" y="2139"/>
                    </a:moveTo>
                    <a:cubicBezTo>
                      <a:pt x="3828" y="2166"/>
                      <a:pt x="3864" y="2184"/>
                      <a:pt x="3917" y="2184"/>
                    </a:cubicBezTo>
                    <a:cubicBezTo>
                      <a:pt x="4783" y="2211"/>
                      <a:pt x="5443" y="2889"/>
                      <a:pt x="6290" y="3032"/>
                    </a:cubicBezTo>
                    <a:cubicBezTo>
                      <a:pt x="6745" y="3103"/>
                      <a:pt x="7075" y="3058"/>
                      <a:pt x="7334" y="3513"/>
                    </a:cubicBezTo>
                    <a:cubicBezTo>
                      <a:pt x="7548" y="3879"/>
                      <a:pt x="7611" y="4316"/>
                      <a:pt x="7789" y="4691"/>
                    </a:cubicBezTo>
                    <a:cubicBezTo>
                      <a:pt x="7887" y="4923"/>
                      <a:pt x="8155" y="5119"/>
                      <a:pt x="8431" y="5173"/>
                    </a:cubicBezTo>
                    <a:cubicBezTo>
                      <a:pt x="8614" y="5921"/>
                      <a:pt x="9183" y="6201"/>
                      <a:pt x="9820" y="6201"/>
                    </a:cubicBezTo>
                    <a:cubicBezTo>
                      <a:pt x="10117" y="6201"/>
                      <a:pt x="10429" y="6140"/>
                      <a:pt x="10724" y="6038"/>
                    </a:cubicBezTo>
                    <a:cubicBezTo>
                      <a:pt x="11732" y="5690"/>
                      <a:pt x="11688" y="5101"/>
                      <a:pt x="11125" y="4361"/>
                    </a:cubicBezTo>
                    <a:cubicBezTo>
                      <a:pt x="11573" y="4131"/>
                      <a:pt x="11971" y="3952"/>
                      <a:pt x="12393" y="3952"/>
                    </a:cubicBezTo>
                    <a:cubicBezTo>
                      <a:pt x="12659" y="3952"/>
                      <a:pt x="12935" y="4024"/>
                      <a:pt x="13240" y="4200"/>
                    </a:cubicBezTo>
                    <a:cubicBezTo>
                      <a:pt x="13597" y="4397"/>
                      <a:pt x="13909" y="4718"/>
                      <a:pt x="14052" y="5110"/>
                    </a:cubicBezTo>
                    <a:cubicBezTo>
                      <a:pt x="14307" y="5784"/>
                      <a:pt x="13537" y="6147"/>
                      <a:pt x="13001" y="6147"/>
                    </a:cubicBezTo>
                    <a:cubicBezTo>
                      <a:pt x="12976" y="6147"/>
                      <a:pt x="12951" y="6147"/>
                      <a:pt x="12928" y="6145"/>
                    </a:cubicBezTo>
                    <a:cubicBezTo>
                      <a:pt x="12697" y="6133"/>
                      <a:pt x="12399" y="6008"/>
                      <a:pt x="12131" y="6008"/>
                    </a:cubicBezTo>
                    <a:cubicBezTo>
                      <a:pt x="11995" y="6008"/>
                      <a:pt x="11867" y="6040"/>
                      <a:pt x="11759" y="6136"/>
                    </a:cubicBezTo>
                    <a:cubicBezTo>
                      <a:pt x="11456" y="6404"/>
                      <a:pt x="11464" y="6814"/>
                      <a:pt x="11277" y="7153"/>
                    </a:cubicBezTo>
                    <a:cubicBezTo>
                      <a:pt x="11179" y="7108"/>
                      <a:pt x="11090" y="7064"/>
                      <a:pt x="11018" y="7037"/>
                    </a:cubicBezTo>
                    <a:cubicBezTo>
                      <a:pt x="10600" y="6874"/>
                      <a:pt x="10208" y="6789"/>
                      <a:pt x="9816" y="6789"/>
                    </a:cubicBezTo>
                    <a:cubicBezTo>
                      <a:pt x="9456" y="6789"/>
                      <a:pt x="9097" y="6861"/>
                      <a:pt x="8717" y="7010"/>
                    </a:cubicBezTo>
                    <a:cubicBezTo>
                      <a:pt x="8262" y="7198"/>
                      <a:pt x="7816" y="7394"/>
                      <a:pt x="7352" y="7537"/>
                    </a:cubicBezTo>
                    <a:cubicBezTo>
                      <a:pt x="7138" y="7602"/>
                      <a:pt x="6928" y="7631"/>
                      <a:pt x="6717" y="7631"/>
                    </a:cubicBezTo>
                    <a:cubicBezTo>
                      <a:pt x="6584" y="7631"/>
                      <a:pt x="6451" y="7620"/>
                      <a:pt x="6317" y="7599"/>
                    </a:cubicBezTo>
                    <a:cubicBezTo>
                      <a:pt x="5826" y="7519"/>
                      <a:pt x="5371" y="6716"/>
                      <a:pt x="6148" y="6502"/>
                    </a:cubicBezTo>
                    <a:lnTo>
                      <a:pt x="6148" y="6502"/>
                    </a:lnTo>
                    <a:cubicBezTo>
                      <a:pt x="6259" y="6725"/>
                      <a:pt x="6414" y="6898"/>
                      <a:pt x="6659" y="6898"/>
                    </a:cubicBezTo>
                    <a:cubicBezTo>
                      <a:pt x="6708" y="6898"/>
                      <a:pt x="6760" y="6891"/>
                      <a:pt x="6817" y="6877"/>
                    </a:cubicBezTo>
                    <a:cubicBezTo>
                      <a:pt x="7379" y="6743"/>
                      <a:pt x="7441" y="5717"/>
                      <a:pt x="7334" y="5306"/>
                    </a:cubicBezTo>
                    <a:cubicBezTo>
                      <a:pt x="7147" y="4539"/>
                      <a:pt x="6424" y="3942"/>
                      <a:pt x="5746" y="3611"/>
                    </a:cubicBezTo>
                    <a:cubicBezTo>
                      <a:pt x="5504" y="3493"/>
                      <a:pt x="5266" y="3457"/>
                      <a:pt x="5023" y="3457"/>
                    </a:cubicBezTo>
                    <a:cubicBezTo>
                      <a:pt x="4827" y="3457"/>
                      <a:pt x="4629" y="3480"/>
                      <a:pt x="4426" y="3504"/>
                    </a:cubicBezTo>
                    <a:cubicBezTo>
                      <a:pt x="4408" y="3506"/>
                      <a:pt x="4389" y="3507"/>
                      <a:pt x="4370" y="3507"/>
                    </a:cubicBezTo>
                    <a:cubicBezTo>
                      <a:pt x="3683" y="3507"/>
                      <a:pt x="2404" y="2296"/>
                      <a:pt x="3783" y="2139"/>
                    </a:cubicBezTo>
                    <a:close/>
                    <a:moveTo>
                      <a:pt x="14171" y="3528"/>
                    </a:moveTo>
                    <a:cubicBezTo>
                      <a:pt x="14947" y="3528"/>
                      <a:pt x="15537" y="4648"/>
                      <a:pt x="15185" y="5583"/>
                    </a:cubicBezTo>
                    <a:cubicBezTo>
                      <a:pt x="14988" y="6100"/>
                      <a:pt x="14944" y="6475"/>
                      <a:pt x="15301" y="6912"/>
                    </a:cubicBezTo>
                    <a:cubicBezTo>
                      <a:pt x="15604" y="7287"/>
                      <a:pt x="15800" y="7581"/>
                      <a:pt x="15524" y="7911"/>
                    </a:cubicBezTo>
                    <a:cubicBezTo>
                      <a:pt x="15470" y="7983"/>
                      <a:pt x="15390" y="8054"/>
                      <a:pt x="15292" y="8125"/>
                    </a:cubicBezTo>
                    <a:cubicBezTo>
                      <a:pt x="15088" y="8275"/>
                      <a:pt x="14883" y="8332"/>
                      <a:pt x="14676" y="8332"/>
                    </a:cubicBezTo>
                    <a:cubicBezTo>
                      <a:pt x="14438" y="8332"/>
                      <a:pt x="14197" y="8257"/>
                      <a:pt x="13953" y="8161"/>
                    </a:cubicBezTo>
                    <a:cubicBezTo>
                      <a:pt x="13656" y="8042"/>
                      <a:pt x="13406" y="7967"/>
                      <a:pt x="13151" y="7967"/>
                    </a:cubicBezTo>
                    <a:cubicBezTo>
                      <a:pt x="13024" y="7967"/>
                      <a:pt x="12895" y="7986"/>
                      <a:pt x="12758" y="8027"/>
                    </a:cubicBezTo>
                    <a:cubicBezTo>
                      <a:pt x="12696" y="8045"/>
                      <a:pt x="12624" y="8063"/>
                      <a:pt x="12562" y="8099"/>
                    </a:cubicBezTo>
                    <a:cubicBezTo>
                      <a:pt x="12357" y="7769"/>
                      <a:pt x="11955" y="7501"/>
                      <a:pt x="11580" y="7296"/>
                    </a:cubicBezTo>
                    <a:cubicBezTo>
                      <a:pt x="11688" y="7100"/>
                      <a:pt x="11741" y="6885"/>
                      <a:pt x="11812" y="6671"/>
                    </a:cubicBezTo>
                    <a:cubicBezTo>
                      <a:pt x="11875" y="6460"/>
                      <a:pt x="12085" y="6402"/>
                      <a:pt x="12334" y="6402"/>
                    </a:cubicBezTo>
                    <a:cubicBezTo>
                      <a:pt x="12645" y="6402"/>
                      <a:pt x="13018" y="6493"/>
                      <a:pt x="13241" y="6493"/>
                    </a:cubicBezTo>
                    <a:cubicBezTo>
                      <a:pt x="13246" y="6493"/>
                      <a:pt x="13252" y="6493"/>
                      <a:pt x="13258" y="6493"/>
                    </a:cubicBezTo>
                    <a:cubicBezTo>
                      <a:pt x="13936" y="6466"/>
                      <a:pt x="14435" y="5860"/>
                      <a:pt x="14417" y="5217"/>
                    </a:cubicBezTo>
                    <a:cubicBezTo>
                      <a:pt x="14408" y="4655"/>
                      <a:pt x="13882" y="4191"/>
                      <a:pt x="13400" y="3906"/>
                    </a:cubicBezTo>
                    <a:cubicBezTo>
                      <a:pt x="13660" y="3640"/>
                      <a:pt x="13925" y="3528"/>
                      <a:pt x="14171" y="3528"/>
                    </a:cubicBezTo>
                    <a:close/>
                    <a:moveTo>
                      <a:pt x="9871" y="7169"/>
                    </a:moveTo>
                    <a:cubicBezTo>
                      <a:pt x="10198" y="7169"/>
                      <a:pt x="10538" y="7230"/>
                      <a:pt x="10929" y="7367"/>
                    </a:cubicBezTo>
                    <a:cubicBezTo>
                      <a:pt x="11286" y="7492"/>
                      <a:pt x="11634" y="7635"/>
                      <a:pt x="11937" y="7876"/>
                    </a:cubicBezTo>
                    <a:cubicBezTo>
                      <a:pt x="12241" y="8125"/>
                      <a:pt x="12285" y="8438"/>
                      <a:pt x="12053" y="8812"/>
                    </a:cubicBezTo>
                    <a:cubicBezTo>
                      <a:pt x="11919" y="8803"/>
                      <a:pt x="11777" y="8777"/>
                      <a:pt x="11652" y="8741"/>
                    </a:cubicBezTo>
                    <a:cubicBezTo>
                      <a:pt x="11134" y="8598"/>
                      <a:pt x="10715" y="8241"/>
                      <a:pt x="10162" y="8215"/>
                    </a:cubicBezTo>
                    <a:cubicBezTo>
                      <a:pt x="10102" y="8211"/>
                      <a:pt x="10044" y="8209"/>
                      <a:pt x="9989" y="8209"/>
                    </a:cubicBezTo>
                    <a:cubicBezTo>
                      <a:pt x="9755" y="8209"/>
                      <a:pt x="9552" y="8241"/>
                      <a:pt x="9315" y="8313"/>
                    </a:cubicBezTo>
                    <a:cubicBezTo>
                      <a:pt x="9216" y="8357"/>
                      <a:pt x="9109" y="8402"/>
                      <a:pt x="9020" y="8456"/>
                    </a:cubicBezTo>
                    <a:cubicBezTo>
                      <a:pt x="8881" y="8527"/>
                      <a:pt x="8704" y="8567"/>
                      <a:pt x="8533" y="8567"/>
                    </a:cubicBezTo>
                    <a:cubicBezTo>
                      <a:pt x="8126" y="8567"/>
                      <a:pt x="7754" y="8338"/>
                      <a:pt x="8012" y="7760"/>
                    </a:cubicBezTo>
                    <a:cubicBezTo>
                      <a:pt x="8030" y="7724"/>
                      <a:pt x="8030" y="7688"/>
                      <a:pt x="8030" y="7662"/>
                    </a:cubicBezTo>
                    <a:cubicBezTo>
                      <a:pt x="8110" y="7635"/>
                      <a:pt x="8190" y="7599"/>
                      <a:pt x="8271" y="7572"/>
                    </a:cubicBezTo>
                    <a:cubicBezTo>
                      <a:pt x="8864" y="7325"/>
                      <a:pt x="9349" y="7169"/>
                      <a:pt x="9871" y="7169"/>
                    </a:cubicBezTo>
                    <a:close/>
                    <a:moveTo>
                      <a:pt x="1276" y="4494"/>
                    </a:moveTo>
                    <a:cubicBezTo>
                      <a:pt x="1332" y="4494"/>
                      <a:pt x="1391" y="4500"/>
                      <a:pt x="1455" y="4512"/>
                    </a:cubicBezTo>
                    <a:lnTo>
                      <a:pt x="1464" y="4530"/>
                    </a:lnTo>
                    <a:cubicBezTo>
                      <a:pt x="1533" y="4816"/>
                      <a:pt x="1691" y="4908"/>
                      <a:pt x="1889" y="4908"/>
                    </a:cubicBezTo>
                    <a:cubicBezTo>
                      <a:pt x="2241" y="4908"/>
                      <a:pt x="2720" y="4617"/>
                      <a:pt x="3048" y="4617"/>
                    </a:cubicBezTo>
                    <a:cubicBezTo>
                      <a:pt x="3105" y="4617"/>
                      <a:pt x="3157" y="4626"/>
                      <a:pt x="3204" y="4646"/>
                    </a:cubicBezTo>
                    <a:cubicBezTo>
                      <a:pt x="3498" y="4771"/>
                      <a:pt x="3132" y="5868"/>
                      <a:pt x="3248" y="6199"/>
                    </a:cubicBezTo>
                    <a:cubicBezTo>
                      <a:pt x="3275" y="6297"/>
                      <a:pt x="3328" y="6395"/>
                      <a:pt x="3409" y="6484"/>
                    </a:cubicBezTo>
                    <a:cubicBezTo>
                      <a:pt x="3097" y="6761"/>
                      <a:pt x="2927" y="7189"/>
                      <a:pt x="3168" y="7590"/>
                    </a:cubicBezTo>
                    <a:cubicBezTo>
                      <a:pt x="3471" y="8081"/>
                      <a:pt x="3837" y="8152"/>
                      <a:pt x="4390" y="8197"/>
                    </a:cubicBezTo>
                    <a:cubicBezTo>
                      <a:pt x="5345" y="8277"/>
                      <a:pt x="5612" y="9267"/>
                      <a:pt x="4809" y="9820"/>
                    </a:cubicBezTo>
                    <a:cubicBezTo>
                      <a:pt x="4693" y="9898"/>
                      <a:pt x="4010" y="10191"/>
                      <a:pt x="3563" y="10191"/>
                    </a:cubicBezTo>
                    <a:cubicBezTo>
                      <a:pt x="3288" y="10191"/>
                      <a:pt x="3103" y="10080"/>
                      <a:pt x="3195" y="9740"/>
                    </a:cubicBezTo>
                    <a:cubicBezTo>
                      <a:pt x="3248" y="9535"/>
                      <a:pt x="3694" y="9027"/>
                      <a:pt x="3418" y="8803"/>
                    </a:cubicBezTo>
                    <a:cubicBezTo>
                      <a:pt x="3284" y="8685"/>
                      <a:pt x="3133" y="8647"/>
                      <a:pt x="2973" y="8647"/>
                    </a:cubicBezTo>
                    <a:cubicBezTo>
                      <a:pt x="2692" y="8647"/>
                      <a:pt x="2380" y="8762"/>
                      <a:pt x="2078" y="8762"/>
                    </a:cubicBezTo>
                    <a:cubicBezTo>
                      <a:pt x="1929" y="8762"/>
                      <a:pt x="1782" y="8735"/>
                      <a:pt x="1642" y="8652"/>
                    </a:cubicBezTo>
                    <a:cubicBezTo>
                      <a:pt x="1227" y="8406"/>
                      <a:pt x="2035" y="8249"/>
                      <a:pt x="2094" y="8249"/>
                    </a:cubicBezTo>
                    <a:cubicBezTo>
                      <a:pt x="2098" y="8249"/>
                      <a:pt x="2099" y="8249"/>
                      <a:pt x="2097" y="8250"/>
                    </a:cubicBezTo>
                    <a:cubicBezTo>
                      <a:pt x="2222" y="8170"/>
                      <a:pt x="2347" y="8081"/>
                      <a:pt x="2356" y="7920"/>
                    </a:cubicBezTo>
                    <a:cubicBezTo>
                      <a:pt x="2365" y="7537"/>
                      <a:pt x="2142" y="6743"/>
                      <a:pt x="1839" y="6493"/>
                    </a:cubicBezTo>
                    <a:cubicBezTo>
                      <a:pt x="1642" y="6315"/>
                      <a:pt x="1428" y="6216"/>
                      <a:pt x="1187" y="6100"/>
                    </a:cubicBezTo>
                    <a:cubicBezTo>
                      <a:pt x="535" y="5791"/>
                      <a:pt x="447" y="4494"/>
                      <a:pt x="1276" y="4494"/>
                    </a:cubicBezTo>
                    <a:close/>
                    <a:moveTo>
                      <a:pt x="4854" y="3861"/>
                    </a:moveTo>
                    <a:cubicBezTo>
                      <a:pt x="5289" y="3861"/>
                      <a:pt x="5672" y="3882"/>
                      <a:pt x="6139" y="4254"/>
                    </a:cubicBezTo>
                    <a:cubicBezTo>
                      <a:pt x="6647" y="4664"/>
                      <a:pt x="7022" y="5092"/>
                      <a:pt x="7031" y="5779"/>
                    </a:cubicBezTo>
                    <a:cubicBezTo>
                      <a:pt x="7035" y="6067"/>
                      <a:pt x="6890" y="6193"/>
                      <a:pt x="6726" y="6193"/>
                    </a:cubicBezTo>
                    <a:cubicBezTo>
                      <a:pt x="6555" y="6193"/>
                      <a:pt x="6363" y="6056"/>
                      <a:pt x="6299" y="5824"/>
                    </a:cubicBezTo>
                    <a:cubicBezTo>
                      <a:pt x="6246" y="5610"/>
                      <a:pt x="6192" y="5529"/>
                      <a:pt x="6103" y="5333"/>
                    </a:cubicBezTo>
                    <a:cubicBezTo>
                      <a:pt x="6072" y="5272"/>
                      <a:pt x="6022" y="5246"/>
                      <a:pt x="5971" y="5246"/>
                    </a:cubicBezTo>
                    <a:cubicBezTo>
                      <a:pt x="5859" y="5246"/>
                      <a:pt x="5741" y="5368"/>
                      <a:pt x="5809" y="5503"/>
                    </a:cubicBezTo>
                    <a:cubicBezTo>
                      <a:pt x="5889" y="5672"/>
                      <a:pt x="5951" y="5931"/>
                      <a:pt x="6032" y="6181"/>
                    </a:cubicBezTo>
                    <a:cubicBezTo>
                      <a:pt x="5532" y="6368"/>
                      <a:pt x="5157" y="7037"/>
                      <a:pt x="5550" y="7510"/>
                    </a:cubicBezTo>
                    <a:cubicBezTo>
                      <a:pt x="5837" y="7856"/>
                      <a:pt x="6227" y="7977"/>
                      <a:pt x="6643" y="7977"/>
                    </a:cubicBezTo>
                    <a:cubicBezTo>
                      <a:pt x="6978" y="7977"/>
                      <a:pt x="7329" y="7899"/>
                      <a:pt x="7655" y="7795"/>
                    </a:cubicBezTo>
                    <a:lnTo>
                      <a:pt x="7655" y="7795"/>
                    </a:lnTo>
                    <a:cubicBezTo>
                      <a:pt x="7528" y="8390"/>
                      <a:pt x="7945" y="9001"/>
                      <a:pt x="8520" y="9001"/>
                    </a:cubicBezTo>
                    <a:cubicBezTo>
                      <a:pt x="8669" y="9001"/>
                      <a:pt x="8829" y="8960"/>
                      <a:pt x="8993" y="8866"/>
                    </a:cubicBezTo>
                    <a:cubicBezTo>
                      <a:pt x="9270" y="8705"/>
                      <a:pt x="9520" y="8625"/>
                      <a:pt x="9752" y="8598"/>
                    </a:cubicBezTo>
                    <a:cubicBezTo>
                      <a:pt x="9805" y="8598"/>
                      <a:pt x="9859" y="8589"/>
                      <a:pt x="9912" y="8589"/>
                    </a:cubicBezTo>
                    <a:lnTo>
                      <a:pt x="9912" y="8607"/>
                    </a:lnTo>
                    <a:cubicBezTo>
                      <a:pt x="9930" y="8928"/>
                      <a:pt x="9841" y="9098"/>
                      <a:pt x="9966" y="9410"/>
                    </a:cubicBezTo>
                    <a:cubicBezTo>
                      <a:pt x="10216" y="10017"/>
                      <a:pt x="9957" y="10400"/>
                      <a:pt x="9439" y="10713"/>
                    </a:cubicBezTo>
                    <a:cubicBezTo>
                      <a:pt x="9289" y="10804"/>
                      <a:pt x="9139" y="10839"/>
                      <a:pt x="8989" y="10839"/>
                    </a:cubicBezTo>
                    <a:cubicBezTo>
                      <a:pt x="8568" y="10839"/>
                      <a:pt x="8145" y="10561"/>
                      <a:pt x="7718" y="10463"/>
                    </a:cubicBezTo>
                    <a:cubicBezTo>
                      <a:pt x="7718" y="10454"/>
                      <a:pt x="7727" y="10445"/>
                      <a:pt x="7727" y="10445"/>
                    </a:cubicBezTo>
                    <a:cubicBezTo>
                      <a:pt x="7807" y="10258"/>
                      <a:pt x="7816" y="10052"/>
                      <a:pt x="7718" y="9829"/>
                    </a:cubicBezTo>
                    <a:cubicBezTo>
                      <a:pt x="7334" y="8982"/>
                      <a:pt x="6478" y="8991"/>
                      <a:pt x="5693" y="8830"/>
                    </a:cubicBezTo>
                    <a:cubicBezTo>
                      <a:pt x="5684" y="8732"/>
                      <a:pt x="5675" y="8634"/>
                      <a:pt x="5657" y="8536"/>
                    </a:cubicBezTo>
                    <a:cubicBezTo>
                      <a:pt x="5612" y="8322"/>
                      <a:pt x="5398" y="8125"/>
                      <a:pt x="5211" y="8045"/>
                    </a:cubicBezTo>
                    <a:cubicBezTo>
                      <a:pt x="5006" y="7965"/>
                      <a:pt x="4809" y="7911"/>
                      <a:pt x="4595" y="7885"/>
                    </a:cubicBezTo>
                    <a:cubicBezTo>
                      <a:pt x="4461" y="7867"/>
                      <a:pt x="4337" y="7849"/>
                      <a:pt x="4203" y="7840"/>
                    </a:cubicBezTo>
                    <a:cubicBezTo>
                      <a:pt x="4185" y="7841"/>
                      <a:pt x="4167" y="7841"/>
                      <a:pt x="4150" y="7841"/>
                    </a:cubicBezTo>
                    <a:cubicBezTo>
                      <a:pt x="3648" y="7841"/>
                      <a:pt x="3496" y="7467"/>
                      <a:pt x="3685" y="6734"/>
                    </a:cubicBezTo>
                    <a:lnTo>
                      <a:pt x="3685" y="6734"/>
                    </a:lnTo>
                    <a:cubicBezTo>
                      <a:pt x="3792" y="6814"/>
                      <a:pt x="3908" y="6859"/>
                      <a:pt x="4024" y="6859"/>
                    </a:cubicBezTo>
                    <a:cubicBezTo>
                      <a:pt x="4032" y="6859"/>
                      <a:pt x="4040" y="6859"/>
                      <a:pt x="4047" y="6859"/>
                    </a:cubicBezTo>
                    <a:cubicBezTo>
                      <a:pt x="4435" y="6859"/>
                      <a:pt x="4668" y="6637"/>
                      <a:pt x="4747" y="6261"/>
                    </a:cubicBezTo>
                    <a:cubicBezTo>
                      <a:pt x="4916" y="5414"/>
                      <a:pt x="4096" y="4798"/>
                      <a:pt x="4658" y="3933"/>
                    </a:cubicBezTo>
                    <a:cubicBezTo>
                      <a:pt x="4667" y="3906"/>
                      <a:pt x="4676" y="3879"/>
                      <a:pt x="4684" y="3861"/>
                    </a:cubicBezTo>
                    <a:cubicBezTo>
                      <a:pt x="4742" y="3861"/>
                      <a:pt x="4798" y="3861"/>
                      <a:pt x="4854" y="3861"/>
                    </a:cubicBezTo>
                    <a:close/>
                    <a:moveTo>
                      <a:pt x="18352" y="6439"/>
                    </a:moveTo>
                    <a:lnTo>
                      <a:pt x="18352" y="6439"/>
                    </a:lnTo>
                    <a:cubicBezTo>
                      <a:pt x="19431" y="7198"/>
                      <a:pt x="17656" y="8402"/>
                      <a:pt x="17031" y="8652"/>
                    </a:cubicBezTo>
                    <a:cubicBezTo>
                      <a:pt x="16434" y="8902"/>
                      <a:pt x="15756" y="8866"/>
                      <a:pt x="15185" y="9178"/>
                    </a:cubicBezTo>
                    <a:cubicBezTo>
                      <a:pt x="15033" y="9267"/>
                      <a:pt x="14935" y="9446"/>
                      <a:pt x="14837" y="9589"/>
                    </a:cubicBezTo>
                    <a:cubicBezTo>
                      <a:pt x="14489" y="10124"/>
                      <a:pt x="14400" y="10445"/>
                      <a:pt x="13748" y="10641"/>
                    </a:cubicBezTo>
                    <a:cubicBezTo>
                      <a:pt x="13088" y="10837"/>
                      <a:pt x="12481" y="10668"/>
                      <a:pt x="11857" y="10918"/>
                    </a:cubicBezTo>
                    <a:cubicBezTo>
                      <a:pt x="11875" y="10748"/>
                      <a:pt x="11937" y="10614"/>
                      <a:pt x="12223" y="10561"/>
                    </a:cubicBezTo>
                    <a:cubicBezTo>
                      <a:pt x="12526" y="10516"/>
                      <a:pt x="12749" y="10409"/>
                      <a:pt x="12945" y="10168"/>
                    </a:cubicBezTo>
                    <a:cubicBezTo>
                      <a:pt x="13249" y="9785"/>
                      <a:pt x="12803" y="9276"/>
                      <a:pt x="12553" y="8955"/>
                    </a:cubicBezTo>
                    <a:cubicBezTo>
                      <a:pt x="12678" y="8768"/>
                      <a:pt x="12713" y="8580"/>
                      <a:pt x="12687" y="8411"/>
                    </a:cubicBezTo>
                    <a:cubicBezTo>
                      <a:pt x="12850" y="8334"/>
                      <a:pt x="13003" y="8303"/>
                      <a:pt x="13151" y="8303"/>
                    </a:cubicBezTo>
                    <a:cubicBezTo>
                      <a:pt x="13582" y="8303"/>
                      <a:pt x="13963" y="8563"/>
                      <a:pt x="14408" y="8670"/>
                    </a:cubicBezTo>
                    <a:cubicBezTo>
                      <a:pt x="14482" y="8687"/>
                      <a:pt x="14555" y="8695"/>
                      <a:pt x="14628" y="8695"/>
                    </a:cubicBezTo>
                    <a:cubicBezTo>
                      <a:pt x="14925" y="8695"/>
                      <a:pt x="15212" y="8563"/>
                      <a:pt x="15470" y="8420"/>
                    </a:cubicBezTo>
                    <a:cubicBezTo>
                      <a:pt x="15729" y="8268"/>
                      <a:pt x="15898" y="8081"/>
                      <a:pt x="15979" y="7885"/>
                    </a:cubicBezTo>
                    <a:cubicBezTo>
                      <a:pt x="16025" y="7894"/>
                      <a:pt x="16074" y="7898"/>
                      <a:pt x="16126" y="7898"/>
                    </a:cubicBezTo>
                    <a:cubicBezTo>
                      <a:pt x="16314" y="7898"/>
                      <a:pt x="16527" y="7847"/>
                      <a:pt x="16674" y="7840"/>
                    </a:cubicBezTo>
                    <a:cubicBezTo>
                      <a:pt x="17156" y="7813"/>
                      <a:pt x="17575" y="7403"/>
                      <a:pt x="17754" y="6993"/>
                    </a:cubicBezTo>
                    <a:lnTo>
                      <a:pt x="17763" y="6975"/>
                    </a:lnTo>
                    <a:lnTo>
                      <a:pt x="17781" y="6966"/>
                    </a:lnTo>
                    <a:cubicBezTo>
                      <a:pt x="18021" y="6814"/>
                      <a:pt x="18209" y="6636"/>
                      <a:pt x="18352" y="6439"/>
                    </a:cubicBezTo>
                    <a:close/>
                    <a:moveTo>
                      <a:pt x="10251" y="8625"/>
                    </a:moveTo>
                    <a:cubicBezTo>
                      <a:pt x="10715" y="8705"/>
                      <a:pt x="11161" y="8955"/>
                      <a:pt x="11714" y="9107"/>
                    </a:cubicBezTo>
                    <a:cubicBezTo>
                      <a:pt x="11817" y="9137"/>
                      <a:pt x="11948" y="9159"/>
                      <a:pt x="12078" y="9159"/>
                    </a:cubicBezTo>
                    <a:cubicBezTo>
                      <a:pt x="12139" y="9159"/>
                      <a:pt x="12201" y="9154"/>
                      <a:pt x="12258" y="9142"/>
                    </a:cubicBezTo>
                    <a:lnTo>
                      <a:pt x="12258" y="9142"/>
                    </a:lnTo>
                    <a:cubicBezTo>
                      <a:pt x="12544" y="9553"/>
                      <a:pt x="12874" y="10097"/>
                      <a:pt x="12134" y="10240"/>
                    </a:cubicBezTo>
                    <a:cubicBezTo>
                      <a:pt x="11955" y="10267"/>
                      <a:pt x="11670" y="10302"/>
                      <a:pt x="11580" y="10498"/>
                    </a:cubicBezTo>
                    <a:cubicBezTo>
                      <a:pt x="11402" y="10864"/>
                      <a:pt x="11500" y="11159"/>
                      <a:pt x="11161" y="11489"/>
                    </a:cubicBezTo>
                    <a:cubicBezTo>
                      <a:pt x="10884" y="11752"/>
                      <a:pt x="10607" y="11865"/>
                      <a:pt x="10345" y="11865"/>
                    </a:cubicBezTo>
                    <a:cubicBezTo>
                      <a:pt x="9924" y="11865"/>
                      <a:pt x="9542" y="11573"/>
                      <a:pt x="9261" y="11150"/>
                    </a:cubicBezTo>
                    <a:cubicBezTo>
                      <a:pt x="9475" y="11087"/>
                      <a:pt x="9680" y="10971"/>
                      <a:pt x="9868" y="10837"/>
                    </a:cubicBezTo>
                    <a:cubicBezTo>
                      <a:pt x="10153" y="10632"/>
                      <a:pt x="10349" y="10338"/>
                      <a:pt x="10447" y="9999"/>
                    </a:cubicBezTo>
                    <a:cubicBezTo>
                      <a:pt x="10492" y="9803"/>
                      <a:pt x="10430" y="9642"/>
                      <a:pt x="10358" y="9464"/>
                    </a:cubicBezTo>
                    <a:cubicBezTo>
                      <a:pt x="10242" y="9160"/>
                      <a:pt x="10269" y="8928"/>
                      <a:pt x="10251" y="8625"/>
                    </a:cubicBezTo>
                    <a:close/>
                    <a:moveTo>
                      <a:pt x="5657" y="9169"/>
                    </a:moveTo>
                    <a:cubicBezTo>
                      <a:pt x="6281" y="9285"/>
                      <a:pt x="6942" y="9258"/>
                      <a:pt x="7352" y="9838"/>
                    </a:cubicBezTo>
                    <a:cubicBezTo>
                      <a:pt x="7521" y="10088"/>
                      <a:pt x="7539" y="10275"/>
                      <a:pt x="7459" y="10418"/>
                    </a:cubicBezTo>
                    <a:cubicBezTo>
                      <a:pt x="7300" y="10715"/>
                      <a:pt x="6743" y="10818"/>
                      <a:pt x="6404" y="10818"/>
                    </a:cubicBezTo>
                    <a:cubicBezTo>
                      <a:pt x="6325" y="10818"/>
                      <a:pt x="6257" y="10812"/>
                      <a:pt x="6210" y="10802"/>
                    </a:cubicBezTo>
                    <a:cubicBezTo>
                      <a:pt x="6183" y="10802"/>
                      <a:pt x="6165" y="10793"/>
                      <a:pt x="6139" y="10784"/>
                    </a:cubicBezTo>
                    <a:cubicBezTo>
                      <a:pt x="5960" y="10739"/>
                      <a:pt x="5782" y="10668"/>
                      <a:pt x="5594" y="10668"/>
                    </a:cubicBezTo>
                    <a:cubicBezTo>
                      <a:pt x="5023" y="10677"/>
                      <a:pt x="4738" y="11096"/>
                      <a:pt x="4426" y="11453"/>
                    </a:cubicBezTo>
                    <a:cubicBezTo>
                      <a:pt x="4209" y="11707"/>
                      <a:pt x="3975" y="11923"/>
                      <a:pt x="3609" y="11923"/>
                    </a:cubicBezTo>
                    <a:cubicBezTo>
                      <a:pt x="3449" y="11923"/>
                      <a:pt x="3263" y="11881"/>
                      <a:pt x="3043" y="11783"/>
                    </a:cubicBezTo>
                    <a:cubicBezTo>
                      <a:pt x="3025" y="11774"/>
                      <a:pt x="3016" y="11765"/>
                      <a:pt x="2998" y="11765"/>
                    </a:cubicBezTo>
                    <a:cubicBezTo>
                      <a:pt x="3221" y="11382"/>
                      <a:pt x="3400" y="10962"/>
                      <a:pt x="3525" y="10561"/>
                    </a:cubicBezTo>
                    <a:cubicBezTo>
                      <a:pt x="3525" y="10552"/>
                      <a:pt x="3525" y="10543"/>
                      <a:pt x="3525" y="10525"/>
                    </a:cubicBezTo>
                    <a:cubicBezTo>
                      <a:pt x="3576" y="10531"/>
                      <a:pt x="3627" y="10534"/>
                      <a:pt x="3679" y="10534"/>
                    </a:cubicBezTo>
                    <a:cubicBezTo>
                      <a:pt x="4018" y="10534"/>
                      <a:pt x="4373" y="10415"/>
                      <a:pt x="4667" y="10275"/>
                    </a:cubicBezTo>
                    <a:cubicBezTo>
                      <a:pt x="5193" y="10017"/>
                      <a:pt x="5559" y="9660"/>
                      <a:pt x="5657" y="9169"/>
                    </a:cubicBezTo>
                    <a:close/>
                    <a:moveTo>
                      <a:pt x="7521" y="10757"/>
                    </a:moveTo>
                    <a:cubicBezTo>
                      <a:pt x="7539" y="10766"/>
                      <a:pt x="7548" y="10775"/>
                      <a:pt x="7575" y="10775"/>
                    </a:cubicBezTo>
                    <a:cubicBezTo>
                      <a:pt x="7994" y="10829"/>
                      <a:pt x="8351" y="11087"/>
                      <a:pt x="8770" y="11176"/>
                    </a:cubicBezTo>
                    <a:cubicBezTo>
                      <a:pt x="8806" y="11185"/>
                      <a:pt x="8851" y="11185"/>
                      <a:pt x="8895" y="11194"/>
                    </a:cubicBezTo>
                    <a:cubicBezTo>
                      <a:pt x="8895" y="11212"/>
                      <a:pt x="8904" y="11230"/>
                      <a:pt x="8913" y="11248"/>
                    </a:cubicBezTo>
                    <a:cubicBezTo>
                      <a:pt x="9047" y="11462"/>
                      <a:pt x="9190" y="11676"/>
                      <a:pt x="9359" y="11846"/>
                    </a:cubicBezTo>
                    <a:cubicBezTo>
                      <a:pt x="9243" y="11899"/>
                      <a:pt x="9145" y="11970"/>
                      <a:pt x="9065" y="12051"/>
                    </a:cubicBezTo>
                    <a:cubicBezTo>
                      <a:pt x="8616" y="11807"/>
                      <a:pt x="8300" y="11403"/>
                      <a:pt x="7784" y="11403"/>
                    </a:cubicBezTo>
                    <a:cubicBezTo>
                      <a:pt x="7715" y="11403"/>
                      <a:pt x="7643" y="11410"/>
                      <a:pt x="7566" y="11426"/>
                    </a:cubicBezTo>
                    <a:cubicBezTo>
                      <a:pt x="7000" y="11541"/>
                      <a:pt x="6366" y="11744"/>
                      <a:pt x="5758" y="11744"/>
                    </a:cubicBezTo>
                    <a:cubicBezTo>
                      <a:pt x="5465" y="11744"/>
                      <a:pt x="5178" y="11697"/>
                      <a:pt x="4908" y="11569"/>
                    </a:cubicBezTo>
                    <a:cubicBezTo>
                      <a:pt x="4934" y="11542"/>
                      <a:pt x="4961" y="11515"/>
                      <a:pt x="4988" y="11489"/>
                    </a:cubicBezTo>
                    <a:cubicBezTo>
                      <a:pt x="5231" y="11254"/>
                      <a:pt x="5475" y="11087"/>
                      <a:pt x="5809" y="11087"/>
                    </a:cubicBezTo>
                    <a:cubicBezTo>
                      <a:pt x="5818" y="11087"/>
                      <a:pt x="5827" y="11087"/>
                      <a:pt x="5835" y="11087"/>
                    </a:cubicBezTo>
                    <a:cubicBezTo>
                      <a:pt x="5925" y="11087"/>
                      <a:pt x="6014" y="11105"/>
                      <a:pt x="6121" y="11132"/>
                    </a:cubicBezTo>
                    <a:cubicBezTo>
                      <a:pt x="6269" y="11171"/>
                      <a:pt x="6429" y="11198"/>
                      <a:pt x="6586" y="11198"/>
                    </a:cubicBezTo>
                    <a:cubicBezTo>
                      <a:pt x="6750" y="11198"/>
                      <a:pt x="6912" y="11169"/>
                      <a:pt x="7057" y="11096"/>
                    </a:cubicBezTo>
                    <a:cubicBezTo>
                      <a:pt x="7227" y="11007"/>
                      <a:pt x="7388" y="10900"/>
                      <a:pt x="7521" y="10757"/>
                    </a:cubicBezTo>
                    <a:close/>
                    <a:moveTo>
                      <a:pt x="7727" y="11756"/>
                    </a:moveTo>
                    <a:cubicBezTo>
                      <a:pt x="7718" y="11774"/>
                      <a:pt x="7709" y="11792"/>
                      <a:pt x="7709" y="11819"/>
                    </a:cubicBezTo>
                    <a:cubicBezTo>
                      <a:pt x="7512" y="11988"/>
                      <a:pt x="7388" y="12202"/>
                      <a:pt x="7307" y="12434"/>
                    </a:cubicBezTo>
                    <a:cubicBezTo>
                      <a:pt x="6513" y="12453"/>
                      <a:pt x="5713" y="12585"/>
                      <a:pt x="4935" y="12585"/>
                    </a:cubicBezTo>
                    <a:cubicBezTo>
                      <a:pt x="4246" y="12585"/>
                      <a:pt x="3573" y="12481"/>
                      <a:pt x="2936" y="12104"/>
                    </a:cubicBezTo>
                    <a:lnTo>
                      <a:pt x="2936" y="12104"/>
                    </a:lnTo>
                    <a:cubicBezTo>
                      <a:pt x="3184" y="12212"/>
                      <a:pt x="3432" y="12274"/>
                      <a:pt x="3673" y="12274"/>
                    </a:cubicBezTo>
                    <a:cubicBezTo>
                      <a:pt x="4030" y="12274"/>
                      <a:pt x="4372" y="12138"/>
                      <a:pt x="4676" y="11819"/>
                    </a:cubicBezTo>
                    <a:cubicBezTo>
                      <a:pt x="4684" y="11837"/>
                      <a:pt x="4702" y="11846"/>
                      <a:pt x="4720" y="11854"/>
                    </a:cubicBezTo>
                    <a:cubicBezTo>
                      <a:pt x="5033" y="12004"/>
                      <a:pt x="5436" y="12096"/>
                      <a:pt x="5803" y="12096"/>
                    </a:cubicBezTo>
                    <a:cubicBezTo>
                      <a:pt x="5897" y="12096"/>
                      <a:pt x="5989" y="12090"/>
                      <a:pt x="6076" y="12077"/>
                    </a:cubicBezTo>
                    <a:cubicBezTo>
                      <a:pt x="6513" y="12015"/>
                      <a:pt x="6959" y="11926"/>
                      <a:pt x="7388" y="11810"/>
                    </a:cubicBezTo>
                    <a:cubicBezTo>
                      <a:pt x="7512" y="11774"/>
                      <a:pt x="7628" y="11756"/>
                      <a:pt x="7727" y="11756"/>
                    </a:cubicBezTo>
                    <a:close/>
                    <a:moveTo>
                      <a:pt x="2606" y="12301"/>
                    </a:moveTo>
                    <a:lnTo>
                      <a:pt x="2633" y="12327"/>
                    </a:lnTo>
                    <a:cubicBezTo>
                      <a:pt x="3356" y="12798"/>
                      <a:pt x="4114" y="12919"/>
                      <a:pt x="4893" y="12919"/>
                    </a:cubicBezTo>
                    <a:cubicBezTo>
                      <a:pt x="5650" y="12919"/>
                      <a:pt x="6426" y="12804"/>
                      <a:pt x="7209" y="12782"/>
                    </a:cubicBezTo>
                    <a:lnTo>
                      <a:pt x="7209" y="12782"/>
                    </a:lnTo>
                    <a:cubicBezTo>
                      <a:pt x="7191" y="12907"/>
                      <a:pt x="7173" y="13032"/>
                      <a:pt x="7156" y="13166"/>
                    </a:cubicBezTo>
                    <a:cubicBezTo>
                      <a:pt x="7138" y="13166"/>
                      <a:pt x="7120" y="13157"/>
                      <a:pt x="7102" y="13157"/>
                    </a:cubicBezTo>
                    <a:cubicBezTo>
                      <a:pt x="6540" y="13167"/>
                      <a:pt x="5310" y="13430"/>
                      <a:pt x="4236" y="13430"/>
                    </a:cubicBezTo>
                    <a:cubicBezTo>
                      <a:pt x="3367" y="13430"/>
                      <a:pt x="2601" y="13258"/>
                      <a:pt x="2374" y="12640"/>
                    </a:cubicBezTo>
                    <a:cubicBezTo>
                      <a:pt x="2365" y="12613"/>
                      <a:pt x="2347" y="12595"/>
                      <a:pt x="2329" y="12577"/>
                    </a:cubicBezTo>
                    <a:cubicBezTo>
                      <a:pt x="2427" y="12497"/>
                      <a:pt x="2517" y="12399"/>
                      <a:pt x="2606" y="12301"/>
                    </a:cubicBezTo>
                    <a:close/>
                    <a:moveTo>
                      <a:pt x="2142" y="12934"/>
                    </a:moveTo>
                    <a:cubicBezTo>
                      <a:pt x="2503" y="13583"/>
                      <a:pt x="3313" y="13762"/>
                      <a:pt x="4202" y="13762"/>
                    </a:cubicBezTo>
                    <a:cubicBezTo>
                      <a:pt x="5267" y="13762"/>
                      <a:pt x="6446" y="13506"/>
                      <a:pt x="7102" y="13496"/>
                    </a:cubicBezTo>
                    <a:lnTo>
                      <a:pt x="7120" y="13496"/>
                    </a:lnTo>
                    <a:cubicBezTo>
                      <a:pt x="7084" y="13639"/>
                      <a:pt x="7031" y="13790"/>
                      <a:pt x="6977" y="13951"/>
                    </a:cubicBezTo>
                    <a:cubicBezTo>
                      <a:pt x="6950" y="13933"/>
                      <a:pt x="6924" y="13924"/>
                      <a:pt x="6888" y="13924"/>
                    </a:cubicBezTo>
                    <a:cubicBezTo>
                      <a:pt x="6174" y="13942"/>
                      <a:pt x="5568" y="14281"/>
                      <a:pt x="4890" y="14477"/>
                    </a:cubicBezTo>
                    <a:cubicBezTo>
                      <a:pt x="4773" y="14510"/>
                      <a:pt x="4642" y="14526"/>
                      <a:pt x="4503" y="14526"/>
                    </a:cubicBezTo>
                    <a:cubicBezTo>
                      <a:pt x="3582" y="14526"/>
                      <a:pt x="2289" y="13841"/>
                      <a:pt x="2142" y="12934"/>
                    </a:cubicBezTo>
                    <a:close/>
                    <a:moveTo>
                      <a:pt x="12006" y="1"/>
                    </a:moveTo>
                    <a:cubicBezTo>
                      <a:pt x="11415" y="1"/>
                      <a:pt x="10870" y="281"/>
                      <a:pt x="10546" y="801"/>
                    </a:cubicBezTo>
                    <a:cubicBezTo>
                      <a:pt x="10483" y="730"/>
                      <a:pt x="10421" y="659"/>
                      <a:pt x="10358" y="596"/>
                    </a:cubicBezTo>
                    <a:cubicBezTo>
                      <a:pt x="9987" y="234"/>
                      <a:pt x="9559" y="86"/>
                      <a:pt x="9123" y="86"/>
                    </a:cubicBezTo>
                    <a:cubicBezTo>
                      <a:pt x="8293" y="86"/>
                      <a:pt x="7435" y="621"/>
                      <a:pt x="6879" y="1230"/>
                    </a:cubicBezTo>
                    <a:cubicBezTo>
                      <a:pt x="6799" y="1167"/>
                      <a:pt x="6727" y="1105"/>
                      <a:pt x="6647" y="1015"/>
                    </a:cubicBezTo>
                    <a:cubicBezTo>
                      <a:pt x="6538" y="899"/>
                      <a:pt x="6338" y="848"/>
                      <a:pt x="6167" y="848"/>
                    </a:cubicBezTo>
                    <a:cubicBezTo>
                      <a:pt x="6129" y="848"/>
                      <a:pt x="6092" y="850"/>
                      <a:pt x="6058" y="855"/>
                    </a:cubicBezTo>
                    <a:cubicBezTo>
                      <a:pt x="5309" y="989"/>
                      <a:pt x="5264" y="1435"/>
                      <a:pt x="4997" y="2059"/>
                    </a:cubicBezTo>
                    <a:cubicBezTo>
                      <a:pt x="4988" y="2077"/>
                      <a:pt x="4988" y="2104"/>
                      <a:pt x="4988" y="2122"/>
                    </a:cubicBezTo>
                    <a:cubicBezTo>
                      <a:pt x="4640" y="1961"/>
                      <a:pt x="4301" y="1854"/>
                      <a:pt x="3917" y="1845"/>
                    </a:cubicBezTo>
                    <a:lnTo>
                      <a:pt x="3908" y="1845"/>
                    </a:lnTo>
                    <a:cubicBezTo>
                      <a:pt x="3886" y="1816"/>
                      <a:pt x="3858" y="1798"/>
                      <a:pt x="3813" y="1798"/>
                    </a:cubicBezTo>
                    <a:cubicBezTo>
                      <a:pt x="3804" y="1798"/>
                      <a:pt x="3794" y="1799"/>
                      <a:pt x="3783" y="1800"/>
                    </a:cubicBezTo>
                    <a:cubicBezTo>
                      <a:pt x="3320" y="1854"/>
                      <a:pt x="2802" y="2068"/>
                      <a:pt x="2713" y="2577"/>
                    </a:cubicBezTo>
                    <a:cubicBezTo>
                      <a:pt x="2704" y="2630"/>
                      <a:pt x="2713" y="2684"/>
                      <a:pt x="2731" y="2746"/>
                    </a:cubicBezTo>
                    <a:cubicBezTo>
                      <a:pt x="1972" y="2835"/>
                      <a:pt x="1410" y="3424"/>
                      <a:pt x="1419" y="4165"/>
                    </a:cubicBezTo>
                    <a:cubicBezTo>
                      <a:pt x="1381" y="4161"/>
                      <a:pt x="1344" y="4159"/>
                      <a:pt x="1308" y="4159"/>
                    </a:cubicBezTo>
                    <a:cubicBezTo>
                      <a:pt x="869" y="4159"/>
                      <a:pt x="566" y="4407"/>
                      <a:pt x="385" y="4860"/>
                    </a:cubicBezTo>
                    <a:cubicBezTo>
                      <a:pt x="260" y="5182"/>
                      <a:pt x="286" y="5485"/>
                      <a:pt x="411" y="5744"/>
                    </a:cubicBezTo>
                    <a:cubicBezTo>
                      <a:pt x="286" y="5833"/>
                      <a:pt x="162" y="5895"/>
                      <a:pt x="46" y="5958"/>
                    </a:cubicBezTo>
                    <a:lnTo>
                      <a:pt x="46" y="6332"/>
                    </a:lnTo>
                    <a:cubicBezTo>
                      <a:pt x="72" y="6306"/>
                      <a:pt x="108" y="6288"/>
                      <a:pt x="153" y="6261"/>
                    </a:cubicBezTo>
                    <a:cubicBezTo>
                      <a:pt x="304" y="6181"/>
                      <a:pt x="447" y="6127"/>
                      <a:pt x="599" y="6029"/>
                    </a:cubicBezTo>
                    <a:cubicBezTo>
                      <a:pt x="750" y="6216"/>
                      <a:pt x="964" y="6368"/>
                      <a:pt x="1187" y="6475"/>
                    </a:cubicBezTo>
                    <a:cubicBezTo>
                      <a:pt x="1482" y="6618"/>
                      <a:pt x="1696" y="6868"/>
                      <a:pt x="1803" y="7189"/>
                    </a:cubicBezTo>
                    <a:cubicBezTo>
                      <a:pt x="1854" y="7324"/>
                      <a:pt x="2215" y="7953"/>
                      <a:pt x="1772" y="7953"/>
                    </a:cubicBezTo>
                    <a:cubicBezTo>
                      <a:pt x="1746" y="7953"/>
                      <a:pt x="1718" y="7951"/>
                      <a:pt x="1687" y="7947"/>
                    </a:cubicBezTo>
                    <a:cubicBezTo>
                      <a:pt x="1625" y="7938"/>
                      <a:pt x="1569" y="7933"/>
                      <a:pt x="1517" y="7933"/>
                    </a:cubicBezTo>
                    <a:cubicBezTo>
                      <a:pt x="1312" y="7933"/>
                      <a:pt x="1175" y="8010"/>
                      <a:pt x="1054" y="8224"/>
                    </a:cubicBezTo>
                    <a:cubicBezTo>
                      <a:pt x="831" y="8652"/>
                      <a:pt x="1598" y="9089"/>
                      <a:pt x="1999" y="9187"/>
                    </a:cubicBezTo>
                    <a:cubicBezTo>
                      <a:pt x="2017" y="9633"/>
                      <a:pt x="2062" y="10079"/>
                      <a:pt x="1999" y="10525"/>
                    </a:cubicBezTo>
                    <a:cubicBezTo>
                      <a:pt x="1928" y="10945"/>
                      <a:pt x="1580" y="11203"/>
                      <a:pt x="1205" y="11355"/>
                    </a:cubicBezTo>
                    <a:cubicBezTo>
                      <a:pt x="1140" y="11381"/>
                      <a:pt x="1078" y="11393"/>
                      <a:pt x="1020" y="11393"/>
                    </a:cubicBezTo>
                    <a:cubicBezTo>
                      <a:pt x="646" y="11393"/>
                      <a:pt x="452" y="10892"/>
                      <a:pt x="661" y="10552"/>
                    </a:cubicBezTo>
                    <a:cubicBezTo>
                      <a:pt x="902" y="10186"/>
                      <a:pt x="831" y="9812"/>
                      <a:pt x="411" y="9669"/>
                    </a:cubicBezTo>
                    <a:cubicBezTo>
                      <a:pt x="313" y="9642"/>
                      <a:pt x="170" y="9633"/>
                      <a:pt x="46" y="9615"/>
                    </a:cubicBezTo>
                    <a:lnTo>
                      <a:pt x="46" y="9963"/>
                    </a:lnTo>
                    <a:cubicBezTo>
                      <a:pt x="670" y="10043"/>
                      <a:pt x="1" y="10864"/>
                      <a:pt x="179" y="11275"/>
                    </a:cubicBezTo>
                    <a:cubicBezTo>
                      <a:pt x="330" y="11613"/>
                      <a:pt x="569" y="11742"/>
                      <a:pt x="892" y="11742"/>
                    </a:cubicBezTo>
                    <a:cubicBezTo>
                      <a:pt x="952" y="11742"/>
                      <a:pt x="1015" y="11738"/>
                      <a:pt x="1080" y="11730"/>
                    </a:cubicBezTo>
                    <a:cubicBezTo>
                      <a:pt x="2445" y="11560"/>
                      <a:pt x="2365" y="10222"/>
                      <a:pt x="2338" y="9187"/>
                    </a:cubicBezTo>
                    <a:cubicBezTo>
                      <a:pt x="2483" y="9165"/>
                      <a:pt x="2648" y="9133"/>
                      <a:pt x="2778" y="9133"/>
                    </a:cubicBezTo>
                    <a:cubicBezTo>
                      <a:pt x="2967" y="9133"/>
                      <a:pt x="3079" y="9202"/>
                      <a:pt x="2936" y="9473"/>
                    </a:cubicBezTo>
                    <a:cubicBezTo>
                      <a:pt x="2847" y="9651"/>
                      <a:pt x="2740" y="9963"/>
                      <a:pt x="2874" y="10151"/>
                    </a:cubicBezTo>
                    <a:cubicBezTo>
                      <a:pt x="2972" y="10284"/>
                      <a:pt x="3088" y="10374"/>
                      <a:pt x="3213" y="10436"/>
                    </a:cubicBezTo>
                    <a:cubicBezTo>
                      <a:pt x="3213" y="10454"/>
                      <a:pt x="3204" y="10463"/>
                      <a:pt x="3195" y="10472"/>
                    </a:cubicBezTo>
                    <a:cubicBezTo>
                      <a:pt x="2918" y="11382"/>
                      <a:pt x="2410" y="12425"/>
                      <a:pt x="1428" y="12702"/>
                    </a:cubicBezTo>
                    <a:cubicBezTo>
                      <a:pt x="1326" y="12733"/>
                      <a:pt x="1225" y="12747"/>
                      <a:pt x="1127" y="12747"/>
                    </a:cubicBezTo>
                    <a:cubicBezTo>
                      <a:pt x="710" y="12747"/>
                      <a:pt x="334" y="12495"/>
                      <a:pt x="46" y="12185"/>
                    </a:cubicBezTo>
                    <a:lnTo>
                      <a:pt x="46" y="12675"/>
                    </a:lnTo>
                    <a:cubicBezTo>
                      <a:pt x="162" y="12764"/>
                      <a:pt x="286" y="12845"/>
                      <a:pt x="420" y="12898"/>
                    </a:cubicBezTo>
                    <a:cubicBezTo>
                      <a:pt x="679" y="13001"/>
                      <a:pt x="924" y="13048"/>
                      <a:pt x="1154" y="13048"/>
                    </a:cubicBezTo>
                    <a:cubicBezTo>
                      <a:pt x="1384" y="13048"/>
                      <a:pt x="1598" y="13001"/>
                      <a:pt x="1794" y="12916"/>
                    </a:cubicBezTo>
                    <a:cubicBezTo>
                      <a:pt x="1812" y="12996"/>
                      <a:pt x="1830" y="13077"/>
                      <a:pt x="1857" y="13157"/>
                    </a:cubicBezTo>
                    <a:cubicBezTo>
                      <a:pt x="2080" y="13835"/>
                      <a:pt x="2811" y="14361"/>
                      <a:pt x="3427" y="14647"/>
                    </a:cubicBezTo>
                    <a:cubicBezTo>
                      <a:pt x="3727" y="14782"/>
                      <a:pt x="4010" y="14834"/>
                      <a:pt x="4283" y="14834"/>
                    </a:cubicBezTo>
                    <a:cubicBezTo>
                      <a:pt x="5159" y="14834"/>
                      <a:pt x="5931" y="14297"/>
                      <a:pt x="6870" y="14263"/>
                    </a:cubicBezTo>
                    <a:lnTo>
                      <a:pt x="6870" y="14263"/>
                    </a:lnTo>
                    <a:cubicBezTo>
                      <a:pt x="6763" y="14593"/>
                      <a:pt x="6701" y="14923"/>
                      <a:pt x="6870" y="15200"/>
                    </a:cubicBezTo>
                    <a:cubicBezTo>
                      <a:pt x="6906" y="15257"/>
                      <a:pt x="6958" y="15281"/>
                      <a:pt x="7011" y="15281"/>
                    </a:cubicBezTo>
                    <a:cubicBezTo>
                      <a:pt x="7128" y="15281"/>
                      <a:pt x="7245" y="15160"/>
                      <a:pt x="7165" y="15030"/>
                    </a:cubicBezTo>
                    <a:cubicBezTo>
                      <a:pt x="6950" y="14673"/>
                      <a:pt x="7414" y="14013"/>
                      <a:pt x="7459" y="13621"/>
                    </a:cubicBezTo>
                    <a:cubicBezTo>
                      <a:pt x="7530" y="13032"/>
                      <a:pt x="7477" y="12363"/>
                      <a:pt x="8039" y="11988"/>
                    </a:cubicBezTo>
                    <a:cubicBezTo>
                      <a:pt x="8092" y="11953"/>
                      <a:pt x="8119" y="11890"/>
                      <a:pt x="8119" y="11837"/>
                    </a:cubicBezTo>
                    <a:cubicBezTo>
                      <a:pt x="8378" y="11953"/>
                      <a:pt x="8583" y="12176"/>
                      <a:pt x="8868" y="12336"/>
                    </a:cubicBezTo>
                    <a:cubicBezTo>
                      <a:pt x="8744" y="12577"/>
                      <a:pt x="8681" y="12863"/>
                      <a:pt x="8628" y="13139"/>
                    </a:cubicBezTo>
                    <a:cubicBezTo>
                      <a:pt x="8538" y="13612"/>
                      <a:pt x="8494" y="13960"/>
                      <a:pt x="8226" y="14388"/>
                    </a:cubicBezTo>
                    <a:cubicBezTo>
                      <a:pt x="8092" y="14611"/>
                      <a:pt x="7950" y="14879"/>
                      <a:pt x="7789" y="15075"/>
                    </a:cubicBezTo>
                    <a:cubicBezTo>
                      <a:pt x="7718" y="15173"/>
                      <a:pt x="7646" y="15236"/>
                      <a:pt x="7780" y="15244"/>
                    </a:cubicBezTo>
                    <a:cubicBezTo>
                      <a:pt x="7777" y="15244"/>
                      <a:pt x="7775" y="15244"/>
                      <a:pt x="7772" y="15244"/>
                    </a:cubicBezTo>
                    <a:cubicBezTo>
                      <a:pt x="7566" y="15244"/>
                      <a:pt x="7569" y="15575"/>
                      <a:pt x="7780" y="15583"/>
                    </a:cubicBezTo>
                    <a:lnTo>
                      <a:pt x="7825" y="15583"/>
                    </a:lnTo>
                    <a:cubicBezTo>
                      <a:pt x="7905" y="15583"/>
                      <a:pt x="7959" y="15530"/>
                      <a:pt x="7994" y="15459"/>
                    </a:cubicBezTo>
                    <a:cubicBezTo>
                      <a:pt x="8226" y="14888"/>
                      <a:pt x="8735" y="14433"/>
                      <a:pt x="8868" y="13808"/>
                    </a:cubicBezTo>
                    <a:cubicBezTo>
                      <a:pt x="8984" y="13237"/>
                      <a:pt x="8940" y="12381"/>
                      <a:pt x="9573" y="12113"/>
                    </a:cubicBezTo>
                    <a:cubicBezTo>
                      <a:pt x="9600" y="12095"/>
                      <a:pt x="9618" y="12077"/>
                      <a:pt x="9636" y="12060"/>
                    </a:cubicBezTo>
                    <a:cubicBezTo>
                      <a:pt x="9811" y="12160"/>
                      <a:pt x="10010" y="12221"/>
                      <a:pt x="10255" y="12221"/>
                    </a:cubicBezTo>
                    <a:cubicBezTo>
                      <a:pt x="10271" y="12221"/>
                      <a:pt x="10288" y="12221"/>
                      <a:pt x="10305" y="12220"/>
                    </a:cubicBezTo>
                    <a:cubicBezTo>
                      <a:pt x="10653" y="12220"/>
                      <a:pt x="10894" y="12104"/>
                      <a:pt x="11179" y="11908"/>
                    </a:cubicBezTo>
                    <a:cubicBezTo>
                      <a:pt x="11331" y="11810"/>
                      <a:pt x="11759" y="11524"/>
                      <a:pt x="11821" y="11310"/>
                    </a:cubicBezTo>
                    <a:lnTo>
                      <a:pt x="11821" y="11301"/>
                    </a:lnTo>
                    <a:cubicBezTo>
                      <a:pt x="12633" y="10864"/>
                      <a:pt x="13650" y="11203"/>
                      <a:pt x="14435" y="10730"/>
                    </a:cubicBezTo>
                    <a:cubicBezTo>
                      <a:pt x="14542" y="10668"/>
                      <a:pt x="14649" y="10588"/>
                      <a:pt x="14747" y="10481"/>
                    </a:cubicBezTo>
                    <a:cubicBezTo>
                      <a:pt x="14747" y="10481"/>
                      <a:pt x="14756" y="10472"/>
                      <a:pt x="14756" y="10472"/>
                    </a:cubicBezTo>
                    <a:cubicBezTo>
                      <a:pt x="15104" y="10097"/>
                      <a:pt x="15176" y="9490"/>
                      <a:pt x="15738" y="9312"/>
                    </a:cubicBezTo>
                    <a:cubicBezTo>
                      <a:pt x="16282" y="9134"/>
                      <a:pt x="16817" y="9107"/>
                      <a:pt x="17352" y="8884"/>
                    </a:cubicBezTo>
                    <a:cubicBezTo>
                      <a:pt x="18173" y="8554"/>
                      <a:pt x="19404" y="7340"/>
                      <a:pt x="18860" y="6484"/>
                    </a:cubicBezTo>
                    <a:cubicBezTo>
                      <a:pt x="18780" y="6359"/>
                      <a:pt x="18673" y="6243"/>
                      <a:pt x="18521" y="6145"/>
                    </a:cubicBezTo>
                    <a:cubicBezTo>
                      <a:pt x="18744" y="5592"/>
                      <a:pt x="18583" y="4967"/>
                      <a:pt x="17950" y="4504"/>
                    </a:cubicBezTo>
                    <a:cubicBezTo>
                      <a:pt x="17914" y="4477"/>
                      <a:pt x="17888" y="4468"/>
                      <a:pt x="17861" y="4468"/>
                    </a:cubicBezTo>
                    <a:cubicBezTo>
                      <a:pt x="17852" y="4200"/>
                      <a:pt x="17772" y="3906"/>
                      <a:pt x="17674" y="3754"/>
                    </a:cubicBezTo>
                    <a:cubicBezTo>
                      <a:pt x="17397" y="3371"/>
                      <a:pt x="17138" y="3246"/>
                      <a:pt x="16710" y="3210"/>
                    </a:cubicBezTo>
                    <a:cubicBezTo>
                      <a:pt x="16719" y="3165"/>
                      <a:pt x="16719" y="3121"/>
                      <a:pt x="16710" y="3076"/>
                    </a:cubicBezTo>
                    <a:cubicBezTo>
                      <a:pt x="16549" y="2220"/>
                      <a:pt x="15559" y="1890"/>
                      <a:pt x="14801" y="1765"/>
                    </a:cubicBezTo>
                    <a:cubicBezTo>
                      <a:pt x="14061" y="1640"/>
                      <a:pt x="14275" y="1114"/>
                      <a:pt x="13820" y="748"/>
                    </a:cubicBezTo>
                    <a:cubicBezTo>
                      <a:pt x="13445" y="445"/>
                      <a:pt x="13035" y="230"/>
                      <a:pt x="12580" y="88"/>
                    </a:cubicBezTo>
                    <a:cubicBezTo>
                      <a:pt x="12387" y="29"/>
                      <a:pt x="12194" y="1"/>
                      <a:pt x="12006" y="1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7"/>
              <p:cNvSpPr/>
              <p:nvPr/>
            </p:nvSpPr>
            <p:spPr>
              <a:xfrm>
                <a:off x="7579650" y="783578"/>
                <a:ext cx="61766" cy="280031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6719" extrusionOk="0">
                    <a:moveTo>
                      <a:pt x="1161" y="1"/>
                    </a:moveTo>
                    <a:cubicBezTo>
                      <a:pt x="902" y="134"/>
                      <a:pt x="697" y="268"/>
                      <a:pt x="607" y="652"/>
                    </a:cubicBezTo>
                    <a:cubicBezTo>
                      <a:pt x="483" y="1241"/>
                      <a:pt x="1482" y="1508"/>
                      <a:pt x="759" y="2142"/>
                    </a:cubicBezTo>
                    <a:cubicBezTo>
                      <a:pt x="170" y="2659"/>
                      <a:pt x="1" y="3355"/>
                      <a:pt x="447" y="3739"/>
                    </a:cubicBezTo>
                    <a:cubicBezTo>
                      <a:pt x="170" y="4006"/>
                      <a:pt x="81" y="4613"/>
                      <a:pt x="144" y="4952"/>
                    </a:cubicBezTo>
                    <a:cubicBezTo>
                      <a:pt x="260" y="5585"/>
                      <a:pt x="607" y="6317"/>
                      <a:pt x="1161" y="6718"/>
                    </a:cubicBezTo>
                    <a:lnTo>
                      <a:pt x="1161" y="6228"/>
                    </a:lnTo>
                    <a:cubicBezTo>
                      <a:pt x="1000" y="6067"/>
                      <a:pt x="866" y="5880"/>
                      <a:pt x="759" y="5701"/>
                    </a:cubicBezTo>
                    <a:cubicBezTo>
                      <a:pt x="545" y="5362"/>
                      <a:pt x="224" y="4229"/>
                      <a:pt x="732" y="3944"/>
                    </a:cubicBezTo>
                    <a:lnTo>
                      <a:pt x="759" y="3917"/>
                    </a:lnTo>
                    <a:cubicBezTo>
                      <a:pt x="875" y="3962"/>
                      <a:pt x="1009" y="3988"/>
                      <a:pt x="1161" y="4006"/>
                    </a:cubicBezTo>
                    <a:lnTo>
                      <a:pt x="1161" y="3658"/>
                    </a:lnTo>
                    <a:cubicBezTo>
                      <a:pt x="1098" y="3658"/>
                      <a:pt x="1045" y="3649"/>
                      <a:pt x="1009" y="3649"/>
                    </a:cubicBezTo>
                    <a:cubicBezTo>
                      <a:pt x="563" y="3587"/>
                      <a:pt x="197" y="3284"/>
                      <a:pt x="706" y="2641"/>
                    </a:cubicBezTo>
                    <a:cubicBezTo>
                      <a:pt x="795" y="2552"/>
                      <a:pt x="893" y="2463"/>
                      <a:pt x="1000" y="2383"/>
                    </a:cubicBezTo>
                    <a:cubicBezTo>
                      <a:pt x="1053" y="2338"/>
                      <a:pt x="1107" y="2293"/>
                      <a:pt x="1161" y="2240"/>
                    </a:cubicBezTo>
                    <a:lnTo>
                      <a:pt x="1161" y="1098"/>
                    </a:lnTo>
                    <a:cubicBezTo>
                      <a:pt x="982" y="893"/>
                      <a:pt x="804" y="625"/>
                      <a:pt x="1161" y="375"/>
                    </a:cubicBezTo>
                    <a:lnTo>
                      <a:pt x="1161" y="1"/>
                    </a:ln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7" name="Google Shape;2587;p37"/>
            <p:cNvGrpSpPr/>
            <p:nvPr/>
          </p:nvGrpSpPr>
          <p:grpSpPr>
            <a:xfrm rot="816430">
              <a:off x="4079232" y="2973122"/>
              <a:ext cx="1207530" cy="1363288"/>
              <a:chOff x="-397" y="4045825"/>
              <a:chExt cx="669387" cy="755721"/>
            </a:xfrm>
          </p:grpSpPr>
          <p:sp>
            <p:nvSpPr>
              <p:cNvPr id="2588" name="Google Shape;2588;p37"/>
              <p:cNvSpPr/>
              <p:nvPr/>
            </p:nvSpPr>
            <p:spPr>
              <a:xfrm>
                <a:off x="393118" y="4348943"/>
                <a:ext cx="19157" cy="37517"/>
              </a:xfrm>
              <a:custGeom>
                <a:avLst/>
                <a:gdLst/>
                <a:ahLst/>
                <a:cxnLst/>
                <a:rect l="l" t="t" r="r" b="b"/>
                <a:pathLst>
                  <a:path w="456" h="893" extrusionOk="0">
                    <a:moveTo>
                      <a:pt x="116" y="0"/>
                    </a:moveTo>
                    <a:cubicBezTo>
                      <a:pt x="90" y="241"/>
                      <a:pt x="27" y="482"/>
                      <a:pt x="1" y="723"/>
                    </a:cubicBezTo>
                    <a:cubicBezTo>
                      <a:pt x="72" y="758"/>
                      <a:pt x="134" y="785"/>
                      <a:pt x="197" y="821"/>
                    </a:cubicBezTo>
                    <a:cubicBezTo>
                      <a:pt x="232" y="839"/>
                      <a:pt x="268" y="866"/>
                      <a:pt x="304" y="892"/>
                    </a:cubicBezTo>
                    <a:cubicBezTo>
                      <a:pt x="340" y="607"/>
                      <a:pt x="429" y="330"/>
                      <a:pt x="447" y="45"/>
                    </a:cubicBezTo>
                    <a:lnTo>
                      <a:pt x="455" y="27"/>
                    </a:lnTo>
                    <a:lnTo>
                      <a:pt x="348" y="27"/>
                    </a:lnTo>
                    <a:cubicBezTo>
                      <a:pt x="259" y="27"/>
                      <a:pt x="188" y="9"/>
                      <a:pt x="116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7"/>
              <p:cNvSpPr/>
              <p:nvPr/>
            </p:nvSpPr>
            <p:spPr>
              <a:xfrm>
                <a:off x="418241" y="4347430"/>
                <a:ext cx="40876" cy="49869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187" extrusionOk="0">
                    <a:moveTo>
                      <a:pt x="179" y="1"/>
                    </a:moveTo>
                    <a:lnTo>
                      <a:pt x="170" y="9"/>
                    </a:lnTo>
                    <a:cubicBezTo>
                      <a:pt x="179" y="27"/>
                      <a:pt x="188" y="63"/>
                      <a:pt x="188" y="90"/>
                    </a:cubicBezTo>
                    <a:cubicBezTo>
                      <a:pt x="170" y="429"/>
                      <a:pt x="45" y="750"/>
                      <a:pt x="36" y="1089"/>
                    </a:cubicBezTo>
                    <a:cubicBezTo>
                      <a:pt x="27" y="1133"/>
                      <a:pt x="18" y="1160"/>
                      <a:pt x="0" y="1187"/>
                    </a:cubicBezTo>
                    <a:cubicBezTo>
                      <a:pt x="304" y="1000"/>
                      <a:pt x="634" y="866"/>
                      <a:pt x="955" y="723"/>
                    </a:cubicBezTo>
                    <a:cubicBezTo>
                      <a:pt x="946" y="643"/>
                      <a:pt x="946" y="571"/>
                      <a:pt x="973" y="500"/>
                    </a:cubicBezTo>
                    <a:cubicBezTo>
                      <a:pt x="946" y="500"/>
                      <a:pt x="928" y="491"/>
                      <a:pt x="910" y="482"/>
                    </a:cubicBezTo>
                    <a:cubicBezTo>
                      <a:pt x="687" y="375"/>
                      <a:pt x="509" y="170"/>
                      <a:pt x="277" y="90"/>
                    </a:cubicBezTo>
                    <a:cubicBezTo>
                      <a:pt x="232" y="72"/>
                      <a:pt x="196" y="36"/>
                      <a:pt x="179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7"/>
              <p:cNvSpPr/>
              <p:nvPr/>
            </p:nvSpPr>
            <p:spPr>
              <a:xfrm>
                <a:off x="294561" y="4185137"/>
                <a:ext cx="12393" cy="78773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875" extrusionOk="0">
                    <a:moveTo>
                      <a:pt x="89" y="1"/>
                    </a:moveTo>
                    <a:cubicBezTo>
                      <a:pt x="0" y="616"/>
                      <a:pt x="72" y="1223"/>
                      <a:pt x="295" y="1874"/>
                    </a:cubicBezTo>
                    <a:cubicBezTo>
                      <a:pt x="232" y="1250"/>
                      <a:pt x="143" y="634"/>
                      <a:pt x="89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7"/>
              <p:cNvSpPr/>
              <p:nvPr/>
            </p:nvSpPr>
            <p:spPr>
              <a:xfrm>
                <a:off x="407738" y="4108675"/>
                <a:ext cx="109478" cy="85495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0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43" y="268"/>
                      <a:pt x="1240" y="661"/>
                      <a:pt x="1749" y="1125"/>
                    </a:cubicBezTo>
                    <a:cubicBezTo>
                      <a:pt x="2052" y="1401"/>
                      <a:pt x="2338" y="1714"/>
                      <a:pt x="2605" y="2035"/>
                    </a:cubicBezTo>
                    <a:cubicBezTo>
                      <a:pt x="2177" y="1054"/>
                      <a:pt x="1365" y="536"/>
                      <a:pt x="402" y="144"/>
                    </a:cubicBezTo>
                    <a:cubicBezTo>
                      <a:pt x="277" y="99"/>
                      <a:pt x="143" y="45"/>
                      <a:pt x="0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7"/>
              <p:cNvSpPr/>
              <p:nvPr/>
            </p:nvSpPr>
            <p:spPr>
              <a:xfrm>
                <a:off x="310273" y="4103088"/>
                <a:ext cx="234668" cy="383448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9127" extrusionOk="0">
                    <a:moveTo>
                      <a:pt x="2506" y="1115"/>
                    </a:moveTo>
                    <a:cubicBezTo>
                      <a:pt x="2547" y="1115"/>
                      <a:pt x="2588" y="1133"/>
                      <a:pt x="2624" y="1178"/>
                    </a:cubicBezTo>
                    <a:cubicBezTo>
                      <a:pt x="2945" y="1588"/>
                      <a:pt x="2891" y="1847"/>
                      <a:pt x="2436" y="2061"/>
                    </a:cubicBezTo>
                    <a:cubicBezTo>
                      <a:pt x="1955" y="2284"/>
                      <a:pt x="2320" y="2614"/>
                      <a:pt x="2481" y="2935"/>
                    </a:cubicBezTo>
                    <a:cubicBezTo>
                      <a:pt x="2490" y="2962"/>
                      <a:pt x="2508" y="2980"/>
                      <a:pt x="2517" y="3006"/>
                    </a:cubicBezTo>
                    <a:cubicBezTo>
                      <a:pt x="2535" y="2989"/>
                      <a:pt x="2552" y="2971"/>
                      <a:pt x="2579" y="2953"/>
                    </a:cubicBezTo>
                    <a:cubicBezTo>
                      <a:pt x="2727" y="2833"/>
                      <a:pt x="2878" y="2768"/>
                      <a:pt x="3027" y="2768"/>
                    </a:cubicBezTo>
                    <a:cubicBezTo>
                      <a:pt x="3165" y="2768"/>
                      <a:pt x="3302" y="2824"/>
                      <a:pt x="3436" y="2944"/>
                    </a:cubicBezTo>
                    <a:cubicBezTo>
                      <a:pt x="3561" y="3062"/>
                      <a:pt x="3442" y="3229"/>
                      <a:pt x="3303" y="3229"/>
                    </a:cubicBezTo>
                    <a:cubicBezTo>
                      <a:pt x="3264" y="3229"/>
                      <a:pt x="3223" y="3216"/>
                      <a:pt x="3186" y="3185"/>
                    </a:cubicBezTo>
                    <a:cubicBezTo>
                      <a:pt x="3124" y="3129"/>
                      <a:pt x="3064" y="3104"/>
                      <a:pt x="3008" y="3104"/>
                    </a:cubicBezTo>
                    <a:cubicBezTo>
                      <a:pt x="2715" y="3104"/>
                      <a:pt x="2498" y="3750"/>
                      <a:pt x="2356" y="3907"/>
                    </a:cubicBezTo>
                    <a:cubicBezTo>
                      <a:pt x="2159" y="4120"/>
                      <a:pt x="1930" y="4190"/>
                      <a:pt x="1663" y="4190"/>
                    </a:cubicBezTo>
                    <a:cubicBezTo>
                      <a:pt x="1616" y="4190"/>
                      <a:pt x="1567" y="4188"/>
                      <a:pt x="1518" y="4184"/>
                    </a:cubicBezTo>
                    <a:cubicBezTo>
                      <a:pt x="1309" y="4167"/>
                      <a:pt x="1312" y="3844"/>
                      <a:pt x="1519" y="3844"/>
                    </a:cubicBezTo>
                    <a:cubicBezTo>
                      <a:pt x="1524" y="3844"/>
                      <a:pt x="1530" y="3845"/>
                      <a:pt x="1535" y="3845"/>
                    </a:cubicBezTo>
                    <a:cubicBezTo>
                      <a:pt x="1572" y="3849"/>
                      <a:pt x="1606" y="3850"/>
                      <a:pt x="1638" y="3850"/>
                    </a:cubicBezTo>
                    <a:cubicBezTo>
                      <a:pt x="1931" y="3850"/>
                      <a:pt x="2064" y="3710"/>
                      <a:pt x="2169" y="3533"/>
                    </a:cubicBezTo>
                    <a:cubicBezTo>
                      <a:pt x="2178" y="3515"/>
                      <a:pt x="2178" y="3488"/>
                      <a:pt x="2196" y="3470"/>
                    </a:cubicBezTo>
                    <a:cubicBezTo>
                      <a:pt x="2329" y="3229"/>
                      <a:pt x="2142" y="2997"/>
                      <a:pt x="1990" y="2757"/>
                    </a:cubicBezTo>
                    <a:cubicBezTo>
                      <a:pt x="1974" y="2765"/>
                      <a:pt x="1955" y="2769"/>
                      <a:pt x="1933" y="2769"/>
                    </a:cubicBezTo>
                    <a:cubicBezTo>
                      <a:pt x="1907" y="2769"/>
                      <a:pt x="1877" y="2762"/>
                      <a:pt x="1848" y="2748"/>
                    </a:cubicBezTo>
                    <a:cubicBezTo>
                      <a:pt x="1419" y="2543"/>
                      <a:pt x="688" y="2052"/>
                      <a:pt x="1071" y="1508"/>
                    </a:cubicBezTo>
                    <a:cubicBezTo>
                      <a:pt x="1108" y="1455"/>
                      <a:pt x="1158" y="1434"/>
                      <a:pt x="1208" y="1434"/>
                    </a:cubicBezTo>
                    <a:cubicBezTo>
                      <a:pt x="1328" y="1434"/>
                      <a:pt x="1445" y="1560"/>
                      <a:pt x="1357" y="1686"/>
                    </a:cubicBezTo>
                    <a:cubicBezTo>
                      <a:pt x="1179" y="1945"/>
                      <a:pt x="1553" y="2204"/>
                      <a:pt x="1830" y="2364"/>
                    </a:cubicBezTo>
                    <a:cubicBezTo>
                      <a:pt x="1821" y="2275"/>
                      <a:pt x="1839" y="2186"/>
                      <a:pt x="1883" y="2096"/>
                    </a:cubicBezTo>
                    <a:cubicBezTo>
                      <a:pt x="1955" y="1954"/>
                      <a:pt x="2071" y="1856"/>
                      <a:pt x="2213" y="1784"/>
                    </a:cubicBezTo>
                    <a:cubicBezTo>
                      <a:pt x="2454" y="1677"/>
                      <a:pt x="2579" y="1677"/>
                      <a:pt x="2374" y="1410"/>
                    </a:cubicBezTo>
                    <a:cubicBezTo>
                      <a:pt x="2273" y="1282"/>
                      <a:pt x="2384" y="1115"/>
                      <a:pt x="2506" y="1115"/>
                    </a:cubicBezTo>
                    <a:close/>
                    <a:moveTo>
                      <a:pt x="4033" y="4445"/>
                    </a:moveTo>
                    <a:cubicBezTo>
                      <a:pt x="4168" y="4445"/>
                      <a:pt x="4299" y="4491"/>
                      <a:pt x="4408" y="4603"/>
                    </a:cubicBezTo>
                    <a:cubicBezTo>
                      <a:pt x="4640" y="4853"/>
                      <a:pt x="4613" y="5326"/>
                      <a:pt x="4435" y="5593"/>
                    </a:cubicBezTo>
                    <a:cubicBezTo>
                      <a:pt x="4283" y="5817"/>
                      <a:pt x="3935" y="6102"/>
                      <a:pt x="3882" y="6370"/>
                    </a:cubicBezTo>
                    <a:cubicBezTo>
                      <a:pt x="3810" y="6726"/>
                      <a:pt x="4167" y="7012"/>
                      <a:pt x="4221" y="7342"/>
                    </a:cubicBezTo>
                    <a:cubicBezTo>
                      <a:pt x="4302" y="7885"/>
                      <a:pt x="3842" y="8275"/>
                      <a:pt x="3384" y="8275"/>
                    </a:cubicBezTo>
                    <a:cubicBezTo>
                      <a:pt x="3142" y="8275"/>
                      <a:pt x="2900" y="8166"/>
                      <a:pt x="2740" y="7913"/>
                    </a:cubicBezTo>
                    <a:cubicBezTo>
                      <a:pt x="2561" y="7627"/>
                      <a:pt x="2419" y="7217"/>
                      <a:pt x="2124" y="7039"/>
                    </a:cubicBezTo>
                    <a:cubicBezTo>
                      <a:pt x="1839" y="6878"/>
                      <a:pt x="1535" y="6780"/>
                      <a:pt x="1250" y="6628"/>
                    </a:cubicBezTo>
                    <a:cubicBezTo>
                      <a:pt x="911" y="6450"/>
                      <a:pt x="1080" y="5843"/>
                      <a:pt x="1161" y="5504"/>
                    </a:cubicBezTo>
                    <a:cubicBezTo>
                      <a:pt x="1072" y="5408"/>
                      <a:pt x="1136" y="5211"/>
                      <a:pt x="1279" y="5211"/>
                    </a:cubicBezTo>
                    <a:cubicBezTo>
                      <a:pt x="1295" y="5211"/>
                      <a:pt x="1312" y="5213"/>
                      <a:pt x="1330" y="5219"/>
                    </a:cubicBezTo>
                    <a:cubicBezTo>
                      <a:pt x="1681" y="5321"/>
                      <a:pt x="1973" y="5550"/>
                      <a:pt x="2332" y="5550"/>
                    </a:cubicBezTo>
                    <a:cubicBezTo>
                      <a:pt x="2411" y="5550"/>
                      <a:pt x="2493" y="5539"/>
                      <a:pt x="2579" y="5513"/>
                    </a:cubicBezTo>
                    <a:cubicBezTo>
                      <a:pt x="3079" y="5362"/>
                      <a:pt x="3141" y="5058"/>
                      <a:pt x="3444" y="4728"/>
                    </a:cubicBezTo>
                    <a:cubicBezTo>
                      <a:pt x="3588" y="4568"/>
                      <a:pt x="3814" y="4445"/>
                      <a:pt x="4033" y="4445"/>
                    </a:cubicBezTo>
                    <a:close/>
                    <a:moveTo>
                      <a:pt x="884" y="0"/>
                    </a:moveTo>
                    <a:cubicBezTo>
                      <a:pt x="634" y="62"/>
                      <a:pt x="411" y="205"/>
                      <a:pt x="242" y="464"/>
                    </a:cubicBezTo>
                    <a:cubicBezTo>
                      <a:pt x="224" y="500"/>
                      <a:pt x="206" y="535"/>
                      <a:pt x="197" y="571"/>
                    </a:cubicBezTo>
                    <a:cubicBezTo>
                      <a:pt x="117" y="678"/>
                      <a:pt x="54" y="794"/>
                      <a:pt x="10" y="910"/>
                    </a:cubicBezTo>
                    <a:cubicBezTo>
                      <a:pt x="1" y="1579"/>
                      <a:pt x="117" y="2400"/>
                      <a:pt x="144" y="2560"/>
                    </a:cubicBezTo>
                    <a:cubicBezTo>
                      <a:pt x="197" y="2953"/>
                      <a:pt x="278" y="3354"/>
                      <a:pt x="322" y="3756"/>
                    </a:cubicBezTo>
                    <a:cubicBezTo>
                      <a:pt x="376" y="4130"/>
                      <a:pt x="349" y="4514"/>
                      <a:pt x="340" y="4898"/>
                    </a:cubicBezTo>
                    <a:cubicBezTo>
                      <a:pt x="509" y="5353"/>
                      <a:pt x="661" y="5808"/>
                      <a:pt x="732" y="6307"/>
                    </a:cubicBezTo>
                    <a:cubicBezTo>
                      <a:pt x="831" y="6949"/>
                      <a:pt x="938" y="7529"/>
                      <a:pt x="1223" y="8118"/>
                    </a:cubicBezTo>
                    <a:cubicBezTo>
                      <a:pt x="1544" y="8787"/>
                      <a:pt x="2097" y="9126"/>
                      <a:pt x="2704" y="9126"/>
                    </a:cubicBezTo>
                    <a:cubicBezTo>
                      <a:pt x="2698" y="9025"/>
                      <a:pt x="2793" y="8944"/>
                      <a:pt x="2885" y="8944"/>
                    </a:cubicBezTo>
                    <a:cubicBezTo>
                      <a:pt x="2939" y="8944"/>
                      <a:pt x="2992" y="8971"/>
                      <a:pt x="3025" y="9037"/>
                    </a:cubicBezTo>
                    <a:cubicBezTo>
                      <a:pt x="3034" y="9055"/>
                      <a:pt x="3043" y="9073"/>
                      <a:pt x="3052" y="9091"/>
                    </a:cubicBezTo>
                    <a:cubicBezTo>
                      <a:pt x="3257" y="9046"/>
                      <a:pt x="3471" y="8966"/>
                      <a:pt x="3676" y="8841"/>
                    </a:cubicBezTo>
                    <a:cubicBezTo>
                      <a:pt x="3917" y="8707"/>
                      <a:pt x="4131" y="8528"/>
                      <a:pt x="4319" y="8323"/>
                    </a:cubicBezTo>
                    <a:cubicBezTo>
                      <a:pt x="4319" y="8243"/>
                      <a:pt x="4363" y="8172"/>
                      <a:pt x="4453" y="8172"/>
                    </a:cubicBezTo>
                    <a:cubicBezTo>
                      <a:pt x="5452" y="6932"/>
                      <a:pt x="5586" y="4853"/>
                      <a:pt x="5255" y="3256"/>
                    </a:cubicBezTo>
                    <a:cubicBezTo>
                      <a:pt x="4899" y="2766"/>
                      <a:pt x="4595" y="2239"/>
                      <a:pt x="4167" y="1820"/>
                    </a:cubicBezTo>
                    <a:cubicBezTo>
                      <a:pt x="3668" y="1320"/>
                      <a:pt x="3052" y="821"/>
                      <a:pt x="2401" y="526"/>
                    </a:cubicBezTo>
                    <a:cubicBezTo>
                      <a:pt x="2294" y="482"/>
                      <a:pt x="1357" y="80"/>
                      <a:pt x="884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7"/>
              <p:cNvSpPr/>
              <p:nvPr/>
            </p:nvSpPr>
            <p:spPr>
              <a:xfrm>
                <a:off x="366147" y="4339574"/>
                <a:ext cx="18778" cy="3449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821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80" y="303"/>
                      <a:pt x="0" y="660"/>
                      <a:pt x="321" y="821"/>
                    </a:cubicBezTo>
                    <a:cubicBezTo>
                      <a:pt x="348" y="616"/>
                      <a:pt x="402" y="419"/>
                      <a:pt x="419" y="205"/>
                    </a:cubicBezTo>
                    <a:cubicBezTo>
                      <a:pt x="419" y="179"/>
                      <a:pt x="437" y="152"/>
                      <a:pt x="446" y="125"/>
                    </a:cubicBezTo>
                    <a:cubicBezTo>
                      <a:pt x="348" y="89"/>
                      <a:pt x="250" y="45"/>
                      <a:pt x="152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7"/>
              <p:cNvSpPr/>
              <p:nvPr/>
            </p:nvSpPr>
            <p:spPr>
              <a:xfrm>
                <a:off x="441095" y="4325332"/>
                <a:ext cx="35624" cy="31509"/>
              </a:xfrm>
              <a:custGeom>
                <a:avLst/>
                <a:gdLst/>
                <a:ahLst/>
                <a:cxnLst/>
                <a:rect l="l" t="t" r="r" b="b"/>
                <a:pathLst>
                  <a:path w="848" h="750" extrusionOk="0">
                    <a:moveTo>
                      <a:pt x="375" y="0"/>
                    </a:moveTo>
                    <a:cubicBezTo>
                      <a:pt x="286" y="107"/>
                      <a:pt x="206" y="214"/>
                      <a:pt x="90" y="303"/>
                    </a:cubicBezTo>
                    <a:cubicBezTo>
                      <a:pt x="63" y="330"/>
                      <a:pt x="27" y="348"/>
                      <a:pt x="0" y="366"/>
                    </a:cubicBezTo>
                    <a:cubicBezTo>
                      <a:pt x="188" y="473"/>
                      <a:pt x="348" y="625"/>
                      <a:pt x="545" y="714"/>
                    </a:cubicBezTo>
                    <a:cubicBezTo>
                      <a:pt x="554" y="723"/>
                      <a:pt x="562" y="732"/>
                      <a:pt x="580" y="750"/>
                    </a:cubicBezTo>
                    <a:cubicBezTo>
                      <a:pt x="661" y="634"/>
                      <a:pt x="759" y="527"/>
                      <a:pt x="848" y="411"/>
                    </a:cubicBezTo>
                    <a:cubicBezTo>
                      <a:pt x="661" y="321"/>
                      <a:pt x="545" y="125"/>
                      <a:pt x="375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7"/>
              <p:cNvSpPr/>
              <p:nvPr/>
            </p:nvSpPr>
            <p:spPr>
              <a:xfrm>
                <a:off x="438448" y="4415658"/>
                <a:ext cx="34154" cy="2201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4" extrusionOk="0">
                    <a:moveTo>
                      <a:pt x="804" y="0"/>
                    </a:moveTo>
                    <a:lnTo>
                      <a:pt x="804" y="0"/>
                    </a:lnTo>
                    <a:cubicBezTo>
                      <a:pt x="536" y="107"/>
                      <a:pt x="286" y="277"/>
                      <a:pt x="1" y="339"/>
                    </a:cubicBezTo>
                    <a:cubicBezTo>
                      <a:pt x="80" y="440"/>
                      <a:pt x="177" y="524"/>
                      <a:pt x="296" y="524"/>
                    </a:cubicBezTo>
                    <a:cubicBezTo>
                      <a:pt x="324" y="524"/>
                      <a:pt x="354" y="519"/>
                      <a:pt x="385" y="509"/>
                    </a:cubicBezTo>
                    <a:cubicBezTo>
                      <a:pt x="679" y="411"/>
                      <a:pt x="813" y="223"/>
                      <a:pt x="804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7"/>
              <p:cNvSpPr/>
              <p:nvPr/>
            </p:nvSpPr>
            <p:spPr>
              <a:xfrm>
                <a:off x="466595" y="4309913"/>
                <a:ext cx="24240" cy="20334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4" extrusionOk="0">
                    <a:moveTo>
                      <a:pt x="297" y="0"/>
                    </a:moveTo>
                    <a:cubicBezTo>
                      <a:pt x="208" y="0"/>
                      <a:pt x="102" y="40"/>
                      <a:pt x="0" y="117"/>
                    </a:cubicBezTo>
                    <a:cubicBezTo>
                      <a:pt x="71" y="180"/>
                      <a:pt x="134" y="251"/>
                      <a:pt x="205" y="314"/>
                    </a:cubicBezTo>
                    <a:cubicBezTo>
                      <a:pt x="268" y="385"/>
                      <a:pt x="339" y="456"/>
                      <a:pt x="428" y="483"/>
                    </a:cubicBezTo>
                    <a:cubicBezTo>
                      <a:pt x="577" y="157"/>
                      <a:pt x="472" y="0"/>
                      <a:pt x="297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7"/>
              <p:cNvSpPr/>
              <p:nvPr/>
            </p:nvSpPr>
            <p:spPr>
              <a:xfrm>
                <a:off x="426475" y="4391291"/>
                <a:ext cx="42010" cy="2512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98" extrusionOk="0">
                    <a:moveTo>
                      <a:pt x="866" y="0"/>
                    </a:moveTo>
                    <a:cubicBezTo>
                      <a:pt x="571" y="134"/>
                      <a:pt x="277" y="259"/>
                      <a:pt x="0" y="420"/>
                    </a:cubicBezTo>
                    <a:cubicBezTo>
                      <a:pt x="27" y="464"/>
                      <a:pt x="54" y="500"/>
                      <a:pt x="72" y="544"/>
                    </a:cubicBezTo>
                    <a:cubicBezTo>
                      <a:pt x="81" y="562"/>
                      <a:pt x="90" y="580"/>
                      <a:pt x="108" y="598"/>
                    </a:cubicBezTo>
                    <a:cubicBezTo>
                      <a:pt x="411" y="598"/>
                      <a:pt x="670" y="384"/>
                      <a:pt x="946" y="268"/>
                    </a:cubicBezTo>
                    <a:cubicBezTo>
                      <a:pt x="964" y="259"/>
                      <a:pt x="982" y="259"/>
                      <a:pt x="1000" y="259"/>
                    </a:cubicBezTo>
                    <a:lnTo>
                      <a:pt x="982" y="232"/>
                    </a:lnTo>
                    <a:cubicBezTo>
                      <a:pt x="946" y="161"/>
                      <a:pt x="902" y="81"/>
                      <a:pt x="866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7"/>
              <p:cNvSpPr/>
              <p:nvPr/>
            </p:nvSpPr>
            <p:spPr>
              <a:xfrm>
                <a:off x="238350" y="4441118"/>
                <a:ext cx="22517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74" extrusionOk="0">
                    <a:moveTo>
                      <a:pt x="27" y="1"/>
                    </a:moveTo>
                    <a:cubicBezTo>
                      <a:pt x="27" y="72"/>
                      <a:pt x="18" y="135"/>
                      <a:pt x="0" y="197"/>
                    </a:cubicBezTo>
                    <a:cubicBezTo>
                      <a:pt x="170" y="304"/>
                      <a:pt x="366" y="367"/>
                      <a:pt x="535" y="474"/>
                    </a:cubicBezTo>
                    <a:cubicBezTo>
                      <a:pt x="509" y="331"/>
                      <a:pt x="491" y="179"/>
                      <a:pt x="482" y="28"/>
                    </a:cubicBezTo>
                    <a:cubicBezTo>
                      <a:pt x="461" y="38"/>
                      <a:pt x="437" y="42"/>
                      <a:pt x="412" y="42"/>
                    </a:cubicBezTo>
                    <a:cubicBezTo>
                      <a:pt x="394" y="42"/>
                      <a:pt x="375" y="40"/>
                      <a:pt x="357" y="36"/>
                    </a:cubicBezTo>
                    <a:cubicBezTo>
                      <a:pt x="259" y="19"/>
                      <a:pt x="152" y="10"/>
                      <a:pt x="45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7"/>
              <p:cNvSpPr/>
              <p:nvPr/>
            </p:nvSpPr>
            <p:spPr>
              <a:xfrm>
                <a:off x="92909" y="4393140"/>
                <a:ext cx="219292" cy="377986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8997" extrusionOk="0">
                    <a:moveTo>
                      <a:pt x="4301" y="1"/>
                    </a:moveTo>
                    <a:cubicBezTo>
                      <a:pt x="4301" y="72"/>
                      <a:pt x="4292" y="153"/>
                      <a:pt x="4292" y="251"/>
                    </a:cubicBezTo>
                    <a:cubicBezTo>
                      <a:pt x="4220" y="1170"/>
                      <a:pt x="4524" y="1972"/>
                      <a:pt x="4577" y="2873"/>
                    </a:cubicBezTo>
                    <a:cubicBezTo>
                      <a:pt x="4586" y="2980"/>
                      <a:pt x="4586" y="3096"/>
                      <a:pt x="4586" y="3204"/>
                    </a:cubicBezTo>
                    <a:lnTo>
                      <a:pt x="4586" y="3212"/>
                    </a:lnTo>
                    <a:cubicBezTo>
                      <a:pt x="4675" y="3284"/>
                      <a:pt x="4649" y="3382"/>
                      <a:pt x="4577" y="3444"/>
                    </a:cubicBezTo>
                    <a:cubicBezTo>
                      <a:pt x="4542" y="4024"/>
                      <a:pt x="4408" y="4649"/>
                      <a:pt x="4131" y="5104"/>
                    </a:cubicBezTo>
                    <a:cubicBezTo>
                      <a:pt x="4046" y="5245"/>
                      <a:pt x="3937" y="5303"/>
                      <a:pt x="3828" y="5303"/>
                    </a:cubicBezTo>
                    <a:cubicBezTo>
                      <a:pt x="3608" y="5303"/>
                      <a:pt x="3388" y="5066"/>
                      <a:pt x="3364" y="4809"/>
                    </a:cubicBezTo>
                    <a:cubicBezTo>
                      <a:pt x="3319" y="4354"/>
                      <a:pt x="3426" y="3899"/>
                      <a:pt x="3391" y="3444"/>
                    </a:cubicBezTo>
                    <a:cubicBezTo>
                      <a:pt x="3375" y="3251"/>
                      <a:pt x="3322" y="3178"/>
                      <a:pt x="3249" y="3178"/>
                    </a:cubicBezTo>
                    <a:cubicBezTo>
                      <a:pt x="3034" y="3178"/>
                      <a:pt x="2645" y="3813"/>
                      <a:pt x="2499" y="3953"/>
                    </a:cubicBezTo>
                    <a:cubicBezTo>
                      <a:pt x="2324" y="4118"/>
                      <a:pt x="2132" y="4197"/>
                      <a:pt x="1964" y="4197"/>
                    </a:cubicBezTo>
                    <a:cubicBezTo>
                      <a:pt x="1660" y="4197"/>
                      <a:pt x="1434" y="3939"/>
                      <a:pt x="1526" y="3462"/>
                    </a:cubicBezTo>
                    <a:cubicBezTo>
                      <a:pt x="1598" y="3061"/>
                      <a:pt x="1776" y="2722"/>
                      <a:pt x="2035" y="2427"/>
                    </a:cubicBezTo>
                    <a:cubicBezTo>
                      <a:pt x="2053" y="2383"/>
                      <a:pt x="2079" y="2347"/>
                      <a:pt x="2124" y="2329"/>
                    </a:cubicBezTo>
                    <a:cubicBezTo>
                      <a:pt x="2186" y="2267"/>
                      <a:pt x="2240" y="2213"/>
                      <a:pt x="2302" y="2160"/>
                    </a:cubicBezTo>
                    <a:cubicBezTo>
                      <a:pt x="2499" y="1990"/>
                      <a:pt x="2740" y="1839"/>
                      <a:pt x="2900" y="1642"/>
                    </a:cubicBezTo>
                    <a:cubicBezTo>
                      <a:pt x="3322" y="1080"/>
                      <a:pt x="3253" y="371"/>
                      <a:pt x="2564" y="371"/>
                    </a:cubicBezTo>
                    <a:cubicBezTo>
                      <a:pt x="2511" y="371"/>
                      <a:pt x="2453" y="375"/>
                      <a:pt x="2392" y="384"/>
                    </a:cubicBezTo>
                    <a:cubicBezTo>
                      <a:pt x="2338" y="456"/>
                      <a:pt x="2293" y="527"/>
                      <a:pt x="2249" y="608"/>
                    </a:cubicBezTo>
                    <a:cubicBezTo>
                      <a:pt x="2240" y="625"/>
                      <a:pt x="2231" y="652"/>
                      <a:pt x="2213" y="670"/>
                    </a:cubicBezTo>
                    <a:cubicBezTo>
                      <a:pt x="1865" y="1018"/>
                      <a:pt x="1598" y="1455"/>
                      <a:pt x="1366" y="1928"/>
                    </a:cubicBezTo>
                    <a:cubicBezTo>
                      <a:pt x="1455" y="1990"/>
                      <a:pt x="1491" y="2151"/>
                      <a:pt x="1366" y="2222"/>
                    </a:cubicBezTo>
                    <a:cubicBezTo>
                      <a:pt x="1285" y="2267"/>
                      <a:pt x="1223" y="2302"/>
                      <a:pt x="1160" y="2347"/>
                    </a:cubicBezTo>
                    <a:cubicBezTo>
                      <a:pt x="759" y="3230"/>
                      <a:pt x="456" y="4176"/>
                      <a:pt x="268" y="5130"/>
                    </a:cubicBezTo>
                    <a:cubicBezTo>
                      <a:pt x="643" y="5585"/>
                      <a:pt x="500" y="6272"/>
                      <a:pt x="813" y="6763"/>
                    </a:cubicBezTo>
                    <a:cubicBezTo>
                      <a:pt x="1046" y="7124"/>
                      <a:pt x="1228" y="7225"/>
                      <a:pt x="1406" y="7225"/>
                    </a:cubicBezTo>
                    <a:cubicBezTo>
                      <a:pt x="1629" y="7225"/>
                      <a:pt x="1844" y="7066"/>
                      <a:pt x="2142" y="7066"/>
                    </a:cubicBezTo>
                    <a:cubicBezTo>
                      <a:pt x="2151" y="7066"/>
                      <a:pt x="2160" y="7066"/>
                      <a:pt x="2169" y="7066"/>
                    </a:cubicBezTo>
                    <a:cubicBezTo>
                      <a:pt x="2374" y="7076"/>
                      <a:pt x="2444" y="7179"/>
                      <a:pt x="2552" y="7179"/>
                    </a:cubicBezTo>
                    <a:cubicBezTo>
                      <a:pt x="2636" y="7179"/>
                      <a:pt x="2742" y="7116"/>
                      <a:pt x="2954" y="6897"/>
                    </a:cubicBezTo>
                    <a:cubicBezTo>
                      <a:pt x="2987" y="6863"/>
                      <a:pt x="3025" y="6849"/>
                      <a:pt x="3062" y="6849"/>
                    </a:cubicBezTo>
                    <a:cubicBezTo>
                      <a:pt x="3190" y="6849"/>
                      <a:pt x="3303" y="7022"/>
                      <a:pt x="3186" y="7147"/>
                    </a:cubicBezTo>
                    <a:cubicBezTo>
                      <a:pt x="3043" y="7298"/>
                      <a:pt x="2802" y="7530"/>
                      <a:pt x="2561" y="7539"/>
                    </a:cubicBezTo>
                    <a:cubicBezTo>
                      <a:pt x="2481" y="7780"/>
                      <a:pt x="2338" y="8003"/>
                      <a:pt x="2293" y="8262"/>
                    </a:cubicBezTo>
                    <a:cubicBezTo>
                      <a:pt x="2276" y="8345"/>
                      <a:pt x="2216" y="8381"/>
                      <a:pt x="2152" y="8381"/>
                    </a:cubicBezTo>
                    <a:cubicBezTo>
                      <a:pt x="2052" y="8381"/>
                      <a:pt x="1942" y="8294"/>
                      <a:pt x="1963" y="8164"/>
                    </a:cubicBezTo>
                    <a:cubicBezTo>
                      <a:pt x="2017" y="7905"/>
                      <a:pt x="2151" y="7691"/>
                      <a:pt x="2231" y="7450"/>
                    </a:cubicBezTo>
                    <a:cubicBezTo>
                      <a:pt x="2188" y="7441"/>
                      <a:pt x="2144" y="7438"/>
                      <a:pt x="2101" y="7438"/>
                    </a:cubicBezTo>
                    <a:cubicBezTo>
                      <a:pt x="1856" y="7438"/>
                      <a:pt x="1610" y="7556"/>
                      <a:pt x="1367" y="7556"/>
                    </a:cubicBezTo>
                    <a:cubicBezTo>
                      <a:pt x="1256" y="7556"/>
                      <a:pt x="1146" y="7531"/>
                      <a:pt x="1036" y="7459"/>
                    </a:cubicBezTo>
                    <a:cubicBezTo>
                      <a:pt x="438" y="7057"/>
                      <a:pt x="367" y="6406"/>
                      <a:pt x="152" y="5808"/>
                    </a:cubicBezTo>
                    <a:cubicBezTo>
                      <a:pt x="152" y="5871"/>
                      <a:pt x="135" y="5924"/>
                      <a:pt x="135" y="5978"/>
                    </a:cubicBezTo>
                    <a:cubicBezTo>
                      <a:pt x="1" y="7031"/>
                      <a:pt x="259" y="7914"/>
                      <a:pt x="1107" y="8565"/>
                    </a:cubicBezTo>
                    <a:cubicBezTo>
                      <a:pt x="1500" y="8863"/>
                      <a:pt x="1986" y="8997"/>
                      <a:pt x="2478" y="8997"/>
                    </a:cubicBezTo>
                    <a:cubicBezTo>
                      <a:pt x="2634" y="8997"/>
                      <a:pt x="2790" y="8983"/>
                      <a:pt x="2945" y="8958"/>
                    </a:cubicBezTo>
                    <a:cubicBezTo>
                      <a:pt x="3596" y="8645"/>
                      <a:pt x="4176" y="8181"/>
                      <a:pt x="4542" y="7744"/>
                    </a:cubicBezTo>
                    <a:cubicBezTo>
                      <a:pt x="4872" y="7352"/>
                      <a:pt x="5220" y="6959"/>
                      <a:pt x="5202" y="6415"/>
                    </a:cubicBezTo>
                    <a:cubicBezTo>
                      <a:pt x="5184" y="5942"/>
                      <a:pt x="5077" y="5461"/>
                      <a:pt x="5014" y="4988"/>
                    </a:cubicBezTo>
                    <a:cubicBezTo>
                      <a:pt x="4907" y="4265"/>
                      <a:pt x="4800" y="3543"/>
                      <a:pt x="4747" y="2811"/>
                    </a:cubicBezTo>
                    <a:cubicBezTo>
                      <a:pt x="4702" y="2195"/>
                      <a:pt x="4684" y="1589"/>
                      <a:pt x="4595" y="982"/>
                    </a:cubicBezTo>
                    <a:cubicBezTo>
                      <a:pt x="4559" y="715"/>
                      <a:pt x="4479" y="429"/>
                      <a:pt x="4479" y="153"/>
                    </a:cubicBezTo>
                    <a:cubicBezTo>
                      <a:pt x="4426" y="99"/>
                      <a:pt x="4363" y="45"/>
                      <a:pt x="4301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7"/>
              <p:cNvSpPr/>
              <p:nvPr/>
            </p:nvSpPr>
            <p:spPr>
              <a:xfrm>
                <a:off x="206464" y="4388266"/>
                <a:ext cx="10545" cy="903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15" extrusionOk="0">
                    <a:moveTo>
                      <a:pt x="233" y="1"/>
                    </a:moveTo>
                    <a:cubicBezTo>
                      <a:pt x="152" y="46"/>
                      <a:pt x="72" y="99"/>
                      <a:pt x="1" y="161"/>
                    </a:cubicBezTo>
                    <a:cubicBezTo>
                      <a:pt x="54" y="170"/>
                      <a:pt x="117" y="179"/>
                      <a:pt x="179" y="197"/>
                    </a:cubicBezTo>
                    <a:cubicBezTo>
                      <a:pt x="197" y="197"/>
                      <a:pt x="224" y="206"/>
                      <a:pt x="242" y="215"/>
                    </a:cubicBezTo>
                    <a:cubicBezTo>
                      <a:pt x="242" y="197"/>
                      <a:pt x="242" y="179"/>
                      <a:pt x="242" y="161"/>
                    </a:cubicBezTo>
                    <a:cubicBezTo>
                      <a:pt x="224" y="108"/>
                      <a:pt x="215" y="54"/>
                      <a:pt x="251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7"/>
              <p:cNvSpPr/>
              <p:nvPr/>
            </p:nvSpPr>
            <p:spPr>
              <a:xfrm>
                <a:off x="228226" y="4462502"/>
                <a:ext cx="42388" cy="5398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85" extrusionOk="0">
                    <a:moveTo>
                      <a:pt x="98" y="0"/>
                    </a:moveTo>
                    <a:cubicBezTo>
                      <a:pt x="63" y="45"/>
                      <a:pt x="27" y="89"/>
                      <a:pt x="0" y="125"/>
                    </a:cubicBezTo>
                    <a:lnTo>
                      <a:pt x="0" y="134"/>
                    </a:lnTo>
                    <a:cubicBezTo>
                      <a:pt x="143" y="616"/>
                      <a:pt x="598" y="964"/>
                      <a:pt x="1008" y="1285"/>
                    </a:cubicBezTo>
                    <a:cubicBezTo>
                      <a:pt x="973" y="973"/>
                      <a:pt x="910" y="669"/>
                      <a:pt x="848" y="366"/>
                    </a:cubicBezTo>
                    <a:cubicBezTo>
                      <a:pt x="832" y="371"/>
                      <a:pt x="815" y="374"/>
                      <a:pt x="797" y="374"/>
                    </a:cubicBezTo>
                    <a:cubicBezTo>
                      <a:pt x="757" y="374"/>
                      <a:pt x="716" y="359"/>
                      <a:pt x="678" y="321"/>
                    </a:cubicBezTo>
                    <a:cubicBezTo>
                      <a:pt x="518" y="170"/>
                      <a:pt x="286" y="107"/>
                      <a:pt x="98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7"/>
              <p:cNvSpPr/>
              <p:nvPr/>
            </p:nvSpPr>
            <p:spPr>
              <a:xfrm>
                <a:off x="227469" y="4381460"/>
                <a:ext cx="33020" cy="4810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145" extrusionOk="0">
                    <a:moveTo>
                      <a:pt x="335" y="1"/>
                    </a:moveTo>
                    <a:cubicBezTo>
                      <a:pt x="287" y="1"/>
                      <a:pt x="238" y="4"/>
                      <a:pt x="188" y="11"/>
                    </a:cubicBezTo>
                    <a:cubicBezTo>
                      <a:pt x="125" y="56"/>
                      <a:pt x="63" y="83"/>
                      <a:pt x="0" y="109"/>
                    </a:cubicBezTo>
                    <a:lnTo>
                      <a:pt x="27" y="136"/>
                    </a:lnTo>
                    <a:cubicBezTo>
                      <a:pt x="72" y="181"/>
                      <a:pt x="81" y="252"/>
                      <a:pt x="81" y="323"/>
                    </a:cubicBezTo>
                    <a:cubicBezTo>
                      <a:pt x="90" y="422"/>
                      <a:pt x="81" y="529"/>
                      <a:pt x="63" y="627"/>
                    </a:cubicBezTo>
                    <a:cubicBezTo>
                      <a:pt x="161" y="761"/>
                      <a:pt x="223" y="921"/>
                      <a:pt x="259" y="1091"/>
                    </a:cubicBezTo>
                    <a:cubicBezTo>
                      <a:pt x="277" y="1082"/>
                      <a:pt x="295" y="1082"/>
                      <a:pt x="313" y="1082"/>
                    </a:cubicBezTo>
                    <a:cubicBezTo>
                      <a:pt x="446" y="1091"/>
                      <a:pt x="580" y="1109"/>
                      <a:pt x="714" y="1135"/>
                    </a:cubicBezTo>
                    <a:lnTo>
                      <a:pt x="732" y="1144"/>
                    </a:lnTo>
                    <a:cubicBezTo>
                      <a:pt x="732" y="770"/>
                      <a:pt x="785" y="404"/>
                      <a:pt x="705" y="65"/>
                    </a:cubicBezTo>
                    <a:cubicBezTo>
                      <a:pt x="588" y="26"/>
                      <a:pt x="465" y="1"/>
                      <a:pt x="335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7"/>
              <p:cNvSpPr/>
              <p:nvPr/>
            </p:nvSpPr>
            <p:spPr>
              <a:xfrm>
                <a:off x="169789" y="4507455"/>
                <a:ext cx="33356" cy="4739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128" extrusionOk="0">
                    <a:moveTo>
                      <a:pt x="392" y="1"/>
                    </a:moveTo>
                    <a:cubicBezTo>
                      <a:pt x="240" y="188"/>
                      <a:pt x="107" y="393"/>
                      <a:pt x="62" y="634"/>
                    </a:cubicBezTo>
                    <a:cubicBezTo>
                      <a:pt x="1" y="998"/>
                      <a:pt x="80" y="1128"/>
                      <a:pt x="199" y="1128"/>
                    </a:cubicBezTo>
                    <a:cubicBezTo>
                      <a:pt x="340" y="1128"/>
                      <a:pt x="537" y="947"/>
                      <a:pt x="624" y="759"/>
                    </a:cubicBezTo>
                    <a:cubicBezTo>
                      <a:pt x="651" y="706"/>
                      <a:pt x="686" y="661"/>
                      <a:pt x="722" y="616"/>
                    </a:cubicBezTo>
                    <a:cubicBezTo>
                      <a:pt x="749" y="581"/>
                      <a:pt x="776" y="545"/>
                      <a:pt x="794" y="509"/>
                    </a:cubicBezTo>
                    <a:cubicBezTo>
                      <a:pt x="660" y="349"/>
                      <a:pt x="544" y="161"/>
                      <a:pt x="392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7"/>
              <p:cNvSpPr/>
              <p:nvPr/>
            </p:nvSpPr>
            <p:spPr>
              <a:xfrm>
                <a:off x="247719" y="4562953"/>
                <a:ext cx="17266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770" extrusionOk="0">
                    <a:moveTo>
                      <a:pt x="45" y="0"/>
                    </a:moveTo>
                    <a:cubicBezTo>
                      <a:pt x="27" y="205"/>
                      <a:pt x="0" y="402"/>
                      <a:pt x="0" y="526"/>
                    </a:cubicBezTo>
                    <a:cubicBezTo>
                      <a:pt x="4" y="701"/>
                      <a:pt x="48" y="769"/>
                      <a:pt x="104" y="769"/>
                    </a:cubicBezTo>
                    <a:cubicBezTo>
                      <a:pt x="185" y="769"/>
                      <a:pt x="292" y="627"/>
                      <a:pt x="339" y="464"/>
                    </a:cubicBezTo>
                    <a:cubicBezTo>
                      <a:pt x="366" y="366"/>
                      <a:pt x="384" y="259"/>
                      <a:pt x="411" y="161"/>
                    </a:cubicBezTo>
                    <a:cubicBezTo>
                      <a:pt x="286" y="107"/>
                      <a:pt x="170" y="45"/>
                      <a:pt x="45" y="0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7"/>
              <p:cNvSpPr/>
              <p:nvPr/>
            </p:nvSpPr>
            <p:spPr>
              <a:xfrm>
                <a:off x="196339" y="4478970"/>
                <a:ext cx="75030" cy="7650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821" extrusionOk="0">
                    <a:moveTo>
                      <a:pt x="492" y="1"/>
                    </a:moveTo>
                    <a:cubicBezTo>
                      <a:pt x="358" y="117"/>
                      <a:pt x="215" y="233"/>
                      <a:pt x="81" y="358"/>
                    </a:cubicBezTo>
                    <a:cubicBezTo>
                      <a:pt x="54" y="384"/>
                      <a:pt x="28" y="411"/>
                      <a:pt x="1" y="438"/>
                    </a:cubicBezTo>
                    <a:cubicBezTo>
                      <a:pt x="144" y="590"/>
                      <a:pt x="260" y="768"/>
                      <a:pt x="393" y="929"/>
                    </a:cubicBezTo>
                    <a:cubicBezTo>
                      <a:pt x="514" y="808"/>
                      <a:pt x="652" y="714"/>
                      <a:pt x="805" y="714"/>
                    </a:cubicBezTo>
                    <a:cubicBezTo>
                      <a:pt x="900" y="714"/>
                      <a:pt x="1001" y="750"/>
                      <a:pt x="1107" y="839"/>
                    </a:cubicBezTo>
                    <a:cubicBezTo>
                      <a:pt x="1295" y="1000"/>
                      <a:pt x="1321" y="1321"/>
                      <a:pt x="1303" y="1651"/>
                    </a:cubicBezTo>
                    <a:cubicBezTo>
                      <a:pt x="1446" y="1687"/>
                      <a:pt x="1571" y="1767"/>
                      <a:pt x="1705" y="1821"/>
                    </a:cubicBezTo>
                    <a:cubicBezTo>
                      <a:pt x="1741" y="1660"/>
                      <a:pt x="1776" y="1491"/>
                      <a:pt x="1785" y="1330"/>
                    </a:cubicBezTo>
                    <a:cubicBezTo>
                      <a:pt x="1312" y="946"/>
                      <a:pt x="741" y="563"/>
                      <a:pt x="492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7"/>
              <p:cNvSpPr/>
              <p:nvPr/>
            </p:nvSpPr>
            <p:spPr>
              <a:xfrm>
                <a:off x="298300" y="4421624"/>
                <a:ext cx="43900" cy="220061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238" extrusionOk="0">
                    <a:moveTo>
                      <a:pt x="0" y="1"/>
                    </a:moveTo>
                    <a:cubicBezTo>
                      <a:pt x="161" y="1107"/>
                      <a:pt x="179" y="2213"/>
                      <a:pt x="322" y="3319"/>
                    </a:cubicBezTo>
                    <a:cubicBezTo>
                      <a:pt x="402" y="3899"/>
                      <a:pt x="607" y="4586"/>
                      <a:pt x="661" y="5237"/>
                    </a:cubicBezTo>
                    <a:cubicBezTo>
                      <a:pt x="1044" y="3801"/>
                      <a:pt x="794" y="2410"/>
                      <a:pt x="429" y="1000"/>
                    </a:cubicBezTo>
                    <a:cubicBezTo>
                      <a:pt x="348" y="697"/>
                      <a:pt x="206" y="340"/>
                      <a:pt x="0" y="1"/>
                    </a:cubicBezTo>
                    <a:close/>
                  </a:path>
                </a:pathLst>
              </a:custGeom>
              <a:solidFill>
                <a:srgbClr val="E27F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7"/>
              <p:cNvSpPr/>
              <p:nvPr/>
            </p:nvSpPr>
            <p:spPr>
              <a:xfrm>
                <a:off x="58712" y="4210891"/>
                <a:ext cx="155563" cy="160278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815" extrusionOk="0">
                    <a:moveTo>
                      <a:pt x="2219" y="1"/>
                    </a:moveTo>
                    <a:cubicBezTo>
                      <a:pt x="2182" y="1"/>
                      <a:pt x="2143" y="15"/>
                      <a:pt x="2108" y="48"/>
                    </a:cubicBezTo>
                    <a:cubicBezTo>
                      <a:pt x="1921" y="217"/>
                      <a:pt x="1707" y="476"/>
                      <a:pt x="1787" y="762"/>
                    </a:cubicBezTo>
                    <a:cubicBezTo>
                      <a:pt x="1832" y="904"/>
                      <a:pt x="1894" y="1074"/>
                      <a:pt x="2010" y="1181"/>
                    </a:cubicBezTo>
                    <a:cubicBezTo>
                      <a:pt x="2376" y="1529"/>
                      <a:pt x="2171" y="1841"/>
                      <a:pt x="2028" y="2216"/>
                    </a:cubicBezTo>
                    <a:cubicBezTo>
                      <a:pt x="2010" y="2251"/>
                      <a:pt x="2001" y="2278"/>
                      <a:pt x="1992" y="2314"/>
                    </a:cubicBezTo>
                    <a:cubicBezTo>
                      <a:pt x="1950" y="2304"/>
                      <a:pt x="1907" y="2299"/>
                      <a:pt x="1864" y="2299"/>
                    </a:cubicBezTo>
                    <a:cubicBezTo>
                      <a:pt x="1681" y="2299"/>
                      <a:pt x="1495" y="2389"/>
                      <a:pt x="1314" y="2555"/>
                    </a:cubicBezTo>
                    <a:cubicBezTo>
                      <a:pt x="1118" y="2733"/>
                      <a:pt x="1002" y="2974"/>
                      <a:pt x="842" y="3170"/>
                    </a:cubicBezTo>
                    <a:cubicBezTo>
                      <a:pt x="752" y="3268"/>
                      <a:pt x="458" y="3402"/>
                      <a:pt x="271" y="3456"/>
                    </a:cubicBezTo>
                    <a:cubicBezTo>
                      <a:pt x="259" y="3452"/>
                      <a:pt x="246" y="3450"/>
                      <a:pt x="233" y="3450"/>
                    </a:cubicBezTo>
                    <a:cubicBezTo>
                      <a:pt x="129" y="3450"/>
                      <a:pt x="1" y="3571"/>
                      <a:pt x="56" y="3705"/>
                    </a:cubicBezTo>
                    <a:lnTo>
                      <a:pt x="65" y="3732"/>
                    </a:lnTo>
                    <a:cubicBezTo>
                      <a:pt x="88" y="3793"/>
                      <a:pt x="162" y="3815"/>
                      <a:pt x="222" y="3815"/>
                    </a:cubicBezTo>
                    <a:cubicBezTo>
                      <a:pt x="233" y="3815"/>
                      <a:pt x="243" y="3814"/>
                      <a:pt x="253" y="3813"/>
                    </a:cubicBezTo>
                    <a:cubicBezTo>
                      <a:pt x="467" y="3786"/>
                      <a:pt x="859" y="3607"/>
                      <a:pt x="1011" y="3474"/>
                    </a:cubicBezTo>
                    <a:cubicBezTo>
                      <a:pt x="1218" y="3291"/>
                      <a:pt x="1510" y="2640"/>
                      <a:pt x="1849" y="2640"/>
                    </a:cubicBezTo>
                    <a:cubicBezTo>
                      <a:pt x="1890" y="2640"/>
                      <a:pt x="1932" y="2649"/>
                      <a:pt x="1974" y="2671"/>
                    </a:cubicBezTo>
                    <a:cubicBezTo>
                      <a:pt x="1992" y="2831"/>
                      <a:pt x="2055" y="2983"/>
                      <a:pt x="2198" y="3063"/>
                    </a:cubicBezTo>
                    <a:cubicBezTo>
                      <a:pt x="2380" y="3181"/>
                      <a:pt x="2555" y="3219"/>
                      <a:pt x="2733" y="3219"/>
                    </a:cubicBezTo>
                    <a:cubicBezTo>
                      <a:pt x="2974" y="3219"/>
                      <a:pt x="3219" y="3149"/>
                      <a:pt x="3491" y="3108"/>
                    </a:cubicBezTo>
                    <a:cubicBezTo>
                      <a:pt x="3703" y="3074"/>
                      <a:pt x="3641" y="2775"/>
                      <a:pt x="3444" y="2775"/>
                    </a:cubicBezTo>
                    <a:cubicBezTo>
                      <a:pt x="3433" y="2775"/>
                      <a:pt x="3422" y="2776"/>
                      <a:pt x="3411" y="2778"/>
                    </a:cubicBezTo>
                    <a:cubicBezTo>
                      <a:pt x="3259" y="2800"/>
                      <a:pt x="3038" y="2840"/>
                      <a:pt x="2835" y="2840"/>
                    </a:cubicBezTo>
                    <a:cubicBezTo>
                      <a:pt x="2632" y="2840"/>
                      <a:pt x="2447" y="2800"/>
                      <a:pt x="2367" y="2662"/>
                    </a:cubicBezTo>
                    <a:cubicBezTo>
                      <a:pt x="2385" y="2617"/>
                      <a:pt x="2376" y="2564"/>
                      <a:pt x="2331" y="2519"/>
                    </a:cubicBezTo>
                    <a:cubicBezTo>
                      <a:pt x="2322" y="2457"/>
                      <a:pt x="2331" y="2394"/>
                      <a:pt x="2349" y="2314"/>
                    </a:cubicBezTo>
                    <a:cubicBezTo>
                      <a:pt x="2412" y="2091"/>
                      <a:pt x="2581" y="1895"/>
                      <a:pt x="2617" y="1654"/>
                    </a:cubicBezTo>
                    <a:cubicBezTo>
                      <a:pt x="2688" y="1101"/>
                      <a:pt x="1814" y="797"/>
                      <a:pt x="2340" y="298"/>
                    </a:cubicBezTo>
                    <a:cubicBezTo>
                      <a:pt x="2466" y="179"/>
                      <a:pt x="2352" y="1"/>
                      <a:pt x="2219" y="1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7"/>
              <p:cNvSpPr/>
              <p:nvPr/>
            </p:nvSpPr>
            <p:spPr>
              <a:xfrm>
                <a:off x="48713" y="4473047"/>
                <a:ext cx="182996" cy="272241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6480" extrusionOk="0">
                    <a:moveTo>
                      <a:pt x="2325" y="1"/>
                    </a:moveTo>
                    <a:cubicBezTo>
                      <a:pt x="2300" y="1"/>
                      <a:pt x="2274" y="6"/>
                      <a:pt x="2248" y="17"/>
                    </a:cubicBezTo>
                    <a:cubicBezTo>
                      <a:pt x="1927" y="204"/>
                      <a:pt x="1686" y="409"/>
                      <a:pt x="1454" y="704"/>
                    </a:cubicBezTo>
                    <a:cubicBezTo>
                      <a:pt x="1231" y="998"/>
                      <a:pt x="1258" y="1319"/>
                      <a:pt x="794" y="1471"/>
                    </a:cubicBezTo>
                    <a:cubicBezTo>
                      <a:pt x="696" y="1498"/>
                      <a:pt x="544" y="1533"/>
                      <a:pt x="464" y="1605"/>
                    </a:cubicBezTo>
                    <a:cubicBezTo>
                      <a:pt x="0" y="2033"/>
                      <a:pt x="393" y="2756"/>
                      <a:pt x="749" y="3121"/>
                    </a:cubicBezTo>
                    <a:cubicBezTo>
                      <a:pt x="981" y="3353"/>
                      <a:pt x="1106" y="3621"/>
                      <a:pt x="1204" y="3906"/>
                    </a:cubicBezTo>
                    <a:cubicBezTo>
                      <a:pt x="1419" y="4504"/>
                      <a:pt x="1490" y="5155"/>
                      <a:pt x="2088" y="5557"/>
                    </a:cubicBezTo>
                    <a:cubicBezTo>
                      <a:pt x="2198" y="5629"/>
                      <a:pt x="2308" y="5654"/>
                      <a:pt x="2419" y="5654"/>
                    </a:cubicBezTo>
                    <a:cubicBezTo>
                      <a:pt x="2662" y="5654"/>
                      <a:pt x="2908" y="5536"/>
                      <a:pt x="3153" y="5536"/>
                    </a:cubicBezTo>
                    <a:cubicBezTo>
                      <a:pt x="3196" y="5536"/>
                      <a:pt x="3240" y="5539"/>
                      <a:pt x="3283" y="5548"/>
                    </a:cubicBezTo>
                    <a:cubicBezTo>
                      <a:pt x="3203" y="5789"/>
                      <a:pt x="3069" y="6003"/>
                      <a:pt x="3015" y="6262"/>
                    </a:cubicBezTo>
                    <a:cubicBezTo>
                      <a:pt x="2994" y="6392"/>
                      <a:pt x="3104" y="6479"/>
                      <a:pt x="3204" y="6479"/>
                    </a:cubicBezTo>
                    <a:cubicBezTo>
                      <a:pt x="3268" y="6479"/>
                      <a:pt x="3328" y="6443"/>
                      <a:pt x="3345" y="6360"/>
                    </a:cubicBezTo>
                    <a:cubicBezTo>
                      <a:pt x="3390" y="6101"/>
                      <a:pt x="3533" y="5878"/>
                      <a:pt x="3613" y="5637"/>
                    </a:cubicBezTo>
                    <a:cubicBezTo>
                      <a:pt x="3854" y="5628"/>
                      <a:pt x="4095" y="5396"/>
                      <a:pt x="4238" y="5245"/>
                    </a:cubicBezTo>
                    <a:cubicBezTo>
                      <a:pt x="4355" y="5120"/>
                      <a:pt x="4242" y="4947"/>
                      <a:pt x="4114" y="4947"/>
                    </a:cubicBezTo>
                    <a:cubicBezTo>
                      <a:pt x="4077" y="4947"/>
                      <a:pt x="4039" y="4961"/>
                      <a:pt x="4006" y="4995"/>
                    </a:cubicBezTo>
                    <a:cubicBezTo>
                      <a:pt x="3794" y="5214"/>
                      <a:pt x="3688" y="5277"/>
                      <a:pt x="3604" y="5277"/>
                    </a:cubicBezTo>
                    <a:cubicBezTo>
                      <a:pt x="3496" y="5277"/>
                      <a:pt x="3426" y="5174"/>
                      <a:pt x="3221" y="5164"/>
                    </a:cubicBezTo>
                    <a:cubicBezTo>
                      <a:pt x="3212" y="5164"/>
                      <a:pt x="3203" y="5164"/>
                      <a:pt x="3194" y="5164"/>
                    </a:cubicBezTo>
                    <a:cubicBezTo>
                      <a:pt x="2896" y="5164"/>
                      <a:pt x="2681" y="5323"/>
                      <a:pt x="2458" y="5323"/>
                    </a:cubicBezTo>
                    <a:cubicBezTo>
                      <a:pt x="2280" y="5323"/>
                      <a:pt x="2098" y="5222"/>
                      <a:pt x="1865" y="4861"/>
                    </a:cubicBezTo>
                    <a:cubicBezTo>
                      <a:pt x="1552" y="4370"/>
                      <a:pt x="1695" y="3683"/>
                      <a:pt x="1320" y="3228"/>
                    </a:cubicBezTo>
                    <a:cubicBezTo>
                      <a:pt x="1311" y="3220"/>
                      <a:pt x="1311" y="3211"/>
                      <a:pt x="1303" y="3193"/>
                    </a:cubicBezTo>
                    <a:cubicBezTo>
                      <a:pt x="1044" y="2907"/>
                      <a:pt x="758" y="2720"/>
                      <a:pt x="633" y="2319"/>
                    </a:cubicBezTo>
                    <a:cubicBezTo>
                      <a:pt x="491" y="1872"/>
                      <a:pt x="1017" y="1774"/>
                      <a:pt x="1258" y="1614"/>
                    </a:cubicBezTo>
                    <a:cubicBezTo>
                      <a:pt x="1383" y="1533"/>
                      <a:pt x="1472" y="1373"/>
                      <a:pt x="1543" y="1248"/>
                    </a:cubicBezTo>
                    <a:cubicBezTo>
                      <a:pt x="1749" y="918"/>
                      <a:pt x="1918" y="659"/>
                      <a:pt x="2212" y="445"/>
                    </a:cubicBezTo>
                    <a:cubicBezTo>
                      <a:pt x="2275" y="400"/>
                      <a:pt x="2337" y="356"/>
                      <a:pt x="2418" y="320"/>
                    </a:cubicBezTo>
                    <a:cubicBezTo>
                      <a:pt x="2543" y="249"/>
                      <a:pt x="2507" y="88"/>
                      <a:pt x="2418" y="26"/>
                    </a:cubicBezTo>
                    <a:cubicBezTo>
                      <a:pt x="2392" y="10"/>
                      <a:pt x="2360" y="1"/>
                      <a:pt x="2325" y="1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7"/>
              <p:cNvSpPr/>
              <p:nvPr/>
            </p:nvSpPr>
            <p:spPr>
              <a:xfrm>
                <a:off x="423618" y="4478844"/>
                <a:ext cx="194758" cy="201492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4796" extrusionOk="0">
                    <a:moveTo>
                      <a:pt x="187" y="0"/>
                    </a:moveTo>
                    <a:cubicBezTo>
                      <a:pt x="95" y="0"/>
                      <a:pt x="0" y="81"/>
                      <a:pt x="6" y="182"/>
                    </a:cubicBezTo>
                    <a:cubicBezTo>
                      <a:pt x="6" y="209"/>
                      <a:pt x="15" y="227"/>
                      <a:pt x="24" y="254"/>
                    </a:cubicBezTo>
                    <a:cubicBezTo>
                      <a:pt x="265" y="735"/>
                      <a:pt x="666" y="958"/>
                      <a:pt x="1130" y="1208"/>
                    </a:cubicBezTo>
                    <a:cubicBezTo>
                      <a:pt x="2058" y="1699"/>
                      <a:pt x="1023" y="2698"/>
                      <a:pt x="1291" y="3438"/>
                    </a:cubicBezTo>
                    <a:cubicBezTo>
                      <a:pt x="1460" y="3875"/>
                      <a:pt x="2165" y="3849"/>
                      <a:pt x="2245" y="4339"/>
                    </a:cubicBezTo>
                    <a:cubicBezTo>
                      <a:pt x="2304" y="4651"/>
                      <a:pt x="2411" y="4796"/>
                      <a:pt x="2701" y="4796"/>
                    </a:cubicBezTo>
                    <a:cubicBezTo>
                      <a:pt x="2718" y="4796"/>
                      <a:pt x="2735" y="4795"/>
                      <a:pt x="2754" y="4794"/>
                    </a:cubicBezTo>
                    <a:cubicBezTo>
                      <a:pt x="2974" y="4786"/>
                      <a:pt x="2985" y="4455"/>
                      <a:pt x="2780" y="4455"/>
                    </a:cubicBezTo>
                    <a:cubicBezTo>
                      <a:pt x="2777" y="4455"/>
                      <a:pt x="2774" y="4455"/>
                      <a:pt x="2772" y="4455"/>
                    </a:cubicBezTo>
                    <a:cubicBezTo>
                      <a:pt x="2770" y="4455"/>
                      <a:pt x="2768" y="4455"/>
                      <a:pt x="2766" y="4455"/>
                    </a:cubicBezTo>
                    <a:cubicBezTo>
                      <a:pt x="2531" y="4455"/>
                      <a:pt x="2556" y="3884"/>
                      <a:pt x="2352" y="3777"/>
                    </a:cubicBezTo>
                    <a:cubicBezTo>
                      <a:pt x="2183" y="3697"/>
                      <a:pt x="2013" y="3626"/>
                      <a:pt x="1853" y="3545"/>
                    </a:cubicBezTo>
                    <a:cubicBezTo>
                      <a:pt x="1639" y="3438"/>
                      <a:pt x="1567" y="3269"/>
                      <a:pt x="1558" y="3082"/>
                    </a:cubicBezTo>
                    <a:lnTo>
                      <a:pt x="1558" y="3082"/>
                    </a:lnTo>
                    <a:cubicBezTo>
                      <a:pt x="1715" y="3214"/>
                      <a:pt x="1893" y="3260"/>
                      <a:pt x="2087" y="3260"/>
                    </a:cubicBezTo>
                    <a:cubicBezTo>
                      <a:pt x="2246" y="3260"/>
                      <a:pt x="2416" y="3229"/>
                      <a:pt x="2593" y="3189"/>
                    </a:cubicBezTo>
                    <a:cubicBezTo>
                      <a:pt x="2704" y="3161"/>
                      <a:pt x="2805" y="3149"/>
                      <a:pt x="2901" y="3149"/>
                    </a:cubicBezTo>
                    <a:cubicBezTo>
                      <a:pt x="3154" y="3149"/>
                      <a:pt x="3372" y="3233"/>
                      <a:pt x="3637" y="3349"/>
                    </a:cubicBezTo>
                    <a:cubicBezTo>
                      <a:pt x="3688" y="3369"/>
                      <a:pt x="3741" y="3378"/>
                      <a:pt x="3794" y="3378"/>
                    </a:cubicBezTo>
                    <a:cubicBezTo>
                      <a:pt x="4029" y="3378"/>
                      <a:pt x="4278" y="3213"/>
                      <a:pt x="4467" y="3126"/>
                    </a:cubicBezTo>
                    <a:cubicBezTo>
                      <a:pt x="4635" y="3034"/>
                      <a:pt x="4533" y="2803"/>
                      <a:pt x="4377" y="2803"/>
                    </a:cubicBezTo>
                    <a:cubicBezTo>
                      <a:pt x="4351" y="2803"/>
                      <a:pt x="4324" y="2809"/>
                      <a:pt x="4297" y="2823"/>
                    </a:cubicBezTo>
                    <a:cubicBezTo>
                      <a:pt x="4134" y="2909"/>
                      <a:pt x="3981" y="2953"/>
                      <a:pt x="3824" y="2953"/>
                    </a:cubicBezTo>
                    <a:cubicBezTo>
                      <a:pt x="3671" y="2953"/>
                      <a:pt x="3514" y="2911"/>
                      <a:pt x="3343" y="2823"/>
                    </a:cubicBezTo>
                    <a:cubicBezTo>
                      <a:pt x="3325" y="2814"/>
                      <a:pt x="3298" y="2805"/>
                      <a:pt x="3271" y="2796"/>
                    </a:cubicBezTo>
                    <a:cubicBezTo>
                      <a:pt x="3316" y="2707"/>
                      <a:pt x="3343" y="2609"/>
                      <a:pt x="3316" y="2502"/>
                    </a:cubicBezTo>
                    <a:cubicBezTo>
                      <a:pt x="3271" y="2270"/>
                      <a:pt x="3075" y="2073"/>
                      <a:pt x="3057" y="1850"/>
                    </a:cubicBezTo>
                    <a:cubicBezTo>
                      <a:pt x="3039" y="1592"/>
                      <a:pt x="3378" y="1556"/>
                      <a:pt x="3557" y="1529"/>
                    </a:cubicBezTo>
                    <a:cubicBezTo>
                      <a:pt x="3753" y="1503"/>
                      <a:pt x="3958" y="1485"/>
                      <a:pt x="4136" y="1369"/>
                    </a:cubicBezTo>
                    <a:cubicBezTo>
                      <a:pt x="4285" y="1264"/>
                      <a:pt x="4198" y="1036"/>
                      <a:pt x="4056" y="1036"/>
                    </a:cubicBezTo>
                    <a:cubicBezTo>
                      <a:pt x="4028" y="1036"/>
                      <a:pt x="3998" y="1045"/>
                      <a:pt x="3967" y="1065"/>
                    </a:cubicBezTo>
                    <a:cubicBezTo>
                      <a:pt x="3637" y="1288"/>
                      <a:pt x="3137" y="1119"/>
                      <a:pt x="2861" y="1467"/>
                    </a:cubicBezTo>
                    <a:cubicBezTo>
                      <a:pt x="2727" y="1645"/>
                      <a:pt x="2691" y="1850"/>
                      <a:pt x="2754" y="2056"/>
                    </a:cubicBezTo>
                    <a:cubicBezTo>
                      <a:pt x="2834" y="2279"/>
                      <a:pt x="3111" y="2537"/>
                      <a:pt x="2879" y="2743"/>
                    </a:cubicBezTo>
                    <a:cubicBezTo>
                      <a:pt x="2870" y="2760"/>
                      <a:pt x="2861" y="2769"/>
                      <a:pt x="2852" y="2787"/>
                    </a:cubicBezTo>
                    <a:cubicBezTo>
                      <a:pt x="2632" y="2834"/>
                      <a:pt x="2356" y="2934"/>
                      <a:pt x="2116" y="2934"/>
                    </a:cubicBezTo>
                    <a:cubicBezTo>
                      <a:pt x="1947" y="2934"/>
                      <a:pt x="1795" y="2885"/>
                      <a:pt x="1692" y="2734"/>
                    </a:cubicBezTo>
                    <a:cubicBezTo>
                      <a:pt x="1674" y="2707"/>
                      <a:pt x="1656" y="2689"/>
                      <a:pt x="1630" y="2680"/>
                    </a:cubicBezTo>
                    <a:cubicBezTo>
                      <a:pt x="1701" y="2448"/>
                      <a:pt x="1808" y="2234"/>
                      <a:pt x="1853" y="2082"/>
                    </a:cubicBezTo>
                    <a:cubicBezTo>
                      <a:pt x="2192" y="1003"/>
                      <a:pt x="773" y="860"/>
                      <a:pt x="354" y="147"/>
                    </a:cubicBezTo>
                    <a:cubicBezTo>
                      <a:pt x="345" y="129"/>
                      <a:pt x="336" y="111"/>
                      <a:pt x="327" y="93"/>
                    </a:cubicBezTo>
                    <a:cubicBezTo>
                      <a:pt x="294" y="27"/>
                      <a:pt x="241" y="0"/>
                      <a:pt x="187" y="0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7"/>
              <p:cNvSpPr/>
              <p:nvPr/>
            </p:nvSpPr>
            <p:spPr>
              <a:xfrm>
                <a:off x="491676" y="4446369"/>
                <a:ext cx="118846" cy="37517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893" extrusionOk="0">
                    <a:moveTo>
                      <a:pt x="135" y="1"/>
                    </a:moveTo>
                    <a:cubicBezTo>
                      <a:pt x="45" y="1"/>
                      <a:pt x="1" y="72"/>
                      <a:pt x="1" y="152"/>
                    </a:cubicBezTo>
                    <a:cubicBezTo>
                      <a:pt x="1" y="242"/>
                      <a:pt x="54" y="322"/>
                      <a:pt x="152" y="340"/>
                    </a:cubicBezTo>
                    <a:cubicBezTo>
                      <a:pt x="304" y="357"/>
                      <a:pt x="474" y="625"/>
                      <a:pt x="590" y="723"/>
                    </a:cubicBezTo>
                    <a:cubicBezTo>
                      <a:pt x="741" y="839"/>
                      <a:pt x="937" y="893"/>
                      <a:pt x="1125" y="893"/>
                    </a:cubicBezTo>
                    <a:cubicBezTo>
                      <a:pt x="1339" y="893"/>
                      <a:pt x="1544" y="795"/>
                      <a:pt x="1731" y="705"/>
                    </a:cubicBezTo>
                    <a:cubicBezTo>
                      <a:pt x="1889" y="627"/>
                      <a:pt x="2008" y="565"/>
                      <a:pt x="2125" y="565"/>
                    </a:cubicBezTo>
                    <a:cubicBezTo>
                      <a:pt x="2233" y="565"/>
                      <a:pt x="2339" y="618"/>
                      <a:pt x="2472" y="759"/>
                    </a:cubicBezTo>
                    <a:cubicBezTo>
                      <a:pt x="2506" y="797"/>
                      <a:pt x="2546" y="813"/>
                      <a:pt x="2585" y="813"/>
                    </a:cubicBezTo>
                    <a:cubicBezTo>
                      <a:pt x="2711" y="813"/>
                      <a:pt x="2828" y="647"/>
                      <a:pt x="2713" y="518"/>
                    </a:cubicBezTo>
                    <a:cubicBezTo>
                      <a:pt x="2525" y="310"/>
                      <a:pt x="2346" y="217"/>
                      <a:pt x="2147" y="217"/>
                    </a:cubicBezTo>
                    <a:cubicBezTo>
                      <a:pt x="1997" y="217"/>
                      <a:pt x="1836" y="270"/>
                      <a:pt x="1651" y="366"/>
                    </a:cubicBezTo>
                    <a:cubicBezTo>
                      <a:pt x="1459" y="463"/>
                      <a:pt x="1283" y="530"/>
                      <a:pt x="1114" y="530"/>
                    </a:cubicBezTo>
                    <a:cubicBezTo>
                      <a:pt x="954" y="530"/>
                      <a:pt x="799" y="469"/>
                      <a:pt x="643" y="313"/>
                    </a:cubicBezTo>
                    <a:cubicBezTo>
                      <a:pt x="474" y="152"/>
                      <a:pt x="411" y="27"/>
                      <a:pt x="170" y="1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7"/>
              <p:cNvSpPr/>
              <p:nvPr/>
            </p:nvSpPr>
            <p:spPr>
              <a:xfrm>
                <a:off x="339134" y="4149889"/>
                <a:ext cx="120737" cy="129272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3077" extrusionOk="0">
                    <a:moveTo>
                      <a:pt x="1819" y="1"/>
                    </a:moveTo>
                    <a:cubicBezTo>
                      <a:pt x="1697" y="1"/>
                      <a:pt x="1586" y="168"/>
                      <a:pt x="1687" y="296"/>
                    </a:cubicBezTo>
                    <a:cubicBezTo>
                      <a:pt x="1892" y="563"/>
                      <a:pt x="1767" y="563"/>
                      <a:pt x="1526" y="670"/>
                    </a:cubicBezTo>
                    <a:cubicBezTo>
                      <a:pt x="1384" y="742"/>
                      <a:pt x="1268" y="840"/>
                      <a:pt x="1196" y="982"/>
                    </a:cubicBezTo>
                    <a:cubicBezTo>
                      <a:pt x="1152" y="1072"/>
                      <a:pt x="1134" y="1161"/>
                      <a:pt x="1143" y="1250"/>
                    </a:cubicBezTo>
                    <a:cubicBezTo>
                      <a:pt x="866" y="1090"/>
                      <a:pt x="492" y="831"/>
                      <a:pt x="670" y="572"/>
                    </a:cubicBezTo>
                    <a:cubicBezTo>
                      <a:pt x="758" y="446"/>
                      <a:pt x="641" y="320"/>
                      <a:pt x="521" y="320"/>
                    </a:cubicBezTo>
                    <a:cubicBezTo>
                      <a:pt x="471" y="320"/>
                      <a:pt x="421" y="341"/>
                      <a:pt x="384" y="394"/>
                    </a:cubicBezTo>
                    <a:cubicBezTo>
                      <a:pt x="1" y="938"/>
                      <a:pt x="732" y="1429"/>
                      <a:pt x="1161" y="1634"/>
                    </a:cubicBezTo>
                    <a:cubicBezTo>
                      <a:pt x="1190" y="1648"/>
                      <a:pt x="1217" y="1655"/>
                      <a:pt x="1242" y="1655"/>
                    </a:cubicBezTo>
                    <a:cubicBezTo>
                      <a:pt x="1263" y="1655"/>
                      <a:pt x="1283" y="1651"/>
                      <a:pt x="1303" y="1643"/>
                    </a:cubicBezTo>
                    <a:cubicBezTo>
                      <a:pt x="1455" y="1883"/>
                      <a:pt x="1642" y="2115"/>
                      <a:pt x="1509" y="2356"/>
                    </a:cubicBezTo>
                    <a:cubicBezTo>
                      <a:pt x="1491" y="2374"/>
                      <a:pt x="1491" y="2401"/>
                      <a:pt x="1482" y="2419"/>
                    </a:cubicBezTo>
                    <a:cubicBezTo>
                      <a:pt x="1377" y="2596"/>
                      <a:pt x="1244" y="2736"/>
                      <a:pt x="951" y="2736"/>
                    </a:cubicBezTo>
                    <a:cubicBezTo>
                      <a:pt x="919" y="2736"/>
                      <a:pt x="885" y="2735"/>
                      <a:pt x="848" y="2731"/>
                    </a:cubicBezTo>
                    <a:cubicBezTo>
                      <a:pt x="843" y="2731"/>
                      <a:pt x="837" y="2730"/>
                      <a:pt x="832" y="2730"/>
                    </a:cubicBezTo>
                    <a:cubicBezTo>
                      <a:pt x="625" y="2730"/>
                      <a:pt x="622" y="3053"/>
                      <a:pt x="831" y="3070"/>
                    </a:cubicBezTo>
                    <a:cubicBezTo>
                      <a:pt x="880" y="3074"/>
                      <a:pt x="929" y="3076"/>
                      <a:pt x="976" y="3076"/>
                    </a:cubicBezTo>
                    <a:cubicBezTo>
                      <a:pt x="1243" y="3076"/>
                      <a:pt x="1472" y="3006"/>
                      <a:pt x="1669" y="2793"/>
                    </a:cubicBezTo>
                    <a:cubicBezTo>
                      <a:pt x="1811" y="2636"/>
                      <a:pt x="2028" y="1990"/>
                      <a:pt x="2321" y="1990"/>
                    </a:cubicBezTo>
                    <a:cubicBezTo>
                      <a:pt x="2377" y="1990"/>
                      <a:pt x="2437" y="2015"/>
                      <a:pt x="2499" y="2071"/>
                    </a:cubicBezTo>
                    <a:cubicBezTo>
                      <a:pt x="2536" y="2102"/>
                      <a:pt x="2577" y="2115"/>
                      <a:pt x="2616" y="2115"/>
                    </a:cubicBezTo>
                    <a:cubicBezTo>
                      <a:pt x="2755" y="2115"/>
                      <a:pt x="2874" y="1948"/>
                      <a:pt x="2749" y="1830"/>
                    </a:cubicBezTo>
                    <a:cubicBezTo>
                      <a:pt x="2615" y="1710"/>
                      <a:pt x="2478" y="1654"/>
                      <a:pt x="2340" y="1654"/>
                    </a:cubicBezTo>
                    <a:cubicBezTo>
                      <a:pt x="2191" y="1654"/>
                      <a:pt x="2040" y="1719"/>
                      <a:pt x="1892" y="1839"/>
                    </a:cubicBezTo>
                    <a:cubicBezTo>
                      <a:pt x="1865" y="1857"/>
                      <a:pt x="1848" y="1875"/>
                      <a:pt x="1830" y="1892"/>
                    </a:cubicBezTo>
                    <a:cubicBezTo>
                      <a:pt x="1821" y="1866"/>
                      <a:pt x="1803" y="1848"/>
                      <a:pt x="1794" y="1821"/>
                    </a:cubicBezTo>
                    <a:cubicBezTo>
                      <a:pt x="1633" y="1500"/>
                      <a:pt x="1268" y="1170"/>
                      <a:pt x="1749" y="947"/>
                    </a:cubicBezTo>
                    <a:cubicBezTo>
                      <a:pt x="2204" y="733"/>
                      <a:pt x="2258" y="474"/>
                      <a:pt x="1937" y="64"/>
                    </a:cubicBezTo>
                    <a:cubicBezTo>
                      <a:pt x="1901" y="19"/>
                      <a:pt x="1860" y="1"/>
                      <a:pt x="1819" y="1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7"/>
              <p:cNvSpPr/>
              <p:nvPr/>
            </p:nvSpPr>
            <p:spPr>
              <a:xfrm>
                <a:off x="-397" y="4045825"/>
                <a:ext cx="669387" cy="755721"/>
              </a:xfrm>
              <a:custGeom>
                <a:avLst/>
                <a:gdLst/>
                <a:ahLst/>
                <a:cxnLst/>
                <a:rect l="l" t="t" r="r" b="b"/>
                <a:pathLst>
                  <a:path w="15934" h="17988" extrusionOk="0">
                    <a:moveTo>
                      <a:pt x="5632" y="361"/>
                    </a:moveTo>
                    <a:cubicBezTo>
                      <a:pt x="5778" y="361"/>
                      <a:pt x="5905" y="440"/>
                      <a:pt x="5995" y="658"/>
                    </a:cubicBezTo>
                    <a:cubicBezTo>
                      <a:pt x="5665" y="756"/>
                      <a:pt x="5353" y="908"/>
                      <a:pt x="5023" y="1006"/>
                    </a:cubicBezTo>
                    <a:cubicBezTo>
                      <a:pt x="4969" y="908"/>
                      <a:pt x="4898" y="819"/>
                      <a:pt x="4827" y="747"/>
                    </a:cubicBezTo>
                    <a:cubicBezTo>
                      <a:pt x="5094" y="580"/>
                      <a:pt x="5389" y="361"/>
                      <a:pt x="5632" y="361"/>
                    </a:cubicBezTo>
                    <a:close/>
                    <a:moveTo>
                      <a:pt x="6102" y="979"/>
                    </a:moveTo>
                    <a:cubicBezTo>
                      <a:pt x="6138" y="1131"/>
                      <a:pt x="6174" y="1283"/>
                      <a:pt x="6209" y="1434"/>
                    </a:cubicBezTo>
                    <a:cubicBezTo>
                      <a:pt x="6058" y="1470"/>
                      <a:pt x="5915" y="1533"/>
                      <a:pt x="5772" y="1577"/>
                    </a:cubicBezTo>
                    <a:cubicBezTo>
                      <a:pt x="5662" y="1614"/>
                      <a:pt x="5527" y="1675"/>
                      <a:pt x="5403" y="1675"/>
                    </a:cubicBezTo>
                    <a:cubicBezTo>
                      <a:pt x="5377" y="1675"/>
                      <a:pt x="5351" y="1673"/>
                      <a:pt x="5326" y="1666"/>
                    </a:cubicBezTo>
                    <a:lnTo>
                      <a:pt x="5317" y="1666"/>
                    </a:lnTo>
                    <a:cubicBezTo>
                      <a:pt x="5273" y="1541"/>
                      <a:pt x="5237" y="1425"/>
                      <a:pt x="5184" y="1318"/>
                    </a:cubicBezTo>
                    <a:cubicBezTo>
                      <a:pt x="5496" y="1211"/>
                      <a:pt x="5790" y="1078"/>
                      <a:pt x="6102" y="979"/>
                    </a:cubicBezTo>
                    <a:close/>
                    <a:moveTo>
                      <a:pt x="6272" y="1773"/>
                    </a:moveTo>
                    <a:cubicBezTo>
                      <a:pt x="6299" y="1907"/>
                      <a:pt x="6317" y="2050"/>
                      <a:pt x="6334" y="2193"/>
                    </a:cubicBezTo>
                    <a:lnTo>
                      <a:pt x="6325" y="2193"/>
                    </a:lnTo>
                    <a:cubicBezTo>
                      <a:pt x="6076" y="2255"/>
                      <a:pt x="5781" y="2434"/>
                      <a:pt x="5514" y="2434"/>
                    </a:cubicBezTo>
                    <a:cubicBezTo>
                      <a:pt x="5487" y="2300"/>
                      <a:pt x="5451" y="2157"/>
                      <a:pt x="5415" y="2005"/>
                    </a:cubicBezTo>
                    <a:cubicBezTo>
                      <a:pt x="5701" y="2005"/>
                      <a:pt x="5995" y="1854"/>
                      <a:pt x="6272" y="1773"/>
                    </a:cubicBezTo>
                    <a:close/>
                    <a:moveTo>
                      <a:pt x="6370" y="2532"/>
                    </a:moveTo>
                    <a:cubicBezTo>
                      <a:pt x="6379" y="2630"/>
                      <a:pt x="6388" y="2719"/>
                      <a:pt x="6397" y="2808"/>
                    </a:cubicBezTo>
                    <a:cubicBezTo>
                      <a:pt x="6397" y="2862"/>
                      <a:pt x="6406" y="2915"/>
                      <a:pt x="6406" y="2960"/>
                    </a:cubicBezTo>
                    <a:cubicBezTo>
                      <a:pt x="6379" y="2958"/>
                      <a:pt x="6352" y="2957"/>
                      <a:pt x="6325" y="2957"/>
                    </a:cubicBezTo>
                    <a:cubicBezTo>
                      <a:pt x="6245" y="2957"/>
                      <a:pt x="6163" y="2967"/>
                      <a:pt x="6076" y="2987"/>
                    </a:cubicBezTo>
                    <a:cubicBezTo>
                      <a:pt x="5933" y="3031"/>
                      <a:pt x="5808" y="3103"/>
                      <a:pt x="5656" y="3103"/>
                    </a:cubicBezTo>
                    <a:cubicBezTo>
                      <a:pt x="5639" y="3013"/>
                      <a:pt x="5621" y="2915"/>
                      <a:pt x="5594" y="2826"/>
                    </a:cubicBezTo>
                    <a:cubicBezTo>
                      <a:pt x="5594" y="2808"/>
                      <a:pt x="5585" y="2781"/>
                      <a:pt x="5585" y="2764"/>
                    </a:cubicBezTo>
                    <a:cubicBezTo>
                      <a:pt x="5853" y="2737"/>
                      <a:pt x="6102" y="2603"/>
                      <a:pt x="6370" y="2532"/>
                    </a:cubicBezTo>
                    <a:close/>
                    <a:moveTo>
                      <a:pt x="6324" y="3287"/>
                    </a:moveTo>
                    <a:cubicBezTo>
                      <a:pt x="6339" y="3287"/>
                      <a:pt x="6355" y="3288"/>
                      <a:pt x="6370" y="3290"/>
                    </a:cubicBezTo>
                    <a:cubicBezTo>
                      <a:pt x="6383" y="3294"/>
                      <a:pt x="6395" y="3297"/>
                      <a:pt x="6405" y="3297"/>
                    </a:cubicBezTo>
                    <a:cubicBezTo>
                      <a:pt x="6415" y="3297"/>
                      <a:pt x="6424" y="3294"/>
                      <a:pt x="6432" y="3290"/>
                    </a:cubicBezTo>
                    <a:cubicBezTo>
                      <a:pt x="6441" y="3379"/>
                      <a:pt x="6450" y="3459"/>
                      <a:pt x="6459" y="3540"/>
                    </a:cubicBezTo>
                    <a:cubicBezTo>
                      <a:pt x="6227" y="3567"/>
                      <a:pt x="6022" y="3682"/>
                      <a:pt x="5790" y="3691"/>
                    </a:cubicBezTo>
                    <a:cubicBezTo>
                      <a:pt x="5772" y="3611"/>
                      <a:pt x="5754" y="3522"/>
                      <a:pt x="5737" y="3442"/>
                    </a:cubicBezTo>
                    <a:cubicBezTo>
                      <a:pt x="5808" y="3433"/>
                      <a:pt x="5888" y="3415"/>
                      <a:pt x="5960" y="3388"/>
                    </a:cubicBezTo>
                    <a:cubicBezTo>
                      <a:pt x="6071" y="3348"/>
                      <a:pt x="6197" y="3287"/>
                      <a:pt x="6324" y="3287"/>
                    </a:cubicBezTo>
                    <a:close/>
                    <a:moveTo>
                      <a:pt x="6504" y="3879"/>
                    </a:moveTo>
                    <a:cubicBezTo>
                      <a:pt x="6522" y="3977"/>
                      <a:pt x="6531" y="4066"/>
                      <a:pt x="6557" y="4155"/>
                    </a:cubicBezTo>
                    <a:cubicBezTo>
                      <a:pt x="6523" y="4150"/>
                      <a:pt x="6488" y="4147"/>
                      <a:pt x="6453" y="4147"/>
                    </a:cubicBezTo>
                    <a:cubicBezTo>
                      <a:pt x="6270" y="4147"/>
                      <a:pt x="6080" y="4216"/>
                      <a:pt x="5915" y="4253"/>
                    </a:cubicBezTo>
                    <a:cubicBezTo>
                      <a:pt x="5897" y="4182"/>
                      <a:pt x="5879" y="4102"/>
                      <a:pt x="5862" y="4021"/>
                    </a:cubicBezTo>
                    <a:cubicBezTo>
                      <a:pt x="6085" y="3995"/>
                      <a:pt x="6281" y="3888"/>
                      <a:pt x="6504" y="3879"/>
                    </a:cubicBezTo>
                    <a:close/>
                    <a:moveTo>
                      <a:pt x="6460" y="4479"/>
                    </a:moveTo>
                    <a:cubicBezTo>
                      <a:pt x="6487" y="4479"/>
                      <a:pt x="6511" y="4483"/>
                      <a:pt x="6531" y="4494"/>
                    </a:cubicBezTo>
                    <a:cubicBezTo>
                      <a:pt x="6563" y="4507"/>
                      <a:pt x="6591" y="4516"/>
                      <a:pt x="6614" y="4516"/>
                    </a:cubicBezTo>
                    <a:cubicBezTo>
                      <a:pt x="6623" y="4516"/>
                      <a:pt x="6631" y="4515"/>
                      <a:pt x="6638" y="4512"/>
                    </a:cubicBezTo>
                    <a:cubicBezTo>
                      <a:pt x="6682" y="4646"/>
                      <a:pt x="6727" y="4771"/>
                      <a:pt x="6771" y="4905"/>
                    </a:cubicBezTo>
                    <a:cubicBezTo>
                      <a:pt x="6700" y="4905"/>
                      <a:pt x="6620" y="4914"/>
                      <a:pt x="6540" y="4931"/>
                    </a:cubicBezTo>
                    <a:cubicBezTo>
                      <a:pt x="6370" y="4976"/>
                      <a:pt x="6227" y="5056"/>
                      <a:pt x="6049" y="5065"/>
                    </a:cubicBezTo>
                    <a:cubicBezTo>
                      <a:pt x="6022" y="4905"/>
                      <a:pt x="6004" y="4744"/>
                      <a:pt x="5978" y="4592"/>
                    </a:cubicBezTo>
                    <a:cubicBezTo>
                      <a:pt x="6085" y="4566"/>
                      <a:pt x="6183" y="4539"/>
                      <a:pt x="6290" y="4512"/>
                    </a:cubicBezTo>
                    <a:cubicBezTo>
                      <a:pt x="6333" y="4500"/>
                      <a:pt x="6401" y="4479"/>
                      <a:pt x="6460" y="4479"/>
                    </a:cubicBezTo>
                    <a:close/>
                    <a:moveTo>
                      <a:pt x="6932" y="5226"/>
                    </a:moveTo>
                    <a:cubicBezTo>
                      <a:pt x="6977" y="5324"/>
                      <a:pt x="7039" y="5413"/>
                      <a:pt x="7102" y="5502"/>
                    </a:cubicBezTo>
                    <a:cubicBezTo>
                      <a:pt x="6959" y="5529"/>
                      <a:pt x="6825" y="5556"/>
                      <a:pt x="6682" y="5583"/>
                    </a:cubicBezTo>
                    <a:cubicBezTo>
                      <a:pt x="6584" y="5600"/>
                      <a:pt x="6477" y="5618"/>
                      <a:pt x="6370" y="5636"/>
                    </a:cubicBezTo>
                    <a:cubicBezTo>
                      <a:pt x="6317" y="5645"/>
                      <a:pt x="6272" y="5645"/>
                      <a:pt x="6218" y="5654"/>
                    </a:cubicBezTo>
                    <a:lnTo>
                      <a:pt x="6192" y="5654"/>
                    </a:lnTo>
                    <a:cubicBezTo>
                      <a:pt x="6209" y="5663"/>
                      <a:pt x="6236" y="5672"/>
                      <a:pt x="6263" y="5699"/>
                    </a:cubicBezTo>
                    <a:cubicBezTo>
                      <a:pt x="6233" y="5668"/>
                      <a:pt x="6194" y="5654"/>
                      <a:pt x="6158" y="5654"/>
                    </a:cubicBezTo>
                    <a:cubicBezTo>
                      <a:pt x="6141" y="5654"/>
                      <a:pt x="6125" y="5657"/>
                      <a:pt x="6111" y="5663"/>
                    </a:cubicBezTo>
                    <a:cubicBezTo>
                      <a:pt x="6102" y="5574"/>
                      <a:pt x="6093" y="5485"/>
                      <a:pt x="6085" y="5395"/>
                    </a:cubicBezTo>
                    <a:cubicBezTo>
                      <a:pt x="6201" y="5395"/>
                      <a:pt x="6308" y="5369"/>
                      <a:pt x="6415" y="5333"/>
                    </a:cubicBezTo>
                    <a:cubicBezTo>
                      <a:pt x="6527" y="5301"/>
                      <a:pt x="6662" y="5232"/>
                      <a:pt x="6792" y="5232"/>
                    </a:cubicBezTo>
                    <a:cubicBezTo>
                      <a:pt x="6806" y="5232"/>
                      <a:pt x="6820" y="5233"/>
                      <a:pt x="6834" y="5235"/>
                    </a:cubicBezTo>
                    <a:cubicBezTo>
                      <a:pt x="6844" y="5237"/>
                      <a:pt x="6854" y="5238"/>
                      <a:pt x="6863" y="5238"/>
                    </a:cubicBezTo>
                    <a:cubicBezTo>
                      <a:pt x="6886" y="5238"/>
                      <a:pt x="6907" y="5232"/>
                      <a:pt x="6932" y="5226"/>
                    </a:cubicBezTo>
                    <a:close/>
                    <a:moveTo>
                      <a:pt x="7334" y="5788"/>
                    </a:moveTo>
                    <a:lnTo>
                      <a:pt x="7342" y="5797"/>
                    </a:lnTo>
                    <a:lnTo>
                      <a:pt x="7369" y="5824"/>
                    </a:lnTo>
                    <a:cubicBezTo>
                      <a:pt x="7378" y="5904"/>
                      <a:pt x="7378" y="5984"/>
                      <a:pt x="7387" y="6064"/>
                    </a:cubicBezTo>
                    <a:cubicBezTo>
                      <a:pt x="7156" y="6201"/>
                      <a:pt x="6868" y="6297"/>
                      <a:pt x="6601" y="6297"/>
                    </a:cubicBezTo>
                    <a:cubicBezTo>
                      <a:pt x="6590" y="6297"/>
                      <a:pt x="6578" y="6297"/>
                      <a:pt x="6566" y="6296"/>
                    </a:cubicBezTo>
                    <a:cubicBezTo>
                      <a:pt x="6559" y="6295"/>
                      <a:pt x="6552" y="6295"/>
                      <a:pt x="6545" y="6295"/>
                    </a:cubicBezTo>
                    <a:cubicBezTo>
                      <a:pt x="6486" y="6295"/>
                      <a:pt x="6448" y="6328"/>
                      <a:pt x="6424" y="6368"/>
                    </a:cubicBezTo>
                    <a:cubicBezTo>
                      <a:pt x="6334" y="6296"/>
                      <a:pt x="6236" y="6234"/>
                      <a:pt x="6129" y="6163"/>
                    </a:cubicBezTo>
                    <a:cubicBezTo>
                      <a:pt x="6129" y="6100"/>
                      <a:pt x="6129" y="6047"/>
                      <a:pt x="6129" y="5993"/>
                    </a:cubicBezTo>
                    <a:cubicBezTo>
                      <a:pt x="6155" y="5998"/>
                      <a:pt x="6183" y="6000"/>
                      <a:pt x="6213" y="6000"/>
                    </a:cubicBezTo>
                    <a:cubicBezTo>
                      <a:pt x="6336" y="6000"/>
                      <a:pt x="6482" y="5963"/>
                      <a:pt x="6575" y="5948"/>
                    </a:cubicBezTo>
                    <a:cubicBezTo>
                      <a:pt x="6807" y="5904"/>
                      <a:pt x="7048" y="5868"/>
                      <a:pt x="7280" y="5815"/>
                    </a:cubicBezTo>
                    <a:cubicBezTo>
                      <a:pt x="7298" y="5806"/>
                      <a:pt x="7316" y="5797"/>
                      <a:pt x="7334" y="5788"/>
                    </a:cubicBezTo>
                    <a:close/>
                    <a:moveTo>
                      <a:pt x="7396" y="6448"/>
                    </a:moveTo>
                    <a:cubicBezTo>
                      <a:pt x="7396" y="6484"/>
                      <a:pt x="7396" y="6528"/>
                      <a:pt x="7396" y="6573"/>
                    </a:cubicBezTo>
                    <a:cubicBezTo>
                      <a:pt x="7396" y="6662"/>
                      <a:pt x="7396" y="6751"/>
                      <a:pt x="7405" y="6841"/>
                    </a:cubicBezTo>
                    <a:lnTo>
                      <a:pt x="7387" y="6841"/>
                    </a:lnTo>
                    <a:cubicBezTo>
                      <a:pt x="7295" y="6881"/>
                      <a:pt x="7195" y="6890"/>
                      <a:pt x="7092" y="6890"/>
                    </a:cubicBezTo>
                    <a:cubicBezTo>
                      <a:pt x="7015" y="6890"/>
                      <a:pt x="6937" y="6885"/>
                      <a:pt x="6861" y="6885"/>
                    </a:cubicBezTo>
                    <a:cubicBezTo>
                      <a:pt x="6816" y="6805"/>
                      <a:pt x="6763" y="6716"/>
                      <a:pt x="6700" y="6635"/>
                    </a:cubicBezTo>
                    <a:cubicBezTo>
                      <a:pt x="6932" y="6617"/>
                      <a:pt x="7173" y="6546"/>
                      <a:pt x="7396" y="6448"/>
                    </a:cubicBezTo>
                    <a:close/>
                    <a:moveTo>
                      <a:pt x="7732" y="1334"/>
                    </a:moveTo>
                    <a:cubicBezTo>
                      <a:pt x="7741" y="1334"/>
                      <a:pt x="7751" y="1335"/>
                      <a:pt x="7762" y="1336"/>
                    </a:cubicBezTo>
                    <a:cubicBezTo>
                      <a:pt x="7794" y="1385"/>
                      <a:pt x="7847" y="1421"/>
                      <a:pt x="7904" y="1421"/>
                    </a:cubicBezTo>
                    <a:cubicBezTo>
                      <a:pt x="7939" y="1421"/>
                      <a:pt x="7977" y="1407"/>
                      <a:pt x="8012" y="1372"/>
                    </a:cubicBezTo>
                    <a:cubicBezTo>
                      <a:pt x="8031" y="1353"/>
                      <a:pt x="8068" y="1344"/>
                      <a:pt x="8119" y="1344"/>
                    </a:cubicBezTo>
                    <a:cubicBezTo>
                      <a:pt x="8163" y="1344"/>
                      <a:pt x="8217" y="1351"/>
                      <a:pt x="8279" y="1363"/>
                    </a:cubicBezTo>
                    <a:cubicBezTo>
                      <a:pt x="8752" y="1443"/>
                      <a:pt x="9689" y="1845"/>
                      <a:pt x="9796" y="1889"/>
                    </a:cubicBezTo>
                    <a:cubicBezTo>
                      <a:pt x="10447" y="2184"/>
                      <a:pt x="11063" y="2683"/>
                      <a:pt x="11562" y="3183"/>
                    </a:cubicBezTo>
                    <a:cubicBezTo>
                      <a:pt x="11990" y="3602"/>
                      <a:pt x="12294" y="4129"/>
                      <a:pt x="12650" y="4619"/>
                    </a:cubicBezTo>
                    <a:cubicBezTo>
                      <a:pt x="12713" y="4708"/>
                      <a:pt x="12784" y="4798"/>
                      <a:pt x="12847" y="4887"/>
                    </a:cubicBezTo>
                    <a:cubicBezTo>
                      <a:pt x="13462" y="5645"/>
                      <a:pt x="13623" y="6600"/>
                      <a:pt x="13980" y="7474"/>
                    </a:cubicBezTo>
                    <a:cubicBezTo>
                      <a:pt x="14337" y="8339"/>
                      <a:pt x="14747" y="9187"/>
                      <a:pt x="14961" y="10106"/>
                    </a:cubicBezTo>
                    <a:cubicBezTo>
                      <a:pt x="15139" y="10828"/>
                      <a:pt x="15122" y="11586"/>
                      <a:pt x="15282" y="12318"/>
                    </a:cubicBezTo>
                    <a:cubicBezTo>
                      <a:pt x="15470" y="13148"/>
                      <a:pt x="15755" y="13968"/>
                      <a:pt x="14943" y="14548"/>
                    </a:cubicBezTo>
                    <a:cubicBezTo>
                      <a:pt x="14649" y="14762"/>
                      <a:pt x="14408" y="15012"/>
                      <a:pt x="14105" y="15208"/>
                    </a:cubicBezTo>
                    <a:cubicBezTo>
                      <a:pt x="13763" y="15429"/>
                      <a:pt x="13405" y="15479"/>
                      <a:pt x="13038" y="15479"/>
                    </a:cubicBezTo>
                    <a:cubicBezTo>
                      <a:pt x="12811" y="15479"/>
                      <a:pt x="12580" y="15460"/>
                      <a:pt x="12347" y="15449"/>
                    </a:cubicBezTo>
                    <a:cubicBezTo>
                      <a:pt x="11339" y="15405"/>
                      <a:pt x="10634" y="15110"/>
                      <a:pt x="10081" y="14236"/>
                    </a:cubicBezTo>
                    <a:cubicBezTo>
                      <a:pt x="9707" y="13638"/>
                      <a:pt x="9555" y="12898"/>
                      <a:pt x="9412" y="12211"/>
                    </a:cubicBezTo>
                    <a:cubicBezTo>
                      <a:pt x="9064" y="10525"/>
                      <a:pt x="8261" y="9044"/>
                      <a:pt x="7815" y="7394"/>
                    </a:cubicBezTo>
                    <a:cubicBezTo>
                      <a:pt x="7717" y="7019"/>
                      <a:pt x="7717" y="6644"/>
                      <a:pt x="7735" y="6261"/>
                    </a:cubicBezTo>
                    <a:cubicBezTo>
                      <a:pt x="7744" y="5877"/>
                      <a:pt x="7771" y="5493"/>
                      <a:pt x="7717" y="5119"/>
                    </a:cubicBezTo>
                    <a:cubicBezTo>
                      <a:pt x="7673" y="4717"/>
                      <a:pt x="7592" y="4316"/>
                      <a:pt x="7539" y="3923"/>
                    </a:cubicBezTo>
                    <a:cubicBezTo>
                      <a:pt x="7512" y="3763"/>
                      <a:pt x="7396" y="2942"/>
                      <a:pt x="7405" y="2273"/>
                    </a:cubicBezTo>
                    <a:cubicBezTo>
                      <a:pt x="7405" y="1758"/>
                      <a:pt x="7487" y="1334"/>
                      <a:pt x="7732" y="1334"/>
                    </a:cubicBezTo>
                    <a:close/>
                    <a:moveTo>
                      <a:pt x="4093" y="2236"/>
                    </a:moveTo>
                    <a:cubicBezTo>
                      <a:pt x="4303" y="2236"/>
                      <a:pt x="4505" y="2401"/>
                      <a:pt x="4675" y="2844"/>
                    </a:cubicBezTo>
                    <a:cubicBezTo>
                      <a:pt x="4755" y="3049"/>
                      <a:pt x="4764" y="3281"/>
                      <a:pt x="4871" y="3477"/>
                    </a:cubicBezTo>
                    <a:cubicBezTo>
                      <a:pt x="5032" y="3798"/>
                      <a:pt x="5335" y="3968"/>
                      <a:pt x="5514" y="4262"/>
                    </a:cubicBezTo>
                    <a:cubicBezTo>
                      <a:pt x="5531" y="4298"/>
                      <a:pt x="5558" y="4316"/>
                      <a:pt x="5576" y="4325"/>
                    </a:cubicBezTo>
                    <a:cubicBezTo>
                      <a:pt x="5683" y="4860"/>
                      <a:pt x="5772" y="5404"/>
                      <a:pt x="5790" y="5931"/>
                    </a:cubicBezTo>
                    <a:cubicBezTo>
                      <a:pt x="5300" y="5574"/>
                      <a:pt x="4845" y="5163"/>
                      <a:pt x="5112" y="4655"/>
                    </a:cubicBezTo>
                    <a:cubicBezTo>
                      <a:pt x="5187" y="4524"/>
                      <a:pt x="5065" y="4397"/>
                      <a:pt x="4952" y="4397"/>
                    </a:cubicBezTo>
                    <a:cubicBezTo>
                      <a:pt x="4903" y="4397"/>
                      <a:pt x="4856" y="4420"/>
                      <a:pt x="4827" y="4476"/>
                    </a:cubicBezTo>
                    <a:cubicBezTo>
                      <a:pt x="4506" y="5074"/>
                      <a:pt x="4978" y="5788"/>
                      <a:pt x="5478" y="6118"/>
                    </a:cubicBezTo>
                    <a:cubicBezTo>
                      <a:pt x="5576" y="6189"/>
                      <a:pt x="5612" y="6261"/>
                      <a:pt x="5763" y="6323"/>
                    </a:cubicBezTo>
                    <a:lnTo>
                      <a:pt x="5763" y="6341"/>
                    </a:lnTo>
                    <a:cubicBezTo>
                      <a:pt x="5763" y="6451"/>
                      <a:pt x="5853" y="6508"/>
                      <a:pt x="5940" y="6508"/>
                    </a:cubicBezTo>
                    <a:cubicBezTo>
                      <a:pt x="5965" y="6508"/>
                      <a:pt x="5991" y="6503"/>
                      <a:pt x="6013" y="6493"/>
                    </a:cubicBezTo>
                    <a:cubicBezTo>
                      <a:pt x="6138" y="6582"/>
                      <a:pt x="6263" y="6680"/>
                      <a:pt x="6379" y="6787"/>
                    </a:cubicBezTo>
                    <a:cubicBezTo>
                      <a:pt x="6825" y="7197"/>
                      <a:pt x="6745" y="7768"/>
                      <a:pt x="6700" y="8304"/>
                    </a:cubicBezTo>
                    <a:cubicBezTo>
                      <a:pt x="6700" y="8339"/>
                      <a:pt x="6700" y="8384"/>
                      <a:pt x="6700" y="8420"/>
                    </a:cubicBezTo>
                    <a:cubicBezTo>
                      <a:pt x="6700" y="8696"/>
                      <a:pt x="6780" y="8982"/>
                      <a:pt x="6816" y="9249"/>
                    </a:cubicBezTo>
                    <a:cubicBezTo>
                      <a:pt x="6905" y="9856"/>
                      <a:pt x="6923" y="10462"/>
                      <a:pt x="6968" y="11078"/>
                    </a:cubicBezTo>
                    <a:cubicBezTo>
                      <a:pt x="7021" y="11810"/>
                      <a:pt x="7128" y="12532"/>
                      <a:pt x="7235" y="13255"/>
                    </a:cubicBezTo>
                    <a:cubicBezTo>
                      <a:pt x="7298" y="13728"/>
                      <a:pt x="7405" y="14209"/>
                      <a:pt x="7423" y="14682"/>
                    </a:cubicBezTo>
                    <a:cubicBezTo>
                      <a:pt x="7441" y="15226"/>
                      <a:pt x="7093" y="15619"/>
                      <a:pt x="6763" y="16011"/>
                    </a:cubicBezTo>
                    <a:cubicBezTo>
                      <a:pt x="6397" y="16448"/>
                      <a:pt x="5817" y="16912"/>
                      <a:pt x="5166" y="17225"/>
                    </a:cubicBezTo>
                    <a:cubicBezTo>
                      <a:pt x="4662" y="17472"/>
                      <a:pt x="4114" y="17631"/>
                      <a:pt x="3596" y="17631"/>
                    </a:cubicBezTo>
                    <a:cubicBezTo>
                      <a:pt x="3124" y="17631"/>
                      <a:pt x="2677" y="17499"/>
                      <a:pt x="2311" y="17180"/>
                    </a:cubicBezTo>
                    <a:cubicBezTo>
                      <a:pt x="1802" y="16743"/>
                      <a:pt x="1731" y="15690"/>
                      <a:pt x="1517" y="15084"/>
                    </a:cubicBezTo>
                    <a:cubicBezTo>
                      <a:pt x="1249" y="14370"/>
                      <a:pt x="937" y="13692"/>
                      <a:pt x="750" y="12942"/>
                    </a:cubicBezTo>
                    <a:cubicBezTo>
                      <a:pt x="554" y="12131"/>
                      <a:pt x="384" y="11328"/>
                      <a:pt x="384" y="10489"/>
                    </a:cubicBezTo>
                    <a:cubicBezTo>
                      <a:pt x="384" y="9642"/>
                      <a:pt x="687" y="8759"/>
                      <a:pt x="741" y="7893"/>
                    </a:cubicBezTo>
                    <a:cubicBezTo>
                      <a:pt x="848" y="6332"/>
                      <a:pt x="1892" y="4744"/>
                      <a:pt x="2793" y="3522"/>
                    </a:cubicBezTo>
                    <a:cubicBezTo>
                      <a:pt x="3056" y="3158"/>
                      <a:pt x="3597" y="2236"/>
                      <a:pt x="4093" y="2236"/>
                    </a:cubicBezTo>
                    <a:close/>
                    <a:moveTo>
                      <a:pt x="5739" y="0"/>
                    </a:moveTo>
                    <a:cubicBezTo>
                      <a:pt x="5389" y="0"/>
                      <a:pt x="4956" y="292"/>
                      <a:pt x="4532" y="524"/>
                    </a:cubicBezTo>
                    <a:cubicBezTo>
                      <a:pt x="4461" y="569"/>
                      <a:pt x="4434" y="632"/>
                      <a:pt x="4443" y="694"/>
                    </a:cubicBezTo>
                    <a:cubicBezTo>
                      <a:pt x="4407" y="765"/>
                      <a:pt x="4416" y="855"/>
                      <a:pt x="4497" y="917"/>
                    </a:cubicBezTo>
                    <a:cubicBezTo>
                      <a:pt x="4862" y="1158"/>
                      <a:pt x="5076" y="1970"/>
                      <a:pt x="5210" y="2603"/>
                    </a:cubicBezTo>
                    <a:cubicBezTo>
                      <a:pt x="5201" y="2639"/>
                      <a:pt x="5210" y="2665"/>
                      <a:pt x="5228" y="2692"/>
                    </a:cubicBezTo>
                    <a:cubicBezTo>
                      <a:pt x="5264" y="2880"/>
                      <a:pt x="5300" y="3049"/>
                      <a:pt x="5326" y="3174"/>
                    </a:cubicBezTo>
                    <a:cubicBezTo>
                      <a:pt x="5362" y="3335"/>
                      <a:pt x="5398" y="3495"/>
                      <a:pt x="5433" y="3656"/>
                    </a:cubicBezTo>
                    <a:cubicBezTo>
                      <a:pt x="5308" y="3522"/>
                      <a:pt x="5192" y="3379"/>
                      <a:pt x="5121" y="3156"/>
                    </a:cubicBezTo>
                    <a:cubicBezTo>
                      <a:pt x="5032" y="2897"/>
                      <a:pt x="4961" y="2639"/>
                      <a:pt x="4845" y="2389"/>
                    </a:cubicBezTo>
                    <a:cubicBezTo>
                      <a:pt x="4674" y="2018"/>
                      <a:pt x="4387" y="1851"/>
                      <a:pt x="4028" y="1851"/>
                    </a:cubicBezTo>
                    <a:cubicBezTo>
                      <a:pt x="3955" y="1851"/>
                      <a:pt x="3879" y="1858"/>
                      <a:pt x="3801" y="1872"/>
                    </a:cubicBezTo>
                    <a:cubicBezTo>
                      <a:pt x="3274" y="1970"/>
                      <a:pt x="2873" y="2781"/>
                      <a:pt x="2614" y="3174"/>
                    </a:cubicBezTo>
                    <a:cubicBezTo>
                      <a:pt x="2070" y="4013"/>
                      <a:pt x="1517" y="4780"/>
                      <a:pt x="1098" y="5699"/>
                    </a:cubicBezTo>
                    <a:cubicBezTo>
                      <a:pt x="777" y="6403"/>
                      <a:pt x="491" y="7108"/>
                      <a:pt x="402" y="7884"/>
                    </a:cubicBezTo>
                    <a:cubicBezTo>
                      <a:pt x="286" y="8928"/>
                      <a:pt x="0" y="9990"/>
                      <a:pt x="54" y="11042"/>
                    </a:cubicBezTo>
                    <a:cubicBezTo>
                      <a:pt x="152" y="12951"/>
                      <a:pt x="1026" y="14762"/>
                      <a:pt x="1606" y="16555"/>
                    </a:cubicBezTo>
                    <a:cubicBezTo>
                      <a:pt x="1932" y="17583"/>
                      <a:pt x="2688" y="17988"/>
                      <a:pt x="3563" y="17988"/>
                    </a:cubicBezTo>
                    <a:cubicBezTo>
                      <a:pt x="5272" y="17988"/>
                      <a:pt x="7434" y="16443"/>
                      <a:pt x="7735" y="14968"/>
                    </a:cubicBezTo>
                    <a:cubicBezTo>
                      <a:pt x="7788" y="14718"/>
                      <a:pt x="7788" y="14450"/>
                      <a:pt x="7771" y="14182"/>
                    </a:cubicBezTo>
                    <a:cubicBezTo>
                      <a:pt x="7717" y="13531"/>
                      <a:pt x="7512" y="12844"/>
                      <a:pt x="7432" y="12264"/>
                    </a:cubicBezTo>
                    <a:cubicBezTo>
                      <a:pt x="7289" y="11158"/>
                      <a:pt x="7271" y="10052"/>
                      <a:pt x="7110" y="8946"/>
                    </a:cubicBezTo>
                    <a:cubicBezTo>
                      <a:pt x="7110" y="8919"/>
                      <a:pt x="7102" y="8883"/>
                      <a:pt x="7102" y="8857"/>
                    </a:cubicBezTo>
                    <a:cubicBezTo>
                      <a:pt x="7012" y="8250"/>
                      <a:pt x="7128" y="7724"/>
                      <a:pt x="6995" y="7224"/>
                    </a:cubicBezTo>
                    <a:cubicBezTo>
                      <a:pt x="7146" y="7224"/>
                      <a:pt x="7298" y="7215"/>
                      <a:pt x="7441" y="7180"/>
                    </a:cubicBezTo>
                    <a:cubicBezTo>
                      <a:pt x="7548" y="7902"/>
                      <a:pt x="7833" y="8598"/>
                      <a:pt x="8101" y="9276"/>
                    </a:cubicBezTo>
                    <a:cubicBezTo>
                      <a:pt x="8565" y="10436"/>
                      <a:pt x="8904" y="11533"/>
                      <a:pt x="9180" y="12755"/>
                    </a:cubicBezTo>
                    <a:cubicBezTo>
                      <a:pt x="9368" y="13585"/>
                      <a:pt x="9671" y="14370"/>
                      <a:pt x="10242" y="15012"/>
                    </a:cubicBezTo>
                    <a:cubicBezTo>
                      <a:pt x="10786" y="15637"/>
                      <a:pt x="11562" y="15744"/>
                      <a:pt x="12338" y="15788"/>
                    </a:cubicBezTo>
                    <a:cubicBezTo>
                      <a:pt x="12549" y="15802"/>
                      <a:pt x="12754" y="15814"/>
                      <a:pt x="12954" y="15814"/>
                    </a:cubicBezTo>
                    <a:cubicBezTo>
                      <a:pt x="13522" y="15814"/>
                      <a:pt x="14047" y="15720"/>
                      <a:pt x="14542" y="15324"/>
                    </a:cubicBezTo>
                    <a:cubicBezTo>
                      <a:pt x="15122" y="14860"/>
                      <a:pt x="15755" y="14521"/>
                      <a:pt x="15844" y="13745"/>
                    </a:cubicBezTo>
                    <a:cubicBezTo>
                      <a:pt x="15933" y="12951"/>
                      <a:pt x="15559" y="12068"/>
                      <a:pt x="15470" y="11274"/>
                    </a:cubicBezTo>
                    <a:cubicBezTo>
                      <a:pt x="15345" y="10061"/>
                      <a:pt x="14997" y="9026"/>
                      <a:pt x="14533" y="7911"/>
                    </a:cubicBezTo>
                    <a:cubicBezTo>
                      <a:pt x="14114" y="6912"/>
                      <a:pt x="13873" y="5832"/>
                      <a:pt x="13302" y="4923"/>
                    </a:cubicBezTo>
                    <a:cubicBezTo>
                      <a:pt x="13007" y="4459"/>
                      <a:pt x="12677" y="3977"/>
                      <a:pt x="12320" y="3531"/>
                    </a:cubicBezTo>
                    <a:cubicBezTo>
                      <a:pt x="12053" y="3210"/>
                      <a:pt x="11767" y="2897"/>
                      <a:pt x="11464" y="2621"/>
                    </a:cubicBezTo>
                    <a:cubicBezTo>
                      <a:pt x="10955" y="2157"/>
                      <a:pt x="10358" y="1764"/>
                      <a:pt x="9715" y="1497"/>
                    </a:cubicBezTo>
                    <a:cubicBezTo>
                      <a:pt x="9546" y="1425"/>
                      <a:pt x="9385" y="1363"/>
                      <a:pt x="9216" y="1309"/>
                    </a:cubicBezTo>
                    <a:cubicBezTo>
                      <a:pt x="8950" y="1228"/>
                      <a:pt x="8488" y="1000"/>
                      <a:pt x="8130" y="1000"/>
                    </a:cubicBezTo>
                    <a:cubicBezTo>
                      <a:pt x="8055" y="1000"/>
                      <a:pt x="7985" y="1010"/>
                      <a:pt x="7922" y="1033"/>
                    </a:cubicBezTo>
                    <a:cubicBezTo>
                      <a:pt x="7913" y="1024"/>
                      <a:pt x="7904" y="1015"/>
                      <a:pt x="7887" y="1015"/>
                    </a:cubicBezTo>
                    <a:cubicBezTo>
                      <a:pt x="7819" y="998"/>
                      <a:pt x="7758" y="991"/>
                      <a:pt x="7701" y="991"/>
                    </a:cubicBezTo>
                    <a:cubicBezTo>
                      <a:pt x="7025" y="991"/>
                      <a:pt x="7049" y="2092"/>
                      <a:pt x="7066" y="2585"/>
                    </a:cubicBezTo>
                    <a:cubicBezTo>
                      <a:pt x="7075" y="2826"/>
                      <a:pt x="7093" y="3076"/>
                      <a:pt x="7110" y="3317"/>
                    </a:cubicBezTo>
                    <a:cubicBezTo>
                      <a:pt x="7164" y="3950"/>
                      <a:pt x="7253" y="4566"/>
                      <a:pt x="7316" y="5190"/>
                    </a:cubicBezTo>
                    <a:cubicBezTo>
                      <a:pt x="7325" y="5199"/>
                      <a:pt x="7325" y="5217"/>
                      <a:pt x="7325" y="5226"/>
                    </a:cubicBezTo>
                    <a:cubicBezTo>
                      <a:pt x="6861" y="4530"/>
                      <a:pt x="6798" y="3656"/>
                      <a:pt x="6736" y="2826"/>
                    </a:cubicBezTo>
                    <a:cubicBezTo>
                      <a:pt x="6682" y="2095"/>
                      <a:pt x="6548" y="1381"/>
                      <a:pt x="6361" y="676"/>
                    </a:cubicBezTo>
                    <a:cubicBezTo>
                      <a:pt x="6229" y="172"/>
                      <a:pt x="6008" y="0"/>
                      <a:pt x="5739" y="0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7"/>
              <p:cNvSpPr/>
              <p:nvPr/>
            </p:nvSpPr>
            <p:spPr>
              <a:xfrm>
                <a:off x="89632" y="4350413"/>
                <a:ext cx="199716" cy="265519"/>
              </a:xfrm>
              <a:custGeom>
                <a:avLst/>
                <a:gdLst/>
                <a:ahLst/>
                <a:cxnLst/>
                <a:rect l="l" t="t" r="r" b="b"/>
                <a:pathLst>
                  <a:path w="4754" h="6320" extrusionOk="0">
                    <a:moveTo>
                      <a:pt x="2336" y="813"/>
                    </a:moveTo>
                    <a:cubicBezTo>
                      <a:pt x="2521" y="859"/>
                      <a:pt x="2720" y="905"/>
                      <a:pt x="2921" y="905"/>
                    </a:cubicBezTo>
                    <a:cubicBezTo>
                      <a:pt x="2952" y="905"/>
                      <a:pt x="2983" y="904"/>
                      <a:pt x="3014" y="902"/>
                    </a:cubicBezTo>
                    <a:lnTo>
                      <a:pt x="3032" y="902"/>
                    </a:lnTo>
                    <a:cubicBezTo>
                      <a:pt x="2996" y="955"/>
                      <a:pt x="3005" y="1009"/>
                      <a:pt x="3023" y="1062"/>
                    </a:cubicBezTo>
                    <a:cubicBezTo>
                      <a:pt x="3023" y="1080"/>
                      <a:pt x="3023" y="1098"/>
                      <a:pt x="3023" y="1116"/>
                    </a:cubicBezTo>
                    <a:cubicBezTo>
                      <a:pt x="3005" y="1107"/>
                      <a:pt x="2978" y="1098"/>
                      <a:pt x="2960" y="1098"/>
                    </a:cubicBezTo>
                    <a:cubicBezTo>
                      <a:pt x="2898" y="1080"/>
                      <a:pt x="2835" y="1071"/>
                      <a:pt x="2782" y="1062"/>
                    </a:cubicBezTo>
                    <a:cubicBezTo>
                      <a:pt x="2719" y="1052"/>
                      <a:pt x="2657" y="1047"/>
                      <a:pt x="2596" y="1047"/>
                    </a:cubicBezTo>
                    <a:cubicBezTo>
                      <a:pt x="2503" y="1047"/>
                      <a:pt x="2413" y="1059"/>
                      <a:pt x="2327" y="1080"/>
                    </a:cubicBezTo>
                    <a:cubicBezTo>
                      <a:pt x="2318" y="1009"/>
                      <a:pt x="2318" y="911"/>
                      <a:pt x="2327" y="848"/>
                    </a:cubicBezTo>
                    <a:lnTo>
                      <a:pt x="2336" y="813"/>
                    </a:lnTo>
                    <a:close/>
                    <a:moveTo>
                      <a:pt x="1804" y="734"/>
                    </a:moveTo>
                    <a:cubicBezTo>
                      <a:pt x="1870" y="734"/>
                      <a:pt x="1937" y="740"/>
                      <a:pt x="2006" y="750"/>
                    </a:cubicBezTo>
                    <a:cubicBezTo>
                      <a:pt x="1979" y="893"/>
                      <a:pt x="1970" y="1036"/>
                      <a:pt x="1997" y="1178"/>
                    </a:cubicBezTo>
                    <a:cubicBezTo>
                      <a:pt x="1970" y="1187"/>
                      <a:pt x="1943" y="1205"/>
                      <a:pt x="1908" y="1214"/>
                    </a:cubicBezTo>
                    <a:cubicBezTo>
                      <a:pt x="1827" y="1250"/>
                      <a:pt x="1747" y="1294"/>
                      <a:pt x="1667" y="1330"/>
                    </a:cubicBezTo>
                    <a:cubicBezTo>
                      <a:pt x="1640" y="1357"/>
                      <a:pt x="1622" y="1375"/>
                      <a:pt x="1586" y="1393"/>
                    </a:cubicBezTo>
                    <a:lnTo>
                      <a:pt x="1604" y="1366"/>
                    </a:lnTo>
                    <a:lnTo>
                      <a:pt x="1470" y="804"/>
                    </a:lnTo>
                    <a:cubicBezTo>
                      <a:pt x="1578" y="753"/>
                      <a:pt x="1689" y="734"/>
                      <a:pt x="1804" y="734"/>
                    </a:cubicBezTo>
                    <a:close/>
                    <a:moveTo>
                      <a:pt x="1167" y="991"/>
                    </a:moveTo>
                    <a:lnTo>
                      <a:pt x="1274" y="1446"/>
                    </a:lnTo>
                    <a:cubicBezTo>
                      <a:pt x="1274" y="1473"/>
                      <a:pt x="1274" y="1491"/>
                      <a:pt x="1292" y="1509"/>
                    </a:cubicBezTo>
                    <a:cubicBezTo>
                      <a:pt x="1224" y="1522"/>
                      <a:pt x="1155" y="1529"/>
                      <a:pt x="1092" y="1529"/>
                    </a:cubicBezTo>
                    <a:cubicBezTo>
                      <a:pt x="816" y="1529"/>
                      <a:pt x="630" y="1400"/>
                      <a:pt x="891" y="1125"/>
                    </a:cubicBezTo>
                    <a:cubicBezTo>
                      <a:pt x="989" y="1080"/>
                      <a:pt x="1007" y="1062"/>
                      <a:pt x="1167" y="991"/>
                    </a:cubicBezTo>
                    <a:close/>
                    <a:moveTo>
                      <a:pt x="3835" y="420"/>
                    </a:moveTo>
                    <a:cubicBezTo>
                      <a:pt x="3906" y="545"/>
                      <a:pt x="3959" y="670"/>
                      <a:pt x="3986" y="804"/>
                    </a:cubicBezTo>
                    <a:cubicBezTo>
                      <a:pt x="4066" y="1143"/>
                      <a:pt x="4013" y="1509"/>
                      <a:pt x="4013" y="1883"/>
                    </a:cubicBezTo>
                    <a:lnTo>
                      <a:pt x="3995" y="1874"/>
                    </a:lnTo>
                    <a:cubicBezTo>
                      <a:pt x="3861" y="1848"/>
                      <a:pt x="3727" y="1830"/>
                      <a:pt x="3594" y="1821"/>
                    </a:cubicBezTo>
                    <a:cubicBezTo>
                      <a:pt x="3576" y="1821"/>
                      <a:pt x="3558" y="1821"/>
                      <a:pt x="3540" y="1830"/>
                    </a:cubicBezTo>
                    <a:cubicBezTo>
                      <a:pt x="3504" y="1660"/>
                      <a:pt x="3442" y="1500"/>
                      <a:pt x="3344" y="1366"/>
                    </a:cubicBezTo>
                    <a:cubicBezTo>
                      <a:pt x="3362" y="1268"/>
                      <a:pt x="3371" y="1161"/>
                      <a:pt x="3362" y="1062"/>
                    </a:cubicBezTo>
                    <a:cubicBezTo>
                      <a:pt x="3362" y="991"/>
                      <a:pt x="3353" y="920"/>
                      <a:pt x="3308" y="875"/>
                    </a:cubicBezTo>
                    <a:lnTo>
                      <a:pt x="3281" y="848"/>
                    </a:lnTo>
                    <a:cubicBezTo>
                      <a:pt x="3344" y="822"/>
                      <a:pt x="3406" y="795"/>
                      <a:pt x="3469" y="750"/>
                    </a:cubicBezTo>
                    <a:cubicBezTo>
                      <a:pt x="3611" y="670"/>
                      <a:pt x="3727" y="563"/>
                      <a:pt x="3835" y="420"/>
                    </a:cubicBezTo>
                    <a:close/>
                    <a:moveTo>
                      <a:pt x="3585" y="2160"/>
                    </a:moveTo>
                    <a:cubicBezTo>
                      <a:pt x="3692" y="2169"/>
                      <a:pt x="3799" y="2178"/>
                      <a:pt x="3897" y="2195"/>
                    </a:cubicBezTo>
                    <a:cubicBezTo>
                      <a:pt x="3915" y="2199"/>
                      <a:pt x="3934" y="2201"/>
                      <a:pt x="3952" y="2201"/>
                    </a:cubicBezTo>
                    <a:cubicBezTo>
                      <a:pt x="3977" y="2201"/>
                      <a:pt x="4001" y="2197"/>
                      <a:pt x="4022" y="2187"/>
                    </a:cubicBezTo>
                    <a:cubicBezTo>
                      <a:pt x="4031" y="2338"/>
                      <a:pt x="4049" y="2490"/>
                      <a:pt x="4075" y="2633"/>
                    </a:cubicBezTo>
                    <a:cubicBezTo>
                      <a:pt x="3906" y="2526"/>
                      <a:pt x="3710" y="2463"/>
                      <a:pt x="3540" y="2356"/>
                    </a:cubicBezTo>
                    <a:cubicBezTo>
                      <a:pt x="3558" y="2294"/>
                      <a:pt x="3567" y="2222"/>
                      <a:pt x="3567" y="2160"/>
                    </a:cubicBezTo>
                    <a:close/>
                    <a:moveTo>
                      <a:pt x="3397" y="2668"/>
                    </a:moveTo>
                    <a:cubicBezTo>
                      <a:pt x="3585" y="2775"/>
                      <a:pt x="3817" y="2838"/>
                      <a:pt x="3977" y="2989"/>
                    </a:cubicBezTo>
                    <a:cubicBezTo>
                      <a:pt x="4015" y="3027"/>
                      <a:pt x="4056" y="3042"/>
                      <a:pt x="4096" y="3042"/>
                    </a:cubicBezTo>
                    <a:cubicBezTo>
                      <a:pt x="4114" y="3042"/>
                      <a:pt x="4131" y="3039"/>
                      <a:pt x="4147" y="3034"/>
                    </a:cubicBezTo>
                    <a:cubicBezTo>
                      <a:pt x="4209" y="3337"/>
                      <a:pt x="4272" y="3641"/>
                      <a:pt x="4307" y="3944"/>
                    </a:cubicBezTo>
                    <a:cubicBezTo>
                      <a:pt x="3897" y="3632"/>
                      <a:pt x="3442" y="3284"/>
                      <a:pt x="3299" y="2802"/>
                    </a:cubicBezTo>
                    <a:lnTo>
                      <a:pt x="3299" y="2793"/>
                    </a:lnTo>
                    <a:cubicBezTo>
                      <a:pt x="3326" y="2757"/>
                      <a:pt x="3362" y="2713"/>
                      <a:pt x="3397" y="2668"/>
                    </a:cubicBezTo>
                    <a:close/>
                    <a:moveTo>
                      <a:pt x="2300" y="3739"/>
                    </a:moveTo>
                    <a:cubicBezTo>
                      <a:pt x="2452" y="3899"/>
                      <a:pt x="2568" y="4087"/>
                      <a:pt x="2702" y="4247"/>
                    </a:cubicBezTo>
                    <a:cubicBezTo>
                      <a:pt x="2684" y="4283"/>
                      <a:pt x="2657" y="4319"/>
                      <a:pt x="2630" y="4354"/>
                    </a:cubicBezTo>
                    <a:cubicBezTo>
                      <a:pt x="2594" y="4399"/>
                      <a:pt x="2559" y="4444"/>
                      <a:pt x="2532" y="4497"/>
                    </a:cubicBezTo>
                    <a:cubicBezTo>
                      <a:pt x="2445" y="4685"/>
                      <a:pt x="2248" y="4866"/>
                      <a:pt x="2107" y="4866"/>
                    </a:cubicBezTo>
                    <a:cubicBezTo>
                      <a:pt x="1988" y="4866"/>
                      <a:pt x="1909" y="4736"/>
                      <a:pt x="1970" y="4372"/>
                    </a:cubicBezTo>
                    <a:cubicBezTo>
                      <a:pt x="2015" y="4131"/>
                      <a:pt x="2148" y="3926"/>
                      <a:pt x="2300" y="3739"/>
                    </a:cubicBezTo>
                    <a:close/>
                    <a:moveTo>
                      <a:pt x="3032" y="3061"/>
                    </a:moveTo>
                    <a:cubicBezTo>
                      <a:pt x="3281" y="3623"/>
                      <a:pt x="3852" y="4006"/>
                      <a:pt x="4325" y="4390"/>
                    </a:cubicBezTo>
                    <a:cubicBezTo>
                      <a:pt x="4316" y="4551"/>
                      <a:pt x="4281" y="4720"/>
                      <a:pt x="4245" y="4881"/>
                    </a:cubicBezTo>
                    <a:cubicBezTo>
                      <a:pt x="4111" y="4827"/>
                      <a:pt x="3986" y="4747"/>
                      <a:pt x="3843" y="4711"/>
                    </a:cubicBezTo>
                    <a:cubicBezTo>
                      <a:pt x="3861" y="4381"/>
                      <a:pt x="3835" y="4060"/>
                      <a:pt x="3647" y="3899"/>
                    </a:cubicBezTo>
                    <a:cubicBezTo>
                      <a:pt x="3541" y="3810"/>
                      <a:pt x="3440" y="3774"/>
                      <a:pt x="3345" y="3774"/>
                    </a:cubicBezTo>
                    <a:cubicBezTo>
                      <a:pt x="3192" y="3774"/>
                      <a:pt x="3054" y="3868"/>
                      <a:pt x="2933" y="3989"/>
                    </a:cubicBezTo>
                    <a:cubicBezTo>
                      <a:pt x="2800" y="3828"/>
                      <a:pt x="2684" y="3650"/>
                      <a:pt x="2541" y="3498"/>
                    </a:cubicBezTo>
                    <a:cubicBezTo>
                      <a:pt x="2568" y="3471"/>
                      <a:pt x="2594" y="3444"/>
                      <a:pt x="2621" y="3418"/>
                    </a:cubicBezTo>
                    <a:cubicBezTo>
                      <a:pt x="2755" y="3293"/>
                      <a:pt x="2898" y="3177"/>
                      <a:pt x="3032" y="3061"/>
                    </a:cubicBezTo>
                    <a:close/>
                    <a:moveTo>
                      <a:pt x="3808" y="5059"/>
                    </a:moveTo>
                    <a:cubicBezTo>
                      <a:pt x="3933" y="5104"/>
                      <a:pt x="4049" y="5166"/>
                      <a:pt x="4174" y="5220"/>
                    </a:cubicBezTo>
                    <a:cubicBezTo>
                      <a:pt x="4147" y="5318"/>
                      <a:pt x="4129" y="5425"/>
                      <a:pt x="4102" y="5523"/>
                    </a:cubicBezTo>
                    <a:cubicBezTo>
                      <a:pt x="4054" y="5682"/>
                      <a:pt x="3947" y="5826"/>
                      <a:pt x="3865" y="5826"/>
                    </a:cubicBezTo>
                    <a:cubicBezTo>
                      <a:pt x="3810" y="5826"/>
                      <a:pt x="3767" y="5759"/>
                      <a:pt x="3763" y="5585"/>
                    </a:cubicBezTo>
                    <a:cubicBezTo>
                      <a:pt x="3763" y="5461"/>
                      <a:pt x="3790" y="5264"/>
                      <a:pt x="3808" y="5059"/>
                    </a:cubicBezTo>
                    <a:close/>
                    <a:moveTo>
                      <a:pt x="3863" y="1"/>
                    </a:moveTo>
                    <a:cubicBezTo>
                      <a:pt x="3792" y="1"/>
                      <a:pt x="3724" y="63"/>
                      <a:pt x="3701" y="144"/>
                    </a:cubicBezTo>
                    <a:cubicBezTo>
                      <a:pt x="3656" y="144"/>
                      <a:pt x="3603" y="161"/>
                      <a:pt x="3567" y="215"/>
                    </a:cubicBezTo>
                    <a:cubicBezTo>
                      <a:pt x="3346" y="505"/>
                      <a:pt x="3111" y="595"/>
                      <a:pt x="2868" y="595"/>
                    </a:cubicBezTo>
                    <a:cubicBezTo>
                      <a:pt x="2475" y="595"/>
                      <a:pt x="2062" y="362"/>
                      <a:pt x="1653" y="362"/>
                    </a:cubicBezTo>
                    <a:cubicBezTo>
                      <a:pt x="1598" y="362"/>
                      <a:pt x="1543" y="366"/>
                      <a:pt x="1488" y="376"/>
                    </a:cubicBezTo>
                    <a:cubicBezTo>
                      <a:pt x="1292" y="411"/>
                      <a:pt x="917" y="750"/>
                      <a:pt x="792" y="795"/>
                    </a:cubicBezTo>
                    <a:cubicBezTo>
                      <a:pt x="659" y="848"/>
                      <a:pt x="480" y="893"/>
                      <a:pt x="391" y="1009"/>
                    </a:cubicBezTo>
                    <a:cubicBezTo>
                      <a:pt x="0" y="1568"/>
                      <a:pt x="617" y="1817"/>
                      <a:pt x="1142" y="1817"/>
                    </a:cubicBezTo>
                    <a:cubicBezTo>
                      <a:pt x="1312" y="1817"/>
                      <a:pt x="1473" y="1791"/>
                      <a:pt x="1586" y="1740"/>
                    </a:cubicBezTo>
                    <a:cubicBezTo>
                      <a:pt x="1747" y="1669"/>
                      <a:pt x="1916" y="1589"/>
                      <a:pt x="2077" y="1509"/>
                    </a:cubicBezTo>
                    <a:cubicBezTo>
                      <a:pt x="2220" y="1455"/>
                      <a:pt x="2354" y="1419"/>
                      <a:pt x="2470" y="1401"/>
                    </a:cubicBezTo>
                    <a:cubicBezTo>
                      <a:pt x="2531" y="1392"/>
                      <a:pt x="2589" y="1388"/>
                      <a:pt x="2642" y="1388"/>
                    </a:cubicBezTo>
                    <a:cubicBezTo>
                      <a:pt x="3331" y="1388"/>
                      <a:pt x="3400" y="2097"/>
                      <a:pt x="2978" y="2659"/>
                    </a:cubicBezTo>
                    <a:cubicBezTo>
                      <a:pt x="2818" y="2856"/>
                      <a:pt x="2577" y="3007"/>
                      <a:pt x="2380" y="3177"/>
                    </a:cubicBezTo>
                    <a:cubicBezTo>
                      <a:pt x="2318" y="3230"/>
                      <a:pt x="2264" y="3284"/>
                      <a:pt x="2202" y="3346"/>
                    </a:cubicBezTo>
                    <a:cubicBezTo>
                      <a:pt x="2157" y="3364"/>
                      <a:pt x="2131" y="3400"/>
                      <a:pt x="2113" y="3444"/>
                    </a:cubicBezTo>
                    <a:cubicBezTo>
                      <a:pt x="1854" y="3739"/>
                      <a:pt x="1676" y="4078"/>
                      <a:pt x="1604" y="4479"/>
                    </a:cubicBezTo>
                    <a:cubicBezTo>
                      <a:pt x="1512" y="4956"/>
                      <a:pt x="1738" y="5214"/>
                      <a:pt x="2042" y="5214"/>
                    </a:cubicBezTo>
                    <a:cubicBezTo>
                      <a:pt x="2210" y="5214"/>
                      <a:pt x="2402" y="5135"/>
                      <a:pt x="2577" y="4970"/>
                    </a:cubicBezTo>
                    <a:cubicBezTo>
                      <a:pt x="2723" y="4830"/>
                      <a:pt x="3112" y="4195"/>
                      <a:pt x="3327" y="4195"/>
                    </a:cubicBezTo>
                    <a:cubicBezTo>
                      <a:pt x="3400" y="4195"/>
                      <a:pt x="3453" y="4268"/>
                      <a:pt x="3469" y="4461"/>
                    </a:cubicBezTo>
                    <a:cubicBezTo>
                      <a:pt x="3504" y="4916"/>
                      <a:pt x="3397" y="5371"/>
                      <a:pt x="3442" y="5826"/>
                    </a:cubicBezTo>
                    <a:cubicBezTo>
                      <a:pt x="3466" y="6083"/>
                      <a:pt x="3686" y="6320"/>
                      <a:pt x="3906" y="6320"/>
                    </a:cubicBezTo>
                    <a:cubicBezTo>
                      <a:pt x="4015" y="6320"/>
                      <a:pt x="4124" y="6262"/>
                      <a:pt x="4209" y="6121"/>
                    </a:cubicBezTo>
                    <a:cubicBezTo>
                      <a:pt x="4486" y="5666"/>
                      <a:pt x="4620" y="5041"/>
                      <a:pt x="4655" y="4461"/>
                    </a:cubicBezTo>
                    <a:cubicBezTo>
                      <a:pt x="4727" y="4399"/>
                      <a:pt x="4753" y="4301"/>
                      <a:pt x="4664" y="4229"/>
                    </a:cubicBezTo>
                    <a:lnTo>
                      <a:pt x="4664" y="4221"/>
                    </a:lnTo>
                    <a:cubicBezTo>
                      <a:pt x="4664" y="4113"/>
                      <a:pt x="4664" y="3997"/>
                      <a:pt x="4655" y="3890"/>
                    </a:cubicBezTo>
                    <a:cubicBezTo>
                      <a:pt x="4602" y="2989"/>
                      <a:pt x="4298" y="2187"/>
                      <a:pt x="4370" y="1268"/>
                    </a:cubicBezTo>
                    <a:cubicBezTo>
                      <a:pt x="4370" y="1170"/>
                      <a:pt x="4379" y="1089"/>
                      <a:pt x="4379" y="1009"/>
                    </a:cubicBezTo>
                    <a:cubicBezTo>
                      <a:pt x="4379" y="590"/>
                      <a:pt x="4289" y="447"/>
                      <a:pt x="3977" y="63"/>
                    </a:cubicBezTo>
                    <a:cubicBezTo>
                      <a:pt x="3943" y="19"/>
                      <a:pt x="3902" y="1"/>
                      <a:pt x="3863" y="1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7"/>
              <p:cNvSpPr/>
              <p:nvPr/>
            </p:nvSpPr>
            <p:spPr>
              <a:xfrm>
                <a:off x="348503" y="4289832"/>
                <a:ext cx="156697" cy="160908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3830" extrusionOk="0">
                    <a:moveTo>
                      <a:pt x="3108" y="478"/>
                    </a:moveTo>
                    <a:cubicBezTo>
                      <a:pt x="3283" y="478"/>
                      <a:pt x="3388" y="635"/>
                      <a:pt x="3239" y="961"/>
                    </a:cubicBezTo>
                    <a:cubicBezTo>
                      <a:pt x="3150" y="934"/>
                      <a:pt x="3079" y="863"/>
                      <a:pt x="3016" y="792"/>
                    </a:cubicBezTo>
                    <a:cubicBezTo>
                      <a:pt x="2945" y="729"/>
                      <a:pt x="2882" y="658"/>
                      <a:pt x="2811" y="595"/>
                    </a:cubicBezTo>
                    <a:cubicBezTo>
                      <a:pt x="2913" y="518"/>
                      <a:pt x="3019" y="478"/>
                      <a:pt x="3108" y="478"/>
                    </a:cubicBezTo>
                    <a:close/>
                    <a:moveTo>
                      <a:pt x="2579" y="845"/>
                    </a:moveTo>
                    <a:cubicBezTo>
                      <a:pt x="2749" y="970"/>
                      <a:pt x="2865" y="1166"/>
                      <a:pt x="3052" y="1256"/>
                    </a:cubicBezTo>
                    <a:cubicBezTo>
                      <a:pt x="2963" y="1372"/>
                      <a:pt x="2865" y="1479"/>
                      <a:pt x="2784" y="1595"/>
                    </a:cubicBezTo>
                    <a:cubicBezTo>
                      <a:pt x="2766" y="1577"/>
                      <a:pt x="2758" y="1568"/>
                      <a:pt x="2749" y="1559"/>
                    </a:cubicBezTo>
                    <a:cubicBezTo>
                      <a:pt x="2552" y="1470"/>
                      <a:pt x="2392" y="1318"/>
                      <a:pt x="2204" y="1211"/>
                    </a:cubicBezTo>
                    <a:cubicBezTo>
                      <a:pt x="2231" y="1193"/>
                      <a:pt x="2267" y="1175"/>
                      <a:pt x="2294" y="1148"/>
                    </a:cubicBezTo>
                    <a:cubicBezTo>
                      <a:pt x="2410" y="1059"/>
                      <a:pt x="2490" y="952"/>
                      <a:pt x="2579" y="845"/>
                    </a:cubicBezTo>
                    <a:close/>
                    <a:moveTo>
                      <a:pt x="572" y="1184"/>
                    </a:moveTo>
                    <a:cubicBezTo>
                      <a:pt x="670" y="1229"/>
                      <a:pt x="768" y="1273"/>
                      <a:pt x="866" y="1309"/>
                    </a:cubicBezTo>
                    <a:cubicBezTo>
                      <a:pt x="857" y="1336"/>
                      <a:pt x="839" y="1363"/>
                      <a:pt x="839" y="1389"/>
                    </a:cubicBezTo>
                    <a:cubicBezTo>
                      <a:pt x="822" y="1603"/>
                      <a:pt x="768" y="1800"/>
                      <a:pt x="741" y="2005"/>
                    </a:cubicBezTo>
                    <a:cubicBezTo>
                      <a:pt x="420" y="1844"/>
                      <a:pt x="500" y="1487"/>
                      <a:pt x="572" y="1184"/>
                    </a:cubicBezTo>
                    <a:close/>
                    <a:moveTo>
                      <a:pt x="1178" y="1407"/>
                    </a:moveTo>
                    <a:cubicBezTo>
                      <a:pt x="1250" y="1416"/>
                      <a:pt x="1321" y="1434"/>
                      <a:pt x="1410" y="1434"/>
                    </a:cubicBezTo>
                    <a:lnTo>
                      <a:pt x="1517" y="1434"/>
                    </a:lnTo>
                    <a:lnTo>
                      <a:pt x="1509" y="1452"/>
                    </a:lnTo>
                    <a:cubicBezTo>
                      <a:pt x="1491" y="1737"/>
                      <a:pt x="1402" y="2014"/>
                      <a:pt x="1366" y="2299"/>
                    </a:cubicBezTo>
                    <a:cubicBezTo>
                      <a:pt x="1330" y="2273"/>
                      <a:pt x="1294" y="2246"/>
                      <a:pt x="1259" y="2228"/>
                    </a:cubicBezTo>
                    <a:cubicBezTo>
                      <a:pt x="1196" y="2192"/>
                      <a:pt x="1134" y="2165"/>
                      <a:pt x="1063" y="2130"/>
                    </a:cubicBezTo>
                    <a:cubicBezTo>
                      <a:pt x="1089" y="1889"/>
                      <a:pt x="1152" y="1648"/>
                      <a:pt x="1178" y="1407"/>
                    </a:cubicBezTo>
                    <a:close/>
                    <a:moveTo>
                      <a:pt x="1839" y="1372"/>
                    </a:moveTo>
                    <a:cubicBezTo>
                      <a:pt x="1856" y="1407"/>
                      <a:pt x="1892" y="1443"/>
                      <a:pt x="1937" y="1461"/>
                    </a:cubicBezTo>
                    <a:cubicBezTo>
                      <a:pt x="2178" y="1541"/>
                      <a:pt x="2347" y="1746"/>
                      <a:pt x="2570" y="1853"/>
                    </a:cubicBezTo>
                    <a:cubicBezTo>
                      <a:pt x="2588" y="1862"/>
                      <a:pt x="2606" y="1871"/>
                      <a:pt x="2633" y="1871"/>
                    </a:cubicBezTo>
                    <a:cubicBezTo>
                      <a:pt x="2606" y="1942"/>
                      <a:pt x="2606" y="2014"/>
                      <a:pt x="2615" y="2094"/>
                    </a:cubicBezTo>
                    <a:cubicBezTo>
                      <a:pt x="2294" y="2237"/>
                      <a:pt x="1964" y="2371"/>
                      <a:pt x="1660" y="2558"/>
                    </a:cubicBezTo>
                    <a:cubicBezTo>
                      <a:pt x="1678" y="2531"/>
                      <a:pt x="1696" y="2504"/>
                      <a:pt x="1696" y="2460"/>
                    </a:cubicBezTo>
                    <a:cubicBezTo>
                      <a:pt x="1705" y="2121"/>
                      <a:pt x="1830" y="1800"/>
                      <a:pt x="1848" y="1461"/>
                    </a:cubicBezTo>
                    <a:cubicBezTo>
                      <a:pt x="1848" y="1434"/>
                      <a:pt x="1839" y="1407"/>
                      <a:pt x="1830" y="1380"/>
                    </a:cubicBezTo>
                    <a:lnTo>
                      <a:pt x="1839" y="1372"/>
                    </a:lnTo>
                    <a:close/>
                    <a:moveTo>
                      <a:pt x="2722" y="2415"/>
                    </a:moveTo>
                    <a:cubicBezTo>
                      <a:pt x="2758" y="2496"/>
                      <a:pt x="2802" y="2576"/>
                      <a:pt x="2838" y="2647"/>
                    </a:cubicBezTo>
                    <a:lnTo>
                      <a:pt x="2856" y="2674"/>
                    </a:lnTo>
                    <a:cubicBezTo>
                      <a:pt x="2838" y="2674"/>
                      <a:pt x="2820" y="2674"/>
                      <a:pt x="2802" y="2683"/>
                    </a:cubicBezTo>
                    <a:cubicBezTo>
                      <a:pt x="2526" y="2799"/>
                      <a:pt x="2267" y="3013"/>
                      <a:pt x="1964" y="3013"/>
                    </a:cubicBezTo>
                    <a:cubicBezTo>
                      <a:pt x="1946" y="2995"/>
                      <a:pt x="1937" y="2977"/>
                      <a:pt x="1928" y="2959"/>
                    </a:cubicBezTo>
                    <a:cubicBezTo>
                      <a:pt x="1910" y="2915"/>
                      <a:pt x="1883" y="2879"/>
                      <a:pt x="1856" y="2835"/>
                    </a:cubicBezTo>
                    <a:cubicBezTo>
                      <a:pt x="2133" y="2674"/>
                      <a:pt x="2427" y="2549"/>
                      <a:pt x="2722" y="2415"/>
                    </a:cubicBezTo>
                    <a:close/>
                    <a:moveTo>
                      <a:pt x="2945" y="2995"/>
                    </a:moveTo>
                    <a:cubicBezTo>
                      <a:pt x="2954" y="3218"/>
                      <a:pt x="2820" y="3406"/>
                      <a:pt x="2526" y="3504"/>
                    </a:cubicBezTo>
                    <a:cubicBezTo>
                      <a:pt x="2495" y="3514"/>
                      <a:pt x="2465" y="3519"/>
                      <a:pt x="2437" y="3519"/>
                    </a:cubicBezTo>
                    <a:cubicBezTo>
                      <a:pt x="2318" y="3519"/>
                      <a:pt x="2221" y="3435"/>
                      <a:pt x="2142" y="3334"/>
                    </a:cubicBezTo>
                    <a:cubicBezTo>
                      <a:pt x="2427" y="3272"/>
                      <a:pt x="2677" y="3102"/>
                      <a:pt x="2945" y="2995"/>
                    </a:cubicBezTo>
                    <a:close/>
                    <a:moveTo>
                      <a:pt x="3123" y="0"/>
                    </a:moveTo>
                    <a:cubicBezTo>
                      <a:pt x="2904" y="0"/>
                      <a:pt x="2678" y="123"/>
                      <a:pt x="2534" y="283"/>
                    </a:cubicBezTo>
                    <a:cubicBezTo>
                      <a:pt x="2231" y="613"/>
                      <a:pt x="2169" y="917"/>
                      <a:pt x="1669" y="1068"/>
                    </a:cubicBezTo>
                    <a:cubicBezTo>
                      <a:pt x="1583" y="1094"/>
                      <a:pt x="1501" y="1105"/>
                      <a:pt x="1422" y="1105"/>
                    </a:cubicBezTo>
                    <a:cubicBezTo>
                      <a:pt x="1063" y="1105"/>
                      <a:pt x="771" y="876"/>
                      <a:pt x="420" y="774"/>
                    </a:cubicBezTo>
                    <a:cubicBezTo>
                      <a:pt x="402" y="768"/>
                      <a:pt x="385" y="766"/>
                      <a:pt x="369" y="766"/>
                    </a:cubicBezTo>
                    <a:cubicBezTo>
                      <a:pt x="226" y="766"/>
                      <a:pt x="162" y="963"/>
                      <a:pt x="251" y="1059"/>
                    </a:cubicBezTo>
                    <a:cubicBezTo>
                      <a:pt x="170" y="1398"/>
                      <a:pt x="1" y="2005"/>
                      <a:pt x="340" y="2183"/>
                    </a:cubicBezTo>
                    <a:cubicBezTo>
                      <a:pt x="625" y="2335"/>
                      <a:pt x="929" y="2433"/>
                      <a:pt x="1214" y="2594"/>
                    </a:cubicBezTo>
                    <a:cubicBezTo>
                      <a:pt x="1509" y="2772"/>
                      <a:pt x="1651" y="3182"/>
                      <a:pt x="1830" y="3468"/>
                    </a:cubicBezTo>
                    <a:cubicBezTo>
                      <a:pt x="1990" y="3721"/>
                      <a:pt x="2232" y="3830"/>
                      <a:pt x="2474" y="3830"/>
                    </a:cubicBezTo>
                    <a:cubicBezTo>
                      <a:pt x="2932" y="3830"/>
                      <a:pt x="3392" y="3440"/>
                      <a:pt x="3311" y="2897"/>
                    </a:cubicBezTo>
                    <a:cubicBezTo>
                      <a:pt x="3257" y="2567"/>
                      <a:pt x="2900" y="2281"/>
                      <a:pt x="2972" y="1925"/>
                    </a:cubicBezTo>
                    <a:cubicBezTo>
                      <a:pt x="3025" y="1657"/>
                      <a:pt x="3373" y="1372"/>
                      <a:pt x="3525" y="1148"/>
                    </a:cubicBezTo>
                    <a:cubicBezTo>
                      <a:pt x="3703" y="881"/>
                      <a:pt x="3730" y="408"/>
                      <a:pt x="3498" y="158"/>
                    </a:cubicBezTo>
                    <a:cubicBezTo>
                      <a:pt x="3389" y="46"/>
                      <a:pt x="3258" y="0"/>
                      <a:pt x="3123" y="0"/>
                    </a:cubicBezTo>
                    <a:close/>
                  </a:path>
                </a:pathLst>
              </a:custGeom>
              <a:solidFill>
                <a:srgbClr val="3C5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5" name="Google Shape;2615;p37"/>
            <p:cNvSpPr/>
            <p:nvPr/>
          </p:nvSpPr>
          <p:spPr>
            <a:xfrm>
              <a:off x="3124338" y="1625123"/>
              <a:ext cx="2977618" cy="3902391"/>
            </a:xfrm>
            <a:custGeom>
              <a:avLst/>
              <a:gdLst/>
              <a:ahLst/>
              <a:cxnLst/>
              <a:rect l="l" t="t" r="r" b="b"/>
              <a:pathLst>
                <a:path w="86868" h="113847" extrusionOk="0">
                  <a:moveTo>
                    <a:pt x="235" y="113183"/>
                  </a:moveTo>
                  <a:cubicBezTo>
                    <a:pt x="245" y="113186"/>
                    <a:pt x="253" y="113189"/>
                    <a:pt x="261" y="113191"/>
                  </a:cubicBezTo>
                  <a:lnTo>
                    <a:pt x="261" y="113191"/>
                  </a:lnTo>
                  <a:cubicBezTo>
                    <a:pt x="252" y="113189"/>
                    <a:pt x="244" y="113186"/>
                    <a:pt x="235" y="113183"/>
                  </a:cubicBezTo>
                  <a:close/>
                  <a:moveTo>
                    <a:pt x="40104" y="357"/>
                  </a:moveTo>
                  <a:cubicBezTo>
                    <a:pt x="41582" y="357"/>
                    <a:pt x="43067" y="530"/>
                    <a:pt x="44525" y="850"/>
                  </a:cubicBezTo>
                  <a:cubicBezTo>
                    <a:pt x="48398" y="1719"/>
                    <a:pt x="52060" y="4066"/>
                    <a:pt x="54219" y="7446"/>
                  </a:cubicBezTo>
                  <a:cubicBezTo>
                    <a:pt x="56542" y="11107"/>
                    <a:pt x="56707" y="15707"/>
                    <a:pt x="54383" y="19416"/>
                  </a:cubicBezTo>
                  <a:cubicBezTo>
                    <a:pt x="52772" y="21989"/>
                    <a:pt x="49177" y="25672"/>
                    <a:pt x="50350" y="29020"/>
                  </a:cubicBezTo>
                  <a:lnTo>
                    <a:pt x="50350" y="29020"/>
                  </a:lnTo>
                  <a:cubicBezTo>
                    <a:pt x="50031" y="28826"/>
                    <a:pt x="49654" y="28568"/>
                    <a:pt x="49353" y="28568"/>
                  </a:cubicBezTo>
                  <a:cubicBezTo>
                    <a:pt x="49166" y="28568"/>
                    <a:pt x="49009" y="28668"/>
                    <a:pt x="48914" y="28945"/>
                  </a:cubicBezTo>
                  <a:cubicBezTo>
                    <a:pt x="48750" y="29391"/>
                    <a:pt x="49079" y="30119"/>
                    <a:pt x="49220" y="30518"/>
                  </a:cubicBezTo>
                  <a:cubicBezTo>
                    <a:pt x="49665" y="31996"/>
                    <a:pt x="50205" y="33428"/>
                    <a:pt x="50769" y="34836"/>
                  </a:cubicBezTo>
                  <a:cubicBezTo>
                    <a:pt x="51637" y="37066"/>
                    <a:pt x="52412" y="40070"/>
                    <a:pt x="54594" y="41361"/>
                  </a:cubicBezTo>
                  <a:cubicBezTo>
                    <a:pt x="57035" y="42817"/>
                    <a:pt x="60204" y="43239"/>
                    <a:pt x="62950" y="43779"/>
                  </a:cubicBezTo>
                  <a:cubicBezTo>
                    <a:pt x="68771" y="44905"/>
                    <a:pt x="74944" y="46384"/>
                    <a:pt x="78065" y="51970"/>
                  </a:cubicBezTo>
                  <a:cubicBezTo>
                    <a:pt x="79615" y="54787"/>
                    <a:pt x="80037" y="57979"/>
                    <a:pt x="80248" y="61147"/>
                  </a:cubicBezTo>
                  <a:cubicBezTo>
                    <a:pt x="80459" y="64293"/>
                    <a:pt x="80201" y="67320"/>
                    <a:pt x="79826" y="70442"/>
                  </a:cubicBezTo>
                  <a:cubicBezTo>
                    <a:pt x="79474" y="73446"/>
                    <a:pt x="79779" y="76404"/>
                    <a:pt x="80178" y="79384"/>
                  </a:cubicBezTo>
                  <a:cubicBezTo>
                    <a:pt x="80600" y="82412"/>
                    <a:pt x="81023" y="85487"/>
                    <a:pt x="81774" y="88444"/>
                  </a:cubicBezTo>
                  <a:cubicBezTo>
                    <a:pt x="82361" y="90768"/>
                    <a:pt x="83511" y="92833"/>
                    <a:pt x="84144" y="95134"/>
                  </a:cubicBezTo>
                  <a:cubicBezTo>
                    <a:pt x="84966" y="98138"/>
                    <a:pt x="85506" y="101236"/>
                    <a:pt x="85881" y="104334"/>
                  </a:cubicBezTo>
                  <a:cubicBezTo>
                    <a:pt x="86210" y="107033"/>
                    <a:pt x="86398" y="109733"/>
                    <a:pt x="86445" y="112432"/>
                  </a:cubicBezTo>
                  <a:cubicBezTo>
                    <a:pt x="86445" y="112667"/>
                    <a:pt x="86492" y="112925"/>
                    <a:pt x="86468" y="113159"/>
                  </a:cubicBezTo>
                  <a:cubicBezTo>
                    <a:pt x="86450" y="113252"/>
                    <a:pt x="86431" y="113374"/>
                    <a:pt x="86447" y="113398"/>
                  </a:cubicBezTo>
                  <a:lnTo>
                    <a:pt x="86447" y="113398"/>
                  </a:lnTo>
                  <a:cubicBezTo>
                    <a:pt x="86437" y="113399"/>
                    <a:pt x="86424" y="113399"/>
                    <a:pt x="86408" y="113399"/>
                  </a:cubicBezTo>
                  <a:cubicBezTo>
                    <a:pt x="86198" y="113399"/>
                    <a:pt x="85502" y="113347"/>
                    <a:pt x="85341" y="113347"/>
                  </a:cubicBezTo>
                  <a:cubicBezTo>
                    <a:pt x="83745" y="113347"/>
                    <a:pt x="82173" y="113347"/>
                    <a:pt x="80600" y="113371"/>
                  </a:cubicBezTo>
                  <a:cubicBezTo>
                    <a:pt x="79849" y="113371"/>
                    <a:pt x="79077" y="113318"/>
                    <a:pt x="78312" y="113318"/>
                  </a:cubicBezTo>
                  <a:cubicBezTo>
                    <a:pt x="77930" y="113318"/>
                    <a:pt x="77549" y="113332"/>
                    <a:pt x="77174" y="113371"/>
                  </a:cubicBezTo>
                  <a:cubicBezTo>
                    <a:pt x="77009" y="113394"/>
                    <a:pt x="76980" y="113429"/>
                    <a:pt x="76980" y="113429"/>
                  </a:cubicBezTo>
                  <a:cubicBezTo>
                    <a:pt x="76980" y="113429"/>
                    <a:pt x="77009" y="113394"/>
                    <a:pt x="76962" y="113277"/>
                  </a:cubicBezTo>
                  <a:cubicBezTo>
                    <a:pt x="76892" y="113089"/>
                    <a:pt x="76821" y="112854"/>
                    <a:pt x="76751" y="112667"/>
                  </a:cubicBezTo>
                  <a:cubicBezTo>
                    <a:pt x="76188" y="110977"/>
                    <a:pt x="75624" y="109287"/>
                    <a:pt x="75038" y="107597"/>
                  </a:cubicBezTo>
                  <a:cubicBezTo>
                    <a:pt x="74075" y="104686"/>
                    <a:pt x="72996" y="101799"/>
                    <a:pt x="72362" y="98772"/>
                  </a:cubicBezTo>
                  <a:cubicBezTo>
                    <a:pt x="72033" y="97176"/>
                    <a:pt x="71846" y="95556"/>
                    <a:pt x="71799" y="93913"/>
                  </a:cubicBezTo>
                  <a:cubicBezTo>
                    <a:pt x="71752" y="92481"/>
                    <a:pt x="71799" y="91026"/>
                    <a:pt x="71587" y="89594"/>
                  </a:cubicBezTo>
                  <a:cubicBezTo>
                    <a:pt x="71141" y="86590"/>
                    <a:pt x="69780" y="83633"/>
                    <a:pt x="68818" y="80769"/>
                  </a:cubicBezTo>
                  <a:cubicBezTo>
                    <a:pt x="68301" y="79244"/>
                    <a:pt x="67809" y="77718"/>
                    <a:pt x="67363" y="76192"/>
                  </a:cubicBezTo>
                  <a:cubicBezTo>
                    <a:pt x="67269" y="75887"/>
                    <a:pt x="67222" y="75441"/>
                    <a:pt x="67058" y="75183"/>
                  </a:cubicBezTo>
                  <a:cubicBezTo>
                    <a:pt x="67008" y="75122"/>
                    <a:pt x="66934" y="75086"/>
                    <a:pt x="66864" y="75086"/>
                  </a:cubicBezTo>
                  <a:cubicBezTo>
                    <a:pt x="66799" y="75086"/>
                    <a:pt x="66739" y="75116"/>
                    <a:pt x="66705" y="75183"/>
                  </a:cubicBezTo>
                  <a:cubicBezTo>
                    <a:pt x="63607" y="81872"/>
                    <a:pt x="61448" y="89172"/>
                    <a:pt x="62668" y="96589"/>
                  </a:cubicBezTo>
                  <a:cubicBezTo>
                    <a:pt x="63279" y="100250"/>
                    <a:pt x="64100" y="103865"/>
                    <a:pt x="64781" y="107526"/>
                  </a:cubicBezTo>
                  <a:cubicBezTo>
                    <a:pt x="65062" y="109075"/>
                    <a:pt x="65321" y="110625"/>
                    <a:pt x="65555" y="112174"/>
                  </a:cubicBezTo>
                  <a:cubicBezTo>
                    <a:pt x="65626" y="112571"/>
                    <a:pt x="65626" y="113015"/>
                    <a:pt x="65742" y="113413"/>
                  </a:cubicBezTo>
                  <a:lnTo>
                    <a:pt x="65742" y="113413"/>
                  </a:lnTo>
                  <a:cubicBezTo>
                    <a:pt x="65679" y="113409"/>
                    <a:pt x="65614" y="113407"/>
                    <a:pt x="65549" y="113407"/>
                  </a:cubicBezTo>
                  <a:cubicBezTo>
                    <a:pt x="65386" y="113407"/>
                    <a:pt x="65219" y="113418"/>
                    <a:pt x="65062" y="113418"/>
                  </a:cubicBezTo>
                  <a:cubicBezTo>
                    <a:pt x="55322" y="113418"/>
                    <a:pt x="45582" y="113394"/>
                    <a:pt x="35841" y="113394"/>
                  </a:cubicBezTo>
                  <a:cubicBezTo>
                    <a:pt x="31311" y="113371"/>
                    <a:pt x="26758" y="113371"/>
                    <a:pt x="22204" y="113371"/>
                  </a:cubicBezTo>
                  <a:cubicBezTo>
                    <a:pt x="22110" y="113371"/>
                    <a:pt x="22020" y="113382"/>
                    <a:pt x="21937" y="113382"/>
                  </a:cubicBezTo>
                  <a:cubicBezTo>
                    <a:pt x="21812" y="113382"/>
                    <a:pt x="21702" y="113357"/>
                    <a:pt x="21618" y="113230"/>
                  </a:cubicBezTo>
                  <a:cubicBezTo>
                    <a:pt x="21500" y="113089"/>
                    <a:pt x="21688" y="112479"/>
                    <a:pt x="21711" y="112268"/>
                  </a:cubicBezTo>
                  <a:cubicBezTo>
                    <a:pt x="21805" y="111399"/>
                    <a:pt x="21923" y="110554"/>
                    <a:pt x="22040" y="109709"/>
                  </a:cubicBezTo>
                  <a:cubicBezTo>
                    <a:pt x="22416" y="107198"/>
                    <a:pt x="22862" y="104710"/>
                    <a:pt x="23331" y="102245"/>
                  </a:cubicBezTo>
                  <a:cubicBezTo>
                    <a:pt x="23824" y="99710"/>
                    <a:pt x="24458" y="97199"/>
                    <a:pt x="24716" y="94641"/>
                  </a:cubicBezTo>
                  <a:cubicBezTo>
                    <a:pt x="24950" y="91942"/>
                    <a:pt x="24786" y="89219"/>
                    <a:pt x="24293" y="86567"/>
                  </a:cubicBezTo>
                  <a:cubicBezTo>
                    <a:pt x="23542" y="82412"/>
                    <a:pt x="22017" y="78540"/>
                    <a:pt x="20256" y="74714"/>
                  </a:cubicBezTo>
                  <a:cubicBezTo>
                    <a:pt x="20239" y="74661"/>
                    <a:pt x="20168" y="74635"/>
                    <a:pt x="20104" y="74635"/>
                  </a:cubicBezTo>
                  <a:cubicBezTo>
                    <a:pt x="20083" y="74635"/>
                    <a:pt x="20063" y="74637"/>
                    <a:pt x="20045" y="74643"/>
                  </a:cubicBezTo>
                  <a:cubicBezTo>
                    <a:pt x="19693" y="74737"/>
                    <a:pt x="19646" y="75559"/>
                    <a:pt x="19552" y="75840"/>
                  </a:cubicBezTo>
                  <a:cubicBezTo>
                    <a:pt x="19294" y="76732"/>
                    <a:pt x="19012" y="77624"/>
                    <a:pt x="18731" y="78516"/>
                  </a:cubicBezTo>
                  <a:cubicBezTo>
                    <a:pt x="18144" y="80394"/>
                    <a:pt x="17487" y="82248"/>
                    <a:pt x="16853" y="84102"/>
                  </a:cubicBezTo>
                  <a:cubicBezTo>
                    <a:pt x="16266" y="85769"/>
                    <a:pt x="15609" y="87459"/>
                    <a:pt x="15257" y="89195"/>
                  </a:cubicBezTo>
                  <a:cubicBezTo>
                    <a:pt x="14905" y="90979"/>
                    <a:pt x="15046" y="92833"/>
                    <a:pt x="14952" y="94641"/>
                  </a:cubicBezTo>
                  <a:cubicBezTo>
                    <a:pt x="14741" y="98302"/>
                    <a:pt x="13684" y="101729"/>
                    <a:pt x="12534" y="105179"/>
                  </a:cubicBezTo>
                  <a:cubicBezTo>
                    <a:pt x="11947" y="106916"/>
                    <a:pt x="11361" y="108653"/>
                    <a:pt x="10774" y="110390"/>
                  </a:cubicBezTo>
                  <a:cubicBezTo>
                    <a:pt x="10492" y="111164"/>
                    <a:pt x="10234" y="111915"/>
                    <a:pt x="9976" y="112690"/>
                  </a:cubicBezTo>
                  <a:cubicBezTo>
                    <a:pt x="9938" y="112843"/>
                    <a:pt x="9884" y="112996"/>
                    <a:pt x="9827" y="113150"/>
                  </a:cubicBezTo>
                  <a:lnTo>
                    <a:pt x="9827" y="113150"/>
                  </a:lnTo>
                  <a:cubicBezTo>
                    <a:pt x="9762" y="113163"/>
                    <a:pt x="9691" y="113167"/>
                    <a:pt x="9616" y="113167"/>
                  </a:cubicBezTo>
                  <a:cubicBezTo>
                    <a:pt x="9423" y="113167"/>
                    <a:pt x="9209" y="113136"/>
                    <a:pt x="9037" y="113136"/>
                  </a:cubicBezTo>
                  <a:cubicBezTo>
                    <a:pt x="6268" y="113136"/>
                    <a:pt x="3474" y="113159"/>
                    <a:pt x="681" y="113183"/>
                  </a:cubicBezTo>
                  <a:cubicBezTo>
                    <a:pt x="619" y="113183"/>
                    <a:pt x="494" y="113204"/>
                    <a:pt x="382" y="113204"/>
                  </a:cubicBezTo>
                  <a:cubicBezTo>
                    <a:pt x="356" y="113204"/>
                    <a:pt x="331" y="113203"/>
                    <a:pt x="308" y="113200"/>
                  </a:cubicBezTo>
                  <a:lnTo>
                    <a:pt x="308" y="113200"/>
                  </a:lnTo>
                  <a:cubicBezTo>
                    <a:pt x="311" y="113200"/>
                    <a:pt x="314" y="113200"/>
                    <a:pt x="316" y="113200"/>
                  </a:cubicBezTo>
                  <a:cubicBezTo>
                    <a:pt x="472" y="113200"/>
                    <a:pt x="400" y="112928"/>
                    <a:pt x="400" y="112620"/>
                  </a:cubicBezTo>
                  <a:cubicBezTo>
                    <a:pt x="447" y="111352"/>
                    <a:pt x="494" y="110108"/>
                    <a:pt x="588" y="108864"/>
                  </a:cubicBezTo>
                  <a:cubicBezTo>
                    <a:pt x="681" y="107503"/>
                    <a:pt x="799" y="106142"/>
                    <a:pt x="963" y="104804"/>
                  </a:cubicBezTo>
                  <a:cubicBezTo>
                    <a:pt x="1017" y="104403"/>
                    <a:pt x="1070" y="104001"/>
                    <a:pt x="1128" y="103600"/>
                  </a:cubicBezTo>
                  <a:lnTo>
                    <a:pt x="1128" y="103600"/>
                  </a:lnTo>
                  <a:cubicBezTo>
                    <a:pt x="1133" y="103601"/>
                    <a:pt x="1139" y="103601"/>
                    <a:pt x="1145" y="103601"/>
                  </a:cubicBezTo>
                  <a:cubicBezTo>
                    <a:pt x="1228" y="103601"/>
                    <a:pt x="1305" y="103558"/>
                    <a:pt x="1315" y="103466"/>
                  </a:cubicBezTo>
                  <a:cubicBezTo>
                    <a:pt x="1427" y="102584"/>
                    <a:pt x="1485" y="101560"/>
                    <a:pt x="1667" y="100602"/>
                  </a:cubicBezTo>
                  <a:lnTo>
                    <a:pt x="1667" y="100602"/>
                  </a:lnTo>
                  <a:cubicBezTo>
                    <a:pt x="1682" y="100606"/>
                    <a:pt x="1698" y="100608"/>
                    <a:pt x="1713" y="100608"/>
                  </a:cubicBezTo>
                  <a:cubicBezTo>
                    <a:pt x="1789" y="100608"/>
                    <a:pt x="1860" y="100564"/>
                    <a:pt x="1878" y="100462"/>
                  </a:cubicBezTo>
                  <a:cubicBezTo>
                    <a:pt x="1888" y="100400"/>
                    <a:pt x="1898" y="100338"/>
                    <a:pt x="1909" y="100277"/>
                  </a:cubicBezTo>
                  <a:lnTo>
                    <a:pt x="1909" y="100277"/>
                  </a:lnTo>
                  <a:cubicBezTo>
                    <a:pt x="1945" y="100085"/>
                    <a:pt x="1992" y="99876"/>
                    <a:pt x="2015" y="99671"/>
                  </a:cubicBezTo>
                  <a:lnTo>
                    <a:pt x="2015" y="99671"/>
                  </a:lnTo>
                  <a:cubicBezTo>
                    <a:pt x="2025" y="99616"/>
                    <a:pt x="2036" y="99561"/>
                    <a:pt x="2046" y="99506"/>
                  </a:cubicBezTo>
                  <a:lnTo>
                    <a:pt x="2046" y="99506"/>
                  </a:lnTo>
                  <a:cubicBezTo>
                    <a:pt x="2101" y="99487"/>
                    <a:pt x="2146" y="99446"/>
                    <a:pt x="2160" y="99382"/>
                  </a:cubicBezTo>
                  <a:cubicBezTo>
                    <a:pt x="2442" y="97903"/>
                    <a:pt x="2770" y="96448"/>
                    <a:pt x="3169" y="95016"/>
                  </a:cubicBezTo>
                  <a:cubicBezTo>
                    <a:pt x="3545" y="93702"/>
                    <a:pt x="4085" y="92528"/>
                    <a:pt x="4601" y="91284"/>
                  </a:cubicBezTo>
                  <a:cubicBezTo>
                    <a:pt x="5728" y="88609"/>
                    <a:pt x="6197" y="85675"/>
                    <a:pt x="6667" y="82835"/>
                  </a:cubicBezTo>
                  <a:cubicBezTo>
                    <a:pt x="7112" y="80065"/>
                    <a:pt x="7582" y="77249"/>
                    <a:pt x="7699" y="74432"/>
                  </a:cubicBezTo>
                  <a:cubicBezTo>
                    <a:pt x="7817" y="71522"/>
                    <a:pt x="7183" y="68705"/>
                    <a:pt x="7042" y="65818"/>
                  </a:cubicBezTo>
                  <a:cubicBezTo>
                    <a:pt x="6901" y="62955"/>
                    <a:pt x="7066" y="60021"/>
                    <a:pt x="7511" y="57181"/>
                  </a:cubicBezTo>
                  <a:cubicBezTo>
                    <a:pt x="7887" y="54693"/>
                    <a:pt x="8826" y="52275"/>
                    <a:pt x="10445" y="50327"/>
                  </a:cubicBezTo>
                  <a:cubicBezTo>
                    <a:pt x="12018" y="48403"/>
                    <a:pt x="13825" y="46947"/>
                    <a:pt x="16149" y="46009"/>
                  </a:cubicBezTo>
                  <a:cubicBezTo>
                    <a:pt x="18848" y="44929"/>
                    <a:pt x="21711" y="44436"/>
                    <a:pt x="24575" y="43967"/>
                  </a:cubicBezTo>
                  <a:cubicBezTo>
                    <a:pt x="26171" y="43708"/>
                    <a:pt x="27720" y="43286"/>
                    <a:pt x="29293" y="42910"/>
                  </a:cubicBezTo>
                  <a:cubicBezTo>
                    <a:pt x="30771" y="42558"/>
                    <a:pt x="32273" y="42324"/>
                    <a:pt x="33658" y="41690"/>
                  </a:cubicBezTo>
                  <a:cubicBezTo>
                    <a:pt x="35278" y="40939"/>
                    <a:pt x="36944" y="39249"/>
                    <a:pt x="36498" y="37277"/>
                  </a:cubicBezTo>
                  <a:cubicBezTo>
                    <a:pt x="36491" y="37259"/>
                    <a:pt x="36482" y="37243"/>
                    <a:pt x="36471" y="37229"/>
                  </a:cubicBezTo>
                  <a:lnTo>
                    <a:pt x="36471" y="37229"/>
                  </a:lnTo>
                  <a:cubicBezTo>
                    <a:pt x="36413" y="35750"/>
                    <a:pt x="36139" y="33588"/>
                    <a:pt x="35020" y="32560"/>
                  </a:cubicBezTo>
                  <a:cubicBezTo>
                    <a:pt x="34349" y="31951"/>
                    <a:pt x="33396" y="31789"/>
                    <a:pt x="32421" y="31789"/>
                  </a:cubicBezTo>
                  <a:cubicBezTo>
                    <a:pt x="31553" y="31789"/>
                    <a:pt x="30668" y="31918"/>
                    <a:pt x="29950" y="31973"/>
                  </a:cubicBezTo>
                  <a:cubicBezTo>
                    <a:pt x="29564" y="31994"/>
                    <a:pt x="29174" y="32021"/>
                    <a:pt x="28783" y="32021"/>
                  </a:cubicBezTo>
                  <a:cubicBezTo>
                    <a:pt x="28318" y="32021"/>
                    <a:pt x="27851" y="31983"/>
                    <a:pt x="27391" y="31856"/>
                  </a:cubicBezTo>
                  <a:cubicBezTo>
                    <a:pt x="26007" y="31480"/>
                    <a:pt x="25162" y="30072"/>
                    <a:pt x="26218" y="28898"/>
                  </a:cubicBezTo>
                  <a:cubicBezTo>
                    <a:pt x="26570" y="28499"/>
                    <a:pt x="26852" y="28077"/>
                    <a:pt x="26781" y="27537"/>
                  </a:cubicBezTo>
                  <a:cubicBezTo>
                    <a:pt x="26734" y="27255"/>
                    <a:pt x="26593" y="26997"/>
                    <a:pt x="26406" y="26786"/>
                  </a:cubicBezTo>
                  <a:cubicBezTo>
                    <a:pt x="26335" y="26692"/>
                    <a:pt x="26171" y="26598"/>
                    <a:pt x="26124" y="26504"/>
                  </a:cubicBezTo>
                  <a:cubicBezTo>
                    <a:pt x="25983" y="26199"/>
                    <a:pt x="26265" y="25870"/>
                    <a:pt x="26593" y="25706"/>
                  </a:cubicBezTo>
                  <a:cubicBezTo>
                    <a:pt x="26664" y="25659"/>
                    <a:pt x="26711" y="25565"/>
                    <a:pt x="26687" y="25471"/>
                  </a:cubicBezTo>
                  <a:cubicBezTo>
                    <a:pt x="26617" y="25260"/>
                    <a:pt x="26546" y="25049"/>
                    <a:pt x="26476" y="24838"/>
                  </a:cubicBezTo>
                  <a:cubicBezTo>
                    <a:pt x="26455" y="24775"/>
                    <a:pt x="26397" y="24693"/>
                    <a:pt x="26318" y="24693"/>
                  </a:cubicBezTo>
                  <a:cubicBezTo>
                    <a:pt x="26308" y="24693"/>
                    <a:pt x="26298" y="24694"/>
                    <a:pt x="26288" y="24697"/>
                  </a:cubicBezTo>
                  <a:cubicBezTo>
                    <a:pt x="26258" y="24700"/>
                    <a:pt x="26229" y="24702"/>
                    <a:pt x="26203" y="24702"/>
                  </a:cubicBezTo>
                  <a:cubicBezTo>
                    <a:pt x="25492" y="24702"/>
                    <a:pt x="26122" y="23531"/>
                    <a:pt x="26077" y="23101"/>
                  </a:cubicBezTo>
                  <a:cubicBezTo>
                    <a:pt x="26007" y="22561"/>
                    <a:pt x="25725" y="22138"/>
                    <a:pt x="25303" y="21833"/>
                  </a:cubicBezTo>
                  <a:cubicBezTo>
                    <a:pt x="24904" y="21552"/>
                    <a:pt x="24411" y="21481"/>
                    <a:pt x="24035" y="21223"/>
                  </a:cubicBezTo>
                  <a:cubicBezTo>
                    <a:pt x="23613" y="20941"/>
                    <a:pt x="23777" y="20683"/>
                    <a:pt x="23965" y="20261"/>
                  </a:cubicBezTo>
                  <a:cubicBezTo>
                    <a:pt x="24387" y="19275"/>
                    <a:pt x="24974" y="18383"/>
                    <a:pt x="25561" y="17491"/>
                  </a:cubicBezTo>
                  <a:cubicBezTo>
                    <a:pt x="26453" y="16200"/>
                    <a:pt x="27978" y="15050"/>
                    <a:pt x="27204" y="13313"/>
                  </a:cubicBezTo>
                  <a:cubicBezTo>
                    <a:pt x="27063" y="12985"/>
                    <a:pt x="26734" y="12703"/>
                    <a:pt x="26640" y="12374"/>
                  </a:cubicBezTo>
                  <a:cubicBezTo>
                    <a:pt x="26570" y="12022"/>
                    <a:pt x="26711" y="11483"/>
                    <a:pt x="26758" y="11131"/>
                  </a:cubicBezTo>
                  <a:cubicBezTo>
                    <a:pt x="26875" y="10403"/>
                    <a:pt x="27110" y="9722"/>
                    <a:pt x="27368" y="9018"/>
                  </a:cubicBezTo>
                  <a:cubicBezTo>
                    <a:pt x="27415" y="8901"/>
                    <a:pt x="27298" y="8760"/>
                    <a:pt x="27180" y="8760"/>
                  </a:cubicBezTo>
                  <a:cubicBezTo>
                    <a:pt x="26799" y="8778"/>
                    <a:pt x="26460" y="8782"/>
                    <a:pt x="26131" y="8903"/>
                  </a:cubicBezTo>
                  <a:lnTo>
                    <a:pt x="26131" y="8903"/>
                  </a:lnTo>
                  <a:cubicBezTo>
                    <a:pt x="26168" y="8246"/>
                    <a:pt x="26719" y="7291"/>
                    <a:pt x="26945" y="6859"/>
                  </a:cubicBezTo>
                  <a:cubicBezTo>
                    <a:pt x="27462" y="5943"/>
                    <a:pt x="28096" y="5098"/>
                    <a:pt x="28847" y="4394"/>
                  </a:cubicBezTo>
                  <a:cubicBezTo>
                    <a:pt x="30255" y="3080"/>
                    <a:pt x="31898" y="2329"/>
                    <a:pt x="33635" y="1601"/>
                  </a:cubicBezTo>
                  <a:cubicBezTo>
                    <a:pt x="35702" y="743"/>
                    <a:pt x="37895" y="357"/>
                    <a:pt x="40104" y="357"/>
                  </a:cubicBezTo>
                  <a:close/>
                  <a:moveTo>
                    <a:pt x="40316" y="0"/>
                  </a:moveTo>
                  <a:cubicBezTo>
                    <a:pt x="37874" y="0"/>
                    <a:pt x="35426" y="459"/>
                    <a:pt x="33165" y="1367"/>
                  </a:cubicBezTo>
                  <a:cubicBezTo>
                    <a:pt x="31147" y="2188"/>
                    <a:pt x="29246" y="3244"/>
                    <a:pt x="27790" y="4934"/>
                  </a:cubicBezTo>
                  <a:cubicBezTo>
                    <a:pt x="27180" y="5662"/>
                    <a:pt x="26640" y="6483"/>
                    <a:pt x="26265" y="7352"/>
                  </a:cubicBezTo>
                  <a:cubicBezTo>
                    <a:pt x="26054" y="7845"/>
                    <a:pt x="25631" y="8690"/>
                    <a:pt x="25772" y="9253"/>
                  </a:cubicBezTo>
                  <a:cubicBezTo>
                    <a:pt x="25789" y="9338"/>
                    <a:pt x="25868" y="9398"/>
                    <a:pt x="25954" y="9398"/>
                  </a:cubicBezTo>
                  <a:cubicBezTo>
                    <a:pt x="25987" y="9398"/>
                    <a:pt x="26021" y="9390"/>
                    <a:pt x="26054" y="9370"/>
                  </a:cubicBezTo>
                  <a:cubicBezTo>
                    <a:pt x="26324" y="9208"/>
                    <a:pt x="26595" y="9170"/>
                    <a:pt x="26897" y="9162"/>
                  </a:cubicBezTo>
                  <a:lnTo>
                    <a:pt x="26897" y="9162"/>
                  </a:lnTo>
                  <a:cubicBezTo>
                    <a:pt x="26725" y="9600"/>
                    <a:pt x="26575" y="10043"/>
                    <a:pt x="26476" y="10520"/>
                  </a:cubicBezTo>
                  <a:cubicBezTo>
                    <a:pt x="26359" y="11037"/>
                    <a:pt x="26101" y="11999"/>
                    <a:pt x="26218" y="12492"/>
                  </a:cubicBezTo>
                  <a:cubicBezTo>
                    <a:pt x="26265" y="12703"/>
                    <a:pt x="26382" y="12727"/>
                    <a:pt x="26546" y="12961"/>
                  </a:cubicBezTo>
                  <a:cubicBezTo>
                    <a:pt x="27039" y="13642"/>
                    <a:pt x="27227" y="14487"/>
                    <a:pt x="26781" y="15261"/>
                  </a:cubicBezTo>
                  <a:cubicBezTo>
                    <a:pt x="26335" y="16036"/>
                    <a:pt x="25631" y="16693"/>
                    <a:pt x="25115" y="17444"/>
                  </a:cubicBezTo>
                  <a:cubicBezTo>
                    <a:pt x="24622" y="18219"/>
                    <a:pt x="24129" y="18993"/>
                    <a:pt x="23730" y="19815"/>
                  </a:cubicBezTo>
                  <a:cubicBezTo>
                    <a:pt x="23589" y="20143"/>
                    <a:pt x="23261" y="20660"/>
                    <a:pt x="23331" y="21035"/>
                  </a:cubicBezTo>
                  <a:cubicBezTo>
                    <a:pt x="23401" y="21387"/>
                    <a:pt x="23706" y="21481"/>
                    <a:pt x="23988" y="21622"/>
                  </a:cubicBezTo>
                  <a:cubicBezTo>
                    <a:pt x="24528" y="21880"/>
                    <a:pt x="24904" y="21998"/>
                    <a:pt x="25303" y="22467"/>
                  </a:cubicBezTo>
                  <a:cubicBezTo>
                    <a:pt x="25889" y="23171"/>
                    <a:pt x="25537" y="23547"/>
                    <a:pt x="25349" y="24227"/>
                  </a:cubicBezTo>
                  <a:cubicBezTo>
                    <a:pt x="25279" y="24486"/>
                    <a:pt x="25232" y="24720"/>
                    <a:pt x="25443" y="24932"/>
                  </a:cubicBezTo>
                  <a:cubicBezTo>
                    <a:pt x="25561" y="25049"/>
                    <a:pt x="25631" y="25096"/>
                    <a:pt x="25795" y="25096"/>
                  </a:cubicBezTo>
                  <a:cubicBezTo>
                    <a:pt x="25826" y="25100"/>
                    <a:pt x="25854" y="25101"/>
                    <a:pt x="25878" y="25101"/>
                  </a:cubicBezTo>
                  <a:cubicBezTo>
                    <a:pt x="26026" y="25101"/>
                    <a:pt x="26076" y="25043"/>
                    <a:pt x="26106" y="25043"/>
                  </a:cubicBezTo>
                  <a:cubicBezTo>
                    <a:pt x="26133" y="25043"/>
                    <a:pt x="26144" y="25088"/>
                    <a:pt x="26194" y="25260"/>
                  </a:cubicBezTo>
                  <a:cubicBezTo>
                    <a:pt x="26312" y="25589"/>
                    <a:pt x="26265" y="25448"/>
                    <a:pt x="25960" y="25612"/>
                  </a:cubicBezTo>
                  <a:cubicBezTo>
                    <a:pt x="25819" y="25706"/>
                    <a:pt x="25702" y="25823"/>
                    <a:pt x="25631" y="25941"/>
                  </a:cubicBezTo>
                  <a:cubicBezTo>
                    <a:pt x="25443" y="26246"/>
                    <a:pt x="25537" y="26410"/>
                    <a:pt x="25702" y="26668"/>
                  </a:cubicBezTo>
                  <a:cubicBezTo>
                    <a:pt x="26054" y="27208"/>
                    <a:pt x="26734" y="27185"/>
                    <a:pt x="26265" y="28194"/>
                  </a:cubicBezTo>
                  <a:cubicBezTo>
                    <a:pt x="26124" y="28476"/>
                    <a:pt x="25842" y="28687"/>
                    <a:pt x="25655" y="28922"/>
                  </a:cubicBezTo>
                  <a:cubicBezTo>
                    <a:pt x="25349" y="29297"/>
                    <a:pt x="25256" y="29696"/>
                    <a:pt x="25303" y="30189"/>
                  </a:cubicBezTo>
                  <a:cubicBezTo>
                    <a:pt x="25443" y="31386"/>
                    <a:pt x="26500" y="32067"/>
                    <a:pt x="27603" y="32301"/>
                  </a:cubicBezTo>
                  <a:cubicBezTo>
                    <a:pt x="28061" y="32397"/>
                    <a:pt x="28526" y="32431"/>
                    <a:pt x="28994" y="32431"/>
                  </a:cubicBezTo>
                  <a:cubicBezTo>
                    <a:pt x="30130" y="32431"/>
                    <a:pt x="31284" y="32231"/>
                    <a:pt x="32414" y="32231"/>
                  </a:cubicBezTo>
                  <a:cubicBezTo>
                    <a:pt x="33869" y="32255"/>
                    <a:pt x="34949" y="32630"/>
                    <a:pt x="35465" y="34085"/>
                  </a:cubicBezTo>
                  <a:cubicBezTo>
                    <a:pt x="35841" y="35118"/>
                    <a:pt x="36052" y="36245"/>
                    <a:pt x="36099" y="37348"/>
                  </a:cubicBezTo>
                  <a:cubicBezTo>
                    <a:pt x="36099" y="37394"/>
                    <a:pt x="36115" y="37436"/>
                    <a:pt x="36140" y="37468"/>
                  </a:cubicBezTo>
                  <a:lnTo>
                    <a:pt x="36140" y="37468"/>
                  </a:lnTo>
                  <a:cubicBezTo>
                    <a:pt x="36317" y="38572"/>
                    <a:pt x="35630" y="39832"/>
                    <a:pt x="34832" y="40516"/>
                  </a:cubicBezTo>
                  <a:cubicBezTo>
                    <a:pt x="33752" y="41432"/>
                    <a:pt x="32320" y="41831"/>
                    <a:pt x="30983" y="42136"/>
                  </a:cubicBezTo>
                  <a:cubicBezTo>
                    <a:pt x="28189" y="42793"/>
                    <a:pt x="25443" y="43427"/>
                    <a:pt x="22603" y="43896"/>
                  </a:cubicBezTo>
                  <a:cubicBezTo>
                    <a:pt x="19928" y="44342"/>
                    <a:pt x="17205" y="44999"/>
                    <a:pt x="14764" y="46220"/>
                  </a:cubicBezTo>
                  <a:cubicBezTo>
                    <a:pt x="12886" y="47159"/>
                    <a:pt x="11502" y="48473"/>
                    <a:pt x="10164" y="50046"/>
                  </a:cubicBezTo>
                  <a:cubicBezTo>
                    <a:pt x="7019" y="53778"/>
                    <a:pt x="6667" y="58988"/>
                    <a:pt x="6596" y="63635"/>
                  </a:cubicBezTo>
                  <a:cubicBezTo>
                    <a:pt x="6573" y="66546"/>
                    <a:pt x="7183" y="69339"/>
                    <a:pt x="7300" y="72226"/>
                  </a:cubicBezTo>
                  <a:cubicBezTo>
                    <a:pt x="7441" y="75136"/>
                    <a:pt x="6995" y="78047"/>
                    <a:pt x="6573" y="80934"/>
                  </a:cubicBezTo>
                  <a:cubicBezTo>
                    <a:pt x="6103" y="84055"/>
                    <a:pt x="5657" y="87271"/>
                    <a:pt x="4578" y="90275"/>
                  </a:cubicBezTo>
                  <a:cubicBezTo>
                    <a:pt x="4108" y="91589"/>
                    <a:pt x="3451" y="92833"/>
                    <a:pt x="3029" y="94171"/>
                  </a:cubicBezTo>
                  <a:cubicBezTo>
                    <a:pt x="2619" y="95436"/>
                    <a:pt x="2304" y="96742"/>
                    <a:pt x="2032" y="98047"/>
                  </a:cubicBezTo>
                  <a:lnTo>
                    <a:pt x="2032" y="98047"/>
                  </a:lnTo>
                  <a:cubicBezTo>
                    <a:pt x="1981" y="98064"/>
                    <a:pt x="1939" y="98107"/>
                    <a:pt x="1925" y="98185"/>
                  </a:cubicBezTo>
                  <a:cubicBezTo>
                    <a:pt x="1854" y="98501"/>
                    <a:pt x="1787" y="98816"/>
                    <a:pt x="1725" y="99132"/>
                  </a:cubicBezTo>
                  <a:lnTo>
                    <a:pt x="1725" y="99132"/>
                  </a:lnTo>
                  <a:cubicBezTo>
                    <a:pt x="1690" y="99154"/>
                    <a:pt x="1661" y="99190"/>
                    <a:pt x="1644" y="99241"/>
                  </a:cubicBezTo>
                  <a:cubicBezTo>
                    <a:pt x="1412" y="99816"/>
                    <a:pt x="1278" y="100473"/>
                    <a:pt x="1185" y="101144"/>
                  </a:cubicBezTo>
                  <a:lnTo>
                    <a:pt x="1185" y="101144"/>
                  </a:lnTo>
                  <a:cubicBezTo>
                    <a:pt x="876" y="101405"/>
                    <a:pt x="913" y="102411"/>
                    <a:pt x="869" y="102715"/>
                  </a:cubicBezTo>
                  <a:cubicBezTo>
                    <a:pt x="681" y="103912"/>
                    <a:pt x="541" y="105109"/>
                    <a:pt x="400" y="106306"/>
                  </a:cubicBezTo>
                  <a:cubicBezTo>
                    <a:pt x="165" y="108653"/>
                    <a:pt x="71" y="111024"/>
                    <a:pt x="1" y="113394"/>
                  </a:cubicBezTo>
                  <a:cubicBezTo>
                    <a:pt x="1" y="113488"/>
                    <a:pt x="95" y="113582"/>
                    <a:pt x="189" y="113582"/>
                  </a:cubicBezTo>
                  <a:cubicBezTo>
                    <a:pt x="3146" y="113558"/>
                    <a:pt x="6080" y="113511"/>
                    <a:pt x="9037" y="113511"/>
                  </a:cubicBezTo>
                  <a:cubicBezTo>
                    <a:pt x="9037" y="113511"/>
                    <a:pt x="9037" y="113511"/>
                    <a:pt x="9037" y="113511"/>
                  </a:cubicBezTo>
                  <a:lnTo>
                    <a:pt x="9037" y="113511"/>
                  </a:lnTo>
                  <a:cubicBezTo>
                    <a:pt x="9040" y="113512"/>
                    <a:pt x="9042" y="113512"/>
                    <a:pt x="9044" y="113512"/>
                  </a:cubicBezTo>
                  <a:lnTo>
                    <a:pt x="9044" y="113512"/>
                  </a:lnTo>
                  <a:cubicBezTo>
                    <a:pt x="9347" y="113535"/>
                    <a:pt x="9673" y="113535"/>
                    <a:pt x="9976" y="113535"/>
                  </a:cubicBezTo>
                  <a:cubicBezTo>
                    <a:pt x="10070" y="113511"/>
                    <a:pt x="10140" y="113465"/>
                    <a:pt x="10164" y="113371"/>
                  </a:cubicBezTo>
                  <a:cubicBezTo>
                    <a:pt x="10962" y="111070"/>
                    <a:pt x="11713" y="108770"/>
                    <a:pt x="12511" y="106470"/>
                  </a:cubicBezTo>
                  <a:cubicBezTo>
                    <a:pt x="13356" y="103982"/>
                    <a:pt x="14224" y="101494"/>
                    <a:pt x="14764" y="98936"/>
                  </a:cubicBezTo>
                  <a:cubicBezTo>
                    <a:pt x="15327" y="96307"/>
                    <a:pt x="15304" y="93725"/>
                    <a:pt x="15445" y="91073"/>
                  </a:cubicBezTo>
                  <a:cubicBezTo>
                    <a:pt x="15609" y="88210"/>
                    <a:pt x="16783" y="85464"/>
                    <a:pt x="17721" y="82788"/>
                  </a:cubicBezTo>
                  <a:cubicBezTo>
                    <a:pt x="18167" y="81520"/>
                    <a:pt x="18590" y="80253"/>
                    <a:pt x="19012" y="78962"/>
                  </a:cubicBezTo>
                  <a:cubicBezTo>
                    <a:pt x="19177" y="78399"/>
                    <a:pt x="19364" y="77835"/>
                    <a:pt x="19529" y="77249"/>
                  </a:cubicBezTo>
                  <a:cubicBezTo>
                    <a:pt x="19716" y="76709"/>
                    <a:pt x="20397" y="75394"/>
                    <a:pt x="19928" y="74948"/>
                  </a:cubicBezTo>
                  <a:lnTo>
                    <a:pt x="19928" y="74948"/>
                  </a:lnTo>
                  <a:cubicBezTo>
                    <a:pt x="20139" y="75136"/>
                    <a:pt x="20256" y="75653"/>
                    <a:pt x="20374" y="75887"/>
                  </a:cubicBezTo>
                  <a:cubicBezTo>
                    <a:pt x="21007" y="77249"/>
                    <a:pt x="21594" y="78633"/>
                    <a:pt x="22110" y="80042"/>
                  </a:cubicBezTo>
                  <a:cubicBezTo>
                    <a:pt x="24082" y="85534"/>
                    <a:pt x="25021" y="91402"/>
                    <a:pt x="23941" y="97199"/>
                  </a:cubicBezTo>
                  <a:cubicBezTo>
                    <a:pt x="23354" y="100344"/>
                    <a:pt x="22674" y="103489"/>
                    <a:pt x="22134" y="106634"/>
                  </a:cubicBezTo>
                  <a:cubicBezTo>
                    <a:pt x="21758" y="108911"/>
                    <a:pt x="21289" y="111235"/>
                    <a:pt x="21219" y="113535"/>
                  </a:cubicBezTo>
                  <a:cubicBezTo>
                    <a:pt x="21219" y="113652"/>
                    <a:pt x="21312" y="113746"/>
                    <a:pt x="21406" y="113746"/>
                  </a:cubicBezTo>
                  <a:cubicBezTo>
                    <a:pt x="23451" y="113822"/>
                    <a:pt x="25499" y="113847"/>
                    <a:pt x="27548" y="113847"/>
                  </a:cubicBezTo>
                  <a:cubicBezTo>
                    <a:pt x="31190" y="113847"/>
                    <a:pt x="34835" y="113770"/>
                    <a:pt x="38470" y="113770"/>
                  </a:cubicBezTo>
                  <a:cubicBezTo>
                    <a:pt x="44948" y="113793"/>
                    <a:pt x="51426" y="113793"/>
                    <a:pt x="57904" y="113817"/>
                  </a:cubicBezTo>
                  <a:lnTo>
                    <a:pt x="65954" y="113817"/>
                  </a:lnTo>
                  <a:cubicBezTo>
                    <a:pt x="66048" y="113817"/>
                    <a:pt x="66142" y="113723"/>
                    <a:pt x="66142" y="113629"/>
                  </a:cubicBezTo>
                  <a:cubicBezTo>
                    <a:pt x="66189" y="112314"/>
                    <a:pt x="65743" y="110836"/>
                    <a:pt x="65532" y="109568"/>
                  </a:cubicBezTo>
                  <a:cubicBezTo>
                    <a:pt x="64922" y="106048"/>
                    <a:pt x="64241" y="102550"/>
                    <a:pt x="63537" y="99053"/>
                  </a:cubicBezTo>
                  <a:cubicBezTo>
                    <a:pt x="63114" y="96917"/>
                    <a:pt x="62715" y="94828"/>
                    <a:pt x="62692" y="92646"/>
                  </a:cubicBezTo>
                  <a:cubicBezTo>
                    <a:pt x="62668" y="88984"/>
                    <a:pt x="63326" y="85370"/>
                    <a:pt x="64429" y="81896"/>
                  </a:cubicBezTo>
                  <a:cubicBezTo>
                    <a:pt x="65115" y="79771"/>
                    <a:pt x="65968" y="77751"/>
                    <a:pt x="66889" y="75737"/>
                  </a:cubicBezTo>
                  <a:lnTo>
                    <a:pt x="66889" y="75737"/>
                  </a:lnTo>
                  <a:cubicBezTo>
                    <a:pt x="67086" y="76258"/>
                    <a:pt x="67186" y="76988"/>
                    <a:pt x="67316" y="77413"/>
                  </a:cubicBezTo>
                  <a:cubicBezTo>
                    <a:pt x="67691" y="78633"/>
                    <a:pt x="68090" y="79854"/>
                    <a:pt x="68489" y="81051"/>
                  </a:cubicBezTo>
                  <a:cubicBezTo>
                    <a:pt x="69217" y="83140"/>
                    <a:pt x="69968" y="85229"/>
                    <a:pt x="70625" y="87341"/>
                  </a:cubicBezTo>
                  <a:cubicBezTo>
                    <a:pt x="71329" y="89665"/>
                    <a:pt x="71329" y="91895"/>
                    <a:pt x="71423" y="94289"/>
                  </a:cubicBezTo>
                  <a:cubicBezTo>
                    <a:pt x="71587" y="98584"/>
                    <a:pt x="72949" y="102597"/>
                    <a:pt x="74310" y="106658"/>
                  </a:cubicBezTo>
                  <a:cubicBezTo>
                    <a:pt x="74850" y="108230"/>
                    <a:pt x="75366" y="109803"/>
                    <a:pt x="75906" y="111352"/>
                  </a:cubicBezTo>
                  <a:cubicBezTo>
                    <a:pt x="76117" y="112009"/>
                    <a:pt x="76282" y="112901"/>
                    <a:pt x="76634" y="113488"/>
                  </a:cubicBezTo>
                  <a:cubicBezTo>
                    <a:pt x="76789" y="113765"/>
                    <a:pt x="77226" y="113838"/>
                    <a:pt x="77703" y="113838"/>
                  </a:cubicBezTo>
                  <a:cubicBezTo>
                    <a:pt x="78238" y="113838"/>
                    <a:pt x="78824" y="113746"/>
                    <a:pt x="79122" y="113746"/>
                  </a:cubicBezTo>
                  <a:cubicBezTo>
                    <a:pt x="80557" y="113746"/>
                    <a:pt x="81992" y="113762"/>
                    <a:pt x="83427" y="113762"/>
                  </a:cubicBezTo>
                  <a:cubicBezTo>
                    <a:pt x="84503" y="113762"/>
                    <a:pt x="85580" y="113753"/>
                    <a:pt x="86656" y="113723"/>
                  </a:cubicBezTo>
                  <a:cubicBezTo>
                    <a:pt x="86773" y="113723"/>
                    <a:pt x="86867" y="113652"/>
                    <a:pt x="86844" y="113535"/>
                  </a:cubicBezTo>
                  <a:cubicBezTo>
                    <a:pt x="86750" y="107174"/>
                    <a:pt x="86163" y="100649"/>
                    <a:pt x="84379" y="94500"/>
                  </a:cubicBezTo>
                  <a:cubicBezTo>
                    <a:pt x="84051" y="93397"/>
                    <a:pt x="83605" y="92364"/>
                    <a:pt x="83135" y="91308"/>
                  </a:cubicBezTo>
                  <a:cubicBezTo>
                    <a:pt x="82384" y="89501"/>
                    <a:pt x="81938" y="87599"/>
                    <a:pt x="81586" y="85698"/>
                  </a:cubicBezTo>
                  <a:cubicBezTo>
                    <a:pt x="80835" y="81802"/>
                    <a:pt x="80107" y="77742"/>
                    <a:pt x="80037" y="73751"/>
                  </a:cubicBezTo>
                  <a:cubicBezTo>
                    <a:pt x="80014" y="71827"/>
                    <a:pt x="80319" y="69949"/>
                    <a:pt x="80530" y="68048"/>
                  </a:cubicBezTo>
                  <a:cubicBezTo>
                    <a:pt x="80788" y="66053"/>
                    <a:pt x="80812" y="64081"/>
                    <a:pt x="80694" y="62086"/>
                  </a:cubicBezTo>
                  <a:cubicBezTo>
                    <a:pt x="80530" y="58566"/>
                    <a:pt x="80131" y="54928"/>
                    <a:pt x="78394" y="51782"/>
                  </a:cubicBezTo>
                  <a:cubicBezTo>
                    <a:pt x="76798" y="48896"/>
                    <a:pt x="74193" y="46854"/>
                    <a:pt x="71212" y="45563"/>
                  </a:cubicBezTo>
                  <a:cubicBezTo>
                    <a:pt x="67809" y="44107"/>
                    <a:pt x="64100" y="43685"/>
                    <a:pt x="60533" y="42887"/>
                  </a:cubicBezTo>
                  <a:cubicBezTo>
                    <a:pt x="58514" y="42441"/>
                    <a:pt x="55979" y="41995"/>
                    <a:pt x="54313" y="40704"/>
                  </a:cubicBezTo>
                  <a:cubicBezTo>
                    <a:pt x="52599" y="39343"/>
                    <a:pt x="51895" y="36691"/>
                    <a:pt x="51144" y="34742"/>
                  </a:cubicBezTo>
                  <a:cubicBezTo>
                    <a:pt x="50722" y="33710"/>
                    <a:pt x="50346" y="32677"/>
                    <a:pt x="49971" y="31621"/>
                  </a:cubicBezTo>
                  <a:cubicBezTo>
                    <a:pt x="49806" y="31104"/>
                    <a:pt x="49642" y="30588"/>
                    <a:pt x="49478" y="30072"/>
                  </a:cubicBezTo>
                  <a:cubicBezTo>
                    <a:pt x="49431" y="29884"/>
                    <a:pt x="49220" y="29415"/>
                    <a:pt x="49290" y="29203"/>
                  </a:cubicBezTo>
                  <a:cubicBezTo>
                    <a:pt x="49329" y="29064"/>
                    <a:pt x="49405" y="29011"/>
                    <a:pt x="49503" y="29011"/>
                  </a:cubicBezTo>
                  <a:cubicBezTo>
                    <a:pt x="49819" y="29011"/>
                    <a:pt x="50370" y="29566"/>
                    <a:pt x="50675" y="29602"/>
                  </a:cubicBezTo>
                  <a:cubicBezTo>
                    <a:pt x="50689" y="29604"/>
                    <a:pt x="50702" y="29605"/>
                    <a:pt x="50715" y="29605"/>
                  </a:cubicBezTo>
                  <a:cubicBezTo>
                    <a:pt x="50879" y="29605"/>
                    <a:pt x="50975" y="29473"/>
                    <a:pt x="50909" y="29321"/>
                  </a:cubicBezTo>
                  <a:cubicBezTo>
                    <a:pt x="49806" y="27138"/>
                    <a:pt x="51426" y="24486"/>
                    <a:pt x="52623" y="22702"/>
                  </a:cubicBezTo>
                  <a:cubicBezTo>
                    <a:pt x="53749" y="21012"/>
                    <a:pt x="55064" y="19416"/>
                    <a:pt x="55768" y="17491"/>
                  </a:cubicBezTo>
                  <a:cubicBezTo>
                    <a:pt x="57176" y="13595"/>
                    <a:pt x="56331" y="9441"/>
                    <a:pt x="53820" y="6202"/>
                  </a:cubicBezTo>
                  <a:cubicBezTo>
                    <a:pt x="50558" y="2033"/>
                    <a:pt x="45452" y="0"/>
                    <a:pt x="4031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9" name="Google Shape;2619;p37"/>
          <p:cNvGrpSpPr/>
          <p:nvPr/>
        </p:nvGrpSpPr>
        <p:grpSpPr>
          <a:xfrm>
            <a:off x="445797" y="1456151"/>
            <a:ext cx="317290" cy="361090"/>
            <a:chOff x="-56774050" y="1904075"/>
            <a:chExt cx="279625" cy="318225"/>
          </a:xfrm>
        </p:grpSpPr>
        <p:sp>
          <p:nvSpPr>
            <p:cNvPr id="2620" name="Google Shape;2620;p37"/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2563;p37">
            <a:extLst>
              <a:ext uri="{FF2B5EF4-FFF2-40B4-BE49-F238E27FC236}">
                <a16:creationId xmlns:a16="http://schemas.microsoft.com/office/drawing/2014/main" id="{75FA1EFD-DF20-86C8-CA58-05A9F8A31505}"/>
              </a:ext>
            </a:extLst>
          </p:cNvPr>
          <p:cNvSpPr txBox="1">
            <a:spLocks/>
          </p:cNvSpPr>
          <p:nvPr/>
        </p:nvSpPr>
        <p:spPr>
          <a:xfrm flipH="1">
            <a:off x="913823" y="1883588"/>
            <a:ext cx="2691024" cy="52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en-US" dirty="0"/>
              <a:t>Banyak </a:t>
            </a:r>
            <a:r>
              <a:rPr lang="en-US" dirty="0" err="1"/>
              <a:t>minum</a:t>
            </a:r>
            <a:r>
              <a:rPr lang="en-US" dirty="0"/>
              <a:t> air </a:t>
            </a:r>
            <a:r>
              <a:rPr lang="en-US" dirty="0" err="1"/>
              <a:t>putih</a:t>
            </a:r>
            <a:endParaRPr lang="en-US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FBEC8A0F-A06D-0E70-CCDC-7760D885C53D}"/>
              </a:ext>
            </a:extLst>
          </p:cNvPr>
          <p:cNvSpPr txBox="1"/>
          <p:nvPr/>
        </p:nvSpPr>
        <p:spPr>
          <a:xfrm>
            <a:off x="913823" y="2360698"/>
            <a:ext cx="4850606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Menjaga</a:t>
            </a: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berat</a:t>
            </a: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 badan</a:t>
            </a: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6E5C6E0C-AB50-8F06-6F24-B19F1D832F70}"/>
              </a:ext>
            </a:extLst>
          </p:cNvPr>
          <p:cNvSpPr txBox="1"/>
          <p:nvPr/>
        </p:nvSpPr>
        <p:spPr>
          <a:xfrm>
            <a:off x="887848" y="2860759"/>
            <a:ext cx="27557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tabLst>
                <a:tab pos="228600" algn="l"/>
              </a:tabLst>
            </a:pP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Makan</a:t>
            </a: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 pada </a:t>
            </a: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waktu</a:t>
            </a: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 yang </a:t>
            </a: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teratur</a:t>
            </a: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 dan </a:t>
            </a: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jangan</a:t>
            </a: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melewatkan</a:t>
            </a: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waktu</a:t>
            </a:r>
            <a:r>
              <a:rPr lang="en-US" dirty="0">
                <a:solidFill>
                  <a:schemeClr val="bg2"/>
                </a:solidFill>
                <a:latin typeface="Fira Sans" panose="020B0503050000020004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" panose="020B0503050000020004" pitchFamily="34" charset="0"/>
              </a:rPr>
              <a:t>makan</a:t>
            </a:r>
            <a:endParaRPr lang="en-US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91FFD09A-B7A7-618D-36A1-D50E9A1A9916}"/>
              </a:ext>
            </a:extLst>
          </p:cNvPr>
          <p:cNvSpPr txBox="1"/>
          <p:nvPr/>
        </p:nvSpPr>
        <p:spPr>
          <a:xfrm>
            <a:off x="887848" y="3553389"/>
            <a:ext cx="4850606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sz="14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4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4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fisik</a:t>
            </a:r>
            <a:r>
              <a:rPr lang="en-US" sz="14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2619;p37">
            <a:extLst>
              <a:ext uri="{FF2B5EF4-FFF2-40B4-BE49-F238E27FC236}">
                <a16:creationId xmlns:a16="http://schemas.microsoft.com/office/drawing/2014/main" id="{0DD6C675-F3DC-C980-DE89-5DB121C5B1B4}"/>
              </a:ext>
            </a:extLst>
          </p:cNvPr>
          <p:cNvGrpSpPr/>
          <p:nvPr/>
        </p:nvGrpSpPr>
        <p:grpSpPr>
          <a:xfrm>
            <a:off x="452450" y="1975378"/>
            <a:ext cx="317290" cy="361090"/>
            <a:chOff x="-56774050" y="1904075"/>
            <a:chExt cx="279625" cy="318225"/>
          </a:xfrm>
        </p:grpSpPr>
        <p:sp>
          <p:nvSpPr>
            <p:cNvPr id="10" name="Google Shape;2620;p37">
              <a:extLst>
                <a:ext uri="{FF2B5EF4-FFF2-40B4-BE49-F238E27FC236}">
                  <a16:creationId xmlns:a16="http://schemas.microsoft.com/office/drawing/2014/main" id="{8541F6E5-4DC9-4C8E-32A9-14A936F214C6}"/>
                </a:ext>
              </a:extLst>
            </p:cNvPr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21;p37">
              <a:extLst>
                <a:ext uri="{FF2B5EF4-FFF2-40B4-BE49-F238E27FC236}">
                  <a16:creationId xmlns:a16="http://schemas.microsoft.com/office/drawing/2014/main" id="{6B11804B-8425-0D30-CFCA-569577BBE79B}"/>
                </a:ext>
              </a:extLst>
            </p:cNvPr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Google Shape;2619;p37">
            <a:extLst>
              <a:ext uri="{FF2B5EF4-FFF2-40B4-BE49-F238E27FC236}">
                <a16:creationId xmlns:a16="http://schemas.microsoft.com/office/drawing/2014/main" id="{E132FD24-7F1F-5FAD-C738-E5D03D2968BA}"/>
              </a:ext>
            </a:extLst>
          </p:cNvPr>
          <p:cNvGrpSpPr/>
          <p:nvPr/>
        </p:nvGrpSpPr>
        <p:grpSpPr>
          <a:xfrm>
            <a:off x="492235" y="2442187"/>
            <a:ext cx="317290" cy="361090"/>
            <a:chOff x="-56774050" y="1904075"/>
            <a:chExt cx="279625" cy="318225"/>
          </a:xfrm>
        </p:grpSpPr>
        <p:sp>
          <p:nvSpPr>
            <p:cNvPr id="13" name="Google Shape;2620;p37">
              <a:extLst>
                <a:ext uri="{FF2B5EF4-FFF2-40B4-BE49-F238E27FC236}">
                  <a16:creationId xmlns:a16="http://schemas.microsoft.com/office/drawing/2014/main" id="{0BA56E15-7080-23DE-AC06-6DD721FEB326}"/>
                </a:ext>
              </a:extLst>
            </p:cNvPr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21;p37">
              <a:extLst>
                <a:ext uri="{FF2B5EF4-FFF2-40B4-BE49-F238E27FC236}">
                  <a16:creationId xmlns:a16="http://schemas.microsoft.com/office/drawing/2014/main" id="{2826F435-900A-D2AC-6BD5-13344F09128A}"/>
                </a:ext>
              </a:extLst>
            </p:cNvPr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" name="Google Shape;2619;p37">
            <a:extLst>
              <a:ext uri="{FF2B5EF4-FFF2-40B4-BE49-F238E27FC236}">
                <a16:creationId xmlns:a16="http://schemas.microsoft.com/office/drawing/2014/main" id="{C3DC5B03-DA89-5ED4-796B-06BE8237BBF7}"/>
              </a:ext>
            </a:extLst>
          </p:cNvPr>
          <p:cNvGrpSpPr/>
          <p:nvPr/>
        </p:nvGrpSpPr>
        <p:grpSpPr>
          <a:xfrm>
            <a:off x="490450" y="2951456"/>
            <a:ext cx="317290" cy="361090"/>
            <a:chOff x="-56774050" y="1904075"/>
            <a:chExt cx="279625" cy="318225"/>
          </a:xfrm>
        </p:grpSpPr>
        <p:sp>
          <p:nvSpPr>
            <p:cNvPr id="16" name="Google Shape;2620;p37">
              <a:extLst>
                <a:ext uri="{FF2B5EF4-FFF2-40B4-BE49-F238E27FC236}">
                  <a16:creationId xmlns:a16="http://schemas.microsoft.com/office/drawing/2014/main" id="{718D3043-66BD-E9AA-81E4-B1A0509991F7}"/>
                </a:ext>
              </a:extLst>
            </p:cNvPr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21;p37">
              <a:extLst>
                <a:ext uri="{FF2B5EF4-FFF2-40B4-BE49-F238E27FC236}">
                  <a16:creationId xmlns:a16="http://schemas.microsoft.com/office/drawing/2014/main" id="{15CC3D9A-B876-83CF-0F37-8603062494CF}"/>
                </a:ext>
              </a:extLst>
            </p:cNvPr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" name="Google Shape;2619;p37">
            <a:extLst>
              <a:ext uri="{FF2B5EF4-FFF2-40B4-BE49-F238E27FC236}">
                <a16:creationId xmlns:a16="http://schemas.microsoft.com/office/drawing/2014/main" id="{A63246CF-2AED-CD93-7E63-ED00FB8887E6}"/>
              </a:ext>
            </a:extLst>
          </p:cNvPr>
          <p:cNvGrpSpPr/>
          <p:nvPr/>
        </p:nvGrpSpPr>
        <p:grpSpPr>
          <a:xfrm>
            <a:off x="489116" y="3598011"/>
            <a:ext cx="317290" cy="361090"/>
            <a:chOff x="-56774050" y="1904075"/>
            <a:chExt cx="279625" cy="318225"/>
          </a:xfrm>
        </p:grpSpPr>
        <p:sp>
          <p:nvSpPr>
            <p:cNvPr id="19" name="Google Shape;2620;p37">
              <a:extLst>
                <a:ext uri="{FF2B5EF4-FFF2-40B4-BE49-F238E27FC236}">
                  <a16:creationId xmlns:a16="http://schemas.microsoft.com/office/drawing/2014/main" id="{97DFBEDF-F2F9-7506-7B81-96891E65C348}"/>
                </a:ext>
              </a:extLst>
            </p:cNvPr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21;p37">
              <a:extLst>
                <a:ext uri="{FF2B5EF4-FFF2-40B4-BE49-F238E27FC236}">
                  <a16:creationId xmlns:a16="http://schemas.microsoft.com/office/drawing/2014/main" id="{E68CA258-2FE0-D86F-9348-79E0DEC3A609}"/>
                </a:ext>
              </a:extLst>
            </p:cNvPr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AA57F2C-4E6B-6E40-869D-2E1C25BB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75906"/>
            <a:ext cx="7704000" cy="572700"/>
          </a:xfrm>
        </p:spPr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5CC3185-269B-85A3-3989-DB270712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690" y="1948919"/>
            <a:ext cx="4020619" cy="1482300"/>
          </a:xfrm>
        </p:spPr>
        <p:txBody>
          <a:bodyPr/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tekanan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pembuluh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nadi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peredaran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sistemik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600" dirty="0"/>
          </a:p>
        </p:txBody>
      </p:sp>
      <p:sp>
        <p:nvSpPr>
          <p:cNvPr id="4" name="Judul 3">
            <a:extLst>
              <a:ext uri="{FF2B5EF4-FFF2-40B4-BE49-F238E27FC236}">
                <a16:creationId xmlns:a16="http://schemas.microsoft.com/office/drawing/2014/main" id="{888D994C-5D47-5440-3EE2-AE1D9F92F4F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93006" y="971888"/>
            <a:ext cx="6936582" cy="570300"/>
          </a:xfrm>
        </p:spPr>
        <p:txBody>
          <a:bodyPr/>
          <a:lstStyle/>
          <a:p>
            <a:r>
              <a:rPr lang="en-US" sz="4800" dirty="0" err="1"/>
              <a:t>Pengertian</a:t>
            </a:r>
            <a:r>
              <a:rPr lang="en-US" sz="4800" dirty="0"/>
              <a:t> </a:t>
            </a:r>
            <a:r>
              <a:rPr lang="en-US" sz="4800" dirty="0" err="1"/>
              <a:t>Tekanan</a:t>
            </a:r>
            <a:r>
              <a:rPr lang="en-US" sz="4800" dirty="0"/>
              <a:t> Darah</a:t>
            </a:r>
          </a:p>
        </p:txBody>
      </p:sp>
    </p:spTree>
    <p:extLst>
      <p:ext uri="{BB962C8B-B14F-4D97-AF65-F5344CB8AC3E}">
        <p14:creationId xmlns:p14="http://schemas.microsoft.com/office/powerpoint/2010/main" val="15593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30"/>
          <p:cNvSpPr txBox="1">
            <a:spLocks noGrp="1"/>
          </p:cNvSpPr>
          <p:nvPr>
            <p:ph type="title"/>
          </p:nvPr>
        </p:nvSpPr>
        <p:spPr>
          <a:xfrm>
            <a:off x="719950" y="5010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 yang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07" name="Google Shape;2407;p30"/>
          <p:cNvSpPr txBox="1">
            <a:spLocks noGrp="1"/>
          </p:cNvSpPr>
          <p:nvPr>
            <p:ph type="title" idx="2"/>
          </p:nvPr>
        </p:nvSpPr>
        <p:spPr>
          <a:xfrm>
            <a:off x="720000" y="1938175"/>
            <a:ext cx="22359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Umur</a:t>
            </a:r>
            <a:endParaRPr dirty="0"/>
          </a:p>
        </p:txBody>
      </p:sp>
      <p:sp>
        <p:nvSpPr>
          <p:cNvPr id="2408" name="Google Shape;2408;p30"/>
          <p:cNvSpPr txBox="1">
            <a:spLocks noGrp="1"/>
          </p:cNvSpPr>
          <p:nvPr>
            <p:ph type="title" idx="3"/>
          </p:nvPr>
        </p:nvSpPr>
        <p:spPr>
          <a:xfrm>
            <a:off x="1456516" y="1416952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10" name="Google Shape;2410;p30"/>
          <p:cNvSpPr txBox="1">
            <a:spLocks noGrp="1"/>
          </p:cNvSpPr>
          <p:nvPr>
            <p:ph type="title" idx="5"/>
          </p:nvPr>
        </p:nvSpPr>
        <p:spPr>
          <a:xfrm>
            <a:off x="3534755" y="1938169"/>
            <a:ext cx="2165958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Waktu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pengukuran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2411" name="Google Shape;2411;p30"/>
          <p:cNvSpPr txBox="1">
            <a:spLocks noGrp="1"/>
          </p:cNvSpPr>
          <p:nvPr>
            <p:ph type="title" idx="6"/>
          </p:nvPr>
        </p:nvSpPr>
        <p:spPr>
          <a:xfrm>
            <a:off x="4184400" y="1416950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413" name="Google Shape;2413;p30"/>
          <p:cNvSpPr txBox="1">
            <a:spLocks noGrp="1"/>
          </p:cNvSpPr>
          <p:nvPr>
            <p:ph type="title" idx="8"/>
          </p:nvPr>
        </p:nvSpPr>
        <p:spPr>
          <a:xfrm>
            <a:off x="6099550" y="1938175"/>
            <a:ext cx="23244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Olahraga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aktivitas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2414" name="Google Shape;2414;p30"/>
          <p:cNvSpPr txBox="1">
            <a:spLocks noGrp="1"/>
          </p:cNvSpPr>
          <p:nvPr>
            <p:ph type="title" idx="9"/>
          </p:nvPr>
        </p:nvSpPr>
        <p:spPr>
          <a:xfrm>
            <a:off x="6874300" y="1416963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16" name="Google Shape;2416;p30"/>
          <p:cNvSpPr txBox="1">
            <a:spLocks noGrp="1"/>
          </p:cNvSpPr>
          <p:nvPr>
            <p:ph type="title" idx="14"/>
          </p:nvPr>
        </p:nvSpPr>
        <p:spPr>
          <a:xfrm>
            <a:off x="806875" y="3735300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Emosi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nyeri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2417" name="Google Shape;2417;p30"/>
          <p:cNvSpPr txBox="1">
            <a:spLocks noGrp="1"/>
          </p:cNvSpPr>
          <p:nvPr>
            <p:ph type="title" idx="15"/>
          </p:nvPr>
        </p:nvSpPr>
        <p:spPr>
          <a:xfrm>
            <a:off x="1456525" y="3204225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419" name="Google Shape;2419;p30"/>
          <p:cNvSpPr txBox="1">
            <a:spLocks noGrp="1"/>
          </p:cNvSpPr>
          <p:nvPr>
            <p:ph type="title" idx="17"/>
          </p:nvPr>
        </p:nvSpPr>
        <p:spPr>
          <a:xfrm>
            <a:off x="3534700" y="3627990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Obat-obatan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dirty="0"/>
          </a:p>
        </p:txBody>
      </p:sp>
      <p:sp>
        <p:nvSpPr>
          <p:cNvPr id="2420" name="Google Shape;2420;p30"/>
          <p:cNvSpPr txBox="1">
            <a:spLocks noGrp="1"/>
          </p:cNvSpPr>
          <p:nvPr>
            <p:ph type="title" idx="18"/>
          </p:nvPr>
        </p:nvSpPr>
        <p:spPr>
          <a:xfrm>
            <a:off x="4184400" y="3111769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422" name="Google Shape;2422;p30"/>
          <p:cNvSpPr txBox="1">
            <a:spLocks noGrp="1"/>
          </p:cNvSpPr>
          <p:nvPr>
            <p:ph type="title" idx="20"/>
          </p:nvPr>
        </p:nvSpPr>
        <p:spPr>
          <a:xfrm>
            <a:off x="6262625" y="3735300"/>
            <a:ext cx="20745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Istirahat</a:t>
            </a:r>
            <a:endParaRPr dirty="0"/>
          </a:p>
        </p:txBody>
      </p:sp>
      <p:sp>
        <p:nvSpPr>
          <p:cNvPr id="2423" name="Google Shape;2423;p30"/>
          <p:cNvSpPr txBox="1">
            <a:spLocks noGrp="1"/>
          </p:cNvSpPr>
          <p:nvPr>
            <p:ph type="title" idx="21"/>
          </p:nvPr>
        </p:nvSpPr>
        <p:spPr>
          <a:xfrm>
            <a:off x="6912263" y="3111769"/>
            <a:ext cx="775200" cy="4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2424" name="Google Shape;2424;p30"/>
          <p:cNvSpPr/>
          <p:nvPr/>
        </p:nvSpPr>
        <p:spPr>
          <a:xfrm>
            <a:off x="1457002" y="1398869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30"/>
          <p:cNvSpPr/>
          <p:nvPr/>
        </p:nvSpPr>
        <p:spPr>
          <a:xfrm>
            <a:off x="4184877" y="1398869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0"/>
          <p:cNvSpPr/>
          <p:nvPr/>
        </p:nvSpPr>
        <p:spPr>
          <a:xfrm>
            <a:off x="6874777" y="1398869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30"/>
          <p:cNvSpPr/>
          <p:nvPr/>
        </p:nvSpPr>
        <p:spPr>
          <a:xfrm>
            <a:off x="1457002" y="3186144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30"/>
          <p:cNvSpPr/>
          <p:nvPr/>
        </p:nvSpPr>
        <p:spPr>
          <a:xfrm>
            <a:off x="4184397" y="3093686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30"/>
          <p:cNvSpPr/>
          <p:nvPr/>
        </p:nvSpPr>
        <p:spPr>
          <a:xfrm>
            <a:off x="6874300" y="3111769"/>
            <a:ext cx="775203" cy="474766"/>
          </a:xfrm>
          <a:custGeom>
            <a:avLst/>
            <a:gdLst/>
            <a:ahLst/>
            <a:cxnLst/>
            <a:rect l="l" t="t" r="r" b="b"/>
            <a:pathLst>
              <a:path w="14034" h="8595" extrusionOk="0">
                <a:moveTo>
                  <a:pt x="6201" y="660"/>
                </a:moveTo>
                <a:lnTo>
                  <a:pt x="6236" y="669"/>
                </a:lnTo>
                <a:cubicBezTo>
                  <a:pt x="8565" y="696"/>
                  <a:pt x="12686" y="723"/>
                  <a:pt x="13293" y="3658"/>
                </a:cubicBezTo>
                <a:cubicBezTo>
                  <a:pt x="13578" y="5023"/>
                  <a:pt x="12428" y="6076"/>
                  <a:pt x="11393" y="6709"/>
                </a:cubicBezTo>
                <a:cubicBezTo>
                  <a:pt x="10028" y="7530"/>
                  <a:pt x="8395" y="7815"/>
                  <a:pt x="6834" y="7904"/>
                </a:cubicBezTo>
                <a:cubicBezTo>
                  <a:pt x="6595" y="7917"/>
                  <a:pt x="6357" y="7924"/>
                  <a:pt x="6118" y="7924"/>
                </a:cubicBezTo>
                <a:cubicBezTo>
                  <a:pt x="5169" y="7924"/>
                  <a:pt x="4224" y="7817"/>
                  <a:pt x="3319" y="7539"/>
                </a:cubicBezTo>
                <a:cubicBezTo>
                  <a:pt x="2070" y="7155"/>
                  <a:pt x="625" y="6093"/>
                  <a:pt x="875" y="4630"/>
                </a:cubicBezTo>
                <a:cubicBezTo>
                  <a:pt x="1062" y="3479"/>
                  <a:pt x="2070" y="2409"/>
                  <a:pt x="2998" y="1767"/>
                </a:cubicBezTo>
                <a:cubicBezTo>
                  <a:pt x="3961" y="1089"/>
                  <a:pt x="5059" y="768"/>
                  <a:pt x="6201" y="660"/>
                </a:cubicBezTo>
                <a:close/>
                <a:moveTo>
                  <a:pt x="6236" y="0"/>
                </a:moveTo>
                <a:cubicBezTo>
                  <a:pt x="6085" y="0"/>
                  <a:pt x="5987" y="81"/>
                  <a:pt x="5942" y="179"/>
                </a:cubicBezTo>
                <a:cubicBezTo>
                  <a:pt x="3462" y="402"/>
                  <a:pt x="946" y="2008"/>
                  <a:pt x="331" y="4488"/>
                </a:cubicBezTo>
                <a:cubicBezTo>
                  <a:pt x="1" y="5835"/>
                  <a:pt x="991" y="6959"/>
                  <a:pt x="2043" y="7646"/>
                </a:cubicBezTo>
                <a:cubicBezTo>
                  <a:pt x="3262" y="8428"/>
                  <a:pt x="4830" y="8594"/>
                  <a:pt x="6264" y="8594"/>
                </a:cubicBezTo>
                <a:cubicBezTo>
                  <a:pt x="6384" y="8594"/>
                  <a:pt x="6502" y="8593"/>
                  <a:pt x="6620" y="8591"/>
                </a:cubicBezTo>
                <a:cubicBezTo>
                  <a:pt x="9368" y="8538"/>
                  <a:pt x="14033" y="7431"/>
                  <a:pt x="14024" y="3926"/>
                </a:cubicBezTo>
                <a:cubicBezTo>
                  <a:pt x="14015" y="232"/>
                  <a:pt x="8797" y="9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99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>
            <a:extLst>
              <a:ext uri="{FF2B5EF4-FFF2-40B4-BE49-F238E27FC236}">
                <a16:creationId xmlns:a16="http://schemas.microsoft.com/office/drawing/2014/main" id="{37E8398A-49F0-E942-7844-FE9B6D06A77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725215" y="743288"/>
            <a:ext cx="5693569" cy="570300"/>
          </a:xfrm>
        </p:spPr>
        <p:txBody>
          <a:bodyPr/>
          <a:lstStyle/>
          <a:p>
            <a:r>
              <a:rPr lang="en-US" sz="4800" dirty="0"/>
              <a:t>Nilai </a:t>
            </a:r>
            <a:r>
              <a:rPr lang="en-US" sz="4800" dirty="0" err="1"/>
              <a:t>Tekanan</a:t>
            </a:r>
            <a:r>
              <a:rPr lang="en-US" sz="4800" dirty="0"/>
              <a:t> Darah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92E8244-7448-D430-F5AB-F5229036A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95659"/>
              </p:ext>
            </p:extLst>
          </p:nvPr>
        </p:nvGraphicFramePr>
        <p:xfrm>
          <a:off x="1830069" y="1809049"/>
          <a:ext cx="5527993" cy="1958344"/>
        </p:xfrm>
        <a:graphic>
          <a:graphicData uri="http://schemas.openxmlformats.org/drawingml/2006/table">
            <a:tbl>
              <a:tblPr firstRow="1" firstCol="1" bandRow="1">
                <a:tableStyleId>{EC63F1F0-9168-4B09-A4E5-123C7592BDD6}</a:tableStyleId>
              </a:tblPr>
              <a:tblGrid>
                <a:gridCol w="1892646">
                  <a:extLst>
                    <a:ext uri="{9D8B030D-6E8A-4147-A177-3AD203B41FA5}">
                      <a16:colId xmlns:a16="http://schemas.microsoft.com/office/drawing/2014/main" val="2980798981"/>
                    </a:ext>
                  </a:extLst>
                </a:gridCol>
                <a:gridCol w="1801431">
                  <a:extLst>
                    <a:ext uri="{9D8B030D-6E8A-4147-A177-3AD203B41FA5}">
                      <a16:colId xmlns:a16="http://schemas.microsoft.com/office/drawing/2014/main" val="512236304"/>
                    </a:ext>
                  </a:extLst>
                </a:gridCol>
                <a:gridCol w="1833916">
                  <a:extLst>
                    <a:ext uri="{9D8B030D-6E8A-4147-A177-3AD203B41FA5}">
                      <a16:colId xmlns:a16="http://schemas.microsoft.com/office/drawing/2014/main" val="127395807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Kategori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Angka Tekanan Darah (mmHg)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167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Sistolik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Diastolik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786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Hipotensi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Kurang dari 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Kurang daari 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42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Normal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90-120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60-79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088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Pra-Hipereetensi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121-139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80-89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197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Hipertensi Tahap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140-159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90-99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901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Hipertensi Tahap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160-179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100-119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950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Krisis Hipertensi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180 atau lebih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120 </a:t>
                      </a:r>
                      <a:r>
                        <a:rPr lang="en-US" sz="1200" dirty="0" err="1">
                          <a:effectLst/>
                        </a:rPr>
                        <a:t>atau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lebih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80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64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30D46A7-4BE0-BC87-3F84-6CB19311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Tanda dan </a:t>
            </a:r>
            <a:r>
              <a:rPr lang="en-US" dirty="0" err="1"/>
              <a:t>Gejala</a:t>
            </a:r>
            <a:endParaRPr lang="en-US" dirty="0"/>
          </a:p>
        </p:txBody>
      </p:sp>
      <p:pic>
        <p:nvPicPr>
          <p:cNvPr id="4" name="Google Shape;464;p42">
            <a:extLst>
              <a:ext uri="{FF2B5EF4-FFF2-40B4-BE49-F238E27FC236}">
                <a16:creationId xmlns:a16="http://schemas.microsoft.com/office/drawing/2014/main" id="{E188FC12-1F46-5918-AEC3-FEB5B31249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41288" y="1112700"/>
            <a:ext cx="3682576" cy="40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8DEE9507-C0FD-007E-C39D-281812A56226}"/>
              </a:ext>
            </a:extLst>
          </p:cNvPr>
          <p:cNvSpPr txBox="1"/>
          <p:nvPr/>
        </p:nvSpPr>
        <p:spPr>
          <a:xfrm>
            <a:off x="1841288" y="1365403"/>
            <a:ext cx="6181835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5BD1D1-EC46-ABB2-5193-389C40CDB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769630"/>
              </p:ext>
            </p:extLst>
          </p:nvPr>
        </p:nvGraphicFramePr>
        <p:xfrm>
          <a:off x="1666744" y="1828800"/>
          <a:ext cx="6648200" cy="312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362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30D46A7-4BE0-BC87-3F84-6CB19311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Tanda dan </a:t>
            </a:r>
            <a:r>
              <a:rPr lang="en-US" dirty="0" err="1"/>
              <a:t>Gejala</a:t>
            </a:r>
            <a:endParaRPr lang="en-US" dirty="0"/>
          </a:p>
        </p:txBody>
      </p:sp>
      <p:pic>
        <p:nvPicPr>
          <p:cNvPr id="4" name="Google Shape;464;p42">
            <a:extLst>
              <a:ext uri="{FF2B5EF4-FFF2-40B4-BE49-F238E27FC236}">
                <a16:creationId xmlns:a16="http://schemas.microsoft.com/office/drawing/2014/main" id="{E188FC12-1F46-5918-AEC3-FEB5B31249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41288" y="1112700"/>
            <a:ext cx="3682576" cy="40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8DEE9507-C0FD-007E-C39D-281812A56226}"/>
              </a:ext>
            </a:extLst>
          </p:cNvPr>
          <p:cNvSpPr txBox="1"/>
          <p:nvPr/>
        </p:nvSpPr>
        <p:spPr>
          <a:xfrm>
            <a:off x="1841288" y="1365403"/>
            <a:ext cx="6181835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5BD1D1-EC46-ABB2-5193-389C40CDB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773585"/>
              </p:ext>
            </p:extLst>
          </p:nvPr>
        </p:nvGraphicFramePr>
        <p:xfrm>
          <a:off x="1666744" y="1828800"/>
          <a:ext cx="6648200" cy="312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91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92D7530-7E81-9FFC-912E-9A3E04E1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8352"/>
            <a:ext cx="7704000" cy="572700"/>
          </a:xfrm>
        </p:spPr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7BC3F5A-229C-FC3B-99D0-6138AF5F6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896812"/>
              </p:ext>
            </p:extLst>
          </p:nvPr>
        </p:nvGraphicFramePr>
        <p:xfrm>
          <a:off x="1414272" y="1016239"/>
          <a:ext cx="6132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42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28"/>
          <p:cNvSpPr txBox="1">
            <a:spLocks noGrp="1"/>
          </p:cNvSpPr>
          <p:nvPr>
            <p:ph type="ctrTitle"/>
          </p:nvPr>
        </p:nvSpPr>
        <p:spPr>
          <a:xfrm>
            <a:off x="2082450" y="1032725"/>
            <a:ext cx="4979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>
                <a:solidFill>
                  <a:schemeClr val="dk1"/>
                </a:solidFill>
              </a:rPr>
              <a:t>Gula Darah</a:t>
            </a:r>
            <a:endParaRPr dirty="0"/>
          </a:p>
        </p:txBody>
      </p:sp>
      <p:sp>
        <p:nvSpPr>
          <p:cNvPr id="2391" name="Google Shape;2391;p28"/>
          <p:cNvSpPr txBox="1">
            <a:spLocks noGrp="1"/>
          </p:cNvSpPr>
          <p:nvPr>
            <p:ph type="subTitle" idx="1"/>
          </p:nvPr>
        </p:nvSpPr>
        <p:spPr>
          <a:xfrm>
            <a:off x="1924500" y="3318175"/>
            <a:ext cx="529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Wendi Genta Perkasa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30D46A7-4BE0-BC87-3F84-6CB19311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Gula Darah</a:t>
            </a:r>
          </a:p>
        </p:txBody>
      </p:sp>
      <p:pic>
        <p:nvPicPr>
          <p:cNvPr id="4" name="Google Shape;464;p42">
            <a:extLst>
              <a:ext uri="{FF2B5EF4-FFF2-40B4-BE49-F238E27FC236}">
                <a16:creationId xmlns:a16="http://schemas.microsoft.com/office/drawing/2014/main" id="{E188FC12-1F46-5918-AEC3-FEB5B31249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841288" y="1112700"/>
            <a:ext cx="3682576" cy="40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otak Teks 5">
            <a:extLst>
              <a:ext uri="{FF2B5EF4-FFF2-40B4-BE49-F238E27FC236}">
                <a16:creationId xmlns:a16="http://schemas.microsoft.com/office/drawing/2014/main" id="{8DEE9507-C0FD-007E-C39D-281812A56226}"/>
              </a:ext>
            </a:extLst>
          </p:cNvPr>
          <p:cNvSpPr txBox="1"/>
          <p:nvPr/>
        </p:nvSpPr>
        <p:spPr>
          <a:xfrm>
            <a:off x="1841288" y="2089883"/>
            <a:ext cx="6181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Merupakan</a:t>
            </a:r>
            <a:r>
              <a:rPr lang="en-US" sz="1600" dirty="0">
                <a:solidFill>
                  <a:schemeClr val="bg2"/>
                </a:solidFill>
              </a:rPr>
              <a:t> Kadar gula yang </a:t>
            </a:r>
            <a:r>
              <a:rPr lang="en-US" sz="1600" dirty="0" err="1">
                <a:solidFill>
                  <a:schemeClr val="bg2"/>
                </a:solidFill>
              </a:rPr>
              <a:t>terdapat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dalam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darah</a:t>
            </a:r>
            <a:r>
              <a:rPr lang="en-US" sz="1600" dirty="0">
                <a:solidFill>
                  <a:schemeClr val="bg2"/>
                </a:solidFill>
              </a:rPr>
              <a:t> yang </a:t>
            </a:r>
            <a:r>
              <a:rPr lang="en-US" sz="1600" dirty="0" err="1">
                <a:solidFill>
                  <a:schemeClr val="bg2"/>
                </a:solidFill>
              </a:rPr>
              <a:t>terbentuk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dari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karbohidrat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dalam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makanan</a:t>
            </a:r>
            <a:r>
              <a:rPr lang="en-US" sz="1600" dirty="0">
                <a:solidFill>
                  <a:schemeClr val="bg2"/>
                </a:solidFill>
              </a:rPr>
              <a:t> dan </a:t>
            </a:r>
            <a:r>
              <a:rPr lang="en-US" sz="1600" dirty="0" err="1">
                <a:solidFill>
                  <a:schemeClr val="bg2"/>
                </a:solidFill>
              </a:rPr>
              <a:t>disimpan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sebagai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glikogen</a:t>
            </a:r>
            <a:r>
              <a:rPr lang="en-US" sz="1600" dirty="0">
                <a:solidFill>
                  <a:schemeClr val="bg2"/>
                </a:solidFill>
              </a:rPr>
              <a:t> di </a:t>
            </a:r>
            <a:r>
              <a:rPr lang="en-US" sz="1600" dirty="0" err="1">
                <a:solidFill>
                  <a:schemeClr val="bg2"/>
                </a:solidFill>
              </a:rPr>
              <a:t>hati</a:t>
            </a:r>
            <a:r>
              <a:rPr lang="en-US" sz="1600" dirty="0">
                <a:solidFill>
                  <a:schemeClr val="bg2"/>
                </a:solidFill>
              </a:rPr>
              <a:t> dan </a:t>
            </a:r>
            <a:r>
              <a:rPr lang="en-US" sz="1600" dirty="0" err="1">
                <a:solidFill>
                  <a:schemeClr val="bg2"/>
                </a:solidFill>
              </a:rPr>
              <a:t>otot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rangka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E19FE4FF-DA70-D9BD-35C8-B5F24B9CAC42}"/>
              </a:ext>
            </a:extLst>
          </p:cNvPr>
          <p:cNvSpPr txBox="1"/>
          <p:nvPr/>
        </p:nvSpPr>
        <p:spPr>
          <a:xfrm>
            <a:off x="2073722" y="3374843"/>
            <a:ext cx="565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Gula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makanan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konsumsi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berperan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energi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B37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61559"/>
      </p:ext>
    </p:extLst>
  </p:cSld>
  <p:clrMapOvr>
    <a:masterClrMapping/>
  </p:clrMapOvr>
</p:sld>
</file>

<file path=ppt/theme/theme1.xml><?xml version="1.0" encoding="utf-8"?>
<a:theme xmlns:a="http://schemas.openxmlformats.org/drawingml/2006/main" name="Autoimmune Disease by Slidesgo">
  <a:themeElements>
    <a:clrScheme name="Simple Light">
      <a:dk1>
        <a:srgbClr val="3C557D"/>
      </a:dk1>
      <a:lt1>
        <a:srgbClr val="E5F3FF"/>
      </a:lt1>
      <a:dk2>
        <a:srgbClr val="23395C"/>
      </a:dk2>
      <a:lt2>
        <a:srgbClr val="E27F86"/>
      </a:lt2>
      <a:accent1>
        <a:srgbClr val="CFE2F3"/>
      </a:accent1>
      <a:accent2>
        <a:srgbClr val="3C557D"/>
      </a:accent2>
      <a:accent3>
        <a:srgbClr val="23395C"/>
      </a:accent3>
      <a:accent4>
        <a:srgbClr val="CFE2F3"/>
      </a:accent4>
      <a:accent5>
        <a:srgbClr val="E27F86"/>
      </a:accent5>
      <a:accent6>
        <a:srgbClr val="E5F3FF"/>
      </a:accent6>
      <a:hlink>
        <a:srgbClr val="2339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452</Words>
  <Application>Microsoft Office PowerPoint</Application>
  <PresentationFormat>Peragaan Layar (16:9)</PresentationFormat>
  <Paragraphs>129</Paragraphs>
  <Slides>16</Slides>
  <Notes>7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16</vt:i4>
      </vt:variant>
    </vt:vector>
  </HeadingPairs>
  <TitlesOfParts>
    <vt:vector size="22" baseType="lpstr">
      <vt:lpstr>Fira Sans</vt:lpstr>
      <vt:lpstr>Patrick Hand</vt:lpstr>
      <vt:lpstr>Times New Roman</vt:lpstr>
      <vt:lpstr>Arial</vt:lpstr>
      <vt:lpstr>Calibri</vt:lpstr>
      <vt:lpstr>Autoimmune Disease by Slidesgo</vt:lpstr>
      <vt:lpstr>Tekanan Darah</vt:lpstr>
      <vt:lpstr>tekanan pada pembuluh nadi dari peredaran darah sistemik di dalam tubuh manusia.</vt:lpstr>
      <vt:lpstr>Hal yang dapat mempengaruhi Tekanan Darah</vt:lpstr>
      <vt:lpstr>Nilai Tekanan Darah</vt:lpstr>
      <vt:lpstr>Tanda dan Gejala</vt:lpstr>
      <vt:lpstr>Tanda dan Gejala</vt:lpstr>
      <vt:lpstr>Cara Untuk menjaga tekanan darah</vt:lpstr>
      <vt:lpstr>Gula Darah</vt:lpstr>
      <vt:lpstr>Pengertian Gula Darah</vt:lpstr>
      <vt:lpstr>Hal yang dapat mempengaruhi gula darah</vt:lpstr>
      <vt:lpstr>Tanda dan Gejala</vt:lpstr>
      <vt:lpstr>Tanda dan Gejala</vt:lpstr>
      <vt:lpstr>CekGula Darah</vt:lpstr>
      <vt:lpstr>Nilai Gula Darah</vt:lpstr>
      <vt:lpstr>Cara menjaga kadar gula darah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Tekanan Darah</dc:title>
  <cp:lastModifiedBy>Ahmad Junet</cp:lastModifiedBy>
  <cp:revision>2</cp:revision>
  <dcterms:modified xsi:type="dcterms:W3CDTF">2022-09-12T11:21:10Z</dcterms:modified>
</cp:coreProperties>
</file>